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mov" ContentType="video/quicktime"/>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4.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5.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6.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ppt/ink/ink2.xml" ContentType="application/inkml+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1.xml" ContentType="application/vnd.openxmlformats-officedocument.presentationml.notesSlide+xml"/>
  <Override PartName="/ppt/ink/ink8.xml" ContentType="application/inkml+xml"/>
  <Override PartName="/ppt/ink/ink9.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autoCompressPictures="0">
  <p:sldMasterIdLst>
    <p:sldMasterId id="2147484359" r:id="rId4"/>
    <p:sldMasterId id="2147484002" r:id="rId5"/>
    <p:sldMasterId id="2147484041" r:id="rId6"/>
    <p:sldMasterId id="2147484135" r:id="rId7"/>
    <p:sldMasterId id="2147484165" r:id="rId8"/>
    <p:sldMasterId id="2147484339" r:id="rId9"/>
    <p:sldMasterId id="2147484371" r:id="rId10"/>
  </p:sldMasterIdLst>
  <p:notesMasterIdLst>
    <p:notesMasterId r:id="rId59"/>
  </p:notesMasterIdLst>
  <p:sldIdLst>
    <p:sldId id="331" r:id="rId11"/>
    <p:sldId id="332" r:id="rId12"/>
    <p:sldId id="378" r:id="rId13"/>
    <p:sldId id="328" r:id="rId14"/>
    <p:sldId id="346" r:id="rId15"/>
    <p:sldId id="367" r:id="rId16"/>
    <p:sldId id="281" r:id="rId17"/>
    <p:sldId id="1152" r:id="rId18"/>
    <p:sldId id="341" r:id="rId19"/>
    <p:sldId id="1173" r:id="rId20"/>
    <p:sldId id="380" r:id="rId21"/>
    <p:sldId id="1151" r:id="rId22"/>
    <p:sldId id="1039" r:id="rId23"/>
    <p:sldId id="282" r:id="rId24"/>
    <p:sldId id="1164" r:id="rId25"/>
    <p:sldId id="280" r:id="rId26"/>
    <p:sldId id="368" r:id="rId27"/>
    <p:sldId id="288" r:id="rId28"/>
    <p:sldId id="1175" r:id="rId29"/>
    <p:sldId id="1176" r:id="rId30"/>
    <p:sldId id="290" r:id="rId31"/>
    <p:sldId id="349" r:id="rId32"/>
    <p:sldId id="1177" r:id="rId33"/>
    <p:sldId id="1165" r:id="rId34"/>
    <p:sldId id="1166" r:id="rId35"/>
    <p:sldId id="373" r:id="rId36"/>
    <p:sldId id="323" r:id="rId37"/>
    <p:sldId id="256" r:id="rId38"/>
    <p:sldId id="1174" r:id="rId39"/>
    <p:sldId id="292" r:id="rId40"/>
    <p:sldId id="356" r:id="rId41"/>
    <p:sldId id="307" r:id="rId42"/>
    <p:sldId id="363" r:id="rId43"/>
    <p:sldId id="309" r:id="rId44"/>
    <p:sldId id="318" r:id="rId45"/>
    <p:sldId id="310" r:id="rId46"/>
    <p:sldId id="311" r:id="rId47"/>
    <p:sldId id="312" r:id="rId48"/>
    <p:sldId id="317" r:id="rId49"/>
    <p:sldId id="379" r:id="rId50"/>
    <p:sldId id="319" r:id="rId51"/>
    <p:sldId id="329" r:id="rId52"/>
    <p:sldId id="377" r:id="rId53"/>
    <p:sldId id="1156" r:id="rId54"/>
    <p:sldId id="1179" r:id="rId55"/>
    <p:sldId id="1161" r:id="rId56"/>
    <p:sldId id="1180" r:id="rId57"/>
    <p:sldId id="364" r:id="rId58"/>
  </p:sldIdLst>
  <p:sldSz cx="9236075" cy="7772400"/>
  <p:notesSz cx="7010400" cy="9296400"/>
  <p:embeddedFontLst>
    <p:embeddedFont>
      <p:font typeface="Aptos ExtraBold" panose="020B0004020202020204" pitchFamily="34" charset="0"/>
      <p:bold r:id="rId60"/>
    </p:embeddedFont>
    <p:embeddedFont>
      <p:font typeface="Arial Black" panose="020B0A04020102020204" pitchFamily="34" charset="0"/>
      <p:bold r:id="rId61"/>
    </p:embeddedFont>
    <p:embeddedFont>
      <p:font typeface="Bebas Neue" panose="020B0606020202050201" pitchFamily="34" charset="0"/>
      <p:regular r:id="rId62"/>
    </p:embeddedFont>
    <p:embeddedFont>
      <p:font typeface="Berlin Sans FB Demi" panose="020E0802020502020306" pitchFamily="34" charset="0"/>
      <p:bold r:id="rId63"/>
    </p:embeddedFont>
    <p:embeddedFont>
      <p:font typeface="Cambria" panose="02040503050406030204" pitchFamily="18" charset="0"/>
      <p:regular r:id="rId64"/>
      <p:bold r:id="rId65"/>
      <p:italic r:id="rId66"/>
      <p:boldItalic r:id="rId67"/>
    </p:embeddedFont>
    <p:embeddedFont>
      <p:font typeface="Century Gothic" panose="020B0502020202020204" pitchFamily="34" charset="0"/>
      <p:regular r:id="rId68"/>
      <p:bold r:id="rId69"/>
      <p:italic r:id="rId70"/>
      <p:boldItalic r:id="rId71"/>
    </p:embeddedFont>
    <p:embeddedFont>
      <p:font typeface="Corbel" panose="020B0503020204020204" pitchFamily="34" charset="0"/>
      <p:regular r:id="rId72"/>
      <p:bold r:id="rId73"/>
      <p:italic r:id="rId74"/>
      <p:boldItalic r:id="rId75"/>
    </p:embeddedFont>
    <p:embeddedFont>
      <p:font typeface="Gill Sans MT" panose="020B0502020104020203" pitchFamily="34" charset="0"/>
      <p:regular r:id="rId76"/>
      <p:bold r:id="rId77"/>
      <p:italic r:id="rId78"/>
      <p:boldItalic r:id="rId79"/>
    </p:embeddedFont>
    <p:embeddedFont>
      <p:font typeface="Nunito Light" pitchFamily="2" charset="0"/>
      <p:regular r:id="rId80"/>
    </p:embeddedFont>
    <p:embeddedFont>
      <p:font typeface="Patrick Hand" panose="00000500000000000000" pitchFamily="2" charset="0"/>
      <p:regular r:id="rId81"/>
    </p:embeddedFont>
    <p:embeddedFont>
      <p:font typeface="Sabon Next LT" panose="02000500000000000000" pitchFamily="2" charset="0"/>
      <p:regular r:id="rId82"/>
      <p:bold r:id="rId83"/>
    </p:embeddedFont>
    <p:embeddedFont>
      <p:font typeface="Segoe Print" panose="02000600000000000000" pitchFamily="2" charset="0"/>
      <p:regular r:id="rId84"/>
      <p:bold r:id="rId8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080" userDrawn="1">
          <p15:clr>
            <a:srgbClr val="A4A3A4"/>
          </p15:clr>
        </p15:guide>
        <p15:guide id="2" pos="1613" userDrawn="1">
          <p15:clr>
            <a:srgbClr val="A4A3A4"/>
          </p15:clr>
        </p15:guide>
        <p15:guide id="3" orient="horz" pos="39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480"/>
    <a:srgbClr val="FAB57A"/>
    <a:srgbClr val="EA763C"/>
    <a:srgbClr val="F68D5E"/>
    <a:srgbClr val="E85E19"/>
    <a:srgbClr val="BD582C"/>
    <a:srgbClr val="CA7956"/>
    <a:srgbClr val="FFE99D"/>
    <a:srgbClr val="E5540B"/>
    <a:srgbClr val="F7C5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1502" y="46"/>
      </p:cViewPr>
      <p:guideLst>
        <p:guide orient="horz" pos="1080"/>
        <p:guide pos="1613"/>
        <p:guide orient="horz" pos="3960"/>
      </p:guideLst>
    </p:cSldViewPr>
  </p:slideViewPr>
  <p:notesTextViewPr>
    <p:cViewPr>
      <p:scale>
        <a:sx n="3" d="2"/>
        <a:sy n="3" d="2"/>
      </p:scale>
      <p:origin x="0" y="0"/>
    </p:cViewPr>
  </p:notesTextViewPr>
  <p:sorterViewPr>
    <p:cViewPr varScale="1">
      <p:scale>
        <a:sx n="1" d="1"/>
        <a:sy n="1" d="1"/>
      </p:scale>
      <p:origin x="0" y="-1078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font" Target="fonts/font4.fntdata"/><Relationship Id="rId68" Type="http://schemas.openxmlformats.org/officeDocument/2006/relationships/font" Target="fonts/font9.fntdata"/><Relationship Id="rId84" Type="http://schemas.openxmlformats.org/officeDocument/2006/relationships/font" Target="fonts/font25.fntdata"/><Relationship Id="rId89" Type="http://schemas.openxmlformats.org/officeDocument/2006/relationships/tableStyles" Target="tableStyles.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font" Target="fonts/font15.fntdata"/><Relationship Id="rId79" Type="http://schemas.openxmlformats.org/officeDocument/2006/relationships/font" Target="fonts/font20.fntdata"/><Relationship Id="rId5" Type="http://schemas.openxmlformats.org/officeDocument/2006/relationships/slideMaster" Target="slideMasters/slideMaster2.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font" Target="fonts/font18.fntdata"/><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font" Target="fonts/font13.fntdata"/><Relationship Id="rId80" Type="http://schemas.openxmlformats.org/officeDocument/2006/relationships/font" Target="fonts/font21.fntdata"/><Relationship Id="rId85" Type="http://schemas.openxmlformats.org/officeDocument/2006/relationships/font" Target="fonts/font26.fntdata"/><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font" Target="fonts/font16.fntdata"/><Relationship Id="rId83" Type="http://schemas.openxmlformats.org/officeDocument/2006/relationships/font" Target="fonts/font24.fntdata"/><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font" Target="fonts/font19.fntdata"/><Relationship Id="rId81" Type="http://schemas.openxmlformats.org/officeDocument/2006/relationships/font" Target="fonts/font22.fntdata"/><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font" Target="fonts/font17.fntdata"/><Relationship Id="rId7" Type="http://schemas.openxmlformats.org/officeDocument/2006/relationships/slideMaster" Target="slideMasters/slideMaster4.xml"/><Relationship Id="rId71" Type="http://schemas.openxmlformats.org/officeDocument/2006/relationships/font" Target="fonts/font12.fntdata"/><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font" Target="fonts/font7.fntdata"/><Relationship Id="rId87" Type="http://schemas.openxmlformats.org/officeDocument/2006/relationships/viewProps" Target="viewProps.xml"/><Relationship Id="rId61" Type="http://schemas.openxmlformats.org/officeDocument/2006/relationships/font" Target="fonts/font2.fntdata"/><Relationship Id="rId82" Type="http://schemas.openxmlformats.org/officeDocument/2006/relationships/font" Target="fonts/font23.fntdata"/><Relationship Id="rId19" Type="http://schemas.openxmlformats.org/officeDocument/2006/relationships/slide" Target="slides/slide9.xml"/></Relationships>
</file>

<file path=ppt/diagrams/_rels/data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ata2.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image" Target="../media/image4.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2.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image" Target="../media/image4.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2074E7-5077-4D78-8040-5F5D53FB18FD}" type="doc">
      <dgm:prSet loTypeId="urn:microsoft.com/office/officeart/2018/2/layout/IconLabelList" loCatId="icon" qsTypeId="urn:microsoft.com/office/officeart/2005/8/quickstyle/simple1" qsCatId="simple" csTypeId="urn:microsoft.com/office/officeart/2005/8/colors/accent2_2" csCatId="accent2" phldr="1"/>
      <dgm:spPr/>
      <dgm:t>
        <a:bodyPr/>
        <a:lstStyle/>
        <a:p>
          <a:endParaRPr lang="en-US"/>
        </a:p>
      </dgm:t>
    </dgm:pt>
    <dgm:pt modelId="{31516AEE-4182-4023-A3EB-9815A085EBBC}">
      <dgm:prSet custT="1"/>
      <dgm:spPr/>
      <dgm:t>
        <a:bodyPr/>
        <a:lstStyle/>
        <a:p>
          <a:pPr>
            <a:lnSpc>
              <a:spcPct val="100000"/>
            </a:lnSpc>
          </a:pPr>
          <a:r>
            <a:rPr lang="en-US" sz="2400">
              <a:solidFill>
                <a:schemeClr val="accent2"/>
              </a:solidFill>
              <a:latin typeface="Calibri" panose="020F0502020204030204" pitchFamily="34" charset="0"/>
              <a:ea typeface="Calibri" panose="020F0502020204030204" pitchFamily="34" charset="0"/>
              <a:cs typeface="Calibri" panose="020F0502020204030204" pitchFamily="34" charset="0"/>
            </a:rPr>
            <a:t>Universal Meals</a:t>
          </a:r>
        </a:p>
      </dgm:t>
    </dgm:pt>
    <dgm:pt modelId="{B51B509D-76F7-4159-BEFA-9E0515AA0D6C}" type="parTrans" cxnId="{0F363CE3-03BE-4AAF-9390-AD4AFD3F67BB}">
      <dgm:prSet/>
      <dgm:spPr/>
      <dgm:t>
        <a:bodyPr/>
        <a:lstStyle/>
        <a:p>
          <a:endParaRPr lang="en-US"/>
        </a:p>
      </dgm:t>
    </dgm:pt>
    <dgm:pt modelId="{5F754B9B-D739-4638-A4E5-3880B8F9D1DA}" type="sibTrans" cxnId="{0F363CE3-03BE-4AAF-9390-AD4AFD3F67BB}">
      <dgm:prSet/>
      <dgm:spPr/>
      <dgm:t>
        <a:bodyPr/>
        <a:lstStyle/>
        <a:p>
          <a:endParaRPr lang="en-US"/>
        </a:p>
      </dgm:t>
    </dgm:pt>
    <dgm:pt modelId="{D8C181E3-C8CB-4BAC-A5D4-C89EA4E1AE9F}">
      <dgm:prSet custT="1"/>
      <dgm:spPr/>
      <dgm:t>
        <a:bodyPr/>
        <a:lstStyle/>
        <a:p>
          <a:pPr>
            <a:lnSpc>
              <a:spcPct val="100000"/>
            </a:lnSpc>
          </a:pPr>
          <a:r>
            <a:rPr lang="en-US" sz="2400" dirty="0">
              <a:solidFill>
                <a:schemeClr val="accent2"/>
              </a:solidFill>
              <a:latin typeface="Calibri" panose="020F0502020204030204" pitchFamily="34" charset="0"/>
              <a:ea typeface="Calibri" panose="020F0502020204030204" pitchFamily="34" charset="0"/>
              <a:cs typeface="Calibri" panose="020F0502020204030204" pitchFamily="34" charset="0"/>
            </a:rPr>
            <a:t>Medium of Exchange and Cash Collection</a:t>
          </a:r>
        </a:p>
      </dgm:t>
    </dgm:pt>
    <dgm:pt modelId="{D92F23FE-24FD-43A9-AB40-231194BA1D57}" type="parTrans" cxnId="{FF79329A-71AA-4B8A-A196-627B0E072D4D}">
      <dgm:prSet/>
      <dgm:spPr/>
      <dgm:t>
        <a:bodyPr/>
        <a:lstStyle/>
        <a:p>
          <a:endParaRPr lang="en-US"/>
        </a:p>
      </dgm:t>
    </dgm:pt>
    <dgm:pt modelId="{3A322CEF-D883-48B7-AF2F-8B751F5027DA}" type="sibTrans" cxnId="{FF79329A-71AA-4B8A-A196-627B0E072D4D}">
      <dgm:prSet/>
      <dgm:spPr/>
      <dgm:t>
        <a:bodyPr/>
        <a:lstStyle/>
        <a:p>
          <a:endParaRPr lang="en-US"/>
        </a:p>
      </dgm:t>
    </dgm:pt>
    <dgm:pt modelId="{053E543D-4372-4680-A26F-1B74CAD1EF0F}">
      <dgm:prSet custT="1"/>
      <dgm:spPr/>
      <dgm:t>
        <a:bodyPr/>
        <a:lstStyle/>
        <a:p>
          <a:pPr>
            <a:lnSpc>
              <a:spcPct val="100000"/>
            </a:lnSpc>
          </a:pPr>
          <a:r>
            <a:rPr lang="en-US" sz="2400">
              <a:solidFill>
                <a:schemeClr val="accent2"/>
              </a:solidFill>
              <a:latin typeface="Calibri" panose="020F0502020204030204" pitchFamily="34" charset="0"/>
              <a:ea typeface="Calibri" panose="020F0502020204030204" pitchFamily="34" charset="0"/>
              <a:cs typeface="Calibri" panose="020F0502020204030204" pitchFamily="34" charset="0"/>
            </a:rPr>
            <a:t>Benefit Issuance Documents (Rosters)</a:t>
          </a:r>
        </a:p>
      </dgm:t>
    </dgm:pt>
    <dgm:pt modelId="{BCC88D68-8A4F-4B1F-BFC7-CAD582A53C77}" type="parTrans" cxnId="{1C198A54-8561-4B2D-9DA7-F88CD083F2C8}">
      <dgm:prSet/>
      <dgm:spPr/>
      <dgm:t>
        <a:bodyPr/>
        <a:lstStyle/>
        <a:p>
          <a:endParaRPr lang="en-US"/>
        </a:p>
      </dgm:t>
    </dgm:pt>
    <dgm:pt modelId="{02485450-EF15-4189-9249-D4D4683018F8}" type="sibTrans" cxnId="{1C198A54-8561-4B2D-9DA7-F88CD083F2C8}">
      <dgm:prSet/>
      <dgm:spPr/>
      <dgm:t>
        <a:bodyPr/>
        <a:lstStyle/>
        <a:p>
          <a:endParaRPr lang="en-US"/>
        </a:p>
      </dgm:t>
    </dgm:pt>
    <dgm:pt modelId="{37393659-4AEA-4F28-BD6B-A0394D48BABA}">
      <dgm:prSet custT="1"/>
      <dgm:spPr/>
      <dgm:t>
        <a:bodyPr/>
        <a:lstStyle/>
        <a:p>
          <a:pPr>
            <a:lnSpc>
              <a:spcPct val="100000"/>
            </a:lnSpc>
          </a:pPr>
          <a:r>
            <a:rPr lang="en-US" sz="2400">
              <a:solidFill>
                <a:schemeClr val="accent2"/>
              </a:solidFill>
              <a:latin typeface="Calibri" panose="020F0502020204030204" pitchFamily="34" charset="0"/>
              <a:ea typeface="Calibri" panose="020F0502020204030204" pitchFamily="34" charset="0"/>
              <a:cs typeface="Calibri" panose="020F0502020204030204" pitchFamily="34" charset="0"/>
            </a:rPr>
            <a:t>Point of Service (POS) Failure Solutions</a:t>
          </a:r>
        </a:p>
      </dgm:t>
    </dgm:pt>
    <dgm:pt modelId="{DD26A1CE-F0E0-4CAC-9DBD-C533A0CCE5B3}" type="parTrans" cxnId="{42D1C477-F7FE-4C7A-BCEF-770D7F067F1D}">
      <dgm:prSet/>
      <dgm:spPr/>
      <dgm:t>
        <a:bodyPr/>
        <a:lstStyle/>
        <a:p>
          <a:endParaRPr lang="en-US"/>
        </a:p>
      </dgm:t>
    </dgm:pt>
    <dgm:pt modelId="{0EEBEF86-7C75-48F4-AA22-EFE5DCED6F26}" type="sibTrans" cxnId="{42D1C477-F7FE-4C7A-BCEF-770D7F067F1D}">
      <dgm:prSet/>
      <dgm:spPr/>
      <dgm:t>
        <a:bodyPr/>
        <a:lstStyle/>
        <a:p>
          <a:endParaRPr lang="en-US"/>
        </a:p>
      </dgm:t>
    </dgm:pt>
    <dgm:pt modelId="{18A2DACC-9644-4F03-B72A-1BFD4C896D1B}" type="pres">
      <dgm:prSet presAssocID="{372074E7-5077-4D78-8040-5F5D53FB18FD}" presName="root" presStyleCnt="0">
        <dgm:presLayoutVars>
          <dgm:dir/>
          <dgm:resizeHandles val="exact"/>
        </dgm:presLayoutVars>
      </dgm:prSet>
      <dgm:spPr/>
    </dgm:pt>
    <dgm:pt modelId="{D627DFED-849F-49A9-B677-443B85B03155}" type="pres">
      <dgm:prSet presAssocID="{31516AEE-4182-4023-A3EB-9815A085EBBC}" presName="compNode" presStyleCnt="0"/>
      <dgm:spPr/>
    </dgm:pt>
    <dgm:pt modelId="{353557C9-A874-4D26-8F10-F7BA1BAEEE01}" type="pres">
      <dgm:prSet presAssocID="{31516AEE-4182-4023-A3EB-9815A085EBB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Fork and knife"/>
        </a:ext>
      </dgm:extLst>
    </dgm:pt>
    <dgm:pt modelId="{AF554B66-8DF7-4FB9-B427-D6DC04D31CA0}" type="pres">
      <dgm:prSet presAssocID="{31516AEE-4182-4023-A3EB-9815A085EBBC}" presName="spaceRect" presStyleCnt="0"/>
      <dgm:spPr/>
    </dgm:pt>
    <dgm:pt modelId="{7EAAAB19-A191-4812-AD56-7A9F08FD67A2}" type="pres">
      <dgm:prSet presAssocID="{31516AEE-4182-4023-A3EB-9815A085EBBC}" presName="textRect" presStyleLbl="revTx" presStyleIdx="0" presStyleCnt="4">
        <dgm:presLayoutVars>
          <dgm:chMax val="1"/>
          <dgm:chPref val="1"/>
        </dgm:presLayoutVars>
      </dgm:prSet>
      <dgm:spPr/>
    </dgm:pt>
    <dgm:pt modelId="{024039A9-362A-43A2-A4FD-69926B21CEAE}" type="pres">
      <dgm:prSet presAssocID="{5F754B9B-D739-4638-A4E5-3880B8F9D1DA}" presName="sibTrans" presStyleCnt="0"/>
      <dgm:spPr/>
    </dgm:pt>
    <dgm:pt modelId="{614EE40F-B20B-4DAE-AE6B-94D9CF7424E8}" type="pres">
      <dgm:prSet presAssocID="{D8C181E3-C8CB-4BAC-A5D4-C89EA4E1AE9F}" presName="compNode" presStyleCnt="0"/>
      <dgm:spPr/>
    </dgm:pt>
    <dgm:pt modelId="{EBC90674-C812-4693-BBB8-926893D4E3C3}" type="pres">
      <dgm:prSet presAssocID="{D8C181E3-C8CB-4BAC-A5D4-C89EA4E1AE9F}" presName="iconRect" presStyleLbl="node1" presStyleIdx="1" presStyleCnt="4" custLinFactNeighborX="1350" custLinFactNeighborY="-405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oney"/>
        </a:ext>
      </dgm:extLst>
    </dgm:pt>
    <dgm:pt modelId="{0F3842D3-17D1-4F08-B924-B260446BE2B6}" type="pres">
      <dgm:prSet presAssocID="{D8C181E3-C8CB-4BAC-A5D4-C89EA4E1AE9F}" presName="spaceRect" presStyleCnt="0"/>
      <dgm:spPr/>
    </dgm:pt>
    <dgm:pt modelId="{A8398E38-2514-4974-A08E-445B5934E812}" type="pres">
      <dgm:prSet presAssocID="{D8C181E3-C8CB-4BAC-A5D4-C89EA4E1AE9F}" presName="textRect" presStyleLbl="revTx" presStyleIdx="1" presStyleCnt="4" custLinFactNeighborX="431" custLinFactNeighborY="714">
        <dgm:presLayoutVars>
          <dgm:chMax val="1"/>
          <dgm:chPref val="1"/>
        </dgm:presLayoutVars>
      </dgm:prSet>
      <dgm:spPr/>
    </dgm:pt>
    <dgm:pt modelId="{97513C46-5975-43FF-A982-C6928FD38327}" type="pres">
      <dgm:prSet presAssocID="{3A322CEF-D883-48B7-AF2F-8B751F5027DA}" presName="sibTrans" presStyleCnt="0"/>
      <dgm:spPr/>
    </dgm:pt>
    <dgm:pt modelId="{7EADF9BB-0163-4E03-81A0-EA95C513369C}" type="pres">
      <dgm:prSet presAssocID="{053E543D-4372-4680-A26F-1B74CAD1EF0F}" presName="compNode" presStyleCnt="0"/>
      <dgm:spPr/>
    </dgm:pt>
    <dgm:pt modelId="{311EEA17-D6FB-4CA9-B0EC-3F910B06A263}" type="pres">
      <dgm:prSet presAssocID="{053E543D-4372-4680-A26F-1B74CAD1EF0F}" presName="iconRect" presStyleLbl="node1" presStyleIdx="2" presStyleCnt="4" custLinFactNeighborY="-1350"/>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ocument"/>
        </a:ext>
      </dgm:extLst>
    </dgm:pt>
    <dgm:pt modelId="{EB2AD195-5EDC-44EE-9155-832D89244856}" type="pres">
      <dgm:prSet presAssocID="{053E543D-4372-4680-A26F-1B74CAD1EF0F}" presName="spaceRect" presStyleCnt="0"/>
      <dgm:spPr/>
    </dgm:pt>
    <dgm:pt modelId="{AB1FF3DA-38AA-4F35-A816-18C215DC7983}" type="pres">
      <dgm:prSet presAssocID="{053E543D-4372-4680-A26F-1B74CAD1EF0F}" presName="textRect" presStyleLbl="revTx" presStyleIdx="2" presStyleCnt="4">
        <dgm:presLayoutVars>
          <dgm:chMax val="1"/>
          <dgm:chPref val="1"/>
        </dgm:presLayoutVars>
      </dgm:prSet>
      <dgm:spPr/>
    </dgm:pt>
    <dgm:pt modelId="{D7C728DC-6BAC-403C-B096-32E82AE3DC7E}" type="pres">
      <dgm:prSet presAssocID="{02485450-EF15-4189-9249-D4D4683018F8}" presName="sibTrans" presStyleCnt="0"/>
      <dgm:spPr/>
    </dgm:pt>
    <dgm:pt modelId="{63C397BB-53E6-4DE7-9FF8-E66A27DCAA75}" type="pres">
      <dgm:prSet presAssocID="{37393659-4AEA-4F28-BD6B-A0394D48BABA}" presName="compNode" presStyleCnt="0"/>
      <dgm:spPr/>
    </dgm:pt>
    <dgm:pt modelId="{8BFC1BE0-C53A-4B77-B7A8-E7232CA084FA}" type="pres">
      <dgm:prSet presAssocID="{37393659-4AEA-4F28-BD6B-A0394D48BAB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all center"/>
        </a:ext>
      </dgm:extLst>
    </dgm:pt>
    <dgm:pt modelId="{40D8448D-7E62-4263-B269-ED998B731598}" type="pres">
      <dgm:prSet presAssocID="{37393659-4AEA-4F28-BD6B-A0394D48BABA}" presName="spaceRect" presStyleCnt="0"/>
      <dgm:spPr/>
    </dgm:pt>
    <dgm:pt modelId="{B4008265-F22C-4873-BDBF-106BAE510282}" type="pres">
      <dgm:prSet presAssocID="{37393659-4AEA-4F28-BD6B-A0394D48BABA}" presName="textRect" presStyleLbl="revTx" presStyleIdx="3" presStyleCnt="4">
        <dgm:presLayoutVars>
          <dgm:chMax val="1"/>
          <dgm:chPref val="1"/>
        </dgm:presLayoutVars>
      </dgm:prSet>
      <dgm:spPr/>
    </dgm:pt>
  </dgm:ptLst>
  <dgm:cxnLst>
    <dgm:cxn modelId="{5FC3642C-69BD-48B5-BDBB-42CDC87A10BA}" type="presOf" srcId="{053E543D-4372-4680-A26F-1B74CAD1EF0F}" destId="{AB1FF3DA-38AA-4F35-A816-18C215DC7983}" srcOrd="0" destOrd="0" presId="urn:microsoft.com/office/officeart/2018/2/layout/IconLabelList"/>
    <dgm:cxn modelId="{2CD95D66-5CA0-4D83-9736-5EA156D3D3AE}" type="presOf" srcId="{372074E7-5077-4D78-8040-5F5D53FB18FD}" destId="{18A2DACC-9644-4F03-B72A-1BFD4C896D1B}" srcOrd="0" destOrd="0" presId="urn:microsoft.com/office/officeart/2018/2/layout/IconLabelList"/>
    <dgm:cxn modelId="{0E1ABF6F-F63D-49DB-9ABE-C8FDFFBFC358}" type="presOf" srcId="{D8C181E3-C8CB-4BAC-A5D4-C89EA4E1AE9F}" destId="{A8398E38-2514-4974-A08E-445B5934E812}" srcOrd="0" destOrd="0" presId="urn:microsoft.com/office/officeart/2018/2/layout/IconLabelList"/>
    <dgm:cxn modelId="{1C198A54-8561-4B2D-9DA7-F88CD083F2C8}" srcId="{372074E7-5077-4D78-8040-5F5D53FB18FD}" destId="{053E543D-4372-4680-A26F-1B74CAD1EF0F}" srcOrd="2" destOrd="0" parTransId="{BCC88D68-8A4F-4B1F-BFC7-CAD582A53C77}" sibTransId="{02485450-EF15-4189-9249-D4D4683018F8}"/>
    <dgm:cxn modelId="{42D1C477-F7FE-4C7A-BCEF-770D7F067F1D}" srcId="{372074E7-5077-4D78-8040-5F5D53FB18FD}" destId="{37393659-4AEA-4F28-BD6B-A0394D48BABA}" srcOrd="3" destOrd="0" parTransId="{DD26A1CE-F0E0-4CAC-9DBD-C533A0CCE5B3}" sibTransId="{0EEBEF86-7C75-48F4-AA22-EFE5DCED6F26}"/>
    <dgm:cxn modelId="{FF79329A-71AA-4B8A-A196-627B0E072D4D}" srcId="{372074E7-5077-4D78-8040-5F5D53FB18FD}" destId="{D8C181E3-C8CB-4BAC-A5D4-C89EA4E1AE9F}" srcOrd="1" destOrd="0" parTransId="{D92F23FE-24FD-43A9-AB40-231194BA1D57}" sibTransId="{3A322CEF-D883-48B7-AF2F-8B751F5027DA}"/>
    <dgm:cxn modelId="{3812AEA7-E8BF-40AB-B672-7C691A4097E4}" type="presOf" srcId="{31516AEE-4182-4023-A3EB-9815A085EBBC}" destId="{7EAAAB19-A191-4812-AD56-7A9F08FD67A2}" srcOrd="0" destOrd="0" presId="urn:microsoft.com/office/officeart/2018/2/layout/IconLabelList"/>
    <dgm:cxn modelId="{A98737DA-BE3B-4B24-9F0B-372442CDDE91}" type="presOf" srcId="{37393659-4AEA-4F28-BD6B-A0394D48BABA}" destId="{B4008265-F22C-4873-BDBF-106BAE510282}" srcOrd="0" destOrd="0" presId="urn:microsoft.com/office/officeart/2018/2/layout/IconLabelList"/>
    <dgm:cxn modelId="{0F363CE3-03BE-4AAF-9390-AD4AFD3F67BB}" srcId="{372074E7-5077-4D78-8040-5F5D53FB18FD}" destId="{31516AEE-4182-4023-A3EB-9815A085EBBC}" srcOrd="0" destOrd="0" parTransId="{B51B509D-76F7-4159-BEFA-9E0515AA0D6C}" sibTransId="{5F754B9B-D739-4638-A4E5-3880B8F9D1DA}"/>
    <dgm:cxn modelId="{02404719-D7CF-457E-9871-4F0972931CFC}" type="presParOf" srcId="{18A2DACC-9644-4F03-B72A-1BFD4C896D1B}" destId="{D627DFED-849F-49A9-B677-443B85B03155}" srcOrd="0" destOrd="0" presId="urn:microsoft.com/office/officeart/2018/2/layout/IconLabelList"/>
    <dgm:cxn modelId="{59DBC36A-AADF-4A4D-BDA9-5139584F54A2}" type="presParOf" srcId="{D627DFED-849F-49A9-B677-443B85B03155}" destId="{353557C9-A874-4D26-8F10-F7BA1BAEEE01}" srcOrd="0" destOrd="0" presId="urn:microsoft.com/office/officeart/2018/2/layout/IconLabelList"/>
    <dgm:cxn modelId="{F2782215-C5B8-4561-A9B4-E209C0598F1C}" type="presParOf" srcId="{D627DFED-849F-49A9-B677-443B85B03155}" destId="{AF554B66-8DF7-4FB9-B427-D6DC04D31CA0}" srcOrd="1" destOrd="0" presId="urn:microsoft.com/office/officeart/2018/2/layout/IconLabelList"/>
    <dgm:cxn modelId="{6F7083EC-7A0D-4DCA-9DC9-13F9214F53F6}" type="presParOf" srcId="{D627DFED-849F-49A9-B677-443B85B03155}" destId="{7EAAAB19-A191-4812-AD56-7A9F08FD67A2}" srcOrd="2" destOrd="0" presId="urn:microsoft.com/office/officeart/2018/2/layout/IconLabelList"/>
    <dgm:cxn modelId="{0499A9E8-1F3A-4A78-B97C-9623C0AFBA57}" type="presParOf" srcId="{18A2DACC-9644-4F03-B72A-1BFD4C896D1B}" destId="{024039A9-362A-43A2-A4FD-69926B21CEAE}" srcOrd="1" destOrd="0" presId="urn:microsoft.com/office/officeart/2018/2/layout/IconLabelList"/>
    <dgm:cxn modelId="{B6422075-A783-4673-A01E-83F074215E14}" type="presParOf" srcId="{18A2DACC-9644-4F03-B72A-1BFD4C896D1B}" destId="{614EE40F-B20B-4DAE-AE6B-94D9CF7424E8}" srcOrd="2" destOrd="0" presId="urn:microsoft.com/office/officeart/2018/2/layout/IconLabelList"/>
    <dgm:cxn modelId="{F1A6CF16-901C-467A-A288-2B4FA7558C99}" type="presParOf" srcId="{614EE40F-B20B-4DAE-AE6B-94D9CF7424E8}" destId="{EBC90674-C812-4693-BBB8-926893D4E3C3}" srcOrd="0" destOrd="0" presId="urn:microsoft.com/office/officeart/2018/2/layout/IconLabelList"/>
    <dgm:cxn modelId="{3F9D5B8A-8559-48D2-AA60-5AF54A412445}" type="presParOf" srcId="{614EE40F-B20B-4DAE-AE6B-94D9CF7424E8}" destId="{0F3842D3-17D1-4F08-B924-B260446BE2B6}" srcOrd="1" destOrd="0" presId="urn:microsoft.com/office/officeart/2018/2/layout/IconLabelList"/>
    <dgm:cxn modelId="{469418D4-7BD5-4388-9339-B66E1A247A98}" type="presParOf" srcId="{614EE40F-B20B-4DAE-AE6B-94D9CF7424E8}" destId="{A8398E38-2514-4974-A08E-445B5934E812}" srcOrd="2" destOrd="0" presId="urn:microsoft.com/office/officeart/2018/2/layout/IconLabelList"/>
    <dgm:cxn modelId="{16A46F68-A076-432B-8CCF-C4C63F5B9489}" type="presParOf" srcId="{18A2DACC-9644-4F03-B72A-1BFD4C896D1B}" destId="{97513C46-5975-43FF-A982-C6928FD38327}" srcOrd="3" destOrd="0" presId="urn:microsoft.com/office/officeart/2018/2/layout/IconLabelList"/>
    <dgm:cxn modelId="{5FC5DF1F-87DF-4C21-A77E-930A939056FE}" type="presParOf" srcId="{18A2DACC-9644-4F03-B72A-1BFD4C896D1B}" destId="{7EADF9BB-0163-4E03-81A0-EA95C513369C}" srcOrd="4" destOrd="0" presId="urn:microsoft.com/office/officeart/2018/2/layout/IconLabelList"/>
    <dgm:cxn modelId="{07EAE606-3BFD-401A-A9DE-B41DADD431E1}" type="presParOf" srcId="{7EADF9BB-0163-4E03-81A0-EA95C513369C}" destId="{311EEA17-D6FB-4CA9-B0EC-3F910B06A263}" srcOrd="0" destOrd="0" presId="urn:microsoft.com/office/officeart/2018/2/layout/IconLabelList"/>
    <dgm:cxn modelId="{EF3DE008-78A4-4973-B340-6A3E5C74359E}" type="presParOf" srcId="{7EADF9BB-0163-4E03-81A0-EA95C513369C}" destId="{EB2AD195-5EDC-44EE-9155-832D89244856}" srcOrd="1" destOrd="0" presId="urn:microsoft.com/office/officeart/2018/2/layout/IconLabelList"/>
    <dgm:cxn modelId="{FCB2B965-BEF6-4D60-9E64-4300F3C97250}" type="presParOf" srcId="{7EADF9BB-0163-4E03-81A0-EA95C513369C}" destId="{AB1FF3DA-38AA-4F35-A816-18C215DC7983}" srcOrd="2" destOrd="0" presId="urn:microsoft.com/office/officeart/2018/2/layout/IconLabelList"/>
    <dgm:cxn modelId="{9362D721-8024-4E03-8718-6EB0AD73E9BB}" type="presParOf" srcId="{18A2DACC-9644-4F03-B72A-1BFD4C896D1B}" destId="{D7C728DC-6BAC-403C-B096-32E82AE3DC7E}" srcOrd="5" destOrd="0" presId="urn:microsoft.com/office/officeart/2018/2/layout/IconLabelList"/>
    <dgm:cxn modelId="{71B35C69-71A1-4F7A-BDA4-228D60CD4503}" type="presParOf" srcId="{18A2DACC-9644-4F03-B72A-1BFD4C896D1B}" destId="{63C397BB-53E6-4DE7-9FF8-E66A27DCAA75}" srcOrd="6" destOrd="0" presId="urn:microsoft.com/office/officeart/2018/2/layout/IconLabelList"/>
    <dgm:cxn modelId="{E2E73EF3-B078-4356-9C6B-054FC8435B69}" type="presParOf" srcId="{63C397BB-53E6-4DE7-9FF8-E66A27DCAA75}" destId="{8BFC1BE0-C53A-4B77-B7A8-E7232CA084FA}" srcOrd="0" destOrd="0" presId="urn:microsoft.com/office/officeart/2018/2/layout/IconLabelList"/>
    <dgm:cxn modelId="{EC936EE6-C6A2-43E9-AD5A-DD453F740547}" type="presParOf" srcId="{63C397BB-53E6-4DE7-9FF8-E66A27DCAA75}" destId="{40D8448D-7E62-4263-B269-ED998B731598}" srcOrd="1" destOrd="0" presId="urn:microsoft.com/office/officeart/2018/2/layout/IconLabelList"/>
    <dgm:cxn modelId="{0C30401C-F2E4-4BBA-9D44-DC445C8C5F41}" type="presParOf" srcId="{63C397BB-53E6-4DE7-9FF8-E66A27DCAA75}" destId="{B4008265-F22C-4873-BDBF-106BAE510282}"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BF9B85-FE07-409D-839A-69F4D5EFFD72}"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0B8B63FC-81E3-4DB4-92ED-9992D4A1857E}">
      <dgm:prSet custT="1"/>
      <dgm:spPr/>
      <dgm:t>
        <a:bodyPr/>
        <a:lstStyle/>
        <a:p>
          <a:pPr>
            <a:lnSpc>
              <a:spcPct val="100000"/>
            </a:lnSpc>
          </a:pPr>
          <a:r>
            <a:rPr lang="en-US" sz="2000" dirty="0">
              <a:solidFill>
                <a:srgbClr val="BD582C"/>
              </a:solidFill>
            </a:rPr>
            <a:t>Students are only permitted one meal at no charge per day for breakfast, lunch, and supper.</a:t>
          </a:r>
        </a:p>
      </dgm:t>
    </dgm:pt>
    <dgm:pt modelId="{706009D0-C059-46DC-838D-195652AE6162}" type="parTrans" cxnId="{31CD6B81-CCCA-4663-986A-71160080CFD4}">
      <dgm:prSet/>
      <dgm:spPr/>
      <dgm:t>
        <a:bodyPr/>
        <a:lstStyle/>
        <a:p>
          <a:endParaRPr lang="en-US">
            <a:solidFill>
              <a:srgbClr val="E5540B"/>
            </a:solidFill>
          </a:endParaRPr>
        </a:p>
      </dgm:t>
    </dgm:pt>
    <dgm:pt modelId="{56FE1BD1-F4AF-4648-BD18-4B6D83AB0F28}" type="sibTrans" cxnId="{31CD6B81-CCCA-4663-986A-71160080CFD4}">
      <dgm:prSet/>
      <dgm:spPr/>
      <dgm:t>
        <a:bodyPr/>
        <a:lstStyle/>
        <a:p>
          <a:pPr>
            <a:lnSpc>
              <a:spcPct val="100000"/>
            </a:lnSpc>
          </a:pPr>
          <a:endParaRPr lang="en-US">
            <a:solidFill>
              <a:srgbClr val="E5540B"/>
            </a:solidFill>
          </a:endParaRPr>
        </a:p>
      </dgm:t>
    </dgm:pt>
    <dgm:pt modelId="{4BF3FE50-EBC8-4D80-8D7D-28853A83CC83}">
      <dgm:prSet custT="1"/>
      <dgm:spPr/>
      <dgm:t>
        <a:bodyPr/>
        <a:lstStyle/>
        <a:p>
          <a:pPr>
            <a:lnSpc>
              <a:spcPct val="100000"/>
            </a:lnSpc>
          </a:pPr>
          <a:r>
            <a:rPr lang="en-US" sz="2000" dirty="0">
              <a:solidFill>
                <a:srgbClr val="BD582C"/>
              </a:solidFill>
            </a:rPr>
            <a:t>By having elementary student say their name at the POS, the delay allows for the cashier to verified if the meal is reimbursable.</a:t>
          </a:r>
        </a:p>
      </dgm:t>
    </dgm:pt>
    <dgm:pt modelId="{E42D2070-9517-4B2B-9A83-17FCFFEB3DAE}" type="parTrans" cxnId="{A66EE9A5-95D0-4D7A-8219-A6491A4B6403}">
      <dgm:prSet/>
      <dgm:spPr/>
      <dgm:t>
        <a:bodyPr/>
        <a:lstStyle/>
        <a:p>
          <a:endParaRPr lang="en-US">
            <a:solidFill>
              <a:srgbClr val="E5540B"/>
            </a:solidFill>
          </a:endParaRPr>
        </a:p>
      </dgm:t>
    </dgm:pt>
    <dgm:pt modelId="{DA7D0385-19D4-4CE1-9AC9-8E55C1ACDF32}" type="sibTrans" cxnId="{A66EE9A5-95D0-4D7A-8219-A6491A4B6403}">
      <dgm:prSet/>
      <dgm:spPr/>
      <dgm:t>
        <a:bodyPr/>
        <a:lstStyle/>
        <a:p>
          <a:endParaRPr lang="en-US">
            <a:solidFill>
              <a:srgbClr val="E5540B"/>
            </a:solidFill>
          </a:endParaRPr>
        </a:p>
      </dgm:t>
    </dgm:pt>
    <dgm:pt modelId="{6312C4EB-6768-4726-92A6-2F91CC677E79}" type="pres">
      <dgm:prSet presAssocID="{05BF9B85-FE07-409D-839A-69F4D5EFFD72}" presName="root" presStyleCnt="0">
        <dgm:presLayoutVars>
          <dgm:dir/>
          <dgm:resizeHandles val="exact"/>
        </dgm:presLayoutVars>
      </dgm:prSet>
      <dgm:spPr/>
    </dgm:pt>
    <dgm:pt modelId="{037C4E2E-B14C-401C-8EFB-CE92404DB171}" type="pres">
      <dgm:prSet presAssocID="{05BF9B85-FE07-409D-839A-69F4D5EFFD72}" presName="container" presStyleCnt="0">
        <dgm:presLayoutVars>
          <dgm:dir/>
          <dgm:resizeHandles val="exact"/>
        </dgm:presLayoutVars>
      </dgm:prSet>
      <dgm:spPr/>
    </dgm:pt>
    <dgm:pt modelId="{FF16064B-39A2-4CDB-A909-0C01CD165557}" type="pres">
      <dgm:prSet presAssocID="{0B8B63FC-81E3-4DB4-92ED-9992D4A1857E}" presName="compNode" presStyleCnt="0"/>
      <dgm:spPr/>
    </dgm:pt>
    <dgm:pt modelId="{E15920F2-A2AA-4BAF-BE3F-E0E2D28AA6F1}" type="pres">
      <dgm:prSet presAssocID="{0B8B63FC-81E3-4DB4-92ED-9992D4A1857E}" presName="iconBgRect" presStyleLbl="bgShp" presStyleIdx="0" presStyleCnt="2" custLinFactNeighborX="1047" custLinFactNeighborY="8372"/>
      <dgm:spPr>
        <a:solidFill>
          <a:srgbClr val="FFC000"/>
        </a:solidFill>
      </dgm:spPr>
    </dgm:pt>
    <dgm:pt modelId="{808E8DA3-7AA6-4FB7-A55C-F96F5500E1A4}" type="pres">
      <dgm:prSet presAssocID="{0B8B63FC-81E3-4DB4-92ED-9992D4A1857E}" presName="iconRect" presStyleLbl="node1" presStyleIdx="0" presStyleCnt="2" custLinFactNeighborX="1805" custLinFactNeighborY="1182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ork and knife"/>
        </a:ext>
      </dgm:extLst>
    </dgm:pt>
    <dgm:pt modelId="{6FE68C22-0FE2-47C8-82CE-2F858A211F70}" type="pres">
      <dgm:prSet presAssocID="{0B8B63FC-81E3-4DB4-92ED-9992D4A1857E}" presName="spaceRect" presStyleCnt="0"/>
      <dgm:spPr/>
    </dgm:pt>
    <dgm:pt modelId="{793EEF1B-279B-454B-A11A-21ABE23FA48E}" type="pres">
      <dgm:prSet presAssocID="{0B8B63FC-81E3-4DB4-92ED-9992D4A1857E}" presName="textRect" presStyleLbl="revTx" presStyleIdx="0" presStyleCnt="2" custLinFactNeighborX="-628" custLinFactNeighborY="26445">
        <dgm:presLayoutVars>
          <dgm:chMax val="1"/>
          <dgm:chPref val="1"/>
        </dgm:presLayoutVars>
      </dgm:prSet>
      <dgm:spPr/>
    </dgm:pt>
    <dgm:pt modelId="{DB35DAE4-5C13-48C8-904E-4EAF27F133C7}" type="pres">
      <dgm:prSet presAssocID="{56FE1BD1-F4AF-4648-BD18-4B6D83AB0F28}" presName="sibTrans" presStyleLbl="sibTrans2D1" presStyleIdx="0" presStyleCnt="0"/>
      <dgm:spPr/>
    </dgm:pt>
    <dgm:pt modelId="{D93C011B-2DAC-46FA-B84A-BDF071BD2028}" type="pres">
      <dgm:prSet presAssocID="{4BF3FE50-EBC8-4D80-8D7D-28853A83CC83}" presName="compNode" presStyleCnt="0"/>
      <dgm:spPr/>
    </dgm:pt>
    <dgm:pt modelId="{8A6F7239-DAF3-409C-8A79-6DE37FCCC21B}" type="pres">
      <dgm:prSet presAssocID="{4BF3FE50-EBC8-4D80-8D7D-28853A83CC83}" presName="iconBgRect" presStyleLbl="bgShp" presStyleIdx="1" presStyleCnt="2" custLinFactNeighborY="9423"/>
      <dgm:spPr>
        <a:solidFill>
          <a:srgbClr val="FFC000"/>
        </a:solidFill>
      </dgm:spPr>
    </dgm:pt>
    <dgm:pt modelId="{2A93BA44-DD49-4EE0-90C3-5300A6286E64}" type="pres">
      <dgm:prSet presAssocID="{4BF3FE50-EBC8-4D80-8D7D-28853A83CC83}" presName="iconRect" presStyleLbl="node1" presStyleIdx="1" presStyleCnt="2" custScaleX="129722" custScaleY="99646" custLinFactX="200000" custLinFactY="138162" custLinFactNeighborX="282501" custLinFactNeighborY="200000"/>
      <dgm:spPr>
        <a:noFill/>
        <a:ln>
          <a:noFill/>
        </a:ln>
      </dgm:spPr>
    </dgm:pt>
    <dgm:pt modelId="{0C108D7E-C38D-4FCC-8EE1-DF8DAF6D38F5}" type="pres">
      <dgm:prSet presAssocID="{4BF3FE50-EBC8-4D80-8D7D-28853A83CC83}" presName="spaceRect" presStyleCnt="0"/>
      <dgm:spPr/>
    </dgm:pt>
    <dgm:pt modelId="{9724FD7A-D5E1-437B-AFD4-15B29582D26C}" type="pres">
      <dgm:prSet presAssocID="{4BF3FE50-EBC8-4D80-8D7D-28853A83CC83}" presName="textRect" presStyleLbl="revTx" presStyleIdx="1" presStyleCnt="2" custLinFactNeighborY="39663">
        <dgm:presLayoutVars>
          <dgm:chMax val="1"/>
          <dgm:chPref val="1"/>
        </dgm:presLayoutVars>
      </dgm:prSet>
      <dgm:spPr/>
    </dgm:pt>
  </dgm:ptLst>
  <dgm:cxnLst>
    <dgm:cxn modelId="{504E4702-D342-427E-9C5C-F4B8ADF9E946}" type="presOf" srcId="{4BF3FE50-EBC8-4D80-8D7D-28853A83CC83}" destId="{9724FD7A-D5E1-437B-AFD4-15B29582D26C}" srcOrd="0" destOrd="0" presId="urn:microsoft.com/office/officeart/2018/2/layout/IconCircleList"/>
    <dgm:cxn modelId="{31CD6B81-CCCA-4663-986A-71160080CFD4}" srcId="{05BF9B85-FE07-409D-839A-69F4D5EFFD72}" destId="{0B8B63FC-81E3-4DB4-92ED-9992D4A1857E}" srcOrd="0" destOrd="0" parTransId="{706009D0-C059-46DC-838D-195652AE6162}" sibTransId="{56FE1BD1-F4AF-4648-BD18-4B6D83AB0F28}"/>
    <dgm:cxn modelId="{7007738E-5E7F-4EE0-9B5C-22578A1954F9}" type="presOf" srcId="{0B8B63FC-81E3-4DB4-92ED-9992D4A1857E}" destId="{793EEF1B-279B-454B-A11A-21ABE23FA48E}" srcOrd="0" destOrd="0" presId="urn:microsoft.com/office/officeart/2018/2/layout/IconCircleList"/>
    <dgm:cxn modelId="{A66EE9A5-95D0-4D7A-8219-A6491A4B6403}" srcId="{05BF9B85-FE07-409D-839A-69F4D5EFFD72}" destId="{4BF3FE50-EBC8-4D80-8D7D-28853A83CC83}" srcOrd="1" destOrd="0" parTransId="{E42D2070-9517-4B2B-9A83-17FCFFEB3DAE}" sibTransId="{DA7D0385-19D4-4CE1-9AC9-8E55C1ACDF32}"/>
    <dgm:cxn modelId="{71199FB2-D06F-48B5-8F78-F30471503AD6}" type="presOf" srcId="{56FE1BD1-F4AF-4648-BD18-4B6D83AB0F28}" destId="{DB35DAE4-5C13-48C8-904E-4EAF27F133C7}" srcOrd="0" destOrd="0" presId="urn:microsoft.com/office/officeart/2018/2/layout/IconCircleList"/>
    <dgm:cxn modelId="{05C60BB5-19A4-42CD-8997-77BF91777BB5}" type="presOf" srcId="{05BF9B85-FE07-409D-839A-69F4D5EFFD72}" destId="{6312C4EB-6768-4726-92A6-2F91CC677E79}" srcOrd="0" destOrd="0" presId="urn:microsoft.com/office/officeart/2018/2/layout/IconCircleList"/>
    <dgm:cxn modelId="{0385AAEE-C667-47D2-BEC6-81DD2A32402F}" type="presParOf" srcId="{6312C4EB-6768-4726-92A6-2F91CC677E79}" destId="{037C4E2E-B14C-401C-8EFB-CE92404DB171}" srcOrd="0" destOrd="0" presId="urn:microsoft.com/office/officeart/2018/2/layout/IconCircleList"/>
    <dgm:cxn modelId="{DA78E3BB-94F2-4E10-B799-60202922B848}" type="presParOf" srcId="{037C4E2E-B14C-401C-8EFB-CE92404DB171}" destId="{FF16064B-39A2-4CDB-A909-0C01CD165557}" srcOrd="0" destOrd="0" presId="urn:microsoft.com/office/officeart/2018/2/layout/IconCircleList"/>
    <dgm:cxn modelId="{6C050524-CB32-4530-A71D-E87011B119B6}" type="presParOf" srcId="{FF16064B-39A2-4CDB-A909-0C01CD165557}" destId="{E15920F2-A2AA-4BAF-BE3F-E0E2D28AA6F1}" srcOrd="0" destOrd="0" presId="urn:microsoft.com/office/officeart/2018/2/layout/IconCircleList"/>
    <dgm:cxn modelId="{859279E9-7292-48D7-A0FF-30C9D0AF1AD3}" type="presParOf" srcId="{FF16064B-39A2-4CDB-A909-0C01CD165557}" destId="{808E8DA3-7AA6-4FB7-A55C-F96F5500E1A4}" srcOrd="1" destOrd="0" presId="urn:microsoft.com/office/officeart/2018/2/layout/IconCircleList"/>
    <dgm:cxn modelId="{619A0691-27D3-41B8-9A0C-6716AFA4DDB5}" type="presParOf" srcId="{FF16064B-39A2-4CDB-A909-0C01CD165557}" destId="{6FE68C22-0FE2-47C8-82CE-2F858A211F70}" srcOrd="2" destOrd="0" presId="urn:microsoft.com/office/officeart/2018/2/layout/IconCircleList"/>
    <dgm:cxn modelId="{901D556A-6124-41FE-8B65-8A8543FD8EC5}" type="presParOf" srcId="{FF16064B-39A2-4CDB-A909-0C01CD165557}" destId="{793EEF1B-279B-454B-A11A-21ABE23FA48E}" srcOrd="3" destOrd="0" presId="urn:microsoft.com/office/officeart/2018/2/layout/IconCircleList"/>
    <dgm:cxn modelId="{E90D5C40-14A0-4A22-81F6-0FF7A4C533CB}" type="presParOf" srcId="{037C4E2E-B14C-401C-8EFB-CE92404DB171}" destId="{DB35DAE4-5C13-48C8-904E-4EAF27F133C7}" srcOrd="1" destOrd="0" presId="urn:microsoft.com/office/officeart/2018/2/layout/IconCircleList"/>
    <dgm:cxn modelId="{0415D8BF-B897-43C4-8177-318E1D3D1145}" type="presParOf" srcId="{037C4E2E-B14C-401C-8EFB-CE92404DB171}" destId="{D93C011B-2DAC-46FA-B84A-BDF071BD2028}" srcOrd="2" destOrd="0" presId="urn:microsoft.com/office/officeart/2018/2/layout/IconCircleList"/>
    <dgm:cxn modelId="{54C69235-B2E7-4708-A903-A65E2E5E5AAF}" type="presParOf" srcId="{D93C011B-2DAC-46FA-B84A-BDF071BD2028}" destId="{8A6F7239-DAF3-409C-8A79-6DE37FCCC21B}" srcOrd="0" destOrd="0" presId="urn:microsoft.com/office/officeart/2018/2/layout/IconCircleList"/>
    <dgm:cxn modelId="{5F86BC5A-DF33-4A65-8078-F16631CE7B57}" type="presParOf" srcId="{D93C011B-2DAC-46FA-B84A-BDF071BD2028}" destId="{2A93BA44-DD49-4EE0-90C3-5300A6286E64}" srcOrd="1" destOrd="0" presId="urn:microsoft.com/office/officeart/2018/2/layout/IconCircleList"/>
    <dgm:cxn modelId="{71272B29-9CFD-4C3E-B282-744EF5AAB760}" type="presParOf" srcId="{D93C011B-2DAC-46FA-B84A-BDF071BD2028}" destId="{0C108D7E-C38D-4FCC-8EE1-DF8DAF6D38F5}" srcOrd="2" destOrd="0" presId="urn:microsoft.com/office/officeart/2018/2/layout/IconCircleList"/>
    <dgm:cxn modelId="{6F147FDF-BF8E-459F-95AA-8FC5B807FDD3}" type="presParOf" srcId="{D93C011B-2DAC-46FA-B84A-BDF071BD2028}" destId="{9724FD7A-D5E1-437B-AFD4-15B29582D26C}" srcOrd="3" destOrd="0" presId="urn:microsoft.com/office/officeart/2018/2/layout/IconCircle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DAEC570-9B35-4C29-896C-C44A39EF445F}"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1B4CEB9C-A35B-41F4-A25C-00BEB4DF28CA}">
      <dgm:prSet custT="1"/>
      <dgm:spPr/>
      <dgm:t>
        <a:bodyPr/>
        <a:lstStyle/>
        <a:p>
          <a:pPr algn="ctr"/>
          <a:r>
            <a:rPr lang="en-US" sz="2400">
              <a:latin typeface="Calibri" panose="020F0502020204030204" pitchFamily="34" charset="0"/>
              <a:ea typeface="Calibri" panose="020F0502020204030204" pitchFamily="34" charset="0"/>
              <a:cs typeface="Calibri" panose="020F0502020204030204" pitchFamily="34" charset="0"/>
            </a:rPr>
            <a:t>Counts taken anywhere other than the POS</a:t>
          </a:r>
        </a:p>
      </dgm:t>
    </dgm:pt>
    <dgm:pt modelId="{84778E5B-92E2-4505-962E-F3A34390D261}" type="parTrans" cxnId="{433EFC58-4EDC-48BC-BC26-EC4AE41954D4}">
      <dgm:prSet/>
      <dgm:spPr/>
      <dgm:t>
        <a:bodyPr/>
        <a:lstStyle/>
        <a:p>
          <a:pPr algn="ctr"/>
          <a:endParaRPr lang="en-US"/>
        </a:p>
      </dgm:t>
    </dgm:pt>
    <dgm:pt modelId="{69859534-9DF9-4A53-8097-F206F07EFFF9}" type="sibTrans" cxnId="{433EFC58-4EDC-48BC-BC26-EC4AE41954D4}">
      <dgm:prSet/>
      <dgm:spPr/>
      <dgm:t>
        <a:bodyPr/>
        <a:lstStyle/>
        <a:p>
          <a:pPr algn="ctr"/>
          <a:endParaRPr lang="en-US"/>
        </a:p>
      </dgm:t>
    </dgm:pt>
    <dgm:pt modelId="{6E9F4374-69B7-4B06-9752-562F98E4FA62}">
      <dgm:prSet custT="1"/>
      <dgm:spPr/>
      <dgm:t>
        <a:bodyPr/>
        <a:lstStyle/>
        <a:p>
          <a:pPr algn="ctr"/>
          <a:r>
            <a:rPr lang="en-US" sz="2400">
              <a:latin typeface="Calibri" panose="020F0502020204030204" pitchFamily="34" charset="0"/>
              <a:ea typeface="Calibri" panose="020F0502020204030204" pitchFamily="34" charset="0"/>
              <a:cs typeface="Calibri" panose="020F0502020204030204" pitchFamily="34" charset="0"/>
            </a:rPr>
            <a:t>Attendance counts</a:t>
          </a:r>
        </a:p>
      </dgm:t>
    </dgm:pt>
    <dgm:pt modelId="{D491FE1B-B7C3-4A94-9A85-40E67CE0A0C4}" type="parTrans" cxnId="{6845F5D1-4609-4A64-895E-C231FA30835D}">
      <dgm:prSet/>
      <dgm:spPr/>
      <dgm:t>
        <a:bodyPr/>
        <a:lstStyle/>
        <a:p>
          <a:pPr algn="ctr"/>
          <a:endParaRPr lang="en-US"/>
        </a:p>
      </dgm:t>
    </dgm:pt>
    <dgm:pt modelId="{DC01C70A-2E99-4EE7-BD4B-D6F75126071E}" type="sibTrans" cxnId="{6845F5D1-4609-4A64-895E-C231FA30835D}">
      <dgm:prSet/>
      <dgm:spPr/>
      <dgm:t>
        <a:bodyPr/>
        <a:lstStyle/>
        <a:p>
          <a:pPr algn="ctr"/>
          <a:endParaRPr lang="en-US"/>
        </a:p>
      </dgm:t>
    </dgm:pt>
    <dgm:pt modelId="{55A82F0D-7764-4D6B-A525-467CAE1D2A80}">
      <dgm:prSet custT="1"/>
      <dgm:spPr/>
      <dgm:t>
        <a:bodyPr/>
        <a:lstStyle/>
        <a:p>
          <a:pPr algn="ctr"/>
          <a:r>
            <a:rPr lang="en-US" sz="2400">
              <a:latin typeface="Calibri" panose="020F0502020204030204" pitchFamily="34" charset="0"/>
              <a:ea typeface="Calibri" panose="020F0502020204030204" pitchFamily="34" charset="0"/>
              <a:cs typeface="Calibri" panose="020F0502020204030204" pitchFamily="34" charset="0"/>
            </a:rPr>
            <a:t>Tray or entrée counts</a:t>
          </a:r>
        </a:p>
      </dgm:t>
    </dgm:pt>
    <dgm:pt modelId="{5F62DA72-9208-4E21-B09C-77EF4A1ED5A3}" type="parTrans" cxnId="{804A1402-18B9-4938-B96E-93A415DF2F8D}">
      <dgm:prSet/>
      <dgm:spPr/>
      <dgm:t>
        <a:bodyPr/>
        <a:lstStyle/>
        <a:p>
          <a:pPr algn="ctr"/>
          <a:endParaRPr lang="en-US"/>
        </a:p>
      </dgm:t>
    </dgm:pt>
    <dgm:pt modelId="{0A7BDDF9-49D6-430F-8AB0-5280B754F2C5}" type="sibTrans" cxnId="{804A1402-18B9-4938-B96E-93A415DF2F8D}">
      <dgm:prSet/>
      <dgm:spPr/>
      <dgm:t>
        <a:bodyPr/>
        <a:lstStyle/>
        <a:p>
          <a:pPr algn="ctr"/>
          <a:endParaRPr lang="en-US"/>
        </a:p>
      </dgm:t>
    </dgm:pt>
    <dgm:pt modelId="{1F030EDA-ED0D-410B-BE5D-42B6BB6C3C80}">
      <dgm:prSet custT="1"/>
      <dgm:spPr/>
      <dgm:t>
        <a:bodyPr/>
        <a:lstStyle/>
        <a:p>
          <a:pPr algn="ctr"/>
          <a:r>
            <a:rPr lang="en-US" sz="2400">
              <a:latin typeface="Calibri" panose="020F0502020204030204" pitchFamily="34" charset="0"/>
              <a:ea typeface="Calibri" panose="020F0502020204030204" pitchFamily="34" charset="0"/>
              <a:cs typeface="Calibri" panose="020F0502020204030204" pitchFamily="34" charset="0"/>
            </a:rPr>
            <a:t>Classroom counts</a:t>
          </a:r>
        </a:p>
      </dgm:t>
    </dgm:pt>
    <dgm:pt modelId="{675631B1-0EB3-4980-A42A-BD561B9BA003}" type="parTrans" cxnId="{37BEC924-B615-4A1C-BE25-AF1FA758493F}">
      <dgm:prSet/>
      <dgm:spPr/>
      <dgm:t>
        <a:bodyPr/>
        <a:lstStyle/>
        <a:p>
          <a:pPr algn="ctr"/>
          <a:endParaRPr lang="en-US"/>
        </a:p>
      </dgm:t>
    </dgm:pt>
    <dgm:pt modelId="{37C7BB31-1318-4189-B8C7-CE05245D68A4}" type="sibTrans" cxnId="{37BEC924-B615-4A1C-BE25-AF1FA758493F}">
      <dgm:prSet/>
      <dgm:spPr/>
      <dgm:t>
        <a:bodyPr/>
        <a:lstStyle/>
        <a:p>
          <a:pPr algn="ctr"/>
          <a:endParaRPr lang="en-US"/>
        </a:p>
      </dgm:t>
    </dgm:pt>
    <dgm:pt modelId="{69BC9242-EA41-4624-9524-F2EA3122D00C}">
      <dgm:prSet custT="1"/>
      <dgm:spPr/>
      <dgm:t>
        <a:bodyPr/>
        <a:lstStyle/>
        <a:p>
          <a:pPr algn="ctr"/>
          <a:r>
            <a:rPr lang="en-US" sz="2400">
              <a:latin typeface="Calibri" panose="020F0502020204030204" pitchFamily="34" charset="0"/>
              <a:ea typeface="Calibri" panose="020F0502020204030204" pitchFamily="34" charset="0"/>
              <a:cs typeface="Calibri" panose="020F0502020204030204" pitchFamily="34" charset="0"/>
            </a:rPr>
            <a:t>Second meals claimed for reimbursement</a:t>
          </a:r>
        </a:p>
      </dgm:t>
    </dgm:pt>
    <dgm:pt modelId="{BBA87F6B-70A8-462E-A578-17D5EB7B24F6}" type="parTrans" cxnId="{9CEBBB1C-9C68-4F10-A16A-57992A90B69D}">
      <dgm:prSet/>
      <dgm:spPr/>
      <dgm:t>
        <a:bodyPr/>
        <a:lstStyle/>
        <a:p>
          <a:pPr algn="ctr"/>
          <a:endParaRPr lang="en-US"/>
        </a:p>
      </dgm:t>
    </dgm:pt>
    <dgm:pt modelId="{E8EA9DED-4DF7-4AA2-B3C6-3F7907BC85DF}" type="sibTrans" cxnId="{9CEBBB1C-9C68-4F10-A16A-57992A90B69D}">
      <dgm:prSet/>
      <dgm:spPr/>
      <dgm:t>
        <a:bodyPr/>
        <a:lstStyle/>
        <a:p>
          <a:pPr algn="ctr"/>
          <a:endParaRPr lang="en-US"/>
        </a:p>
      </dgm:t>
    </dgm:pt>
    <dgm:pt modelId="{5A039788-5377-4493-9C6C-8588E0A69AE3}" type="pres">
      <dgm:prSet presAssocID="{FDAEC570-9B35-4C29-896C-C44A39EF445F}" presName="linear" presStyleCnt="0">
        <dgm:presLayoutVars>
          <dgm:animLvl val="lvl"/>
          <dgm:resizeHandles val="exact"/>
        </dgm:presLayoutVars>
      </dgm:prSet>
      <dgm:spPr/>
    </dgm:pt>
    <dgm:pt modelId="{8DF84816-AB4A-4521-BC47-CA817B82D79E}" type="pres">
      <dgm:prSet presAssocID="{1B4CEB9C-A35B-41F4-A25C-00BEB4DF28CA}" presName="parentText" presStyleLbl="node1" presStyleIdx="0" presStyleCnt="5">
        <dgm:presLayoutVars>
          <dgm:chMax val="0"/>
          <dgm:bulletEnabled val="1"/>
        </dgm:presLayoutVars>
      </dgm:prSet>
      <dgm:spPr/>
    </dgm:pt>
    <dgm:pt modelId="{C8FE0CE2-26AA-4C93-A922-0F30F13E639D}" type="pres">
      <dgm:prSet presAssocID="{69859534-9DF9-4A53-8097-F206F07EFFF9}" presName="spacer" presStyleCnt="0"/>
      <dgm:spPr/>
    </dgm:pt>
    <dgm:pt modelId="{02F7E9FE-B040-416C-AC43-799B23567AB6}" type="pres">
      <dgm:prSet presAssocID="{6E9F4374-69B7-4B06-9752-562F98E4FA62}" presName="parentText" presStyleLbl="node1" presStyleIdx="1" presStyleCnt="5">
        <dgm:presLayoutVars>
          <dgm:chMax val="0"/>
          <dgm:bulletEnabled val="1"/>
        </dgm:presLayoutVars>
      </dgm:prSet>
      <dgm:spPr/>
    </dgm:pt>
    <dgm:pt modelId="{8DE410A5-4208-489B-9EED-4A3982C28212}" type="pres">
      <dgm:prSet presAssocID="{DC01C70A-2E99-4EE7-BD4B-D6F75126071E}" presName="spacer" presStyleCnt="0"/>
      <dgm:spPr/>
    </dgm:pt>
    <dgm:pt modelId="{AD6C5300-094B-4ED7-AC7D-7B986A6EA674}" type="pres">
      <dgm:prSet presAssocID="{55A82F0D-7764-4D6B-A525-467CAE1D2A80}" presName="parentText" presStyleLbl="node1" presStyleIdx="2" presStyleCnt="5">
        <dgm:presLayoutVars>
          <dgm:chMax val="0"/>
          <dgm:bulletEnabled val="1"/>
        </dgm:presLayoutVars>
      </dgm:prSet>
      <dgm:spPr/>
    </dgm:pt>
    <dgm:pt modelId="{37EF2C45-81FD-4397-BAA1-F218A0E5BE8A}" type="pres">
      <dgm:prSet presAssocID="{0A7BDDF9-49D6-430F-8AB0-5280B754F2C5}" presName="spacer" presStyleCnt="0"/>
      <dgm:spPr/>
    </dgm:pt>
    <dgm:pt modelId="{8B53667D-7CE0-4ECD-B7C0-D68C9832C1B2}" type="pres">
      <dgm:prSet presAssocID="{1F030EDA-ED0D-410B-BE5D-42B6BB6C3C80}" presName="parentText" presStyleLbl="node1" presStyleIdx="3" presStyleCnt="5">
        <dgm:presLayoutVars>
          <dgm:chMax val="0"/>
          <dgm:bulletEnabled val="1"/>
        </dgm:presLayoutVars>
      </dgm:prSet>
      <dgm:spPr/>
    </dgm:pt>
    <dgm:pt modelId="{89B7D052-6EDC-4896-8A43-ACFA1B757579}" type="pres">
      <dgm:prSet presAssocID="{37C7BB31-1318-4189-B8C7-CE05245D68A4}" presName="spacer" presStyleCnt="0"/>
      <dgm:spPr/>
    </dgm:pt>
    <dgm:pt modelId="{DBF83FDC-1285-490C-A9D8-FA98EFB70E2C}" type="pres">
      <dgm:prSet presAssocID="{69BC9242-EA41-4624-9524-F2EA3122D00C}" presName="parentText" presStyleLbl="node1" presStyleIdx="4" presStyleCnt="5">
        <dgm:presLayoutVars>
          <dgm:chMax val="0"/>
          <dgm:bulletEnabled val="1"/>
        </dgm:presLayoutVars>
      </dgm:prSet>
      <dgm:spPr/>
    </dgm:pt>
  </dgm:ptLst>
  <dgm:cxnLst>
    <dgm:cxn modelId="{804A1402-18B9-4938-B96E-93A415DF2F8D}" srcId="{FDAEC570-9B35-4C29-896C-C44A39EF445F}" destId="{55A82F0D-7764-4D6B-A525-467CAE1D2A80}" srcOrd="2" destOrd="0" parTransId="{5F62DA72-9208-4E21-B09C-77EF4A1ED5A3}" sibTransId="{0A7BDDF9-49D6-430F-8AB0-5280B754F2C5}"/>
    <dgm:cxn modelId="{9CEBBB1C-9C68-4F10-A16A-57992A90B69D}" srcId="{FDAEC570-9B35-4C29-896C-C44A39EF445F}" destId="{69BC9242-EA41-4624-9524-F2EA3122D00C}" srcOrd="4" destOrd="0" parTransId="{BBA87F6B-70A8-462E-A578-17D5EB7B24F6}" sibTransId="{E8EA9DED-4DF7-4AA2-B3C6-3F7907BC85DF}"/>
    <dgm:cxn modelId="{37BEC924-B615-4A1C-BE25-AF1FA758493F}" srcId="{FDAEC570-9B35-4C29-896C-C44A39EF445F}" destId="{1F030EDA-ED0D-410B-BE5D-42B6BB6C3C80}" srcOrd="3" destOrd="0" parTransId="{675631B1-0EB3-4980-A42A-BD561B9BA003}" sibTransId="{37C7BB31-1318-4189-B8C7-CE05245D68A4}"/>
    <dgm:cxn modelId="{0ABF7C2A-CB7B-47DF-BD82-53B6CB4D0857}" type="presOf" srcId="{55A82F0D-7764-4D6B-A525-467CAE1D2A80}" destId="{AD6C5300-094B-4ED7-AC7D-7B986A6EA674}" srcOrd="0" destOrd="0" presId="urn:microsoft.com/office/officeart/2005/8/layout/vList2"/>
    <dgm:cxn modelId="{A4D2B25D-FBCE-4368-AFF1-F4BAA5AA00AE}" type="presOf" srcId="{1F030EDA-ED0D-410B-BE5D-42B6BB6C3C80}" destId="{8B53667D-7CE0-4ECD-B7C0-D68C9832C1B2}" srcOrd="0" destOrd="0" presId="urn:microsoft.com/office/officeart/2005/8/layout/vList2"/>
    <dgm:cxn modelId="{092E1067-0F0C-42F7-AA8D-9D747B51237B}" type="presOf" srcId="{6E9F4374-69B7-4B06-9752-562F98E4FA62}" destId="{02F7E9FE-B040-416C-AC43-799B23567AB6}" srcOrd="0" destOrd="0" presId="urn:microsoft.com/office/officeart/2005/8/layout/vList2"/>
    <dgm:cxn modelId="{6C63FD72-9E6F-49A0-B553-0AA6D4321137}" type="presOf" srcId="{FDAEC570-9B35-4C29-896C-C44A39EF445F}" destId="{5A039788-5377-4493-9C6C-8588E0A69AE3}" srcOrd="0" destOrd="0" presId="urn:microsoft.com/office/officeart/2005/8/layout/vList2"/>
    <dgm:cxn modelId="{433EFC58-4EDC-48BC-BC26-EC4AE41954D4}" srcId="{FDAEC570-9B35-4C29-896C-C44A39EF445F}" destId="{1B4CEB9C-A35B-41F4-A25C-00BEB4DF28CA}" srcOrd="0" destOrd="0" parTransId="{84778E5B-92E2-4505-962E-F3A34390D261}" sibTransId="{69859534-9DF9-4A53-8097-F206F07EFFF9}"/>
    <dgm:cxn modelId="{79B87CCB-46C0-4A2F-A29F-3D52C612CE04}" type="presOf" srcId="{69BC9242-EA41-4624-9524-F2EA3122D00C}" destId="{DBF83FDC-1285-490C-A9D8-FA98EFB70E2C}" srcOrd="0" destOrd="0" presId="urn:microsoft.com/office/officeart/2005/8/layout/vList2"/>
    <dgm:cxn modelId="{6845F5D1-4609-4A64-895E-C231FA30835D}" srcId="{FDAEC570-9B35-4C29-896C-C44A39EF445F}" destId="{6E9F4374-69B7-4B06-9752-562F98E4FA62}" srcOrd="1" destOrd="0" parTransId="{D491FE1B-B7C3-4A94-9A85-40E67CE0A0C4}" sibTransId="{DC01C70A-2E99-4EE7-BD4B-D6F75126071E}"/>
    <dgm:cxn modelId="{696CB8EE-6EFA-4335-9609-2A275DD885DE}" type="presOf" srcId="{1B4CEB9C-A35B-41F4-A25C-00BEB4DF28CA}" destId="{8DF84816-AB4A-4521-BC47-CA817B82D79E}" srcOrd="0" destOrd="0" presId="urn:microsoft.com/office/officeart/2005/8/layout/vList2"/>
    <dgm:cxn modelId="{0939B4F9-92F2-4883-94D9-7B4BF67F5120}" type="presParOf" srcId="{5A039788-5377-4493-9C6C-8588E0A69AE3}" destId="{8DF84816-AB4A-4521-BC47-CA817B82D79E}" srcOrd="0" destOrd="0" presId="urn:microsoft.com/office/officeart/2005/8/layout/vList2"/>
    <dgm:cxn modelId="{66AB8E27-C35C-445B-87C8-AB3EC1A1E3B0}" type="presParOf" srcId="{5A039788-5377-4493-9C6C-8588E0A69AE3}" destId="{C8FE0CE2-26AA-4C93-A922-0F30F13E639D}" srcOrd="1" destOrd="0" presId="urn:microsoft.com/office/officeart/2005/8/layout/vList2"/>
    <dgm:cxn modelId="{EED99CDE-0F20-46AF-8E47-45870D2C3A1B}" type="presParOf" srcId="{5A039788-5377-4493-9C6C-8588E0A69AE3}" destId="{02F7E9FE-B040-416C-AC43-799B23567AB6}" srcOrd="2" destOrd="0" presId="urn:microsoft.com/office/officeart/2005/8/layout/vList2"/>
    <dgm:cxn modelId="{440CF389-D37F-4262-8D8E-3F83767D151E}" type="presParOf" srcId="{5A039788-5377-4493-9C6C-8588E0A69AE3}" destId="{8DE410A5-4208-489B-9EED-4A3982C28212}" srcOrd="3" destOrd="0" presId="urn:microsoft.com/office/officeart/2005/8/layout/vList2"/>
    <dgm:cxn modelId="{4FAA1302-250F-4514-89AD-079F38309C84}" type="presParOf" srcId="{5A039788-5377-4493-9C6C-8588E0A69AE3}" destId="{AD6C5300-094B-4ED7-AC7D-7B986A6EA674}" srcOrd="4" destOrd="0" presId="urn:microsoft.com/office/officeart/2005/8/layout/vList2"/>
    <dgm:cxn modelId="{B48016C9-2588-4F18-87FF-DDF593C945CA}" type="presParOf" srcId="{5A039788-5377-4493-9C6C-8588E0A69AE3}" destId="{37EF2C45-81FD-4397-BAA1-F218A0E5BE8A}" srcOrd="5" destOrd="0" presId="urn:microsoft.com/office/officeart/2005/8/layout/vList2"/>
    <dgm:cxn modelId="{56E68BC5-B542-408E-A7F1-E6AD7907C3AE}" type="presParOf" srcId="{5A039788-5377-4493-9C6C-8588E0A69AE3}" destId="{8B53667D-7CE0-4ECD-B7C0-D68C9832C1B2}" srcOrd="6" destOrd="0" presId="urn:microsoft.com/office/officeart/2005/8/layout/vList2"/>
    <dgm:cxn modelId="{C05B7BBE-3313-41D5-8648-898CCC5345B5}" type="presParOf" srcId="{5A039788-5377-4493-9C6C-8588E0A69AE3}" destId="{89B7D052-6EDC-4896-8A43-ACFA1B757579}" srcOrd="7" destOrd="0" presId="urn:microsoft.com/office/officeart/2005/8/layout/vList2"/>
    <dgm:cxn modelId="{96AD240D-C1BD-4D49-A5BF-F4A2E96495A7}" type="presParOf" srcId="{5A039788-5377-4493-9C6C-8588E0A69AE3}" destId="{DBF83FDC-1285-490C-A9D8-FA98EFB70E2C}" srcOrd="8"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3557C9-A874-4D26-8F10-F7BA1BAEEE01}">
      <dsp:nvSpPr>
        <dsp:cNvPr id="0" name=""/>
        <dsp:cNvSpPr/>
      </dsp:nvSpPr>
      <dsp:spPr>
        <a:xfrm>
          <a:off x="852393" y="173668"/>
          <a:ext cx="744345" cy="74434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AAAB19-A191-4812-AD56-7A9F08FD67A2}">
      <dsp:nvSpPr>
        <dsp:cNvPr id="0" name=""/>
        <dsp:cNvSpPr/>
      </dsp:nvSpPr>
      <dsp:spPr>
        <a:xfrm>
          <a:off x="397515" y="1293714"/>
          <a:ext cx="1654101" cy="1384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a:solidFill>
                <a:schemeClr val="accent2"/>
              </a:solidFill>
              <a:latin typeface="Calibri" panose="020F0502020204030204" pitchFamily="34" charset="0"/>
              <a:ea typeface="Calibri" panose="020F0502020204030204" pitchFamily="34" charset="0"/>
              <a:cs typeface="Calibri" panose="020F0502020204030204" pitchFamily="34" charset="0"/>
            </a:rPr>
            <a:t>Universal Meals</a:t>
          </a:r>
        </a:p>
      </dsp:txBody>
      <dsp:txXfrm>
        <a:off x="397515" y="1293714"/>
        <a:ext cx="1654101" cy="1384017"/>
      </dsp:txXfrm>
    </dsp:sp>
    <dsp:sp modelId="{EBC90674-C812-4693-BBB8-926893D4E3C3}">
      <dsp:nvSpPr>
        <dsp:cNvPr id="0" name=""/>
        <dsp:cNvSpPr/>
      </dsp:nvSpPr>
      <dsp:spPr>
        <a:xfrm>
          <a:off x="2806011" y="143522"/>
          <a:ext cx="744345" cy="74434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398E38-2514-4974-A08E-445B5934E812}">
      <dsp:nvSpPr>
        <dsp:cNvPr id="0" name=""/>
        <dsp:cNvSpPr/>
      </dsp:nvSpPr>
      <dsp:spPr>
        <a:xfrm>
          <a:off x="2348214" y="1303596"/>
          <a:ext cx="1654101" cy="1384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dirty="0">
              <a:solidFill>
                <a:schemeClr val="accent2"/>
              </a:solidFill>
              <a:latin typeface="Calibri" panose="020F0502020204030204" pitchFamily="34" charset="0"/>
              <a:ea typeface="Calibri" panose="020F0502020204030204" pitchFamily="34" charset="0"/>
              <a:cs typeface="Calibri" panose="020F0502020204030204" pitchFamily="34" charset="0"/>
            </a:rPr>
            <a:t>Medium of Exchange and Cash Collection</a:t>
          </a:r>
        </a:p>
      </dsp:txBody>
      <dsp:txXfrm>
        <a:off x="2348214" y="1303596"/>
        <a:ext cx="1654101" cy="1384017"/>
      </dsp:txXfrm>
    </dsp:sp>
    <dsp:sp modelId="{311EEA17-D6FB-4CA9-B0EC-3F910B06A263}">
      <dsp:nvSpPr>
        <dsp:cNvPr id="0" name=""/>
        <dsp:cNvSpPr/>
      </dsp:nvSpPr>
      <dsp:spPr>
        <a:xfrm>
          <a:off x="4739532" y="163619"/>
          <a:ext cx="744345" cy="74434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1FF3DA-38AA-4F35-A816-18C215DC7983}">
      <dsp:nvSpPr>
        <dsp:cNvPr id="0" name=""/>
        <dsp:cNvSpPr/>
      </dsp:nvSpPr>
      <dsp:spPr>
        <a:xfrm>
          <a:off x="4284654" y="1293714"/>
          <a:ext cx="1654101" cy="1384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a:solidFill>
                <a:schemeClr val="accent2"/>
              </a:solidFill>
              <a:latin typeface="Calibri" panose="020F0502020204030204" pitchFamily="34" charset="0"/>
              <a:ea typeface="Calibri" panose="020F0502020204030204" pitchFamily="34" charset="0"/>
              <a:cs typeface="Calibri" panose="020F0502020204030204" pitchFamily="34" charset="0"/>
            </a:rPr>
            <a:t>Benefit Issuance Documents (Rosters)</a:t>
          </a:r>
        </a:p>
      </dsp:txBody>
      <dsp:txXfrm>
        <a:off x="4284654" y="1293714"/>
        <a:ext cx="1654101" cy="1384017"/>
      </dsp:txXfrm>
    </dsp:sp>
    <dsp:sp modelId="{8BFC1BE0-C53A-4B77-B7A8-E7232CA084FA}">
      <dsp:nvSpPr>
        <dsp:cNvPr id="0" name=""/>
        <dsp:cNvSpPr/>
      </dsp:nvSpPr>
      <dsp:spPr>
        <a:xfrm>
          <a:off x="6683101" y="173668"/>
          <a:ext cx="744345" cy="74434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008265-F22C-4873-BDBF-106BAE510282}">
      <dsp:nvSpPr>
        <dsp:cNvPr id="0" name=""/>
        <dsp:cNvSpPr/>
      </dsp:nvSpPr>
      <dsp:spPr>
        <a:xfrm>
          <a:off x="6228223" y="1293714"/>
          <a:ext cx="1654101" cy="1384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a:solidFill>
                <a:schemeClr val="accent2"/>
              </a:solidFill>
              <a:latin typeface="Calibri" panose="020F0502020204030204" pitchFamily="34" charset="0"/>
              <a:ea typeface="Calibri" panose="020F0502020204030204" pitchFamily="34" charset="0"/>
              <a:cs typeface="Calibri" panose="020F0502020204030204" pitchFamily="34" charset="0"/>
            </a:rPr>
            <a:t>Point of Service (POS) Failure Solutions</a:t>
          </a:r>
        </a:p>
      </dsp:txBody>
      <dsp:txXfrm>
        <a:off x="6228223" y="1293714"/>
        <a:ext cx="1654101" cy="13840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5920F2-A2AA-4BAF-BE3F-E0E2D28AA6F1}">
      <dsp:nvSpPr>
        <dsp:cNvPr id="0" name=""/>
        <dsp:cNvSpPr/>
      </dsp:nvSpPr>
      <dsp:spPr>
        <a:xfrm>
          <a:off x="94651" y="1043972"/>
          <a:ext cx="1105215" cy="1105215"/>
        </a:xfrm>
        <a:prstGeom prst="ellipse">
          <a:avLst/>
        </a:prstGeom>
        <a:solidFill>
          <a:srgbClr val="FFC000"/>
        </a:solidFill>
        <a:ln>
          <a:noFill/>
        </a:ln>
        <a:effectLst/>
      </dsp:spPr>
      <dsp:style>
        <a:lnRef idx="0">
          <a:scrgbClr r="0" g="0" b="0"/>
        </a:lnRef>
        <a:fillRef idx="1">
          <a:scrgbClr r="0" g="0" b="0"/>
        </a:fillRef>
        <a:effectRef idx="0">
          <a:scrgbClr r="0" g="0" b="0"/>
        </a:effectRef>
        <a:fontRef idx="minor"/>
      </dsp:style>
    </dsp:sp>
    <dsp:sp modelId="{808E8DA3-7AA6-4FB7-A55C-F96F5500E1A4}">
      <dsp:nvSpPr>
        <dsp:cNvPr id="0" name=""/>
        <dsp:cNvSpPr/>
      </dsp:nvSpPr>
      <dsp:spPr>
        <a:xfrm>
          <a:off x="326746" y="1259327"/>
          <a:ext cx="641025" cy="6410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93EEF1B-279B-454B-A11A-21ABE23FA48E}">
      <dsp:nvSpPr>
        <dsp:cNvPr id="0" name=""/>
        <dsp:cNvSpPr/>
      </dsp:nvSpPr>
      <dsp:spPr>
        <a:xfrm>
          <a:off x="1408767" y="1243717"/>
          <a:ext cx="2605151" cy="11052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dirty="0">
              <a:solidFill>
                <a:srgbClr val="BD582C"/>
              </a:solidFill>
            </a:rPr>
            <a:t>Students are only permitted one meal at no charge per day for breakfast, lunch, and supper.</a:t>
          </a:r>
        </a:p>
      </dsp:txBody>
      <dsp:txXfrm>
        <a:off x="1408767" y="1243717"/>
        <a:ext cx="2605151" cy="1105215"/>
      </dsp:txXfrm>
    </dsp:sp>
    <dsp:sp modelId="{8A6F7239-DAF3-409C-8A79-6DE37FCCC21B}">
      <dsp:nvSpPr>
        <dsp:cNvPr id="0" name=""/>
        <dsp:cNvSpPr/>
      </dsp:nvSpPr>
      <dsp:spPr>
        <a:xfrm>
          <a:off x="4484207" y="1055588"/>
          <a:ext cx="1105215" cy="1105215"/>
        </a:xfrm>
        <a:prstGeom prst="ellipse">
          <a:avLst/>
        </a:prstGeom>
        <a:solidFill>
          <a:srgbClr val="FFC000"/>
        </a:solidFill>
        <a:ln>
          <a:noFill/>
        </a:ln>
        <a:effectLst/>
      </dsp:spPr>
      <dsp:style>
        <a:lnRef idx="0">
          <a:scrgbClr r="0" g="0" b="0"/>
        </a:lnRef>
        <a:fillRef idx="1">
          <a:scrgbClr r="0" g="0" b="0"/>
        </a:fillRef>
        <a:effectRef idx="0">
          <a:scrgbClr r="0" g="0" b="0"/>
        </a:effectRef>
        <a:fontRef idx="minor"/>
      </dsp:style>
    </dsp:sp>
    <dsp:sp modelId="{2A93BA44-DD49-4EE0-90C3-5300A6286E64}">
      <dsp:nvSpPr>
        <dsp:cNvPr id="0" name=""/>
        <dsp:cNvSpPr/>
      </dsp:nvSpPr>
      <dsp:spPr>
        <a:xfrm>
          <a:off x="7682937" y="2369346"/>
          <a:ext cx="831550" cy="638756"/>
        </a:xfrm>
        <a:prstGeom prst="rect">
          <a:avLst/>
        </a:prstGeom>
        <a:no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724FD7A-D5E1-437B-AFD4-15B29582D26C}">
      <dsp:nvSpPr>
        <dsp:cNvPr id="0" name=""/>
        <dsp:cNvSpPr/>
      </dsp:nvSpPr>
      <dsp:spPr>
        <a:xfrm>
          <a:off x="5826255" y="1389805"/>
          <a:ext cx="2605151" cy="11052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dirty="0">
              <a:solidFill>
                <a:srgbClr val="BD582C"/>
              </a:solidFill>
            </a:rPr>
            <a:t>By having elementary student say their name at the POS, the delay allows for the cashier to verified if the meal is reimbursable.</a:t>
          </a:r>
        </a:p>
      </dsp:txBody>
      <dsp:txXfrm>
        <a:off x="5826255" y="1389805"/>
        <a:ext cx="2605151" cy="110521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F84816-AB4A-4521-BC47-CA817B82D79E}">
      <dsp:nvSpPr>
        <dsp:cNvPr id="0" name=""/>
        <dsp:cNvSpPr/>
      </dsp:nvSpPr>
      <dsp:spPr>
        <a:xfrm>
          <a:off x="0" y="641"/>
          <a:ext cx="6574355" cy="56546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Calibri" panose="020F0502020204030204" pitchFamily="34" charset="0"/>
              <a:ea typeface="Calibri" panose="020F0502020204030204" pitchFamily="34" charset="0"/>
              <a:cs typeface="Calibri" panose="020F0502020204030204" pitchFamily="34" charset="0"/>
            </a:rPr>
            <a:t>Counts taken anywhere other than the POS</a:t>
          </a:r>
        </a:p>
      </dsp:txBody>
      <dsp:txXfrm>
        <a:off x="27604" y="28245"/>
        <a:ext cx="6519147" cy="510253"/>
      </dsp:txXfrm>
    </dsp:sp>
    <dsp:sp modelId="{02F7E9FE-B040-416C-AC43-799B23567AB6}">
      <dsp:nvSpPr>
        <dsp:cNvPr id="0" name=""/>
        <dsp:cNvSpPr/>
      </dsp:nvSpPr>
      <dsp:spPr>
        <a:xfrm>
          <a:off x="0" y="580306"/>
          <a:ext cx="6574355" cy="56546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Calibri" panose="020F0502020204030204" pitchFamily="34" charset="0"/>
              <a:ea typeface="Calibri" panose="020F0502020204030204" pitchFamily="34" charset="0"/>
              <a:cs typeface="Calibri" panose="020F0502020204030204" pitchFamily="34" charset="0"/>
            </a:rPr>
            <a:t>Attendance counts</a:t>
          </a:r>
        </a:p>
      </dsp:txBody>
      <dsp:txXfrm>
        <a:off x="27604" y="607910"/>
        <a:ext cx="6519147" cy="510253"/>
      </dsp:txXfrm>
    </dsp:sp>
    <dsp:sp modelId="{AD6C5300-094B-4ED7-AC7D-7B986A6EA674}">
      <dsp:nvSpPr>
        <dsp:cNvPr id="0" name=""/>
        <dsp:cNvSpPr/>
      </dsp:nvSpPr>
      <dsp:spPr>
        <a:xfrm>
          <a:off x="0" y="1159971"/>
          <a:ext cx="6574355" cy="56546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Calibri" panose="020F0502020204030204" pitchFamily="34" charset="0"/>
              <a:ea typeface="Calibri" panose="020F0502020204030204" pitchFamily="34" charset="0"/>
              <a:cs typeface="Calibri" panose="020F0502020204030204" pitchFamily="34" charset="0"/>
            </a:rPr>
            <a:t>Tray or entrée counts</a:t>
          </a:r>
        </a:p>
      </dsp:txBody>
      <dsp:txXfrm>
        <a:off x="27604" y="1187575"/>
        <a:ext cx="6519147" cy="510253"/>
      </dsp:txXfrm>
    </dsp:sp>
    <dsp:sp modelId="{8B53667D-7CE0-4ECD-B7C0-D68C9832C1B2}">
      <dsp:nvSpPr>
        <dsp:cNvPr id="0" name=""/>
        <dsp:cNvSpPr/>
      </dsp:nvSpPr>
      <dsp:spPr>
        <a:xfrm>
          <a:off x="0" y="1739636"/>
          <a:ext cx="6574355" cy="56546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Calibri" panose="020F0502020204030204" pitchFamily="34" charset="0"/>
              <a:ea typeface="Calibri" panose="020F0502020204030204" pitchFamily="34" charset="0"/>
              <a:cs typeface="Calibri" panose="020F0502020204030204" pitchFamily="34" charset="0"/>
            </a:rPr>
            <a:t>Classroom counts</a:t>
          </a:r>
        </a:p>
      </dsp:txBody>
      <dsp:txXfrm>
        <a:off x="27604" y="1767240"/>
        <a:ext cx="6519147" cy="510253"/>
      </dsp:txXfrm>
    </dsp:sp>
    <dsp:sp modelId="{DBF83FDC-1285-490C-A9D8-FA98EFB70E2C}">
      <dsp:nvSpPr>
        <dsp:cNvPr id="0" name=""/>
        <dsp:cNvSpPr/>
      </dsp:nvSpPr>
      <dsp:spPr>
        <a:xfrm>
          <a:off x="0" y="2319301"/>
          <a:ext cx="6574355" cy="56546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Calibri" panose="020F0502020204030204" pitchFamily="34" charset="0"/>
              <a:ea typeface="Calibri" panose="020F0502020204030204" pitchFamily="34" charset="0"/>
              <a:cs typeface="Calibri" panose="020F0502020204030204" pitchFamily="34" charset="0"/>
            </a:rPr>
            <a:t>Second meals claimed for reimbursement</a:t>
          </a:r>
        </a:p>
      </dsp:txBody>
      <dsp:txXfrm>
        <a:off x="27604" y="2346905"/>
        <a:ext cx="6519147" cy="510253"/>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6:16:32.595"/>
    </inkml:context>
    <inkml:brush xml:id="br0">
      <inkml:brushProperty name="width" value="0.05" units="cm"/>
      <inkml:brushProperty name="height" value="0.05" units="cm"/>
      <inkml:brushProperty name="color" value="#E71224"/>
    </inkml:brush>
  </inkml:definitions>
  <inkml:trace contextRef="#ctx0" brushRef="#br0">0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6:16:34.762"/>
    </inkml:context>
    <inkml:brush xml:id="br0">
      <inkml:brushProperty name="width" value="0.05" units="cm"/>
      <inkml:brushProperty name="height" value="0.05" units="cm"/>
      <inkml:brushProperty name="color" value="#E71224"/>
    </inkml:brush>
  </inkml:definitions>
  <inkml:trace contextRef="#ctx0" brushRef="#br0">1 0 24575,'5'0'0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6:16:32.595"/>
    </inkml:context>
    <inkml:brush xml:id="br0">
      <inkml:brushProperty name="width" value="0.05" units="cm"/>
      <inkml:brushProperty name="height" value="0.05" units="cm"/>
      <inkml:brushProperty name="color" value="#E71224"/>
    </inkml:brush>
  </inkml:definitions>
  <inkml:trace contextRef="#ctx0" brushRef="#br0">0 1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6:16:34.762"/>
    </inkml:context>
    <inkml:brush xml:id="br0">
      <inkml:brushProperty name="width" value="0.05" units="cm"/>
      <inkml:brushProperty name="height" value="0.05" units="cm"/>
      <inkml:brushProperty name="color" value="#E71224"/>
    </inkml:brush>
  </inkml:definitions>
  <inkml:trace contextRef="#ctx0" brushRef="#br0">1 0 24575,'5'0'0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5:35:58.538"/>
    </inkml:context>
    <inkml:brush xml:id="br0">
      <inkml:brushProperty name="width" value="0.05" units="cm"/>
      <inkml:brushProperty name="height" value="0.05" units="cm"/>
      <inkml:brushProperty name="color" value="#E71224"/>
    </inkml:brush>
  </inkml:definitions>
  <inkml:trace contextRef="#ctx0" brushRef="#br0">1 1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5:35:59.035"/>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5:35:59.471"/>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6-29T15:22:31.404"/>
    </inkml:context>
    <inkml:brush xml:id="br0">
      <inkml:brushProperty name="width" value="0.1" units="cm"/>
      <inkml:brushProperty name="height" value="0.2" units="cm"/>
      <inkml:brushProperty name="tip" value="rectangle"/>
      <inkml:brushProperty name="rasterOp" value="maskPen"/>
      <inkml:brushProperty name="ignorePressure" value="1"/>
    </inkml:brush>
  </inkml:definitions>
  <inkml:trace contextRef="#ctx0" brushRef="#br0">0 2504,'2'1,"0"0,-1 0,1-1,0 1,0 0,1-1,-1 1,0 0,0-1,0 0,4 1,30 1,-24-2,417 1,-426-1,50-2,67-9,51-13,-164 23,51-8,-1-1,87-24,3-3,-8 3,-88 19,49-16,-83 25,0-1,-1 0,27-17,45-29,3 0,137-58,-209 103,0-2,-2 0,33-22,-31 20,0 0,1 1,0 0,2 0,-1 1,37-10,-35 12,32-10,-48 15,-2 1,1-1,-1-1,0 2,0-1,0-1,5-3,3-6,0-1,-1 0,-1 0,0-1,-2 1,13-30,-20 39,0-1,1 1,0-1,1 1,-1 0,1-1,1 2,-1-1,2 0,9-7,-6 5,0-1,0 1,-1-2,0 1,-1-1,-1-1,9-13,-1-8,10-32,-16 40,-5 16,-2 0,1 1,1 1,-1-1,1-1,1 2,-1-1,2 1,-1-1,11-9,-7 9,0 0,-1-1,0-1,0 1,-1 0,-1-1,0 0,5-10,1-8,-3 7,0 1,17-25,-14 27,-7 10,0 1,0-1,-1 1,2 0,0 0,0 1,0-2,1 2,11-7,5 0,-13 7,-1 1,-1-2,1 1,-1 0,-1-2,2 2,5-9,16-15,3 0,56-40,-85 66,42-33,16-12,23-19,-60 44,2 2,32-20,-30 24,59-38,-73 47,0-1,-1 1,2 1,0-1,0 2,1 0,26-6,-37 9,0 1,0-1,0 0,0 0,-1-2,1 2,-1 0,0-1,0-1,0 2,4-7,-3 5,0 0,0-1,1 1,0 0,7-3,10-3,1 1,37-11,2 1,-18 4,91-19,51 0,-179 33,27-5,-17 4,0-1,-1-1,0 1,0-1,22-9,30-17,30-12,-68 32,33-7,-42 12,0-1,-2 1,1-2,28-13,-18 6,0 0,58-17,70-12,-44 16,-104 24,0 0,10-5,-13 5,1 0,-1 0,1 1,15-4,97-4,-80 7,52-6,-26-1,0 3,83-1,141 8,-123 1,442-1,-601 1,1 0,-1 0,-1 1,1 0,0 0,-1 0,1 1,-1 0,10 4,29 10,1-5,-33-9,0 0,0 1,-1 0,26 12,107 48,-52-22,-72-33,-2 1,0 2,-1-1,-1 0,-1 2,23 19,-31-24,1 0,0 0,1-1,0-1,19 10,1-1,-20-8,-1 1,0 0,-1 0,0 0,13 16,21 18,-11-17,-15-13,-2 1,0 1,0 0,13 18,-21-21,2-1,-1 0,2 0,0 0,13 9,-11-8,-1 0,0 0,-2 1,0-1,13 22,2 1,-20-27,1 1,1 1,0-1,1 0,16 13,-13-13,0 0,-1 1,-1 0,1-1,-2 1,14 21,-8-10,-2 1,-1 1,-1-1,9 38,-15-42,0-1,0 1,3-1,12 24,-13-30,-1 1,0 0,-1 0,-1 0,2 20,-4 57,-1-54,0-24</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7T21:42:41.516"/>
    </inkml:context>
    <inkml:brush xml:id="br0">
      <inkml:brushProperty name="width" value="0.035" units="cm"/>
      <inkml:brushProperty name="height" value="0.035" units="cm"/>
      <inkml:brushProperty name="color" value="#E71224"/>
    </inkml:brush>
  </inkml:definitions>
  <inkml:trace contextRef="#ctx0" brushRef="#br0">0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ECAA0BC-6609-4556-8B76-A1EDF3B4E98C}" type="datetimeFigureOut">
              <a:rPr lang="en-US" smtClean="0"/>
              <a:t>8/9/2024</a:t>
            </a:fld>
            <a:endParaRPr lang="en-US"/>
          </a:p>
        </p:txBody>
      </p:sp>
      <p:sp>
        <p:nvSpPr>
          <p:cNvPr id="4" name="Slide Image Placeholder 3"/>
          <p:cNvSpPr>
            <a:spLocks noGrp="1" noRot="1" noChangeAspect="1"/>
          </p:cNvSpPr>
          <p:nvPr>
            <p:ph type="sldImg" idx="2"/>
          </p:nvPr>
        </p:nvSpPr>
        <p:spPr>
          <a:xfrm>
            <a:off x="1641475" y="1162050"/>
            <a:ext cx="372745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170A596-7141-45E9-836C-E467146705EF}" type="slidenum">
              <a:rPr lang="en-US" smtClean="0"/>
              <a:t>‹#›</a:t>
            </a:fld>
            <a:endParaRPr lang="en-US"/>
          </a:p>
        </p:txBody>
      </p:sp>
    </p:spTree>
    <p:extLst>
      <p:ext uri="{BB962C8B-B14F-4D97-AF65-F5344CB8AC3E}">
        <p14:creationId xmlns:p14="http://schemas.microsoft.com/office/powerpoint/2010/main" val="739599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74739">
              <a:buClrTx/>
              <a:defRPr/>
            </a:pPr>
            <a:fld id="{D516E0BC-51EE-4218-A209-CC610A508EDD}" type="slidenum">
              <a:rPr lang="en-US" kern="1200">
                <a:solidFill>
                  <a:prstClr val="black"/>
                </a:solidFill>
                <a:latin typeface="Calibri"/>
                <a:ea typeface="+mn-ea"/>
                <a:cs typeface="+mn-cs"/>
              </a:rPr>
              <a:pPr defTabSz="474739">
                <a:buClrTx/>
                <a:defRPr/>
              </a:pPr>
              <a:t>12</a:t>
            </a:fld>
            <a:endParaRPr lang="en-US" kern="1200">
              <a:solidFill>
                <a:prstClr val="black"/>
              </a:solidFill>
              <a:latin typeface="Calibri"/>
              <a:ea typeface="+mn-ea"/>
              <a:cs typeface="+mn-cs"/>
            </a:endParaRPr>
          </a:p>
        </p:txBody>
      </p:sp>
    </p:spTree>
    <p:extLst>
      <p:ext uri="{BB962C8B-B14F-4D97-AF65-F5344CB8AC3E}">
        <p14:creationId xmlns:p14="http://schemas.microsoft.com/office/powerpoint/2010/main" val="3028517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7369" indent="-237369">
              <a:buFont typeface="+mj-lt"/>
              <a:buAutoNum type="arabicPeriod"/>
            </a:pPr>
            <a:r>
              <a:rPr lang="en-US"/>
              <a:t>Click to show students’ breakfast selection, ask “ Is this a reimbursable breakfast?”</a:t>
            </a:r>
          </a:p>
          <a:p>
            <a:pPr marL="237369" indent="-237369">
              <a:buFont typeface="+mj-lt"/>
              <a:buAutoNum type="arabicPeriod"/>
            </a:pPr>
            <a:r>
              <a:rPr lang="en-US"/>
              <a:t>Click again to reveal the answer </a:t>
            </a:r>
          </a:p>
        </p:txBody>
      </p:sp>
      <p:sp>
        <p:nvSpPr>
          <p:cNvPr id="4" name="Slide Number Placeholder 3"/>
          <p:cNvSpPr>
            <a:spLocks noGrp="1"/>
          </p:cNvSpPr>
          <p:nvPr>
            <p:ph type="sldNum" sz="quarter" idx="10"/>
          </p:nvPr>
        </p:nvSpPr>
        <p:spPr/>
        <p:txBody>
          <a:bodyPr/>
          <a:lstStyle/>
          <a:p>
            <a:pPr defTabSz="474739">
              <a:buClrTx/>
              <a:defRPr/>
            </a:pPr>
            <a:fld id="{D516E0BC-51EE-4218-A209-CC610A508EDD}" type="slidenum">
              <a:rPr lang="en-US" kern="1200">
                <a:solidFill>
                  <a:prstClr val="black"/>
                </a:solidFill>
                <a:latin typeface="Calibri"/>
                <a:ea typeface="+mn-ea"/>
                <a:cs typeface="+mn-cs"/>
              </a:rPr>
              <a:pPr defTabSz="474739">
                <a:buClrTx/>
                <a:defRPr/>
              </a:pPr>
              <a:t>13</a:t>
            </a:fld>
            <a:endParaRPr lang="en-US" kern="1200">
              <a:solidFill>
                <a:prstClr val="black"/>
              </a:solidFill>
              <a:latin typeface="Calibri"/>
              <a:ea typeface="+mn-ea"/>
              <a:cs typeface="+mn-cs"/>
            </a:endParaRPr>
          </a:p>
        </p:txBody>
      </p:sp>
    </p:spTree>
    <p:extLst>
      <p:ext uri="{BB962C8B-B14F-4D97-AF65-F5344CB8AC3E}">
        <p14:creationId xmlns:p14="http://schemas.microsoft.com/office/powerpoint/2010/main" val="3008694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70A596-7141-45E9-836C-E467146705EF}" type="slidenum">
              <a:rPr lang="en-US" smtClean="0"/>
              <a:t>30</a:t>
            </a:fld>
            <a:endParaRPr lang="en-US"/>
          </a:p>
        </p:txBody>
      </p:sp>
    </p:spTree>
    <p:extLst>
      <p:ext uri="{BB962C8B-B14F-4D97-AF65-F5344CB8AC3E}">
        <p14:creationId xmlns:p14="http://schemas.microsoft.com/office/powerpoint/2010/main" val="23613636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92706" y="2414484"/>
            <a:ext cx="7850664" cy="1666028"/>
          </a:xfrm>
        </p:spPr>
        <p:txBody>
          <a:bodyPr/>
          <a:lstStyle/>
          <a:p>
            <a:r>
              <a:rPr lang="en-US"/>
              <a:t>Click to edit Master title style</a:t>
            </a:r>
          </a:p>
        </p:txBody>
      </p:sp>
      <p:sp>
        <p:nvSpPr>
          <p:cNvPr id="3" name="Subtitle 2"/>
          <p:cNvSpPr>
            <a:spLocks noGrp="1"/>
          </p:cNvSpPr>
          <p:nvPr>
            <p:ph type="subTitle" idx="1"/>
          </p:nvPr>
        </p:nvSpPr>
        <p:spPr>
          <a:xfrm>
            <a:off x="1385411" y="4404360"/>
            <a:ext cx="6465253" cy="1986280"/>
          </a:xfrm>
        </p:spPr>
        <p:txBody>
          <a:bodyPr/>
          <a:lstStyle>
            <a:lvl1pPr marL="0" indent="0" algn="ctr">
              <a:buNone/>
              <a:defRPr>
                <a:solidFill>
                  <a:schemeClr val="tx1">
                    <a:tint val="75000"/>
                  </a:schemeClr>
                </a:solidFill>
              </a:defRPr>
            </a:lvl1pPr>
            <a:lvl2pPr marL="346375" indent="0" algn="ctr">
              <a:buNone/>
              <a:defRPr>
                <a:solidFill>
                  <a:schemeClr val="tx1">
                    <a:tint val="75000"/>
                  </a:schemeClr>
                </a:solidFill>
              </a:defRPr>
            </a:lvl2pPr>
            <a:lvl3pPr marL="692749" indent="0" algn="ctr">
              <a:buNone/>
              <a:defRPr>
                <a:solidFill>
                  <a:schemeClr val="tx1">
                    <a:tint val="75000"/>
                  </a:schemeClr>
                </a:solidFill>
              </a:defRPr>
            </a:lvl3pPr>
            <a:lvl4pPr marL="1039124" indent="0" algn="ctr">
              <a:buNone/>
              <a:defRPr>
                <a:solidFill>
                  <a:schemeClr val="tx1">
                    <a:tint val="75000"/>
                  </a:schemeClr>
                </a:solidFill>
              </a:defRPr>
            </a:lvl4pPr>
            <a:lvl5pPr marL="1385499" indent="0" algn="ctr">
              <a:buNone/>
              <a:defRPr>
                <a:solidFill>
                  <a:schemeClr val="tx1">
                    <a:tint val="75000"/>
                  </a:schemeClr>
                </a:solidFill>
              </a:defRPr>
            </a:lvl5pPr>
            <a:lvl6pPr marL="1731874" indent="0" algn="ctr">
              <a:buNone/>
              <a:defRPr>
                <a:solidFill>
                  <a:schemeClr val="tx1">
                    <a:tint val="75000"/>
                  </a:schemeClr>
                </a:solidFill>
              </a:defRPr>
            </a:lvl6pPr>
            <a:lvl7pPr marL="2078248" indent="0" algn="ctr">
              <a:buNone/>
              <a:defRPr>
                <a:solidFill>
                  <a:schemeClr val="tx1">
                    <a:tint val="75000"/>
                  </a:schemeClr>
                </a:solidFill>
              </a:defRPr>
            </a:lvl7pPr>
            <a:lvl8pPr marL="2424623" indent="0" algn="ctr">
              <a:buNone/>
              <a:defRPr>
                <a:solidFill>
                  <a:schemeClr val="tx1">
                    <a:tint val="75000"/>
                  </a:schemeClr>
                </a:solidFill>
              </a:defRPr>
            </a:lvl8pPr>
            <a:lvl9pPr marL="277099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2762D3-DF72-D540-898C-C4A40E3E62D9}"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41964071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00"/>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8/9/2024</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spTree>
    <p:extLst>
      <p:ext uri="{BB962C8B-B14F-4D97-AF65-F5344CB8AC3E}">
        <p14:creationId xmlns:p14="http://schemas.microsoft.com/office/powerpoint/2010/main" val="238980209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65882" y="2331719"/>
            <a:ext cx="3602069" cy="4559808"/>
          </a:xfrm>
        </p:spPr>
        <p:txBody>
          <a:bodyPr/>
          <a:lstStyle>
            <a:lvl1pPr>
              <a:defRPr sz="1667"/>
            </a:lvl1pPr>
            <a:lvl2pPr>
              <a:defRPr sz="1515"/>
            </a:lvl2pPr>
            <a:lvl3pPr>
              <a:defRPr sz="1364"/>
            </a:lvl3pPr>
            <a:lvl4pPr>
              <a:defRPr sz="1212"/>
            </a:lvl4pPr>
            <a:lvl5pPr>
              <a:defRPr sz="1212"/>
            </a:lvl5pPr>
            <a:lvl6pPr>
              <a:defRPr sz="1212"/>
            </a:lvl6pPr>
            <a:lvl7pPr>
              <a:defRPr sz="1212"/>
            </a:lvl7pPr>
            <a:lvl8pPr>
              <a:defRPr sz="1212"/>
            </a:lvl8pPr>
            <a:lvl9pPr>
              <a:defRPr sz="121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48043" y="2331720"/>
            <a:ext cx="3602069" cy="4559808"/>
          </a:xfrm>
        </p:spPr>
        <p:txBody>
          <a:bodyPr/>
          <a:lstStyle>
            <a:lvl1pPr>
              <a:defRPr sz="1667"/>
            </a:lvl1pPr>
            <a:lvl2pPr>
              <a:defRPr sz="1515"/>
            </a:lvl2pPr>
            <a:lvl3pPr>
              <a:defRPr sz="1364"/>
            </a:lvl3pPr>
            <a:lvl4pPr>
              <a:defRPr sz="1212"/>
            </a:lvl4pPr>
            <a:lvl5pPr>
              <a:defRPr sz="1212"/>
            </a:lvl5pPr>
            <a:lvl6pPr>
              <a:defRPr sz="1212"/>
            </a:lvl6pPr>
            <a:lvl7pPr>
              <a:defRPr sz="1212"/>
            </a:lvl7pPr>
            <a:lvl8pPr>
              <a:defRPr sz="1212"/>
            </a:lvl8pPr>
            <a:lvl9pPr>
              <a:defRPr sz="121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smtClean="0"/>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355985971"/>
      </p:ext>
    </p:extLst>
  </p:cSld>
  <p:clrMapOvr>
    <a:masterClrMapping/>
  </p:clrMapOvr>
  <p:hf sldNum="0" hdr="0" ftr="0" dt="0"/>
  <p:extLst>
    <p:ext uri="{DCECCB84-F9BA-43D5-87BE-67443E8EF086}">
      <p15:sldGuideLst xmlns:p15="http://schemas.microsoft.com/office/powerpoint/2012/main">
        <p15:guide id="1" orient="horz" pos="2448" userDrawn="1">
          <p15:clr>
            <a:srgbClr val="FBAE40"/>
          </p15:clr>
        </p15:guide>
        <p15:guide id="2" pos="2909" userDrawn="1">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0593F-2437-8293-4D54-C6C60E0A7E04}"/>
              </a:ext>
            </a:extLst>
          </p:cNvPr>
          <p:cNvSpPr>
            <a:spLocks noGrp="1"/>
          </p:cNvSpPr>
          <p:nvPr>
            <p:ph type="title"/>
          </p:nvPr>
        </p:nvSpPr>
        <p:spPr>
          <a:xfrm>
            <a:off x="1038055" y="544830"/>
            <a:ext cx="7481221" cy="1537208"/>
          </a:xfrm>
        </p:spPr>
        <p:txBody>
          <a:bodyPr/>
          <a:lstStyle/>
          <a:p>
            <a:r>
              <a:rPr lang="en-US"/>
              <a:t>Click to edit Master title style</a:t>
            </a:r>
          </a:p>
        </p:txBody>
      </p:sp>
      <p:sp>
        <p:nvSpPr>
          <p:cNvPr id="3" name="Date Placeholder 2">
            <a:extLst>
              <a:ext uri="{FF2B5EF4-FFF2-40B4-BE49-F238E27FC236}">
                <a16:creationId xmlns:a16="http://schemas.microsoft.com/office/drawing/2014/main" id="{0B7F3125-11F3-FA50-2A1B-B120C184CC17}"/>
              </a:ext>
            </a:extLst>
          </p:cNvPr>
          <p:cNvSpPr>
            <a:spLocks noGrp="1"/>
          </p:cNvSpPr>
          <p:nvPr>
            <p:ph type="dt" sz="half" idx="10"/>
          </p:nvPr>
        </p:nvSpPr>
        <p:spPr/>
        <p:txBody>
          <a:bodyPr/>
          <a:lstStyle/>
          <a:p>
            <a:fld id="{34A43A2E-6632-4F9D-8728-2CF59ACBBE60}" type="datetimeFigureOut">
              <a:rPr lang="en-US" smtClean="0"/>
              <a:t>8/9/2024</a:t>
            </a:fld>
            <a:endParaRPr lang="en-US"/>
          </a:p>
        </p:txBody>
      </p:sp>
      <p:sp>
        <p:nvSpPr>
          <p:cNvPr id="4" name="Footer Placeholder 3">
            <a:extLst>
              <a:ext uri="{FF2B5EF4-FFF2-40B4-BE49-F238E27FC236}">
                <a16:creationId xmlns:a16="http://schemas.microsoft.com/office/drawing/2014/main" id="{30465871-791B-F426-8C7C-844232045F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0DEE7A-0AD7-EE07-93E3-8E58BD94934D}"/>
              </a:ext>
            </a:extLst>
          </p:cNvPr>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38640151"/>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2909" userDrawn="1">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865882" y="2268379"/>
            <a:ext cx="3602069" cy="880872"/>
          </a:xfrm>
        </p:spPr>
        <p:txBody>
          <a:bodyPr anchor="ctr"/>
          <a:lstStyle>
            <a:lvl1pPr marL="0" indent="0">
              <a:spcBef>
                <a:spcPts val="0"/>
              </a:spcBef>
              <a:buNone/>
              <a:defRPr sz="1818" b="1"/>
            </a:lvl1pPr>
            <a:lvl2pPr marL="346363" indent="0">
              <a:buNone/>
              <a:defRPr sz="1515" b="1"/>
            </a:lvl2pPr>
            <a:lvl3pPr marL="692727" indent="0">
              <a:buNone/>
              <a:defRPr sz="1364" b="1"/>
            </a:lvl3pPr>
            <a:lvl4pPr marL="1039090" indent="0">
              <a:buNone/>
              <a:defRPr sz="1212" b="1"/>
            </a:lvl4pPr>
            <a:lvl5pPr marL="1385453" indent="0">
              <a:buNone/>
              <a:defRPr sz="1212" b="1"/>
            </a:lvl5pPr>
            <a:lvl6pPr marL="1731816" indent="0">
              <a:buNone/>
              <a:defRPr sz="1212" b="1"/>
            </a:lvl6pPr>
            <a:lvl7pPr marL="2078180" indent="0">
              <a:buNone/>
              <a:defRPr sz="1212" b="1"/>
            </a:lvl7pPr>
            <a:lvl8pPr marL="2424543" indent="0">
              <a:buNone/>
              <a:defRPr sz="1212" b="1"/>
            </a:lvl8pPr>
            <a:lvl9pPr marL="2770906" indent="0">
              <a:buNone/>
              <a:defRPr sz="1212" b="1"/>
            </a:lvl9pPr>
          </a:lstStyle>
          <a:p>
            <a:pPr lvl="0"/>
            <a:r>
              <a:rPr lang="en-US"/>
              <a:t>Click to edit Master text styles</a:t>
            </a:r>
          </a:p>
        </p:txBody>
      </p:sp>
      <p:sp>
        <p:nvSpPr>
          <p:cNvPr id="4" name="Content Placeholder 3"/>
          <p:cNvSpPr>
            <a:spLocks noGrp="1"/>
          </p:cNvSpPr>
          <p:nvPr>
            <p:ph sz="half" idx="2"/>
          </p:nvPr>
        </p:nvSpPr>
        <p:spPr>
          <a:xfrm>
            <a:off x="865882" y="3084347"/>
            <a:ext cx="3602069" cy="3834384"/>
          </a:xfrm>
        </p:spPr>
        <p:txBody>
          <a:bodyPr/>
          <a:lstStyle>
            <a:lvl1pPr>
              <a:defRPr sz="1667"/>
            </a:lvl1pPr>
            <a:lvl2pPr>
              <a:defRPr sz="1515"/>
            </a:lvl2pPr>
            <a:lvl3pPr>
              <a:defRPr sz="1364"/>
            </a:lvl3pPr>
            <a:lvl4pPr>
              <a:defRPr sz="1212"/>
            </a:lvl4pPr>
            <a:lvl5pPr>
              <a:defRPr sz="1212"/>
            </a:lvl5pPr>
            <a:lvl6pPr>
              <a:defRPr sz="1212"/>
            </a:lvl6pPr>
            <a:lvl7pPr>
              <a:defRPr sz="1212"/>
            </a:lvl7pPr>
            <a:lvl8pPr>
              <a:defRPr sz="1212"/>
            </a:lvl8pPr>
            <a:lvl9pPr>
              <a:defRPr sz="121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749225" y="2265570"/>
            <a:ext cx="3602069" cy="880872"/>
          </a:xfrm>
        </p:spPr>
        <p:txBody>
          <a:bodyPr anchor="ctr"/>
          <a:lstStyle>
            <a:lvl1pPr marL="0" indent="0">
              <a:spcBef>
                <a:spcPts val="0"/>
              </a:spcBef>
              <a:buNone/>
              <a:defRPr sz="1818" b="1"/>
            </a:lvl1pPr>
            <a:lvl2pPr marL="346363" indent="0">
              <a:buNone/>
              <a:defRPr sz="1515" b="1"/>
            </a:lvl2pPr>
            <a:lvl3pPr marL="692727" indent="0">
              <a:buNone/>
              <a:defRPr sz="1364" b="1"/>
            </a:lvl3pPr>
            <a:lvl4pPr marL="1039090" indent="0">
              <a:buNone/>
              <a:defRPr sz="1212" b="1"/>
            </a:lvl4pPr>
            <a:lvl5pPr marL="1385453" indent="0">
              <a:buNone/>
              <a:defRPr sz="1212" b="1"/>
            </a:lvl5pPr>
            <a:lvl6pPr marL="1731816" indent="0">
              <a:buNone/>
              <a:defRPr sz="1212" b="1"/>
            </a:lvl6pPr>
            <a:lvl7pPr marL="2078180" indent="0">
              <a:buNone/>
              <a:defRPr sz="1212" b="1"/>
            </a:lvl7pPr>
            <a:lvl8pPr marL="2424543" indent="0">
              <a:buNone/>
              <a:defRPr sz="1212" b="1"/>
            </a:lvl8pPr>
            <a:lvl9pPr marL="2770906" indent="0">
              <a:buNone/>
              <a:defRPr sz="1212" b="1"/>
            </a:lvl9pPr>
          </a:lstStyle>
          <a:p>
            <a:pPr lvl="0"/>
            <a:r>
              <a:rPr lang="en-US"/>
              <a:t>Click to edit Master text styles</a:t>
            </a:r>
          </a:p>
        </p:txBody>
      </p:sp>
      <p:sp>
        <p:nvSpPr>
          <p:cNvPr id="6" name="Content Placeholder 5"/>
          <p:cNvSpPr>
            <a:spLocks noGrp="1"/>
          </p:cNvSpPr>
          <p:nvPr>
            <p:ph sz="quarter" idx="4"/>
          </p:nvPr>
        </p:nvSpPr>
        <p:spPr>
          <a:xfrm>
            <a:off x="4749225" y="3081898"/>
            <a:ext cx="3602069" cy="3834384"/>
          </a:xfrm>
        </p:spPr>
        <p:txBody>
          <a:bodyPr/>
          <a:lstStyle>
            <a:lvl1pPr>
              <a:defRPr sz="1667"/>
            </a:lvl1pPr>
            <a:lvl2pPr>
              <a:defRPr sz="1515"/>
            </a:lvl2pPr>
            <a:lvl3pPr>
              <a:defRPr sz="1364"/>
            </a:lvl3pPr>
            <a:lvl4pPr>
              <a:defRPr sz="1212"/>
            </a:lvl4pPr>
            <a:lvl5pPr>
              <a:defRPr sz="1212"/>
            </a:lvl5pPr>
            <a:lvl6pPr>
              <a:defRPr sz="1212"/>
            </a:lvl6pPr>
            <a:lvl7pPr>
              <a:defRPr sz="1212"/>
            </a:lvl7pPr>
            <a:lvl8pPr>
              <a:defRPr sz="1212"/>
            </a:lvl8pPr>
            <a:lvl9pPr>
              <a:defRPr sz="121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60EA64-D806-43AC-9DF2-F8C432F32B4C}" type="datetimeFigureOut">
              <a:rPr lang="en-US" smtClean="0"/>
              <a:pPr/>
              <a:t>8/9/2024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a:p>
        </p:txBody>
      </p:sp>
    </p:spTree>
    <p:extLst>
      <p:ext uri="{BB962C8B-B14F-4D97-AF65-F5344CB8AC3E}">
        <p14:creationId xmlns:p14="http://schemas.microsoft.com/office/powerpoint/2010/main" val="3250802111"/>
      </p:ext>
    </p:extLst>
  </p:cSld>
  <p:clrMapOvr>
    <a:masterClrMapping/>
  </p:clrMapOvr>
  <p:hf sldNum="0" hdr="0" ftr="0" dt="0"/>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smtClean="0"/>
              <a:t>8/9/2024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691730200"/>
      </p:ext>
    </p:extLst>
  </p:cSld>
  <p:clrMapOvr>
    <a:masterClrMapping/>
  </p:clrMapOvr>
  <p:hf sldNum="0" hdr="0" ftr="0" dt="0"/>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4A6294E-B8C5-46E9-9E4C-E10E6AF11C5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29423706"/>
      </p:ext>
    </p:extLst>
  </p:cSld>
  <p:clrMapOvr>
    <a:masterClrMapping/>
  </p:clrMapOvr>
  <p:hf sldNum="0" hdr="0" ftr="0" dt="0"/>
  <p:extLst>
    <p:ext uri="{DCECCB84-F9BA-43D5-87BE-67443E8EF086}">
      <p15:sldGuideLst xmlns:p15="http://schemas.microsoft.com/office/powerpoint/2012/main">
        <p15:guide id="1" orient="horz" pos="2448" userDrawn="1">
          <p15:clr>
            <a:srgbClr val="FBAE40"/>
          </p15:clr>
        </p15:guide>
        <p15:guide id="2" pos="2909" userDrawn="1">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882" y="1243584"/>
            <a:ext cx="2863183" cy="1969008"/>
          </a:xfrm>
        </p:spPr>
        <p:txBody>
          <a:bodyPr anchor="b">
            <a:noAutofit/>
          </a:bodyPr>
          <a:lstStyle>
            <a:lvl1pPr>
              <a:lnSpc>
                <a:spcPct val="90000"/>
              </a:lnSpc>
              <a:defRPr sz="3030" b="0"/>
            </a:lvl1pPr>
          </a:lstStyle>
          <a:p>
            <a:r>
              <a:rPr lang="en-US"/>
              <a:t>Click to edit Master title style</a:t>
            </a:r>
          </a:p>
        </p:txBody>
      </p:sp>
      <p:sp>
        <p:nvSpPr>
          <p:cNvPr id="3" name="Content Placeholder 2"/>
          <p:cNvSpPr>
            <a:spLocks noGrp="1"/>
          </p:cNvSpPr>
          <p:nvPr>
            <p:ph idx="1"/>
          </p:nvPr>
        </p:nvSpPr>
        <p:spPr>
          <a:xfrm>
            <a:off x="4170894" y="1243584"/>
            <a:ext cx="4191423" cy="5285232"/>
          </a:xfrm>
        </p:spPr>
        <p:txBody>
          <a:bodyPr/>
          <a:lstStyle>
            <a:lvl1pPr>
              <a:defRPr sz="2424"/>
            </a:lvl1pPr>
            <a:lvl2pPr>
              <a:defRPr sz="2121"/>
            </a:lvl2pPr>
            <a:lvl3pPr>
              <a:defRPr sz="1818"/>
            </a:lvl3pPr>
            <a:lvl4pPr>
              <a:defRPr sz="1515"/>
            </a:lvl4pPr>
            <a:lvl5pPr>
              <a:defRPr sz="1515"/>
            </a:lvl5pPr>
            <a:lvl6pPr>
              <a:defRPr sz="1515"/>
            </a:lvl6pPr>
            <a:lvl7pPr>
              <a:defRPr sz="1515"/>
            </a:lvl7pPr>
            <a:lvl8pPr>
              <a:defRPr sz="1515"/>
            </a:lvl8pPr>
            <a:lvl9pPr>
              <a:defRPr sz="151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65882" y="3212592"/>
            <a:ext cx="2863183" cy="3316224"/>
          </a:xfrm>
        </p:spPr>
        <p:txBody>
          <a:bodyPr>
            <a:normAutofit/>
          </a:bodyPr>
          <a:lstStyle>
            <a:lvl1pPr marL="0" indent="0">
              <a:lnSpc>
                <a:spcPct val="100000"/>
              </a:lnSpc>
              <a:spcBef>
                <a:spcPts val="808"/>
              </a:spcBef>
              <a:buNone/>
              <a:defRPr sz="1288"/>
            </a:lvl1pPr>
            <a:lvl2pPr marL="346363" indent="0">
              <a:buNone/>
              <a:defRPr sz="909"/>
            </a:lvl2pPr>
            <a:lvl3pPr marL="692727" indent="0">
              <a:buNone/>
              <a:defRPr sz="758"/>
            </a:lvl3pPr>
            <a:lvl4pPr marL="1039090" indent="0">
              <a:buNone/>
              <a:defRPr sz="682"/>
            </a:lvl4pPr>
            <a:lvl5pPr marL="1385453" indent="0">
              <a:buNone/>
              <a:defRPr sz="682"/>
            </a:lvl5pPr>
            <a:lvl6pPr marL="1731816" indent="0">
              <a:buNone/>
              <a:defRPr sz="682"/>
            </a:lvl6pPr>
            <a:lvl7pPr marL="2078180" indent="0">
              <a:buNone/>
              <a:defRPr sz="682"/>
            </a:lvl7pPr>
            <a:lvl8pPr marL="2424543" indent="0">
              <a:buNone/>
              <a:defRPr sz="682"/>
            </a:lvl8pPr>
            <a:lvl9pPr marL="2770906" indent="0">
              <a:buNone/>
              <a:defRPr sz="682"/>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20xx</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201859455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882" y="1243584"/>
            <a:ext cx="2863183" cy="1969008"/>
          </a:xfrm>
        </p:spPr>
        <p:txBody>
          <a:bodyPr anchor="b">
            <a:noAutofit/>
          </a:bodyPr>
          <a:lstStyle>
            <a:lvl1pPr>
              <a:lnSpc>
                <a:spcPct val="90000"/>
              </a:lnSpc>
              <a:defRPr sz="3030" b="0"/>
            </a:lvl1pPr>
          </a:lstStyle>
          <a:p>
            <a:r>
              <a:rPr lang="en-US"/>
              <a:t>Click to edit Master title style</a:t>
            </a:r>
          </a:p>
        </p:txBody>
      </p:sp>
      <p:sp>
        <p:nvSpPr>
          <p:cNvPr id="3" name="Picture Placeholder 2"/>
          <p:cNvSpPr>
            <a:spLocks noGrp="1" noChangeAspect="1"/>
          </p:cNvSpPr>
          <p:nvPr>
            <p:ph type="pic" idx="1"/>
          </p:nvPr>
        </p:nvSpPr>
        <p:spPr>
          <a:xfrm>
            <a:off x="4059578" y="1212494"/>
            <a:ext cx="4300576" cy="5264507"/>
          </a:xfrm>
        </p:spPr>
        <p:txBody>
          <a:bodyPr lIns="274320" tIns="182880" anchor="t">
            <a:normAutofit/>
          </a:bodyPr>
          <a:lstStyle>
            <a:lvl1pPr marL="0" indent="0">
              <a:buNone/>
              <a:defRPr sz="2121"/>
            </a:lvl1pPr>
            <a:lvl2pPr marL="346363" indent="0">
              <a:buNone/>
              <a:defRPr sz="2121"/>
            </a:lvl2pPr>
            <a:lvl3pPr marL="692727" indent="0">
              <a:buNone/>
              <a:defRPr sz="1818"/>
            </a:lvl3pPr>
            <a:lvl4pPr marL="1039090" indent="0">
              <a:buNone/>
              <a:defRPr sz="1515"/>
            </a:lvl4pPr>
            <a:lvl5pPr marL="1385453" indent="0">
              <a:buNone/>
              <a:defRPr sz="1515"/>
            </a:lvl5pPr>
            <a:lvl6pPr marL="1731816" indent="0">
              <a:buNone/>
              <a:defRPr sz="1515"/>
            </a:lvl6pPr>
            <a:lvl7pPr marL="2078180" indent="0">
              <a:buNone/>
              <a:defRPr sz="1515"/>
            </a:lvl7pPr>
            <a:lvl8pPr marL="2424543" indent="0">
              <a:buNone/>
              <a:defRPr sz="1515"/>
            </a:lvl8pPr>
            <a:lvl9pPr marL="2770906" indent="0">
              <a:buNone/>
              <a:defRPr sz="1515"/>
            </a:lvl9pPr>
          </a:lstStyle>
          <a:p>
            <a:r>
              <a:rPr lang="en-US"/>
              <a:t>Click icon to add picture</a:t>
            </a:r>
          </a:p>
        </p:txBody>
      </p:sp>
      <p:sp>
        <p:nvSpPr>
          <p:cNvPr id="4" name="Text Placeholder 3"/>
          <p:cNvSpPr>
            <a:spLocks noGrp="1"/>
          </p:cNvSpPr>
          <p:nvPr>
            <p:ph type="body" sz="half" idx="2"/>
          </p:nvPr>
        </p:nvSpPr>
        <p:spPr>
          <a:xfrm>
            <a:off x="865882" y="3212592"/>
            <a:ext cx="2863183" cy="3264408"/>
          </a:xfrm>
        </p:spPr>
        <p:txBody>
          <a:bodyPr>
            <a:normAutofit/>
          </a:bodyPr>
          <a:lstStyle>
            <a:lvl1pPr marL="0" indent="0">
              <a:lnSpc>
                <a:spcPct val="100000"/>
              </a:lnSpc>
              <a:spcBef>
                <a:spcPts val="808"/>
              </a:spcBef>
              <a:buNone/>
              <a:defRPr sz="1288"/>
            </a:lvl1pPr>
            <a:lvl2pPr marL="346363" indent="0">
              <a:buNone/>
              <a:defRPr sz="909"/>
            </a:lvl2pPr>
            <a:lvl3pPr marL="692727" indent="0">
              <a:buNone/>
              <a:defRPr sz="758"/>
            </a:lvl3pPr>
            <a:lvl4pPr marL="1039090" indent="0">
              <a:buNone/>
              <a:defRPr sz="682"/>
            </a:lvl4pPr>
            <a:lvl5pPr marL="1385453" indent="0">
              <a:buNone/>
              <a:defRPr sz="682"/>
            </a:lvl5pPr>
            <a:lvl6pPr marL="1731816" indent="0">
              <a:buNone/>
              <a:defRPr sz="682"/>
            </a:lvl6pPr>
            <a:lvl7pPr marL="2078180" indent="0">
              <a:buNone/>
              <a:defRPr sz="682"/>
            </a:lvl7pPr>
            <a:lvl8pPr marL="2424543" indent="0">
              <a:buNone/>
              <a:defRPr sz="682"/>
            </a:lvl8pPr>
            <a:lvl9pPr marL="2770906" indent="0">
              <a:buNone/>
              <a:defRPr sz="682"/>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445775234"/>
      </p:ext>
    </p:extLst>
  </p:cSld>
  <p:clrMapOvr>
    <a:masterClrMapping/>
  </p:clrMapOvr>
  <p:hf sldNum="0" hdr="0" ftr="0" dt="0"/>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949809903"/>
      </p:ext>
    </p:extLst>
  </p:cSld>
  <p:clrMapOvr>
    <a:masterClrMapping/>
  </p:clrMapOvr>
  <p:hf sldNum="0" hdr="0" ftr="0" dt="0"/>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09567" y="863600"/>
            <a:ext cx="1760627" cy="613156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65883" y="863600"/>
            <a:ext cx="5628233" cy="61315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949943229"/>
      </p:ext>
    </p:extLst>
  </p:cSld>
  <p:clrMapOvr>
    <a:masterClrMapping/>
  </p:clrMapOvr>
  <p:hf sldNum="0" hdr="0" ftr="0" dt="0"/>
</p:sldLayout>
</file>

<file path=ppt/slideLayouts/slideLayout109.xml><?xml version="1.0" encoding="utf-8"?>
<p:sldLayout xmlns:a="http://schemas.openxmlformats.org/drawingml/2006/main" xmlns:r="http://schemas.openxmlformats.org/officeDocument/2006/relationships" xmlns:p="http://schemas.openxmlformats.org/presentationml/2006/main">
  <p:cSld name="Title">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B86D7D99-F789-4EDA-861D-B6B994F05F1D}"/>
              </a:ext>
            </a:extLst>
          </p:cNvPr>
          <p:cNvSpPr>
            <a:spLocks noGrp="1"/>
          </p:cNvSpPr>
          <p:nvPr>
            <p:ph type="ctrTitle"/>
          </p:nvPr>
        </p:nvSpPr>
        <p:spPr>
          <a:xfrm>
            <a:off x="1156820" y="1271260"/>
            <a:ext cx="6927056" cy="2705947"/>
          </a:xfrm>
        </p:spPr>
        <p:txBody>
          <a:bodyPr/>
          <a:lstStyle>
            <a:lvl1pPr algn="ctr">
              <a:defRPr>
                <a:solidFill>
                  <a:schemeClr val="bg1"/>
                </a:solidFill>
              </a:defRPr>
            </a:lvl1pPr>
          </a:lstStyle>
          <a:p>
            <a:r>
              <a:rPr lang="en-US">
                <a:solidFill>
                  <a:srgbClr val="FFFFFF"/>
                </a:solidFill>
                <a:effectLst>
                  <a:outerShdw blurRad="38100" dist="38100" dir="2700000" algn="tl">
                    <a:srgbClr val="000000">
                      <a:alpha val="43137"/>
                    </a:srgbClr>
                  </a:outerShdw>
                </a:effectLst>
                <a:ea typeface="Cambria" panose="02040503050406030204" pitchFamily="18" charset="0"/>
                <a:cs typeface="Sabon Next LT" panose="020B0502040204020203" pitchFamily="2" charset="0"/>
              </a:rPr>
              <a:t>Click to edit Master title style</a:t>
            </a:r>
          </a:p>
        </p:txBody>
      </p:sp>
      <p:sp>
        <p:nvSpPr>
          <p:cNvPr id="20" name="Text Placeholder 12">
            <a:extLst>
              <a:ext uri="{FF2B5EF4-FFF2-40B4-BE49-F238E27FC236}">
                <a16:creationId xmlns:a16="http://schemas.microsoft.com/office/drawing/2014/main" id="{2B39487B-EA73-4D7B-93AA-D63B49F4DA7F}"/>
              </a:ext>
            </a:extLst>
          </p:cNvPr>
          <p:cNvSpPr>
            <a:spLocks noGrp="1"/>
          </p:cNvSpPr>
          <p:nvPr>
            <p:ph type="body" sz="quarter" idx="15"/>
          </p:nvPr>
        </p:nvSpPr>
        <p:spPr>
          <a:xfrm>
            <a:off x="1156820" y="4080510"/>
            <a:ext cx="6927056" cy="2777913"/>
          </a:xfrm>
        </p:spPr>
        <p:txBody>
          <a:bodyPr>
            <a:normAutofit/>
          </a:bodyPr>
          <a:lstStyle>
            <a:lvl1pPr marL="0" indent="0" algn="ctr">
              <a:buNone/>
              <a:defRPr sz="2121">
                <a:solidFill>
                  <a:schemeClr val="bg1"/>
                </a:solidFill>
                <a:effectLst/>
                <a:latin typeface="+mn-lt"/>
              </a:defRPr>
            </a:lvl1pPr>
          </a:lstStyle>
          <a:p>
            <a:pPr lvl="0"/>
            <a:r>
              <a:rPr lang="en-US"/>
              <a:t>Click to edit Master text styles</a:t>
            </a:r>
          </a:p>
        </p:txBody>
      </p:sp>
    </p:spTree>
    <p:extLst>
      <p:ext uri="{BB962C8B-B14F-4D97-AF65-F5344CB8AC3E}">
        <p14:creationId xmlns:p14="http://schemas.microsoft.com/office/powerpoint/2010/main" val="184415705"/>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6154" y="311258"/>
            <a:ext cx="2078117" cy="6631728"/>
          </a:xfrm>
        </p:spPr>
        <p:txBody>
          <a:bodyPr vert="eaVert"/>
          <a:lstStyle>
            <a:lvl1pPr>
              <a:defRPr>
                <a:solidFill>
                  <a:srgbClr val="000000"/>
                </a:solidFill>
              </a:defRPr>
            </a:lvl1pPr>
          </a:lstStyle>
          <a:p>
            <a:r>
              <a:rPr lang="en-US"/>
              <a:t>Click to edit Master title style</a:t>
            </a:r>
          </a:p>
        </p:txBody>
      </p:sp>
      <p:sp>
        <p:nvSpPr>
          <p:cNvPr id="3" name="Vertical Text Placeholder 2"/>
          <p:cNvSpPr>
            <a:spLocks noGrp="1"/>
          </p:cNvSpPr>
          <p:nvPr>
            <p:ph type="body" orient="vert" idx="1"/>
          </p:nvPr>
        </p:nvSpPr>
        <p:spPr>
          <a:xfrm>
            <a:off x="461804" y="311258"/>
            <a:ext cx="6080416" cy="6631728"/>
          </a:xfrm>
        </p:spPr>
        <p:txBody>
          <a:bodyPr vert="eaVert"/>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8/9/2024</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spTree>
    <p:extLst>
      <p:ext uri="{BB962C8B-B14F-4D97-AF65-F5344CB8AC3E}">
        <p14:creationId xmlns:p14="http://schemas.microsoft.com/office/powerpoint/2010/main" val="394037628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60"/>
        <p:cNvGrpSpPr/>
        <p:nvPr/>
      </p:nvGrpSpPr>
      <p:grpSpPr>
        <a:xfrm>
          <a:off x="0" y="0"/>
          <a:ext cx="0" cy="0"/>
          <a:chOff x="0" y="0"/>
          <a:chExt cx="0" cy="0"/>
        </a:xfrm>
      </p:grpSpPr>
      <p:sp>
        <p:nvSpPr>
          <p:cNvPr id="866" name="Google Shape;866;p7"/>
          <p:cNvSpPr txBox="1">
            <a:spLocks noGrp="1"/>
          </p:cNvSpPr>
          <p:nvPr>
            <p:ph type="title"/>
          </p:nvPr>
        </p:nvSpPr>
        <p:spPr>
          <a:xfrm>
            <a:off x="727251" y="672484"/>
            <a:ext cx="4703185" cy="865413"/>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en-US"/>
              <a:t>Click to edit Master title style</a:t>
            </a:r>
            <a:endParaRPr/>
          </a:p>
        </p:txBody>
      </p:sp>
      <p:sp>
        <p:nvSpPr>
          <p:cNvPr id="867" name="Google Shape;867;p7"/>
          <p:cNvSpPr txBox="1">
            <a:spLocks noGrp="1"/>
          </p:cNvSpPr>
          <p:nvPr>
            <p:ph type="subTitle" idx="1"/>
          </p:nvPr>
        </p:nvSpPr>
        <p:spPr>
          <a:xfrm>
            <a:off x="727251" y="2402630"/>
            <a:ext cx="4703185" cy="3822507"/>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Nunito Light"/>
              <a:buChar char="●"/>
              <a:defRPr/>
            </a:lvl1pPr>
            <a:lvl2pPr lvl="1" algn="ctr" rtl="0">
              <a:lnSpc>
                <a:spcPct val="100000"/>
              </a:lnSpc>
              <a:spcBef>
                <a:spcPts val="0"/>
              </a:spcBef>
              <a:spcAft>
                <a:spcPts val="0"/>
              </a:spcAft>
              <a:buClr>
                <a:srgbClr val="E76A28"/>
              </a:buClr>
              <a:buSzPts val="1400"/>
              <a:buFont typeface="Nunito Light"/>
              <a:buChar char="○"/>
              <a:defRPr/>
            </a:lvl2pPr>
            <a:lvl3pPr lvl="2" algn="ctr" rtl="0">
              <a:lnSpc>
                <a:spcPct val="100000"/>
              </a:lnSpc>
              <a:spcBef>
                <a:spcPts val="1616"/>
              </a:spcBef>
              <a:spcAft>
                <a:spcPts val="0"/>
              </a:spcAft>
              <a:buClr>
                <a:srgbClr val="E76A28"/>
              </a:buClr>
              <a:buSzPts val="1400"/>
              <a:buFont typeface="Nunito Light"/>
              <a:buChar char="■"/>
              <a:defRPr/>
            </a:lvl3pPr>
            <a:lvl4pPr lvl="3" algn="ctr" rtl="0">
              <a:lnSpc>
                <a:spcPct val="100000"/>
              </a:lnSpc>
              <a:spcBef>
                <a:spcPts val="1616"/>
              </a:spcBef>
              <a:spcAft>
                <a:spcPts val="0"/>
              </a:spcAft>
              <a:buClr>
                <a:srgbClr val="E76A28"/>
              </a:buClr>
              <a:buSzPts val="1400"/>
              <a:buFont typeface="Nunito Light"/>
              <a:buChar char="●"/>
              <a:defRPr/>
            </a:lvl4pPr>
            <a:lvl5pPr lvl="4" algn="ctr" rtl="0">
              <a:lnSpc>
                <a:spcPct val="100000"/>
              </a:lnSpc>
              <a:spcBef>
                <a:spcPts val="1616"/>
              </a:spcBef>
              <a:spcAft>
                <a:spcPts val="0"/>
              </a:spcAft>
              <a:buClr>
                <a:srgbClr val="E76A28"/>
              </a:buClr>
              <a:buSzPts val="1400"/>
              <a:buFont typeface="Nunito Light"/>
              <a:buChar char="○"/>
              <a:defRPr/>
            </a:lvl5pPr>
            <a:lvl6pPr lvl="5" algn="ctr" rtl="0">
              <a:lnSpc>
                <a:spcPct val="100000"/>
              </a:lnSpc>
              <a:spcBef>
                <a:spcPts val="1616"/>
              </a:spcBef>
              <a:spcAft>
                <a:spcPts val="0"/>
              </a:spcAft>
              <a:buClr>
                <a:srgbClr val="999999"/>
              </a:buClr>
              <a:buSzPts val="1400"/>
              <a:buFont typeface="Nunito Light"/>
              <a:buChar char="■"/>
              <a:defRPr/>
            </a:lvl6pPr>
            <a:lvl7pPr lvl="6" algn="ctr" rtl="0">
              <a:lnSpc>
                <a:spcPct val="100000"/>
              </a:lnSpc>
              <a:spcBef>
                <a:spcPts val="1616"/>
              </a:spcBef>
              <a:spcAft>
                <a:spcPts val="0"/>
              </a:spcAft>
              <a:buClr>
                <a:srgbClr val="999999"/>
              </a:buClr>
              <a:buSzPts val="1400"/>
              <a:buFont typeface="Nunito Light"/>
              <a:buChar char="●"/>
              <a:defRPr/>
            </a:lvl7pPr>
            <a:lvl8pPr lvl="7" algn="ctr" rtl="0">
              <a:lnSpc>
                <a:spcPct val="100000"/>
              </a:lnSpc>
              <a:spcBef>
                <a:spcPts val="1616"/>
              </a:spcBef>
              <a:spcAft>
                <a:spcPts val="0"/>
              </a:spcAft>
              <a:buClr>
                <a:srgbClr val="999999"/>
              </a:buClr>
              <a:buSzPts val="1400"/>
              <a:buFont typeface="Nunito Light"/>
              <a:buChar char="○"/>
              <a:defRPr/>
            </a:lvl8pPr>
            <a:lvl9pPr lvl="8" algn="ctr" rtl="0">
              <a:lnSpc>
                <a:spcPct val="100000"/>
              </a:lnSpc>
              <a:spcBef>
                <a:spcPts val="1616"/>
              </a:spcBef>
              <a:spcAft>
                <a:spcPts val="1616"/>
              </a:spcAft>
              <a:buClr>
                <a:srgbClr val="999999"/>
              </a:buClr>
              <a:buSzPts val="1400"/>
              <a:buFont typeface="Nunito Light"/>
              <a:buChar char="■"/>
              <a:defRPr/>
            </a:lvl9pPr>
          </a:lstStyle>
          <a:p>
            <a:r>
              <a:rPr lang="en-US"/>
              <a:t>Click to edit Master subtitle style</a:t>
            </a:r>
            <a:endParaRPr/>
          </a:p>
        </p:txBody>
      </p:sp>
      <p:sp>
        <p:nvSpPr>
          <p:cNvPr id="868" name="Google Shape;868;p7"/>
          <p:cNvSpPr>
            <a:spLocks noGrp="1"/>
          </p:cNvSpPr>
          <p:nvPr>
            <p:ph type="pic" idx="2"/>
          </p:nvPr>
        </p:nvSpPr>
        <p:spPr>
          <a:xfrm>
            <a:off x="5613917" y="2370670"/>
            <a:ext cx="2597798" cy="3886427"/>
          </a:xfrm>
          <a:prstGeom prst="ellipse">
            <a:avLst/>
          </a:prstGeom>
          <a:noFill/>
          <a:ln>
            <a:noFill/>
          </a:ln>
        </p:spPr>
      </p:sp>
    </p:spTree>
    <p:extLst>
      <p:ext uri="{BB962C8B-B14F-4D97-AF65-F5344CB8AC3E}">
        <p14:creationId xmlns:p14="http://schemas.microsoft.com/office/powerpoint/2010/main" val="3204817904"/>
      </p:ext>
    </p:extLst>
  </p:cSld>
  <p:clrMapOvr>
    <a:masterClrMapping/>
  </p:clrMapOvr>
  <p:hf sldNum="0" hdr="0" ftr="0" dt="0"/>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268"/>
        <p:cNvGrpSpPr/>
        <p:nvPr/>
      </p:nvGrpSpPr>
      <p:grpSpPr>
        <a:xfrm>
          <a:off x="0" y="0"/>
          <a:ext cx="0" cy="0"/>
          <a:chOff x="0" y="0"/>
          <a:chExt cx="0" cy="0"/>
        </a:xfrm>
      </p:grpSpPr>
      <p:sp>
        <p:nvSpPr>
          <p:cNvPr id="1417" name="Google Shape;1417;p14"/>
          <p:cNvSpPr txBox="1">
            <a:spLocks noGrp="1"/>
          </p:cNvSpPr>
          <p:nvPr>
            <p:ph type="title"/>
          </p:nvPr>
        </p:nvSpPr>
        <p:spPr>
          <a:xfrm>
            <a:off x="727251" y="672484"/>
            <a:ext cx="7788544" cy="865413"/>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en-US"/>
              <a:t>Click to edit Master title style</a:t>
            </a:r>
            <a:endParaRPr/>
          </a:p>
        </p:txBody>
      </p:sp>
      <p:sp>
        <p:nvSpPr>
          <p:cNvPr id="1418" name="Google Shape;1418;p14"/>
          <p:cNvSpPr txBox="1">
            <a:spLocks noGrp="1"/>
          </p:cNvSpPr>
          <p:nvPr>
            <p:ph type="subTitle" idx="1"/>
          </p:nvPr>
        </p:nvSpPr>
        <p:spPr>
          <a:xfrm>
            <a:off x="4038347" y="2029951"/>
            <a:ext cx="4342592" cy="4927280"/>
          </a:xfrm>
          <a:prstGeom prst="rect">
            <a:avLst/>
          </a:prstGeom>
        </p:spPr>
        <p:txBody>
          <a:bodyPr spcFirstLastPara="1" wrap="square" lIns="91425" tIns="91425" rIns="91425" bIns="91425" anchor="ctr" anchorCtr="0">
            <a:noAutofit/>
          </a:bodyPr>
          <a:lstStyle>
            <a:lvl1pPr lvl="0" rtl="0">
              <a:spcBef>
                <a:spcPts val="0"/>
              </a:spcBef>
              <a:spcAft>
                <a:spcPts val="0"/>
              </a:spcAft>
              <a:buSzPts val="1100"/>
              <a:buFont typeface="Nunito Light"/>
              <a:buChar char="●"/>
              <a:defRPr/>
            </a:lvl1pPr>
            <a:lvl2pPr lvl="1" algn="ctr" rtl="0">
              <a:lnSpc>
                <a:spcPct val="100000"/>
              </a:lnSpc>
              <a:spcBef>
                <a:spcPts val="1010"/>
              </a:spcBef>
              <a:spcAft>
                <a:spcPts val="0"/>
              </a:spcAft>
              <a:buClr>
                <a:srgbClr val="E76A28"/>
              </a:buClr>
              <a:buSzPts val="1600"/>
              <a:buFont typeface="Nunito Light"/>
              <a:buChar char="○"/>
              <a:defRPr/>
            </a:lvl2pPr>
            <a:lvl3pPr lvl="2" algn="ctr" rtl="0">
              <a:lnSpc>
                <a:spcPct val="100000"/>
              </a:lnSpc>
              <a:spcBef>
                <a:spcPts val="1616"/>
              </a:spcBef>
              <a:spcAft>
                <a:spcPts val="0"/>
              </a:spcAft>
              <a:buClr>
                <a:srgbClr val="E76A28"/>
              </a:buClr>
              <a:buSzPts val="1500"/>
              <a:buFont typeface="Nunito Light"/>
              <a:buChar char="■"/>
              <a:defRPr/>
            </a:lvl3pPr>
            <a:lvl4pPr lvl="3" algn="ctr" rtl="0">
              <a:lnSpc>
                <a:spcPct val="100000"/>
              </a:lnSpc>
              <a:spcBef>
                <a:spcPts val="1616"/>
              </a:spcBef>
              <a:spcAft>
                <a:spcPts val="0"/>
              </a:spcAft>
              <a:buClr>
                <a:srgbClr val="E76A28"/>
              </a:buClr>
              <a:buSzPts val="1500"/>
              <a:buFont typeface="Nunito Light"/>
              <a:buChar char="●"/>
              <a:defRPr/>
            </a:lvl4pPr>
            <a:lvl5pPr lvl="4" algn="ctr" rtl="0">
              <a:lnSpc>
                <a:spcPct val="100000"/>
              </a:lnSpc>
              <a:spcBef>
                <a:spcPts val="1616"/>
              </a:spcBef>
              <a:spcAft>
                <a:spcPts val="0"/>
              </a:spcAft>
              <a:buClr>
                <a:srgbClr val="E76A28"/>
              </a:buClr>
              <a:buSzPts val="1400"/>
              <a:buFont typeface="Nunito Light"/>
              <a:buChar char="○"/>
              <a:defRPr/>
            </a:lvl5pPr>
            <a:lvl6pPr lvl="5" algn="ctr" rtl="0">
              <a:lnSpc>
                <a:spcPct val="100000"/>
              </a:lnSpc>
              <a:spcBef>
                <a:spcPts val="1616"/>
              </a:spcBef>
              <a:spcAft>
                <a:spcPts val="0"/>
              </a:spcAft>
              <a:buClr>
                <a:srgbClr val="999999"/>
              </a:buClr>
              <a:buSzPts val="1400"/>
              <a:buFont typeface="Nunito Light"/>
              <a:buChar char="■"/>
              <a:defRPr/>
            </a:lvl6pPr>
            <a:lvl7pPr lvl="6" algn="ctr" rtl="0">
              <a:lnSpc>
                <a:spcPct val="100000"/>
              </a:lnSpc>
              <a:spcBef>
                <a:spcPts val="1616"/>
              </a:spcBef>
              <a:spcAft>
                <a:spcPts val="0"/>
              </a:spcAft>
              <a:buClr>
                <a:srgbClr val="999999"/>
              </a:buClr>
              <a:buSzPts val="1300"/>
              <a:buFont typeface="Nunito Light"/>
              <a:buChar char="●"/>
              <a:defRPr/>
            </a:lvl7pPr>
            <a:lvl8pPr lvl="7" algn="ctr" rtl="0">
              <a:lnSpc>
                <a:spcPct val="100000"/>
              </a:lnSpc>
              <a:spcBef>
                <a:spcPts val="1616"/>
              </a:spcBef>
              <a:spcAft>
                <a:spcPts val="0"/>
              </a:spcAft>
              <a:buClr>
                <a:srgbClr val="999999"/>
              </a:buClr>
              <a:buSzPts val="1300"/>
              <a:buFont typeface="Nunito Light"/>
              <a:buChar char="○"/>
              <a:defRPr/>
            </a:lvl8pPr>
            <a:lvl9pPr lvl="8" algn="ctr" rtl="0">
              <a:lnSpc>
                <a:spcPct val="100000"/>
              </a:lnSpc>
              <a:spcBef>
                <a:spcPts val="1616"/>
              </a:spcBef>
              <a:spcAft>
                <a:spcPts val="1616"/>
              </a:spcAft>
              <a:buClr>
                <a:srgbClr val="999999"/>
              </a:buClr>
              <a:buSzPts val="1400"/>
              <a:buFont typeface="Nunito Light"/>
              <a:buChar char="■"/>
              <a:defRPr/>
            </a:lvl9pPr>
          </a:lstStyle>
          <a:p>
            <a:r>
              <a:rPr lang="en-US"/>
              <a:t>Click to edit Master subtitle style</a:t>
            </a:r>
            <a:endParaRPr/>
          </a:p>
        </p:txBody>
      </p:sp>
      <p:sp>
        <p:nvSpPr>
          <p:cNvPr id="1419" name="Google Shape;1419;p14"/>
          <p:cNvSpPr>
            <a:spLocks noGrp="1"/>
          </p:cNvSpPr>
          <p:nvPr>
            <p:ph type="pic" idx="2"/>
          </p:nvPr>
        </p:nvSpPr>
        <p:spPr>
          <a:xfrm>
            <a:off x="727251" y="2328510"/>
            <a:ext cx="2597798" cy="3886427"/>
          </a:xfrm>
          <a:prstGeom prst="ellipse">
            <a:avLst/>
          </a:prstGeom>
          <a:noFill/>
          <a:ln>
            <a:noFill/>
          </a:ln>
        </p:spPr>
      </p:sp>
    </p:spTree>
    <p:extLst>
      <p:ext uri="{BB962C8B-B14F-4D97-AF65-F5344CB8AC3E}">
        <p14:creationId xmlns:p14="http://schemas.microsoft.com/office/powerpoint/2010/main" val="1239696358"/>
      </p:ext>
    </p:extLst>
  </p:cSld>
  <p:clrMapOvr>
    <a:masterClrMapping/>
  </p:clrMapOvr>
  <p:hf sldNum="0" hdr="0" ftr="0" dt="0"/>
</p:sldLayout>
</file>

<file path=ppt/slideLayouts/slideLayout112.xml><?xml version="1.0" encoding="utf-8"?>
<p:sldLayout xmlns:a="http://schemas.openxmlformats.org/drawingml/2006/main" xmlns:r="http://schemas.openxmlformats.org/officeDocument/2006/relationships" xmlns:p="http://schemas.openxmlformats.org/presentationml/2006/main">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C6DDD-D2BB-0153-0F53-9F7C17BDFD2B}"/>
              </a:ext>
            </a:extLst>
          </p:cNvPr>
          <p:cNvSpPr>
            <a:spLocks noGrp="1"/>
          </p:cNvSpPr>
          <p:nvPr>
            <p:ph type="title" hasCustomPrompt="1"/>
          </p:nvPr>
        </p:nvSpPr>
        <p:spPr>
          <a:xfrm>
            <a:off x="574945" y="829057"/>
            <a:ext cx="8083875" cy="2409963"/>
          </a:xfrm>
        </p:spPr>
        <p:txBody>
          <a:bodyPr/>
          <a:lstStyle>
            <a:lvl1pPr>
              <a:lnSpc>
                <a:spcPct val="100000"/>
              </a:lnSpc>
              <a:defRPr>
                <a:solidFill>
                  <a:schemeClr val="accent6"/>
                </a:solidFill>
              </a:defRPr>
            </a:lvl1pPr>
          </a:lstStyle>
          <a:p>
            <a:r>
              <a:rPr lang="en-US"/>
              <a:t>Click to add title</a:t>
            </a:r>
          </a:p>
        </p:txBody>
      </p:sp>
      <p:sp>
        <p:nvSpPr>
          <p:cNvPr id="5" name="Slide Number Placeholder 4">
            <a:extLst>
              <a:ext uri="{FF2B5EF4-FFF2-40B4-BE49-F238E27FC236}">
                <a16:creationId xmlns:a16="http://schemas.microsoft.com/office/drawing/2014/main" id="{471A846E-CBB1-9805-456D-0C0B890912B7}"/>
              </a:ext>
            </a:extLst>
          </p:cNvPr>
          <p:cNvSpPr>
            <a:spLocks noGrp="1"/>
          </p:cNvSpPr>
          <p:nvPr>
            <p:ph type="sldNum" sz="quarter" idx="12"/>
          </p:nvPr>
        </p:nvSpPr>
        <p:spPr/>
        <p:txBody>
          <a:bodyPr/>
          <a:lstStyle>
            <a:lvl1pPr>
              <a:defRPr>
                <a:latin typeface="+mn-lt"/>
              </a:defRPr>
            </a:lvl1pPr>
          </a:lstStyle>
          <a:p>
            <a:fld id="{4FAB73BC-B049-4115-A692-8D63A059BFB8}" type="slidenum">
              <a:rPr lang="en-US" smtClean="0"/>
              <a:pPr/>
              <a:t>‹#›</a:t>
            </a:fld>
            <a:endParaRPr lang="en-US"/>
          </a:p>
        </p:txBody>
      </p:sp>
      <p:sp>
        <p:nvSpPr>
          <p:cNvPr id="31" name="Text Placeholder 2">
            <a:extLst>
              <a:ext uri="{FF2B5EF4-FFF2-40B4-BE49-F238E27FC236}">
                <a16:creationId xmlns:a16="http://schemas.microsoft.com/office/drawing/2014/main" id="{AB1DF8DE-0EED-2627-4B5E-266C0BC276BE}"/>
              </a:ext>
            </a:extLst>
          </p:cNvPr>
          <p:cNvSpPr>
            <a:spLocks noGrp="1"/>
          </p:cNvSpPr>
          <p:nvPr>
            <p:ph type="body" idx="1" hasCustomPrompt="1"/>
          </p:nvPr>
        </p:nvSpPr>
        <p:spPr>
          <a:xfrm>
            <a:off x="519180" y="3419857"/>
            <a:ext cx="1510099" cy="632155"/>
          </a:xfrm>
          <a:solidFill>
            <a:schemeClr val="accent3"/>
          </a:solidFill>
          <a:ln>
            <a:noFill/>
          </a:ln>
        </p:spPr>
        <p:txBody>
          <a:bodyPr lIns="0" tIns="0" rIns="0" bIns="0" anchor="ctr">
            <a:noAutofit/>
          </a:bodyPr>
          <a:lstStyle>
            <a:lvl1pPr marL="0" indent="0" algn="ctr">
              <a:lnSpc>
                <a:spcPct val="100000"/>
              </a:lnSpc>
              <a:spcBef>
                <a:spcPts val="0"/>
              </a:spcBef>
              <a:buNone/>
              <a:defRPr sz="1364" b="0" cap="all" spc="0" baseline="0">
                <a:solidFill>
                  <a:schemeClr val="accent6"/>
                </a:solidFill>
                <a:latin typeface="+mj-lt"/>
                <a:cs typeface="Arial" panose="020B0604020202020204" pitchFamily="34" charset="0"/>
              </a:defRPr>
            </a:lvl1pPr>
            <a:lvl2pPr marL="346379" indent="0">
              <a:buNone/>
              <a:defRPr sz="1515" b="1"/>
            </a:lvl2pPr>
            <a:lvl3pPr marL="692756" indent="0">
              <a:buNone/>
              <a:defRPr sz="1364" b="1"/>
            </a:lvl3pPr>
            <a:lvl4pPr marL="1039135" indent="0">
              <a:buNone/>
              <a:defRPr sz="1212" b="1"/>
            </a:lvl4pPr>
            <a:lvl5pPr marL="1385514" indent="0">
              <a:buNone/>
              <a:defRPr sz="1212" b="1"/>
            </a:lvl5pPr>
            <a:lvl6pPr marL="1731893" indent="0">
              <a:buNone/>
              <a:defRPr sz="1212" b="1"/>
            </a:lvl6pPr>
            <a:lvl7pPr marL="2078271" indent="0">
              <a:buNone/>
              <a:defRPr sz="1212" b="1"/>
            </a:lvl7pPr>
            <a:lvl8pPr marL="2424650" indent="0">
              <a:buNone/>
              <a:defRPr sz="1212" b="1"/>
            </a:lvl8pPr>
            <a:lvl9pPr marL="2771029" indent="0">
              <a:buNone/>
              <a:defRPr sz="1212" b="1"/>
            </a:lvl9pPr>
          </a:lstStyle>
          <a:p>
            <a:pPr lvl="0"/>
            <a:r>
              <a:rPr lang="en-US"/>
              <a:t>MMM YYYY</a:t>
            </a:r>
          </a:p>
        </p:txBody>
      </p:sp>
      <p:sp>
        <p:nvSpPr>
          <p:cNvPr id="32" name="Text Placeholder 4">
            <a:extLst>
              <a:ext uri="{FF2B5EF4-FFF2-40B4-BE49-F238E27FC236}">
                <a16:creationId xmlns:a16="http://schemas.microsoft.com/office/drawing/2014/main" id="{5AE99EEE-38C4-CB2D-EEA0-8A2EB6F129E4}"/>
              </a:ext>
            </a:extLst>
          </p:cNvPr>
          <p:cNvSpPr>
            <a:spLocks noGrp="1"/>
          </p:cNvSpPr>
          <p:nvPr>
            <p:ph type="body" sz="quarter" idx="3" hasCustomPrompt="1"/>
          </p:nvPr>
        </p:nvSpPr>
        <p:spPr>
          <a:xfrm>
            <a:off x="2197592" y="3419857"/>
            <a:ext cx="1510099" cy="632155"/>
          </a:xfrm>
          <a:solidFill>
            <a:schemeClr val="accent1"/>
          </a:solidFill>
          <a:ln>
            <a:noFill/>
          </a:ln>
        </p:spPr>
        <p:txBody>
          <a:bodyPr lIns="0" tIns="0" rIns="0" bIns="0" anchor="ctr">
            <a:noAutofit/>
          </a:bodyPr>
          <a:lstStyle>
            <a:lvl1pPr marL="0" indent="0" algn="ctr">
              <a:lnSpc>
                <a:spcPct val="100000"/>
              </a:lnSpc>
              <a:spcBef>
                <a:spcPts val="0"/>
              </a:spcBef>
              <a:buNone/>
              <a:defRPr sz="1364" b="0" cap="all" spc="0" baseline="0">
                <a:solidFill>
                  <a:schemeClr val="accent6"/>
                </a:solidFill>
                <a:latin typeface="+mj-lt"/>
                <a:cs typeface="Arial" panose="020B0604020202020204" pitchFamily="34" charset="0"/>
              </a:defRPr>
            </a:lvl1pPr>
            <a:lvl2pPr marL="346379" indent="0">
              <a:buNone/>
              <a:defRPr sz="1515" b="1"/>
            </a:lvl2pPr>
            <a:lvl3pPr marL="692756" indent="0">
              <a:buNone/>
              <a:defRPr sz="1364" b="1"/>
            </a:lvl3pPr>
            <a:lvl4pPr marL="1039135" indent="0">
              <a:buNone/>
              <a:defRPr sz="1212" b="1"/>
            </a:lvl4pPr>
            <a:lvl5pPr marL="1385514" indent="0">
              <a:buNone/>
              <a:defRPr sz="1212" b="1"/>
            </a:lvl5pPr>
            <a:lvl6pPr marL="1731893" indent="0">
              <a:buNone/>
              <a:defRPr sz="1212" b="1"/>
            </a:lvl6pPr>
            <a:lvl7pPr marL="2078271" indent="0">
              <a:buNone/>
              <a:defRPr sz="1212" b="1"/>
            </a:lvl7pPr>
            <a:lvl8pPr marL="2424650" indent="0">
              <a:buNone/>
              <a:defRPr sz="1212" b="1"/>
            </a:lvl8pPr>
            <a:lvl9pPr marL="2771029" indent="0">
              <a:buNone/>
              <a:defRPr sz="1212" b="1"/>
            </a:lvl9pPr>
          </a:lstStyle>
          <a:p>
            <a:pPr lvl="0"/>
            <a:r>
              <a:rPr lang="en-US"/>
              <a:t>MMM YYYY</a:t>
            </a:r>
          </a:p>
        </p:txBody>
      </p:sp>
      <p:sp>
        <p:nvSpPr>
          <p:cNvPr id="33" name="Text Placeholder 4">
            <a:extLst>
              <a:ext uri="{FF2B5EF4-FFF2-40B4-BE49-F238E27FC236}">
                <a16:creationId xmlns:a16="http://schemas.microsoft.com/office/drawing/2014/main" id="{AA90F0AE-69F4-EBD3-AED1-81E98D34811D}"/>
              </a:ext>
            </a:extLst>
          </p:cNvPr>
          <p:cNvSpPr>
            <a:spLocks noGrp="1"/>
          </p:cNvSpPr>
          <p:nvPr>
            <p:ph type="body" sz="quarter" idx="13" hasCustomPrompt="1"/>
          </p:nvPr>
        </p:nvSpPr>
        <p:spPr>
          <a:xfrm>
            <a:off x="3876003" y="3419857"/>
            <a:ext cx="1510099" cy="632155"/>
          </a:xfrm>
          <a:solidFill>
            <a:schemeClr val="accent3"/>
          </a:solidFill>
          <a:ln>
            <a:noFill/>
          </a:ln>
        </p:spPr>
        <p:txBody>
          <a:bodyPr lIns="0" tIns="0" rIns="0" bIns="0" anchor="ctr">
            <a:noAutofit/>
          </a:bodyPr>
          <a:lstStyle>
            <a:lvl1pPr marL="0" indent="0" algn="ctr">
              <a:lnSpc>
                <a:spcPct val="100000"/>
              </a:lnSpc>
              <a:spcBef>
                <a:spcPts val="0"/>
              </a:spcBef>
              <a:buNone/>
              <a:defRPr sz="1364" b="0" cap="all" spc="0" baseline="0">
                <a:solidFill>
                  <a:schemeClr val="accent6"/>
                </a:solidFill>
                <a:latin typeface="+mj-lt"/>
                <a:cs typeface="Arial" panose="020B0604020202020204" pitchFamily="34" charset="0"/>
              </a:defRPr>
            </a:lvl1pPr>
            <a:lvl2pPr marL="346379" indent="0">
              <a:buNone/>
              <a:defRPr sz="1515" b="1"/>
            </a:lvl2pPr>
            <a:lvl3pPr marL="692756" indent="0">
              <a:buNone/>
              <a:defRPr sz="1364" b="1"/>
            </a:lvl3pPr>
            <a:lvl4pPr marL="1039135" indent="0">
              <a:buNone/>
              <a:defRPr sz="1212" b="1"/>
            </a:lvl4pPr>
            <a:lvl5pPr marL="1385514" indent="0">
              <a:buNone/>
              <a:defRPr sz="1212" b="1"/>
            </a:lvl5pPr>
            <a:lvl6pPr marL="1731893" indent="0">
              <a:buNone/>
              <a:defRPr sz="1212" b="1"/>
            </a:lvl6pPr>
            <a:lvl7pPr marL="2078271" indent="0">
              <a:buNone/>
              <a:defRPr sz="1212" b="1"/>
            </a:lvl7pPr>
            <a:lvl8pPr marL="2424650" indent="0">
              <a:buNone/>
              <a:defRPr sz="1212" b="1"/>
            </a:lvl8pPr>
            <a:lvl9pPr marL="2771029" indent="0">
              <a:buNone/>
              <a:defRPr sz="1212" b="1"/>
            </a:lvl9pPr>
          </a:lstStyle>
          <a:p>
            <a:pPr lvl="0"/>
            <a:r>
              <a:rPr lang="en-US"/>
              <a:t>MMM YYYY</a:t>
            </a:r>
          </a:p>
        </p:txBody>
      </p:sp>
      <p:sp>
        <p:nvSpPr>
          <p:cNvPr id="34" name="Text Placeholder 4">
            <a:extLst>
              <a:ext uri="{FF2B5EF4-FFF2-40B4-BE49-F238E27FC236}">
                <a16:creationId xmlns:a16="http://schemas.microsoft.com/office/drawing/2014/main" id="{F9E49243-B04A-D7AF-B4C7-8E1AE776F811}"/>
              </a:ext>
            </a:extLst>
          </p:cNvPr>
          <p:cNvSpPr>
            <a:spLocks noGrp="1"/>
          </p:cNvSpPr>
          <p:nvPr>
            <p:ph type="body" sz="quarter" idx="15" hasCustomPrompt="1"/>
          </p:nvPr>
        </p:nvSpPr>
        <p:spPr>
          <a:xfrm>
            <a:off x="5554415" y="3419857"/>
            <a:ext cx="1510099" cy="632155"/>
          </a:xfrm>
          <a:solidFill>
            <a:schemeClr val="accent1"/>
          </a:solidFill>
          <a:ln>
            <a:noFill/>
          </a:ln>
        </p:spPr>
        <p:txBody>
          <a:bodyPr lIns="0" tIns="0" rIns="0" bIns="0" anchor="ctr">
            <a:noAutofit/>
          </a:bodyPr>
          <a:lstStyle>
            <a:lvl1pPr marL="0" indent="0" algn="ctr">
              <a:lnSpc>
                <a:spcPct val="100000"/>
              </a:lnSpc>
              <a:spcBef>
                <a:spcPts val="0"/>
              </a:spcBef>
              <a:buNone/>
              <a:defRPr sz="1364" b="0" cap="all" spc="0" baseline="0">
                <a:solidFill>
                  <a:schemeClr val="accent6"/>
                </a:solidFill>
                <a:latin typeface="+mj-lt"/>
                <a:cs typeface="Arial" panose="020B0604020202020204" pitchFamily="34" charset="0"/>
              </a:defRPr>
            </a:lvl1pPr>
            <a:lvl2pPr marL="346379" indent="0">
              <a:buNone/>
              <a:defRPr sz="1515" b="1"/>
            </a:lvl2pPr>
            <a:lvl3pPr marL="692756" indent="0">
              <a:buNone/>
              <a:defRPr sz="1364" b="1"/>
            </a:lvl3pPr>
            <a:lvl4pPr marL="1039135" indent="0">
              <a:buNone/>
              <a:defRPr sz="1212" b="1"/>
            </a:lvl4pPr>
            <a:lvl5pPr marL="1385514" indent="0">
              <a:buNone/>
              <a:defRPr sz="1212" b="1"/>
            </a:lvl5pPr>
            <a:lvl6pPr marL="1731893" indent="0">
              <a:buNone/>
              <a:defRPr sz="1212" b="1"/>
            </a:lvl6pPr>
            <a:lvl7pPr marL="2078271" indent="0">
              <a:buNone/>
              <a:defRPr sz="1212" b="1"/>
            </a:lvl7pPr>
            <a:lvl8pPr marL="2424650" indent="0">
              <a:buNone/>
              <a:defRPr sz="1212" b="1"/>
            </a:lvl8pPr>
            <a:lvl9pPr marL="2771029" indent="0">
              <a:buNone/>
              <a:defRPr sz="1212" b="1"/>
            </a:lvl9pPr>
          </a:lstStyle>
          <a:p>
            <a:pPr lvl="0"/>
            <a:r>
              <a:rPr lang="en-US"/>
              <a:t>MMM YYYY</a:t>
            </a:r>
          </a:p>
        </p:txBody>
      </p:sp>
      <p:sp>
        <p:nvSpPr>
          <p:cNvPr id="35" name="Text Placeholder 4">
            <a:extLst>
              <a:ext uri="{FF2B5EF4-FFF2-40B4-BE49-F238E27FC236}">
                <a16:creationId xmlns:a16="http://schemas.microsoft.com/office/drawing/2014/main" id="{4780DCD4-46DE-8C31-9F39-FC6E45FC1EBE}"/>
              </a:ext>
            </a:extLst>
          </p:cNvPr>
          <p:cNvSpPr>
            <a:spLocks noGrp="1"/>
          </p:cNvSpPr>
          <p:nvPr>
            <p:ph type="body" sz="quarter" idx="17" hasCustomPrompt="1"/>
          </p:nvPr>
        </p:nvSpPr>
        <p:spPr>
          <a:xfrm>
            <a:off x="7232827" y="3419857"/>
            <a:ext cx="1510099" cy="632155"/>
          </a:xfrm>
          <a:solidFill>
            <a:schemeClr val="accent3"/>
          </a:solidFill>
          <a:ln>
            <a:noFill/>
          </a:ln>
        </p:spPr>
        <p:txBody>
          <a:bodyPr lIns="0" tIns="0" rIns="0" bIns="0" anchor="ctr">
            <a:noAutofit/>
          </a:bodyPr>
          <a:lstStyle>
            <a:lvl1pPr marL="0" indent="0" algn="ctr">
              <a:lnSpc>
                <a:spcPct val="100000"/>
              </a:lnSpc>
              <a:spcBef>
                <a:spcPts val="0"/>
              </a:spcBef>
              <a:buNone/>
              <a:defRPr sz="1364" b="0" cap="all" spc="0" baseline="0">
                <a:solidFill>
                  <a:schemeClr val="accent6"/>
                </a:solidFill>
                <a:latin typeface="+mj-lt"/>
                <a:cs typeface="Arial" panose="020B0604020202020204" pitchFamily="34" charset="0"/>
              </a:defRPr>
            </a:lvl1pPr>
            <a:lvl2pPr marL="346379" indent="0">
              <a:buNone/>
              <a:defRPr sz="1515" b="1"/>
            </a:lvl2pPr>
            <a:lvl3pPr marL="692756" indent="0">
              <a:buNone/>
              <a:defRPr sz="1364" b="1"/>
            </a:lvl3pPr>
            <a:lvl4pPr marL="1039135" indent="0">
              <a:buNone/>
              <a:defRPr sz="1212" b="1"/>
            </a:lvl4pPr>
            <a:lvl5pPr marL="1385514" indent="0">
              <a:buNone/>
              <a:defRPr sz="1212" b="1"/>
            </a:lvl5pPr>
            <a:lvl6pPr marL="1731893" indent="0">
              <a:buNone/>
              <a:defRPr sz="1212" b="1"/>
            </a:lvl6pPr>
            <a:lvl7pPr marL="2078271" indent="0">
              <a:buNone/>
              <a:defRPr sz="1212" b="1"/>
            </a:lvl7pPr>
            <a:lvl8pPr marL="2424650" indent="0">
              <a:buNone/>
              <a:defRPr sz="1212" b="1"/>
            </a:lvl8pPr>
            <a:lvl9pPr marL="2771029" indent="0">
              <a:buNone/>
              <a:defRPr sz="1212" b="1"/>
            </a:lvl9pPr>
          </a:lstStyle>
          <a:p>
            <a:pPr lvl="0"/>
            <a:r>
              <a:rPr lang="en-US"/>
              <a:t>MMM YYYY</a:t>
            </a:r>
          </a:p>
        </p:txBody>
      </p:sp>
      <p:sp>
        <p:nvSpPr>
          <p:cNvPr id="36" name="Text Placeholder 51">
            <a:extLst>
              <a:ext uri="{FF2B5EF4-FFF2-40B4-BE49-F238E27FC236}">
                <a16:creationId xmlns:a16="http://schemas.microsoft.com/office/drawing/2014/main" id="{9FBDF935-4925-03EC-CBC9-1EBA90DF849B}"/>
              </a:ext>
            </a:extLst>
          </p:cNvPr>
          <p:cNvSpPr>
            <a:spLocks noGrp="1"/>
          </p:cNvSpPr>
          <p:nvPr>
            <p:ph type="body" sz="quarter" idx="18" hasCustomPrompt="1"/>
          </p:nvPr>
        </p:nvSpPr>
        <p:spPr>
          <a:xfrm>
            <a:off x="519180" y="5378501"/>
            <a:ext cx="1510099" cy="901598"/>
          </a:xfrm>
          <a:noFill/>
        </p:spPr>
        <p:txBody>
          <a:bodyPr lIns="0" rIns="0" anchor="t" anchorCtr="0">
            <a:normAutofit/>
          </a:bodyPr>
          <a:lstStyle>
            <a:lvl1pPr marL="0" indent="0" algn="ctr">
              <a:spcBef>
                <a:spcPts val="0"/>
              </a:spcBef>
              <a:buNone/>
              <a:defRPr sz="1137"/>
            </a:lvl1pPr>
          </a:lstStyle>
          <a:p>
            <a:pPr lvl="0"/>
            <a:r>
              <a:rPr lang="en-US"/>
              <a:t>Click to add text</a:t>
            </a:r>
          </a:p>
        </p:txBody>
      </p:sp>
      <p:sp>
        <p:nvSpPr>
          <p:cNvPr id="37" name="Text Placeholder 51">
            <a:extLst>
              <a:ext uri="{FF2B5EF4-FFF2-40B4-BE49-F238E27FC236}">
                <a16:creationId xmlns:a16="http://schemas.microsoft.com/office/drawing/2014/main" id="{9BB76AA7-442D-54A7-D075-C67F47438963}"/>
              </a:ext>
            </a:extLst>
          </p:cNvPr>
          <p:cNvSpPr>
            <a:spLocks noGrp="1"/>
          </p:cNvSpPr>
          <p:nvPr>
            <p:ph type="body" sz="quarter" idx="19" hasCustomPrompt="1"/>
          </p:nvPr>
        </p:nvSpPr>
        <p:spPr>
          <a:xfrm>
            <a:off x="2197592" y="5378501"/>
            <a:ext cx="1510099" cy="901598"/>
          </a:xfrm>
          <a:noFill/>
        </p:spPr>
        <p:txBody>
          <a:bodyPr lIns="0" rIns="0" anchor="t" anchorCtr="0">
            <a:normAutofit/>
          </a:bodyPr>
          <a:lstStyle>
            <a:lvl1pPr marL="0" indent="0" algn="ctr">
              <a:spcBef>
                <a:spcPts val="0"/>
              </a:spcBef>
              <a:buNone/>
              <a:defRPr sz="1137"/>
            </a:lvl1pPr>
          </a:lstStyle>
          <a:p>
            <a:pPr lvl="0"/>
            <a:r>
              <a:rPr lang="en-US"/>
              <a:t>Click to add text</a:t>
            </a:r>
          </a:p>
        </p:txBody>
      </p:sp>
      <p:sp>
        <p:nvSpPr>
          <p:cNvPr id="38" name="Text Placeholder 51">
            <a:extLst>
              <a:ext uri="{FF2B5EF4-FFF2-40B4-BE49-F238E27FC236}">
                <a16:creationId xmlns:a16="http://schemas.microsoft.com/office/drawing/2014/main" id="{9E419856-1586-F2D8-A1B4-F67FEE9839DF}"/>
              </a:ext>
            </a:extLst>
          </p:cNvPr>
          <p:cNvSpPr>
            <a:spLocks noGrp="1"/>
          </p:cNvSpPr>
          <p:nvPr>
            <p:ph type="body" sz="quarter" idx="20" hasCustomPrompt="1"/>
          </p:nvPr>
        </p:nvSpPr>
        <p:spPr>
          <a:xfrm>
            <a:off x="3876003" y="5378501"/>
            <a:ext cx="1510099" cy="901598"/>
          </a:xfrm>
          <a:noFill/>
        </p:spPr>
        <p:txBody>
          <a:bodyPr lIns="0" rIns="0" anchor="t" anchorCtr="0">
            <a:normAutofit/>
          </a:bodyPr>
          <a:lstStyle>
            <a:lvl1pPr marL="0" indent="0" algn="ctr">
              <a:spcBef>
                <a:spcPts val="0"/>
              </a:spcBef>
              <a:buNone/>
              <a:defRPr sz="1137"/>
            </a:lvl1pPr>
          </a:lstStyle>
          <a:p>
            <a:pPr lvl="0"/>
            <a:r>
              <a:rPr lang="en-US"/>
              <a:t>Click to add text</a:t>
            </a:r>
          </a:p>
        </p:txBody>
      </p:sp>
      <p:sp>
        <p:nvSpPr>
          <p:cNvPr id="39" name="Text Placeholder 51">
            <a:extLst>
              <a:ext uri="{FF2B5EF4-FFF2-40B4-BE49-F238E27FC236}">
                <a16:creationId xmlns:a16="http://schemas.microsoft.com/office/drawing/2014/main" id="{AED74DD2-EAE3-76BF-56B9-C04FCED1F2DB}"/>
              </a:ext>
            </a:extLst>
          </p:cNvPr>
          <p:cNvSpPr>
            <a:spLocks noGrp="1"/>
          </p:cNvSpPr>
          <p:nvPr>
            <p:ph type="body" sz="quarter" idx="21" hasCustomPrompt="1"/>
          </p:nvPr>
        </p:nvSpPr>
        <p:spPr>
          <a:xfrm>
            <a:off x="5554415" y="5378501"/>
            <a:ext cx="1510099" cy="901598"/>
          </a:xfrm>
          <a:noFill/>
        </p:spPr>
        <p:txBody>
          <a:bodyPr lIns="0" rIns="0" anchor="t" anchorCtr="0">
            <a:normAutofit/>
          </a:bodyPr>
          <a:lstStyle>
            <a:lvl1pPr marL="0" indent="0" algn="ctr">
              <a:spcBef>
                <a:spcPts val="0"/>
              </a:spcBef>
              <a:buNone/>
              <a:defRPr sz="1137"/>
            </a:lvl1pPr>
          </a:lstStyle>
          <a:p>
            <a:pPr lvl="0"/>
            <a:r>
              <a:rPr lang="en-US"/>
              <a:t>Click to add text</a:t>
            </a:r>
          </a:p>
        </p:txBody>
      </p:sp>
      <p:sp>
        <p:nvSpPr>
          <p:cNvPr id="40" name="Text Placeholder 51">
            <a:extLst>
              <a:ext uri="{FF2B5EF4-FFF2-40B4-BE49-F238E27FC236}">
                <a16:creationId xmlns:a16="http://schemas.microsoft.com/office/drawing/2014/main" id="{0A39AD48-2F98-C0C9-DE08-CED7EBF816B2}"/>
              </a:ext>
            </a:extLst>
          </p:cNvPr>
          <p:cNvSpPr>
            <a:spLocks noGrp="1"/>
          </p:cNvSpPr>
          <p:nvPr>
            <p:ph type="body" sz="quarter" idx="22" hasCustomPrompt="1"/>
          </p:nvPr>
        </p:nvSpPr>
        <p:spPr>
          <a:xfrm>
            <a:off x="7232827" y="5378501"/>
            <a:ext cx="1510099" cy="901598"/>
          </a:xfrm>
          <a:noFill/>
        </p:spPr>
        <p:txBody>
          <a:bodyPr lIns="0" rIns="0" anchor="t" anchorCtr="0">
            <a:normAutofit/>
          </a:bodyPr>
          <a:lstStyle>
            <a:lvl1pPr marL="0" indent="0" algn="ctr">
              <a:spcBef>
                <a:spcPts val="0"/>
              </a:spcBef>
              <a:buNone/>
              <a:defRPr sz="1137"/>
            </a:lvl1pPr>
          </a:lstStyle>
          <a:p>
            <a:pPr lvl="0"/>
            <a:r>
              <a:rPr lang="en-US"/>
              <a:t>Click to add text</a:t>
            </a:r>
          </a:p>
        </p:txBody>
      </p:sp>
    </p:spTree>
    <p:extLst>
      <p:ext uri="{BB962C8B-B14F-4D97-AF65-F5344CB8AC3E}">
        <p14:creationId xmlns:p14="http://schemas.microsoft.com/office/powerpoint/2010/main" val="4203834762"/>
      </p:ext>
    </p:extLst>
  </p:cSld>
  <p:clrMapOvr>
    <a:masterClrMapping/>
  </p:clrMapOvr>
  <p:hf sldNum="0" hdr="0" ftr="0" dt="0"/>
</p:sldLayout>
</file>

<file path=ppt/slideLayouts/slideLayout113.xml><?xml version="1.0" encoding="utf-8"?>
<p:sldLayout xmlns:a="http://schemas.openxmlformats.org/drawingml/2006/main" xmlns:r="http://schemas.openxmlformats.org/officeDocument/2006/relationships" xmlns:p="http://schemas.openxmlformats.org/presentationml/2006/main">
  <p:cSld name="1_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64380" y="1523661"/>
            <a:ext cx="5291430" cy="2901833"/>
          </a:xfrm>
        </p:spPr>
        <p:txBody>
          <a:bodyPr lIns="0" tIns="0" rIns="0" bIns="0" anchor="b" anchorCtr="0">
            <a:noAutofit/>
          </a:bodyPr>
          <a:lstStyle>
            <a:lvl1pPr algn="l">
              <a:lnSpc>
                <a:spcPct val="100000"/>
              </a:lnSpc>
              <a:defRPr sz="2501" b="1">
                <a:latin typeface="+mj-lt"/>
                <a:cs typeface="Arial" panose="020B0604020202020204" pitchFamily="34" charset="0"/>
              </a:defRPr>
            </a:lvl1pPr>
          </a:lstStyle>
          <a:p>
            <a:r>
              <a:rPr lang="en-US"/>
              <a:t>Click to add title</a:t>
            </a:r>
          </a:p>
        </p:txBody>
      </p:sp>
      <p:sp>
        <p:nvSpPr>
          <p:cNvPr id="6" name="Slide Number Placeholder 5"/>
          <p:cNvSpPr>
            <a:spLocks noGrp="1"/>
          </p:cNvSpPr>
          <p:nvPr>
            <p:ph type="sldNum" sz="quarter" idx="12"/>
          </p:nvPr>
        </p:nvSpPr>
        <p:spPr/>
        <p:txBody>
          <a:bodyPr>
            <a:noAutofit/>
          </a:bodyPr>
          <a:lstStyle/>
          <a:p>
            <a:fld id="{4FAB73BC-B049-4115-A692-8D63A059BFB8}" type="slidenum">
              <a:rPr lang="en-US" smtClean="0"/>
              <a:pPr/>
              <a:t>‹#›</a:t>
            </a:fld>
            <a:endParaRPr lang="en-US"/>
          </a:p>
        </p:txBody>
      </p:sp>
      <p:sp>
        <p:nvSpPr>
          <p:cNvPr id="57" name="Text Placeholder 54">
            <a:extLst>
              <a:ext uri="{FF2B5EF4-FFF2-40B4-BE49-F238E27FC236}">
                <a16:creationId xmlns:a16="http://schemas.microsoft.com/office/drawing/2014/main" id="{A493C80D-2813-9E70-8901-D4B9EA4DD7EA}"/>
              </a:ext>
            </a:extLst>
          </p:cNvPr>
          <p:cNvSpPr>
            <a:spLocks noGrp="1"/>
          </p:cNvSpPr>
          <p:nvPr>
            <p:ph type="body" sz="quarter" idx="15" hasCustomPrompt="1"/>
          </p:nvPr>
        </p:nvSpPr>
        <p:spPr>
          <a:xfrm>
            <a:off x="2736187" y="1527355"/>
            <a:ext cx="581873" cy="2133467"/>
          </a:xfrm>
        </p:spPr>
        <p:txBody>
          <a:bodyPr lIns="91440" tIns="45720" rIns="91440" bIns="54864">
            <a:noAutofit/>
          </a:bodyPr>
          <a:lstStyle>
            <a:lvl1pPr marL="0" indent="0">
              <a:buNone/>
              <a:defRPr sz="7576" b="1"/>
            </a:lvl1pPr>
          </a:lstStyle>
          <a:p>
            <a:pPr lvl="0"/>
            <a:r>
              <a:rPr lang="en-US"/>
              <a:t>“</a:t>
            </a:r>
          </a:p>
        </p:txBody>
      </p:sp>
      <p:sp>
        <p:nvSpPr>
          <p:cNvPr id="55" name="Text Placeholder 54">
            <a:extLst>
              <a:ext uri="{FF2B5EF4-FFF2-40B4-BE49-F238E27FC236}">
                <a16:creationId xmlns:a16="http://schemas.microsoft.com/office/drawing/2014/main" id="{A2733C45-7C53-2BC5-3F62-D069650A79C9}"/>
              </a:ext>
            </a:extLst>
          </p:cNvPr>
          <p:cNvSpPr>
            <a:spLocks noGrp="1"/>
          </p:cNvSpPr>
          <p:nvPr>
            <p:ph type="body" sz="quarter" idx="13" hasCustomPrompt="1"/>
          </p:nvPr>
        </p:nvSpPr>
        <p:spPr>
          <a:xfrm>
            <a:off x="3364381" y="4507490"/>
            <a:ext cx="3765971" cy="980111"/>
          </a:xfrm>
        </p:spPr>
        <p:txBody>
          <a:bodyPr lIns="0" tIns="0" rIns="0" bIns="0" anchor="ctr" anchorCtr="0">
            <a:noAutofit/>
          </a:bodyPr>
          <a:lstStyle>
            <a:lvl1pPr marL="0" indent="0">
              <a:buNone/>
              <a:defRPr sz="1818"/>
            </a:lvl1pPr>
          </a:lstStyle>
          <a:p>
            <a:r>
              <a:rPr lang="en-US"/>
              <a:t>Click to add subtitle</a:t>
            </a:r>
          </a:p>
        </p:txBody>
      </p:sp>
      <p:sp>
        <p:nvSpPr>
          <p:cNvPr id="56" name="Text Placeholder 54">
            <a:extLst>
              <a:ext uri="{FF2B5EF4-FFF2-40B4-BE49-F238E27FC236}">
                <a16:creationId xmlns:a16="http://schemas.microsoft.com/office/drawing/2014/main" id="{B1D62231-87CB-21EC-CF8C-46276AD1F951}"/>
              </a:ext>
            </a:extLst>
          </p:cNvPr>
          <p:cNvSpPr>
            <a:spLocks noGrp="1"/>
          </p:cNvSpPr>
          <p:nvPr>
            <p:ph type="body" sz="quarter" idx="14" hasCustomPrompt="1"/>
          </p:nvPr>
        </p:nvSpPr>
        <p:spPr>
          <a:xfrm>
            <a:off x="7197212" y="3637483"/>
            <a:ext cx="581873" cy="1844650"/>
          </a:xfrm>
        </p:spPr>
        <p:txBody>
          <a:bodyPr lIns="91440" tIns="45720" rIns="91440" bIns="54864">
            <a:noAutofit/>
          </a:bodyPr>
          <a:lstStyle>
            <a:lvl1pPr marL="0" indent="0">
              <a:buNone/>
              <a:defRPr sz="7576" b="1"/>
            </a:lvl1pPr>
          </a:lstStyle>
          <a:p>
            <a:pPr lvl="0"/>
            <a:r>
              <a:rPr lang="en-US"/>
              <a:t>”</a:t>
            </a:r>
          </a:p>
        </p:txBody>
      </p:sp>
    </p:spTree>
    <p:extLst>
      <p:ext uri="{BB962C8B-B14F-4D97-AF65-F5344CB8AC3E}">
        <p14:creationId xmlns:p14="http://schemas.microsoft.com/office/powerpoint/2010/main" val="392159315"/>
      </p:ext>
    </p:extLst>
  </p:cSld>
  <p:clrMapOvr>
    <a:masterClrMapping/>
  </p:clrMapOvr>
  <p:hf sldNum="0" hdr="0" ftr="0" dt="0"/>
</p:sldLayout>
</file>

<file path=ppt/slideLayouts/slideLayout114.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18" name="Title 19">
            <a:extLst>
              <a:ext uri="{FF2B5EF4-FFF2-40B4-BE49-F238E27FC236}">
                <a16:creationId xmlns:a16="http://schemas.microsoft.com/office/drawing/2014/main" id="{9CBE0ADC-7FA0-F7E3-96EF-BBACB6A9076E}"/>
              </a:ext>
            </a:extLst>
          </p:cNvPr>
          <p:cNvSpPr>
            <a:spLocks noGrp="1"/>
          </p:cNvSpPr>
          <p:nvPr>
            <p:ph type="title" hasCustomPrompt="1"/>
          </p:nvPr>
        </p:nvSpPr>
        <p:spPr>
          <a:xfrm>
            <a:off x="2791604" y="856092"/>
            <a:ext cx="5864207" cy="1700164"/>
          </a:xfrm>
        </p:spPr>
        <p:txBody>
          <a:bodyPr>
            <a:noAutofit/>
          </a:bodyPr>
          <a:lstStyle>
            <a:lvl1pPr algn="l">
              <a:lnSpc>
                <a:spcPct val="100000"/>
              </a:lnSpc>
              <a:defRPr/>
            </a:lvl1pPr>
          </a:lstStyle>
          <a:p>
            <a:r>
              <a:rPr lang="en-US"/>
              <a:t>Click to add title</a:t>
            </a:r>
          </a:p>
        </p:txBody>
      </p:sp>
      <p:sp>
        <p:nvSpPr>
          <p:cNvPr id="6" name="Footer Placeholder 5"/>
          <p:cNvSpPr>
            <a:spLocks noGrp="1"/>
          </p:cNvSpPr>
          <p:nvPr>
            <p:ph type="ftr" sz="quarter" idx="11"/>
          </p:nvPr>
        </p:nvSpPr>
        <p:spPr/>
        <p:txBody>
          <a:bodyPr/>
          <a:lstStyle>
            <a:lvl1pPr>
              <a:defRPr>
                <a:latin typeface="+mn-lt"/>
              </a:defRPr>
            </a:lvl1pPr>
          </a:lstStyle>
          <a:p>
            <a:endParaRPr lang="en-US"/>
          </a:p>
        </p:txBody>
      </p:sp>
      <p:sp>
        <p:nvSpPr>
          <p:cNvPr id="7" name="Slide Number Placeholder 6"/>
          <p:cNvSpPr>
            <a:spLocks noGrp="1"/>
          </p:cNvSpPr>
          <p:nvPr>
            <p:ph type="sldNum" sz="quarter" idx="12"/>
          </p:nvPr>
        </p:nvSpPr>
        <p:spPr/>
        <p:txBody>
          <a:bodyPr/>
          <a:lstStyle>
            <a:lvl1pPr>
              <a:defRPr>
                <a:latin typeface="+mn-lt"/>
              </a:defRPr>
            </a:lvl1pPr>
          </a:lstStyle>
          <a:p>
            <a:fld id="{4FAB73BC-B049-4115-A692-8D63A059BFB8}" type="slidenum">
              <a:rPr lang="en-US" smtClean="0"/>
              <a:pPr/>
              <a:t>‹#›</a:t>
            </a:fld>
            <a:endParaRPr lang="en-US"/>
          </a:p>
        </p:txBody>
      </p:sp>
      <p:sp>
        <p:nvSpPr>
          <p:cNvPr id="19" name="Content Placeholder 3">
            <a:extLst>
              <a:ext uri="{FF2B5EF4-FFF2-40B4-BE49-F238E27FC236}">
                <a16:creationId xmlns:a16="http://schemas.microsoft.com/office/drawing/2014/main" id="{0F9C0517-D83A-CC55-35B8-B2F990C96D30}"/>
              </a:ext>
            </a:extLst>
          </p:cNvPr>
          <p:cNvSpPr>
            <a:spLocks noGrp="1"/>
          </p:cNvSpPr>
          <p:nvPr>
            <p:ph sz="half" idx="2" hasCustomPrompt="1"/>
          </p:nvPr>
        </p:nvSpPr>
        <p:spPr>
          <a:xfrm>
            <a:off x="2791604" y="2612577"/>
            <a:ext cx="2834705" cy="4880564"/>
          </a:xfrm>
        </p:spPr>
        <p:txBody>
          <a:bodyPr lIns="45720" rIns="45720" bIns="45720">
            <a:normAutofit/>
          </a:bodyPr>
          <a:lstStyle>
            <a:lvl1pPr>
              <a:defRPr sz="1137"/>
            </a:lvl1pPr>
            <a:lvl2pPr>
              <a:defRPr sz="985"/>
            </a:lvl2pPr>
            <a:lvl3pPr>
              <a:defRPr sz="909"/>
            </a:lvl3pPr>
            <a:lvl4pPr>
              <a:defRPr sz="909"/>
            </a:lvl4pPr>
            <a:lvl5pPr>
              <a:defRPr sz="909"/>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0" name="Content Placeholder 5">
            <a:extLst>
              <a:ext uri="{FF2B5EF4-FFF2-40B4-BE49-F238E27FC236}">
                <a16:creationId xmlns:a16="http://schemas.microsoft.com/office/drawing/2014/main" id="{CF8BFBBE-0EAE-B647-2648-A5FB0094BF6B}"/>
              </a:ext>
            </a:extLst>
          </p:cNvPr>
          <p:cNvSpPr>
            <a:spLocks noGrp="1"/>
          </p:cNvSpPr>
          <p:nvPr>
            <p:ph sz="quarter" idx="4" hasCustomPrompt="1"/>
          </p:nvPr>
        </p:nvSpPr>
        <p:spPr>
          <a:xfrm>
            <a:off x="5821438" y="2612577"/>
            <a:ext cx="2834705" cy="4880564"/>
          </a:xfrm>
        </p:spPr>
        <p:txBody>
          <a:bodyPr lIns="45720" rIns="45720" bIns="45720">
            <a:normAutofit/>
          </a:bodyPr>
          <a:lstStyle>
            <a:lvl1pPr>
              <a:defRPr sz="1137"/>
            </a:lvl1pPr>
            <a:lvl2pPr>
              <a:defRPr sz="985"/>
            </a:lvl2pPr>
            <a:lvl3pPr>
              <a:defRPr sz="909"/>
            </a:lvl3pPr>
            <a:lvl4pPr>
              <a:defRPr sz="909"/>
            </a:lvl4pPr>
            <a:lvl5pPr>
              <a:defRPr sz="909"/>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5396626"/>
      </p:ext>
    </p:extLst>
  </p:cSld>
  <p:clrMapOvr>
    <a:masterClrMapping/>
  </p:clrMapOvr>
  <p:hf sldNum="0" hdr="0" ftr="0" dt="0"/>
</p:sldLayout>
</file>

<file path=ppt/slideLayouts/slideLayout115.xml><?xml version="1.0" encoding="utf-8"?>
<p:sldLayout xmlns:a="http://schemas.openxmlformats.org/drawingml/2006/main" xmlns:r="http://schemas.openxmlformats.org/officeDocument/2006/relationships" xmlns:p="http://schemas.openxmlformats.org/presentationml/2006/main">
  <p:cSld name="Team x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4E8AF-9DFE-7077-DB36-941F6490BAD8}"/>
              </a:ext>
            </a:extLst>
          </p:cNvPr>
          <p:cNvSpPr>
            <a:spLocks noGrp="1"/>
          </p:cNvSpPr>
          <p:nvPr>
            <p:ph type="title" hasCustomPrompt="1"/>
          </p:nvPr>
        </p:nvSpPr>
        <p:spPr>
          <a:xfrm>
            <a:off x="574945" y="851587"/>
            <a:ext cx="8083875" cy="1543665"/>
          </a:xfrm>
        </p:spPr>
        <p:txBody>
          <a:bodyPr>
            <a:noAutofit/>
          </a:bodyPr>
          <a:lstStyle>
            <a:lvl1pPr>
              <a:lnSpc>
                <a:spcPct val="100000"/>
              </a:lnSpc>
              <a:defRPr/>
            </a:lvl1pPr>
          </a:lstStyle>
          <a:p>
            <a:r>
              <a:rPr lang="en-US"/>
              <a:t>Click to add title</a:t>
            </a:r>
          </a:p>
        </p:txBody>
      </p:sp>
      <p:sp>
        <p:nvSpPr>
          <p:cNvPr id="4" name="Footer Placeholder 3">
            <a:extLst>
              <a:ext uri="{FF2B5EF4-FFF2-40B4-BE49-F238E27FC236}">
                <a16:creationId xmlns:a16="http://schemas.microsoft.com/office/drawing/2014/main" id="{43B58B80-D2DB-A0A1-0362-1157E9087574}"/>
              </a:ext>
            </a:extLst>
          </p:cNvPr>
          <p:cNvSpPr>
            <a:spLocks noGrp="1"/>
          </p:cNvSpPr>
          <p:nvPr>
            <p:ph type="ftr" sz="quarter" idx="11"/>
          </p:nvPr>
        </p:nvSpPr>
        <p:spPr/>
        <p:txBody>
          <a:bodyPr>
            <a:noAutofit/>
          </a:bodyPr>
          <a:lstStyle>
            <a:lvl1pPr>
              <a:defRPr>
                <a:latin typeface="+mn-lt"/>
              </a:defRPr>
            </a:lvl1pPr>
          </a:lstStyle>
          <a:p>
            <a:endParaRPr lang="en-US"/>
          </a:p>
        </p:txBody>
      </p:sp>
      <p:sp>
        <p:nvSpPr>
          <p:cNvPr id="5" name="Slide Number Placeholder 4">
            <a:extLst>
              <a:ext uri="{FF2B5EF4-FFF2-40B4-BE49-F238E27FC236}">
                <a16:creationId xmlns:a16="http://schemas.microsoft.com/office/drawing/2014/main" id="{B62C22E6-000A-05BA-5872-EF37F029AB00}"/>
              </a:ext>
            </a:extLst>
          </p:cNvPr>
          <p:cNvSpPr>
            <a:spLocks noGrp="1"/>
          </p:cNvSpPr>
          <p:nvPr>
            <p:ph type="sldNum" sz="quarter" idx="12"/>
          </p:nvPr>
        </p:nvSpPr>
        <p:spPr/>
        <p:txBody>
          <a:bodyPr>
            <a:noAutofit/>
          </a:bodyPr>
          <a:lstStyle>
            <a:lvl1pPr>
              <a:defRPr>
                <a:latin typeface="+mn-lt"/>
              </a:defRPr>
            </a:lvl1pPr>
          </a:lstStyle>
          <a:p>
            <a:fld id="{4FAB73BC-B049-4115-A692-8D63A059BFB8}" type="slidenum">
              <a:rPr lang="en-US" smtClean="0"/>
              <a:pPr/>
              <a:t>‹#›</a:t>
            </a:fld>
            <a:endParaRPr lang="en-US"/>
          </a:p>
        </p:txBody>
      </p:sp>
      <p:sp>
        <p:nvSpPr>
          <p:cNvPr id="17" name="Picture Placeholder 16">
            <a:extLst>
              <a:ext uri="{FF2B5EF4-FFF2-40B4-BE49-F238E27FC236}">
                <a16:creationId xmlns:a16="http://schemas.microsoft.com/office/drawing/2014/main" id="{6AAAFB85-16C0-836A-1D0D-E65277CC341D}"/>
              </a:ext>
            </a:extLst>
          </p:cNvPr>
          <p:cNvSpPr>
            <a:spLocks noGrp="1"/>
          </p:cNvSpPr>
          <p:nvPr>
            <p:ph type="pic" sz="quarter" idx="13"/>
          </p:nvPr>
        </p:nvSpPr>
        <p:spPr>
          <a:xfrm>
            <a:off x="574910" y="2710960"/>
            <a:ext cx="1967284" cy="2943149"/>
          </a:xfrm>
          <a:solidFill>
            <a:schemeClr val="accent4">
              <a:lumMod val="60000"/>
              <a:lumOff val="40000"/>
            </a:schemeClr>
          </a:solidFill>
          <a:ln>
            <a:noFill/>
          </a:ln>
        </p:spPr>
        <p:txBody>
          <a:bodyPr anchor="t">
            <a:noAutofit/>
          </a:bodyPr>
          <a:lstStyle>
            <a:lvl1pPr marL="0" indent="0" algn="ctr">
              <a:buNone/>
              <a:defRPr sz="1061"/>
            </a:lvl1pPr>
          </a:lstStyle>
          <a:p>
            <a:r>
              <a:rPr lang="en-US"/>
              <a:t>Click icon to add picture</a:t>
            </a:r>
          </a:p>
        </p:txBody>
      </p:sp>
      <p:sp>
        <p:nvSpPr>
          <p:cNvPr id="19" name="Text Placeholder 18">
            <a:extLst>
              <a:ext uri="{FF2B5EF4-FFF2-40B4-BE49-F238E27FC236}">
                <a16:creationId xmlns:a16="http://schemas.microsoft.com/office/drawing/2014/main" id="{FB04BFFD-8D76-D31F-232F-38A7065ACAF3}"/>
              </a:ext>
            </a:extLst>
          </p:cNvPr>
          <p:cNvSpPr>
            <a:spLocks noGrp="1"/>
          </p:cNvSpPr>
          <p:nvPr>
            <p:ph type="body" sz="quarter" idx="14" hasCustomPrompt="1"/>
          </p:nvPr>
        </p:nvSpPr>
        <p:spPr>
          <a:xfrm>
            <a:off x="574912" y="5654785"/>
            <a:ext cx="1968679" cy="1257617"/>
          </a:xfrm>
          <a:solidFill>
            <a:schemeClr val="bg1"/>
          </a:solidFill>
        </p:spPr>
        <p:txBody>
          <a:bodyPr lIns="0" tIns="274320" rIns="0" anchor="t">
            <a:noAutofit/>
          </a:bodyPr>
          <a:lstStyle>
            <a:lvl1pPr marL="0" indent="0" algn="ctr">
              <a:spcBef>
                <a:spcPts val="0"/>
              </a:spcBef>
              <a:buNone/>
              <a:defRPr sz="1364" b="0" cap="all" baseline="0">
                <a:solidFill>
                  <a:schemeClr val="accent6"/>
                </a:solidFill>
                <a:latin typeface="+mj-lt"/>
                <a:cs typeface="Arial" panose="020B0604020202020204" pitchFamily="34" charset="0"/>
              </a:defRPr>
            </a:lvl1pPr>
          </a:lstStyle>
          <a:p>
            <a:pPr lvl="0"/>
            <a:r>
              <a:rPr lang="en-US"/>
              <a:t>add text</a:t>
            </a:r>
          </a:p>
        </p:txBody>
      </p:sp>
      <p:sp>
        <p:nvSpPr>
          <p:cNvPr id="21" name="Text Placeholder 20">
            <a:extLst>
              <a:ext uri="{FF2B5EF4-FFF2-40B4-BE49-F238E27FC236}">
                <a16:creationId xmlns:a16="http://schemas.microsoft.com/office/drawing/2014/main" id="{75A2E03A-AFB4-3868-FAB5-A24228FA8A04}"/>
              </a:ext>
            </a:extLst>
          </p:cNvPr>
          <p:cNvSpPr>
            <a:spLocks noGrp="1"/>
          </p:cNvSpPr>
          <p:nvPr>
            <p:ph type="body" sz="quarter" idx="15" hasCustomPrompt="1"/>
          </p:nvPr>
        </p:nvSpPr>
        <p:spPr>
          <a:xfrm>
            <a:off x="694589" y="6346391"/>
            <a:ext cx="1729848" cy="413808"/>
          </a:xfrm>
        </p:spPr>
        <p:txBody>
          <a:bodyPr anchor="ctr">
            <a:noAutofit/>
          </a:bodyPr>
          <a:lstStyle>
            <a:lvl1pPr marL="0" indent="0" algn="ctr">
              <a:buNone/>
              <a:defRPr sz="1061"/>
            </a:lvl1pPr>
          </a:lstStyle>
          <a:p>
            <a:pPr lvl="0"/>
            <a:r>
              <a:rPr lang="en-US"/>
              <a:t>Click to add text</a:t>
            </a:r>
          </a:p>
        </p:txBody>
      </p:sp>
      <p:sp>
        <p:nvSpPr>
          <p:cNvPr id="23" name="Picture Placeholder 16">
            <a:extLst>
              <a:ext uri="{FF2B5EF4-FFF2-40B4-BE49-F238E27FC236}">
                <a16:creationId xmlns:a16="http://schemas.microsoft.com/office/drawing/2014/main" id="{FBADCD1B-D9E0-EA12-0DD5-22E5C60E5D6B}"/>
              </a:ext>
            </a:extLst>
          </p:cNvPr>
          <p:cNvSpPr>
            <a:spLocks noGrp="1"/>
          </p:cNvSpPr>
          <p:nvPr>
            <p:ph type="pic" sz="quarter" idx="17"/>
          </p:nvPr>
        </p:nvSpPr>
        <p:spPr>
          <a:xfrm>
            <a:off x="2664586" y="2711636"/>
            <a:ext cx="1967284" cy="2943149"/>
          </a:xfrm>
          <a:solidFill>
            <a:schemeClr val="accent4">
              <a:lumMod val="60000"/>
              <a:lumOff val="40000"/>
            </a:schemeClr>
          </a:solidFill>
          <a:ln>
            <a:noFill/>
          </a:ln>
        </p:spPr>
        <p:txBody>
          <a:bodyPr anchor="t">
            <a:noAutofit/>
          </a:bodyPr>
          <a:lstStyle>
            <a:lvl1pPr marL="0" indent="0" algn="ctr">
              <a:buNone/>
              <a:defRPr sz="1061"/>
            </a:lvl1pPr>
          </a:lstStyle>
          <a:p>
            <a:r>
              <a:rPr lang="en-US"/>
              <a:t>Click icon to add picture</a:t>
            </a:r>
          </a:p>
        </p:txBody>
      </p:sp>
      <p:sp>
        <p:nvSpPr>
          <p:cNvPr id="22" name="Text Placeholder 18">
            <a:extLst>
              <a:ext uri="{FF2B5EF4-FFF2-40B4-BE49-F238E27FC236}">
                <a16:creationId xmlns:a16="http://schemas.microsoft.com/office/drawing/2014/main" id="{AD33972D-9092-4B3C-A699-07849068AF1D}"/>
              </a:ext>
            </a:extLst>
          </p:cNvPr>
          <p:cNvSpPr>
            <a:spLocks noGrp="1"/>
          </p:cNvSpPr>
          <p:nvPr>
            <p:ph type="body" sz="quarter" idx="16" hasCustomPrompt="1"/>
          </p:nvPr>
        </p:nvSpPr>
        <p:spPr>
          <a:xfrm>
            <a:off x="2664120" y="5655460"/>
            <a:ext cx="1968679" cy="1257617"/>
          </a:xfrm>
          <a:solidFill>
            <a:schemeClr val="bg1"/>
          </a:solidFill>
        </p:spPr>
        <p:txBody>
          <a:bodyPr lIns="0" tIns="274320" rIns="0" anchor="t">
            <a:noAutofit/>
          </a:bodyPr>
          <a:lstStyle>
            <a:lvl1pPr marL="0" indent="0" algn="ctr">
              <a:spcBef>
                <a:spcPts val="0"/>
              </a:spcBef>
              <a:buNone/>
              <a:defRPr sz="1364" b="0" cap="all" baseline="0">
                <a:solidFill>
                  <a:schemeClr val="accent6"/>
                </a:solidFill>
                <a:latin typeface="+mj-lt"/>
                <a:cs typeface="Arial" panose="020B0604020202020204" pitchFamily="34" charset="0"/>
              </a:defRPr>
            </a:lvl1pPr>
          </a:lstStyle>
          <a:p>
            <a:pPr lvl="0"/>
            <a:r>
              <a:rPr lang="en-US"/>
              <a:t>add text</a:t>
            </a:r>
          </a:p>
        </p:txBody>
      </p:sp>
      <p:sp>
        <p:nvSpPr>
          <p:cNvPr id="24" name="Text Placeholder 20">
            <a:extLst>
              <a:ext uri="{FF2B5EF4-FFF2-40B4-BE49-F238E27FC236}">
                <a16:creationId xmlns:a16="http://schemas.microsoft.com/office/drawing/2014/main" id="{B54F15B1-EAC3-0113-6737-C64480876C5F}"/>
              </a:ext>
            </a:extLst>
          </p:cNvPr>
          <p:cNvSpPr>
            <a:spLocks noGrp="1"/>
          </p:cNvSpPr>
          <p:nvPr>
            <p:ph type="body" sz="quarter" idx="18" hasCustomPrompt="1"/>
          </p:nvPr>
        </p:nvSpPr>
        <p:spPr>
          <a:xfrm>
            <a:off x="2783303" y="6347066"/>
            <a:ext cx="1729848" cy="413808"/>
          </a:xfrm>
        </p:spPr>
        <p:txBody>
          <a:bodyPr anchor="ctr">
            <a:noAutofit/>
          </a:bodyPr>
          <a:lstStyle>
            <a:lvl1pPr marL="0" indent="0" algn="ctr">
              <a:buNone/>
              <a:defRPr sz="1061"/>
            </a:lvl1pPr>
          </a:lstStyle>
          <a:p>
            <a:pPr lvl="0"/>
            <a:r>
              <a:rPr lang="en-US"/>
              <a:t>Click to add text</a:t>
            </a:r>
          </a:p>
        </p:txBody>
      </p:sp>
      <p:sp>
        <p:nvSpPr>
          <p:cNvPr id="26" name="Picture Placeholder 16">
            <a:extLst>
              <a:ext uri="{FF2B5EF4-FFF2-40B4-BE49-F238E27FC236}">
                <a16:creationId xmlns:a16="http://schemas.microsoft.com/office/drawing/2014/main" id="{FCEED0A5-9A71-D54A-91FC-264BD71DDED3}"/>
              </a:ext>
            </a:extLst>
          </p:cNvPr>
          <p:cNvSpPr>
            <a:spLocks noGrp="1"/>
          </p:cNvSpPr>
          <p:nvPr>
            <p:ph type="pic" sz="quarter" idx="20"/>
          </p:nvPr>
        </p:nvSpPr>
        <p:spPr>
          <a:xfrm>
            <a:off x="4754259" y="2712311"/>
            <a:ext cx="1967284" cy="2943149"/>
          </a:xfrm>
          <a:solidFill>
            <a:schemeClr val="accent4">
              <a:lumMod val="60000"/>
              <a:lumOff val="40000"/>
            </a:schemeClr>
          </a:solidFill>
          <a:ln>
            <a:noFill/>
          </a:ln>
        </p:spPr>
        <p:txBody>
          <a:bodyPr anchor="t">
            <a:noAutofit/>
          </a:bodyPr>
          <a:lstStyle>
            <a:lvl1pPr marL="0" indent="0" algn="ctr">
              <a:buNone/>
              <a:defRPr sz="1061"/>
            </a:lvl1pPr>
          </a:lstStyle>
          <a:p>
            <a:r>
              <a:rPr lang="en-US"/>
              <a:t>Click icon to add picture</a:t>
            </a:r>
          </a:p>
        </p:txBody>
      </p:sp>
      <p:sp>
        <p:nvSpPr>
          <p:cNvPr id="25" name="Text Placeholder 18">
            <a:extLst>
              <a:ext uri="{FF2B5EF4-FFF2-40B4-BE49-F238E27FC236}">
                <a16:creationId xmlns:a16="http://schemas.microsoft.com/office/drawing/2014/main" id="{F44A0C74-A714-A8C2-69D2-74CAD68037A5}"/>
              </a:ext>
            </a:extLst>
          </p:cNvPr>
          <p:cNvSpPr>
            <a:spLocks noGrp="1"/>
          </p:cNvSpPr>
          <p:nvPr>
            <p:ph type="body" sz="quarter" idx="19" hasCustomPrompt="1"/>
          </p:nvPr>
        </p:nvSpPr>
        <p:spPr>
          <a:xfrm>
            <a:off x="4753329" y="5656136"/>
            <a:ext cx="1968679" cy="1257617"/>
          </a:xfrm>
          <a:solidFill>
            <a:schemeClr val="bg1"/>
          </a:solidFill>
        </p:spPr>
        <p:txBody>
          <a:bodyPr lIns="0" tIns="274320" rIns="0" anchor="t">
            <a:noAutofit/>
          </a:bodyPr>
          <a:lstStyle>
            <a:lvl1pPr marL="0" indent="0" algn="ctr">
              <a:spcBef>
                <a:spcPts val="0"/>
              </a:spcBef>
              <a:buNone/>
              <a:defRPr sz="1364" b="0" cap="all" baseline="0">
                <a:solidFill>
                  <a:schemeClr val="accent6"/>
                </a:solidFill>
                <a:latin typeface="+mj-lt"/>
                <a:cs typeface="Arial" panose="020B0604020202020204" pitchFamily="34" charset="0"/>
              </a:defRPr>
            </a:lvl1pPr>
          </a:lstStyle>
          <a:p>
            <a:pPr lvl="0"/>
            <a:r>
              <a:rPr lang="en-US"/>
              <a:t>add text</a:t>
            </a:r>
          </a:p>
        </p:txBody>
      </p:sp>
      <p:sp>
        <p:nvSpPr>
          <p:cNvPr id="27" name="Text Placeholder 20">
            <a:extLst>
              <a:ext uri="{FF2B5EF4-FFF2-40B4-BE49-F238E27FC236}">
                <a16:creationId xmlns:a16="http://schemas.microsoft.com/office/drawing/2014/main" id="{552F4682-3F02-2A70-A285-FB2D1822A4D6}"/>
              </a:ext>
            </a:extLst>
          </p:cNvPr>
          <p:cNvSpPr>
            <a:spLocks noGrp="1"/>
          </p:cNvSpPr>
          <p:nvPr>
            <p:ph type="body" sz="quarter" idx="21" hasCustomPrompt="1"/>
          </p:nvPr>
        </p:nvSpPr>
        <p:spPr>
          <a:xfrm>
            <a:off x="4872977" y="6347742"/>
            <a:ext cx="1729848" cy="413808"/>
          </a:xfrm>
        </p:spPr>
        <p:txBody>
          <a:bodyPr anchor="ctr">
            <a:noAutofit/>
          </a:bodyPr>
          <a:lstStyle>
            <a:lvl1pPr marL="0" indent="0" algn="ctr">
              <a:buNone/>
              <a:defRPr sz="1061"/>
            </a:lvl1pPr>
          </a:lstStyle>
          <a:p>
            <a:pPr lvl="0"/>
            <a:r>
              <a:rPr lang="en-US"/>
              <a:t>Click to add text</a:t>
            </a:r>
          </a:p>
        </p:txBody>
      </p:sp>
      <p:sp>
        <p:nvSpPr>
          <p:cNvPr id="29" name="Picture Placeholder 16">
            <a:extLst>
              <a:ext uri="{FF2B5EF4-FFF2-40B4-BE49-F238E27FC236}">
                <a16:creationId xmlns:a16="http://schemas.microsoft.com/office/drawing/2014/main" id="{4F0F5D16-7316-B120-F378-E3D492FEEB9C}"/>
              </a:ext>
            </a:extLst>
          </p:cNvPr>
          <p:cNvSpPr>
            <a:spLocks noGrp="1"/>
          </p:cNvSpPr>
          <p:nvPr>
            <p:ph type="pic" sz="quarter" idx="23"/>
          </p:nvPr>
        </p:nvSpPr>
        <p:spPr>
          <a:xfrm>
            <a:off x="6843932" y="2712311"/>
            <a:ext cx="1967284" cy="2943149"/>
          </a:xfrm>
          <a:solidFill>
            <a:schemeClr val="accent4">
              <a:lumMod val="60000"/>
              <a:lumOff val="40000"/>
            </a:schemeClr>
          </a:solidFill>
          <a:ln>
            <a:noFill/>
          </a:ln>
        </p:spPr>
        <p:txBody>
          <a:bodyPr anchor="t">
            <a:noAutofit/>
          </a:bodyPr>
          <a:lstStyle>
            <a:lvl1pPr marL="0" indent="0" algn="ctr">
              <a:buNone/>
              <a:defRPr sz="1061"/>
            </a:lvl1pPr>
          </a:lstStyle>
          <a:p>
            <a:r>
              <a:rPr lang="en-US"/>
              <a:t>Click icon to add picture</a:t>
            </a:r>
          </a:p>
        </p:txBody>
      </p:sp>
      <p:sp>
        <p:nvSpPr>
          <p:cNvPr id="28" name="Text Placeholder 18">
            <a:extLst>
              <a:ext uri="{FF2B5EF4-FFF2-40B4-BE49-F238E27FC236}">
                <a16:creationId xmlns:a16="http://schemas.microsoft.com/office/drawing/2014/main" id="{47AC9724-9FC2-62FA-0DE7-3F9FE9B67A34}"/>
              </a:ext>
            </a:extLst>
          </p:cNvPr>
          <p:cNvSpPr>
            <a:spLocks noGrp="1"/>
          </p:cNvSpPr>
          <p:nvPr>
            <p:ph type="body" sz="quarter" idx="22" hasCustomPrompt="1"/>
          </p:nvPr>
        </p:nvSpPr>
        <p:spPr>
          <a:xfrm>
            <a:off x="6842539" y="5656136"/>
            <a:ext cx="1968679" cy="1257617"/>
          </a:xfrm>
          <a:solidFill>
            <a:schemeClr val="bg1"/>
          </a:solidFill>
        </p:spPr>
        <p:txBody>
          <a:bodyPr lIns="0" tIns="274320" rIns="0" anchor="t">
            <a:noAutofit/>
          </a:bodyPr>
          <a:lstStyle>
            <a:lvl1pPr marL="0" indent="0" algn="ctr">
              <a:spcBef>
                <a:spcPts val="0"/>
              </a:spcBef>
              <a:buNone/>
              <a:defRPr sz="1364" b="0" cap="all" baseline="0">
                <a:solidFill>
                  <a:schemeClr val="accent6"/>
                </a:solidFill>
                <a:latin typeface="+mj-lt"/>
                <a:cs typeface="Arial" panose="020B0604020202020204" pitchFamily="34" charset="0"/>
              </a:defRPr>
            </a:lvl1pPr>
          </a:lstStyle>
          <a:p>
            <a:pPr lvl="0"/>
            <a:r>
              <a:rPr lang="en-US"/>
              <a:t>add text</a:t>
            </a:r>
          </a:p>
        </p:txBody>
      </p:sp>
      <p:sp>
        <p:nvSpPr>
          <p:cNvPr id="30" name="Text Placeholder 20">
            <a:extLst>
              <a:ext uri="{FF2B5EF4-FFF2-40B4-BE49-F238E27FC236}">
                <a16:creationId xmlns:a16="http://schemas.microsoft.com/office/drawing/2014/main" id="{114EE337-FC29-F325-E528-A3F809B28B5B}"/>
              </a:ext>
            </a:extLst>
          </p:cNvPr>
          <p:cNvSpPr>
            <a:spLocks noGrp="1"/>
          </p:cNvSpPr>
          <p:nvPr>
            <p:ph type="body" sz="quarter" idx="24" hasCustomPrompt="1"/>
          </p:nvPr>
        </p:nvSpPr>
        <p:spPr>
          <a:xfrm>
            <a:off x="6962650" y="6347742"/>
            <a:ext cx="1729848" cy="413808"/>
          </a:xfrm>
        </p:spPr>
        <p:txBody>
          <a:bodyPr anchor="ctr">
            <a:noAutofit/>
          </a:bodyPr>
          <a:lstStyle>
            <a:lvl1pPr marL="0" indent="0" algn="ctr">
              <a:buNone/>
              <a:defRPr sz="1061"/>
            </a:lvl1pPr>
          </a:lstStyle>
          <a:p>
            <a:pPr lvl="0"/>
            <a:r>
              <a:rPr lang="en-US"/>
              <a:t>Click to add text</a:t>
            </a:r>
          </a:p>
        </p:txBody>
      </p:sp>
    </p:spTree>
    <p:extLst>
      <p:ext uri="{BB962C8B-B14F-4D97-AF65-F5344CB8AC3E}">
        <p14:creationId xmlns:p14="http://schemas.microsoft.com/office/powerpoint/2010/main" val="543697197"/>
      </p:ext>
    </p:extLst>
  </p:cSld>
  <p:clrMapOvr>
    <a:masterClrMapping/>
  </p:clrMapOvr>
  <p:hf sldNum="0" hdr="0" ftr="0" dt="0"/>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1. Title Slide">
    <p:spTree>
      <p:nvGrpSpPr>
        <p:cNvPr id="1" name=""/>
        <p:cNvGrpSpPr/>
        <p:nvPr/>
      </p:nvGrpSpPr>
      <p:grpSpPr>
        <a:xfrm>
          <a:off x="0" y="0"/>
          <a:ext cx="0" cy="0"/>
          <a:chOff x="0" y="0"/>
          <a:chExt cx="0" cy="0"/>
        </a:xfrm>
      </p:grpSpPr>
      <p:pic>
        <p:nvPicPr>
          <p:cNvPr id="8" name="Picture 7" descr="Sunny Back.png"/>
          <p:cNvPicPr>
            <a:picLocks noChangeAspect="1"/>
          </p:cNvPicPr>
          <p:nvPr/>
        </p:nvPicPr>
        <p:blipFill>
          <a:blip r:embed="rId2">
            <a:alphaModFix amt="69000"/>
            <a:extLst>
              <a:ext uri="{28A0092B-C50C-407E-A947-70E740481C1C}">
                <a14:useLocalDpi xmlns:a14="http://schemas.microsoft.com/office/drawing/2010/main" val="0"/>
              </a:ext>
            </a:extLst>
          </a:blip>
          <a:stretch>
            <a:fillRect/>
          </a:stretch>
        </p:blipFill>
        <p:spPr>
          <a:xfrm>
            <a:off x="8278" y="-12702"/>
            <a:ext cx="9253684" cy="7797803"/>
          </a:xfrm>
          <a:prstGeom prst="rect">
            <a:avLst/>
          </a:prstGeom>
        </p:spPr>
      </p:pic>
      <p:sp>
        <p:nvSpPr>
          <p:cNvPr id="2" name="Title 1"/>
          <p:cNvSpPr>
            <a:spLocks noGrp="1"/>
          </p:cNvSpPr>
          <p:nvPr>
            <p:ph type="title"/>
          </p:nvPr>
        </p:nvSpPr>
        <p:spPr>
          <a:xfrm>
            <a:off x="2542938" y="1605001"/>
            <a:ext cx="6693137" cy="1543685"/>
          </a:xfrm>
        </p:spPr>
        <p:txBody>
          <a:bodyPr anchor="t">
            <a:noAutofit/>
          </a:bodyPr>
          <a:lstStyle>
            <a:lvl1pPr algn="ctr">
              <a:defRPr sz="3333" b="1" cap="all">
                <a:solidFill>
                  <a:srgbClr val="000000"/>
                </a:solidFill>
              </a:defRPr>
            </a:lvl1pPr>
          </a:lstStyle>
          <a:p>
            <a:r>
              <a:rPr lang="en-US"/>
              <a:t>Click to edit Master title style</a:t>
            </a:r>
          </a:p>
        </p:txBody>
      </p:sp>
      <p:sp>
        <p:nvSpPr>
          <p:cNvPr id="4" name="Date Placeholder 3"/>
          <p:cNvSpPr>
            <a:spLocks noGrp="1"/>
          </p:cNvSpPr>
          <p:nvPr>
            <p:ph type="dt" sz="half" idx="10"/>
          </p:nvPr>
        </p:nvSpPr>
        <p:spPr/>
        <p:txBody>
          <a:bodyPr/>
          <a:lstStyle/>
          <a:p>
            <a:fld id="{532762D3-DF72-D540-898C-C4A40E3E62D9}" type="datetimeFigureOut">
              <a:rPr lang="en-US" smtClean="0"/>
              <a:t>8/9/2024</a:t>
            </a:fld>
            <a:endParaRPr lang="en-US"/>
          </a:p>
        </p:txBody>
      </p:sp>
      <p:pic>
        <p:nvPicPr>
          <p:cNvPr id="7" name="Picture 6" descr="FSD PPP Templa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8" y="0"/>
            <a:ext cx="2721926" cy="7772400"/>
          </a:xfrm>
          <a:prstGeom prst="rect">
            <a:avLst/>
          </a:prstGeom>
        </p:spPr>
      </p:pic>
      <p:sp>
        <p:nvSpPr>
          <p:cNvPr id="16" name="Text Placeholder 15"/>
          <p:cNvSpPr>
            <a:spLocks noGrp="1"/>
          </p:cNvSpPr>
          <p:nvPr>
            <p:ph type="body" sz="quarter" idx="11" hasCustomPrompt="1"/>
          </p:nvPr>
        </p:nvSpPr>
        <p:spPr>
          <a:xfrm>
            <a:off x="2543128" y="6960976"/>
            <a:ext cx="6692948" cy="811424"/>
          </a:xfrm>
        </p:spPr>
        <p:txBody>
          <a:bodyPr/>
          <a:lstStyle>
            <a:lvl1pPr marL="0" indent="0" algn="ctr" eaLnBrk="1" fontAlgn="base" hangingPunct="1">
              <a:lnSpc>
                <a:spcPct val="90000"/>
              </a:lnSpc>
              <a:spcBef>
                <a:spcPct val="20000"/>
              </a:spcBef>
              <a:spcAft>
                <a:spcPct val="0"/>
              </a:spcAft>
              <a:buFontTx/>
              <a:buNone/>
              <a:defRPr sz="1818"/>
            </a:lvl1pPr>
          </a:lstStyle>
          <a:p>
            <a:pPr algn="ctr" eaLnBrk="1" fontAlgn="base" hangingPunct="1">
              <a:lnSpc>
                <a:spcPct val="90000"/>
              </a:lnSpc>
              <a:spcBef>
                <a:spcPct val="20000"/>
              </a:spcBef>
              <a:spcAft>
                <a:spcPct val="0"/>
              </a:spcAft>
            </a:pPr>
            <a:r>
              <a:rPr lang="en-US" altLang="en-US" sz="1818">
                <a:solidFill>
                  <a:srgbClr val="000000"/>
                </a:solidFill>
                <a:latin typeface="Calibri" pitchFamily="34" charset="0"/>
              </a:rPr>
              <a:t>Provided by the LAUSD Food Services Division</a:t>
            </a:r>
          </a:p>
        </p:txBody>
      </p:sp>
      <p:sp>
        <p:nvSpPr>
          <p:cNvPr id="22" name="Text Placeholder 21"/>
          <p:cNvSpPr>
            <a:spLocks noGrp="1"/>
          </p:cNvSpPr>
          <p:nvPr>
            <p:ph type="body" sz="quarter" idx="12" hasCustomPrompt="1"/>
          </p:nvPr>
        </p:nvSpPr>
        <p:spPr>
          <a:xfrm>
            <a:off x="7639004" y="7509724"/>
            <a:ext cx="1597071" cy="262678"/>
          </a:xfrm>
        </p:spPr>
        <p:txBody>
          <a:bodyPr>
            <a:noAutofit/>
          </a:bodyPr>
          <a:lstStyle>
            <a:lvl1pPr marL="0" indent="0" algn="ctr">
              <a:buFontTx/>
              <a:buNone/>
              <a:defRPr sz="909" baseline="0">
                <a:latin typeface="Calibri" panose="020F0502020204030204" pitchFamily="34" charset="0"/>
              </a:defRPr>
            </a:lvl1pPr>
          </a:lstStyle>
          <a:p>
            <a:pPr lvl="0"/>
            <a:r>
              <a:rPr lang="en-US" sz="909" baseline="0"/>
              <a:t>00.00.0000</a:t>
            </a:r>
            <a:endParaRPr lang="en-US"/>
          </a:p>
        </p:txBody>
      </p:sp>
    </p:spTree>
    <p:extLst>
      <p:ext uri="{BB962C8B-B14F-4D97-AF65-F5344CB8AC3E}">
        <p14:creationId xmlns:p14="http://schemas.microsoft.com/office/powerpoint/2010/main" val="62811797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cSld name="1.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61804" y="1536197"/>
            <a:ext cx="8312468" cy="5504329"/>
          </a:xfrm>
        </p:spPr>
        <p:txBody>
          <a:bodyPr/>
          <a:lstStyle>
            <a:lvl1pPr marL="0" indent="0">
              <a:buNone/>
              <a:defRPr sz="2121">
                <a:solidFill>
                  <a:srgbClr val="000000"/>
                </a:solidFill>
              </a:defRPr>
            </a:lvl1pPr>
            <a:lvl2pPr marL="562859" indent="-216484">
              <a:buFont typeface="Wingdings" panose="05000000000000000000" pitchFamily="2" charset="2"/>
              <a:buChar char="Ø"/>
              <a:defRPr sz="1970">
                <a:solidFill>
                  <a:srgbClr val="000000"/>
                </a:solidFill>
              </a:defRPr>
            </a:lvl2pPr>
            <a:lvl3pPr marL="863531" indent="-170782">
              <a:buFont typeface="Arial" panose="020B0604020202020204" pitchFamily="34" charset="0"/>
              <a:buChar char="•"/>
              <a:defRPr>
                <a:solidFill>
                  <a:srgbClr val="000000"/>
                </a:solidFill>
              </a:defRPr>
            </a:lvl3pPr>
          </a:lstStyle>
          <a:p>
            <a:pPr lvl="0"/>
            <a:r>
              <a:rPr lang="en-US"/>
              <a:t>Xx</a:t>
            </a:r>
          </a:p>
          <a:p>
            <a:pPr lvl="1"/>
            <a:r>
              <a:rPr lang="en-US"/>
              <a:t>Xx</a:t>
            </a:r>
          </a:p>
          <a:p>
            <a:pPr lvl="2"/>
            <a:r>
              <a:rPr lang="en-US"/>
              <a:t>Xx</a:t>
            </a:r>
          </a:p>
          <a:p>
            <a:pPr lvl="2"/>
            <a:endParaRPr lang="en-US"/>
          </a:p>
        </p:txBody>
      </p:sp>
      <p:sp>
        <p:nvSpPr>
          <p:cNvPr id="4" name="Date Placeholder 3"/>
          <p:cNvSpPr>
            <a:spLocks noGrp="1"/>
          </p:cNvSpPr>
          <p:nvPr>
            <p:ph type="dt" sz="half" idx="10"/>
          </p:nvPr>
        </p:nvSpPr>
        <p:spPr/>
        <p:txBody>
          <a:bodyPr/>
          <a:lstStyle/>
          <a:p>
            <a:fld id="{532762D3-DF72-D540-898C-C4A40E3E62D9}"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
        <p:nvSpPr>
          <p:cNvPr id="10" name="Content Placeholder 2"/>
          <p:cNvSpPr>
            <a:spLocks noGrp="1"/>
          </p:cNvSpPr>
          <p:nvPr>
            <p:ph idx="13" hasCustomPrompt="1"/>
          </p:nvPr>
        </p:nvSpPr>
        <p:spPr>
          <a:xfrm>
            <a:off x="0" y="573025"/>
            <a:ext cx="9236075" cy="914402"/>
          </a:xfrm>
        </p:spPr>
        <p:txBody>
          <a:bodyPr>
            <a:noAutofit/>
          </a:bodyPr>
          <a:lstStyle>
            <a:lvl1pPr marL="0" indent="0">
              <a:buNone/>
              <a:defRPr sz="4546" b="1" i="0" baseline="0">
                <a:solidFill>
                  <a:srgbClr val="000000"/>
                </a:solidFill>
                <a:latin typeface="Calibri" panose="020F0502020204030204" pitchFamily="34" charset="0"/>
              </a:defRPr>
            </a:lvl1pPr>
            <a:lvl2pPr marL="562859" indent="-216484">
              <a:buFont typeface="Wingdings" panose="05000000000000000000" pitchFamily="2" charset="2"/>
              <a:buChar char="Ø"/>
              <a:defRPr sz="1970">
                <a:solidFill>
                  <a:srgbClr val="000000"/>
                </a:solidFill>
              </a:defRPr>
            </a:lvl2pPr>
            <a:lvl3pPr marL="692749" indent="0">
              <a:buFont typeface="Arial" panose="020B0604020202020204" pitchFamily="34" charset="0"/>
              <a:buNone/>
              <a:defRPr>
                <a:solidFill>
                  <a:srgbClr val="000000"/>
                </a:solidFill>
              </a:defRPr>
            </a:lvl3pPr>
          </a:lstStyle>
          <a:p>
            <a:pPr lvl="0"/>
            <a:r>
              <a:rPr lang="en-US"/>
              <a:t>Click to Add Title</a:t>
            </a:r>
          </a:p>
        </p:txBody>
      </p:sp>
    </p:spTree>
    <p:extLst>
      <p:ext uri="{BB962C8B-B14F-4D97-AF65-F5344CB8AC3E}">
        <p14:creationId xmlns:p14="http://schemas.microsoft.com/office/powerpoint/2010/main" val="109985967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1. Comparison">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t>8/9/2024</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t>‹#›</a:t>
            </a:fld>
            <a:endParaRPr lang="en-US"/>
          </a:p>
        </p:txBody>
      </p:sp>
      <p:sp>
        <p:nvSpPr>
          <p:cNvPr id="9" name="Content Placeholder 3"/>
          <p:cNvSpPr>
            <a:spLocks noGrp="1"/>
          </p:cNvSpPr>
          <p:nvPr>
            <p:ph sz="half" idx="2" hasCustomPrompt="1"/>
          </p:nvPr>
        </p:nvSpPr>
        <p:spPr>
          <a:xfrm>
            <a:off x="461804" y="2111244"/>
            <a:ext cx="3983057" cy="4934507"/>
          </a:xfrm>
        </p:spPr>
        <p:txBody>
          <a:bodyPr/>
          <a:lstStyle>
            <a:lvl1pPr marL="0" indent="0">
              <a:buFontTx/>
              <a:buNone/>
              <a:defRPr sz="2121" b="0">
                <a:solidFill>
                  <a:srgbClr val="000000"/>
                </a:solidFill>
              </a:defRPr>
            </a:lvl1pPr>
            <a:lvl2pPr marL="131622" indent="-131622">
              <a:buFont typeface="Wingdings" panose="05000000000000000000" pitchFamily="2" charset="2"/>
              <a:buChar char="Ø"/>
              <a:defRPr sz="1515"/>
            </a:lvl2pPr>
            <a:lvl3pPr marL="352389" indent="-123877">
              <a:buClrTx/>
              <a:buFont typeface="Wingdings" panose="05000000000000000000" pitchFamily="2" charset="2"/>
              <a:buChar char="Ø"/>
              <a:defRPr sz="1970">
                <a:solidFill>
                  <a:srgbClr val="000000"/>
                </a:solidFill>
              </a:defRPr>
            </a:lvl3pPr>
            <a:lvl4pPr marL="518360" indent="-123877">
              <a:buClrTx/>
              <a:buFont typeface="Arial" panose="020B0604020202020204" pitchFamily="34" charset="0"/>
              <a:buChar char="•"/>
              <a:defRPr sz="1818">
                <a:solidFill>
                  <a:srgbClr val="000000"/>
                </a:solidFill>
              </a:defRPr>
            </a:lvl4pPr>
            <a:lvl5pPr>
              <a:defRPr sz="1212"/>
            </a:lvl5pPr>
            <a:lvl6pPr>
              <a:defRPr sz="1212"/>
            </a:lvl6pPr>
            <a:lvl7pPr>
              <a:defRPr sz="1212"/>
            </a:lvl7pPr>
            <a:lvl8pPr>
              <a:defRPr sz="1212"/>
            </a:lvl8pPr>
            <a:lvl9pPr>
              <a:defRPr sz="1212"/>
            </a:lvl9pPr>
          </a:lstStyle>
          <a:p>
            <a:pPr lvl="0"/>
            <a:r>
              <a:rPr lang="en-US"/>
              <a:t>Xx</a:t>
            </a:r>
          </a:p>
          <a:p>
            <a:pPr lvl="2"/>
            <a:r>
              <a:rPr lang="en-US"/>
              <a:t>Second level</a:t>
            </a:r>
          </a:p>
          <a:p>
            <a:pPr lvl="3"/>
            <a:r>
              <a:rPr lang="en-US"/>
              <a:t>Third level</a:t>
            </a:r>
          </a:p>
        </p:txBody>
      </p:sp>
      <p:sp>
        <p:nvSpPr>
          <p:cNvPr id="15" name="Content Placeholder 3"/>
          <p:cNvSpPr>
            <a:spLocks noGrp="1"/>
          </p:cNvSpPr>
          <p:nvPr>
            <p:ph sz="half" idx="13" hasCustomPrompt="1"/>
          </p:nvPr>
        </p:nvSpPr>
        <p:spPr>
          <a:xfrm>
            <a:off x="4791214" y="2111244"/>
            <a:ext cx="3983057" cy="4934506"/>
          </a:xfrm>
        </p:spPr>
        <p:txBody>
          <a:bodyPr/>
          <a:lstStyle>
            <a:lvl1pPr marL="0" indent="0">
              <a:buFontTx/>
              <a:buNone/>
              <a:defRPr sz="2121" b="0">
                <a:solidFill>
                  <a:srgbClr val="000000"/>
                </a:solidFill>
              </a:defRPr>
            </a:lvl1pPr>
            <a:lvl2pPr marL="131622" indent="-131622">
              <a:buFont typeface="Wingdings" panose="05000000000000000000" pitchFamily="2" charset="2"/>
              <a:buChar char="Ø"/>
              <a:defRPr sz="1515"/>
            </a:lvl2pPr>
            <a:lvl3pPr marL="352389" indent="-123877">
              <a:buClrTx/>
              <a:buFont typeface="Wingdings" panose="05000000000000000000" pitchFamily="2" charset="2"/>
              <a:buChar char="Ø"/>
              <a:defRPr sz="1970">
                <a:solidFill>
                  <a:srgbClr val="000000"/>
                </a:solidFill>
              </a:defRPr>
            </a:lvl3pPr>
            <a:lvl4pPr marL="518360" indent="-123877">
              <a:buClrTx/>
              <a:buFont typeface="Arial" panose="020B0604020202020204" pitchFamily="34" charset="0"/>
              <a:buChar char="•"/>
              <a:defRPr sz="1818">
                <a:solidFill>
                  <a:srgbClr val="000000"/>
                </a:solidFill>
              </a:defRPr>
            </a:lvl4pPr>
            <a:lvl5pPr>
              <a:defRPr sz="1212"/>
            </a:lvl5pPr>
            <a:lvl6pPr>
              <a:defRPr sz="1212"/>
            </a:lvl6pPr>
            <a:lvl7pPr>
              <a:defRPr sz="1212"/>
            </a:lvl7pPr>
            <a:lvl8pPr>
              <a:defRPr sz="1212"/>
            </a:lvl8pPr>
            <a:lvl9pPr>
              <a:defRPr sz="1212"/>
            </a:lvl9pPr>
          </a:lstStyle>
          <a:p>
            <a:pPr lvl="0"/>
            <a:r>
              <a:rPr lang="en-US"/>
              <a:t>Xx</a:t>
            </a:r>
          </a:p>
          <a:p>
            <a:pPr lvl="2"/>
            <a:r>
              <a:rPr lang="en-US"/>
              <a:t>Second level</a:t>
            </a:r>
          </a:p>
          <a:p>
            <a:pPr lvl="3"/>
            <a:r>
              <a:rPr lang="en-US"/>
              <a:t>Third level</a:t>
            </a:r>
          </a:p>
        </p:txBody>
      </p:sp>
      <p:sp>
        <p:nvSpPr>
          <p:cNvPr id="11" name="Content Placeholder 3"/>
          <p:cNvSpPr>
            <a:spLocks noGrp="1"/>
          </p:cNvSpPr>
          <p:nvPr>
            <p:ph sz="half" idx="14" hasCustomPrompt="1"/>
          </p:nvPr>
        </p:nvSpPr>
        <p:spPr>
          <a:xfrm>
            <a:off x="461804" y="560834"/>
            <a:ext cx="8312468" cy="865631"/>
          </a:xfrm>
        </p:spPr>
        <p:txBody>
          <a:bodyPr/>
          <a:lstStyle>
            <a:lvl1pPr marL="0" indent="0">
              <a:buFontTx/>
              <a:buNone/>
              <a:defRPr sz="3030" b="1" i="0" baseline="0">
                <a:solidFill>
                  <a:srgbClr val="000000"/>
                </a:solidFill>
                <a:latin typeface="Calibri" panose="020F0502020204030204" pitchFamily="34" charset="0"/>
              </a:defRPr>
            </a:lvl1pPr>
            <a:lvl2pPr marL="131622" indent="-131622">
              <a:buFont typeface="Wingdings" panose="05000000000000000000" pitchFamily="2" charset="2"/>
              <a:buChar char="Ø"/>
              <a:defRPr sz="1515"/>
            </a:lvl2pPr>
            <a:lvl3pPr marL="304810" indent="-124695">
              <a:buClrTx/>
              <a:buFont typeface="Wingdings" panose="05000000000000000000" pitchFamily="2" charset="2"/>
              <a:buChar char="Ø"/>
              <a:defRPr sz="1970">
                <a:solidFill>
                  <a:srgbClr val="000000"/>
                </a:solidFill>
              </a:defRPr>
            </a:lvl3pPr>
            <a:lvl4pPr marL="477997" indent="-124695">
              <a:buClrTx/>
              <a:buFont typeface="Arial" panose="020B0604020202020204" pitchFamily="34" charset="0"/>
              <a:buChar char="•"/>
              <a:defRPr sz="1818">
                <a:solidFill>
                  <a:srgbClr val="000000"/>
                </a:solidFill>
              </a:defRPr>
            </a:lvl4pPr>
            <a:lvl5pPr>
              <a:defRPr sz="1212"/>
            </a:lvl5pPr>
            <a:lvl6pPr>
              <a:defRPr sz="1212"/>
            </a:lvl6pPr>
            <a:lvl7pPr>
              <a:defRPr sz="1212"/>
            </a:lvl7pPr>
            <a:lvl8pPr>
              <a:defRPr sz="1212"/>
            </a:lvl8pPr>
            <a:lvl9pPr>
              <a:defRPr sz="1212"/>
            </a:lvl9pPr>
          </a:lstStyle>
          <a:p>
            <a:pPr lvl="0"/>
            <a:r>
              <a:rPr lang="en-US"/>
              <a:t>Xx</a:t>
            </a:r>
          </a:p>
        </p:txBody>
      </p:sp>
      <p:sp>
        <p:nvSpPr>
          <p:cNvPr id="16" name="Content Placeholder 3"/>
          <p:cNvSpPr>
            <a:spLocks noGrp="1"/>
          </p:cNvSpPr>
          <p:nvPr>
            <p:ph sz="half" idx="15" hasCustomPrompt="1"/>
          </p:nvPr>
        </p:nvSpPr>
        <p:spPr>
          <a:xfrm>
            <a:off x="472670" y="1475235"/>
            <a:ext cx="3983057" cy="597407"/>
          </a:xfrm>
        </p:spPr>
        <p:txBody>
          <a:bodyPr>
            <a:noAutofit/>
          </a:bodyPr>
          <a:lstStyle>
            <a:lvl1pPr marL="0" indent="0">
              <a:buFontTx/>
              <a:buNone/>
              <a:defRPr sz="2121" b="1" i="0" baseline="0">
                <a:solidFill>
                  <a:srgbClr val="000000"/>
                </a:solidFill>
                <a:latin typeface="Calibri" panose="020F0502020204030204" pitchFamily="34" charset="0"/>
              </a:defRPr>
            </a:lvl1pPr>
            <a:lvl2pPr marL="131622" indent="-131622">
              <a:buFont typeface="Wingdings" panose="05000000000000000000" pitchFamily="2" charset="2"/>
              <a:buChar char="Ø"/>
              <a:defRPr sz="1515"/>
            </a:lvl2pPr>
            <a:lvl3pPr marL="304810" indent="-124695">
              <a:buClrTx/>
              <a:buFont typeface="Wingdings" panose="05000000000000000000" pitchFamily="2" charset="2"/>
              <a:buChar char="Ø"/>
              <a:defRPr sz="1970">
                <a:solidFill>
                  <a:srgbClr val="000000"/>
                </a:solidFill>
              </a:defRPr>
            </a:lvl3pPr>
            <a:lvl4pPr marL="477997" indent="-124695">
              <a:buClrTx/>
              <a:buFont typeface="Arial" panose="020B0604020202020204" pitchFamily="34" charset="0"/>
              <a:buChar char="•"/>
              <a:defRPr sz="1818">
                <a:solidFill>
                  <a:srgbClr val="000000"/>
                </a:solidFill>
              </a:defRPr>
            </a:lvl4pPr>
            <a:lvl5pPr>
              <a:defRPr sz="1212"/>
            </a:lvl5pPr>
            <a:lvl6pPr>
              <a:defRPr sz="1212"/>
            </a:lvl6pPr>
            <a:lvl7pPr>
              <a:defRPr sz="1212"/>
            </a:lvl7pPr>
            <a:lvl8pPr>
              <a:defRPr sz="1212"/>
            </a:lvl8pPr>
            <a:lvl9pPr>
              <a:defRPr sz="1212"/>
            </a:lvl9pPr>
          </a:lstStyle>
          <a:p>
            <a:pPr lvl="0"/>
            <a:r>
              <a:rPr lang="en-US"/>
              <a:t>Xx</a:t>
            </a:r>
          </a:p>
        </p:txBody>
      </p:sp>
      <p:sp>
        <p:nvSpPr>
          <p:cNvPr id="17" name="Content Placeholder 3"/>
          <p:cNvSpPr>
            <a:spLocks noGrp="1"/>
          </p:cNvSpPr>
          <p:nvPr>
            <p:ph sz="half" idx="16" hasCustomPrompt="1"/>
          </p:nvPr>
        </p:nvSpPr>
        <p:spPr>
          <a:xfrm>
            <a:off x="4788408" y="1477262"/>
            <a:ext cx="3983057" cy="597407"/>
          </a:xfrm>
        </p:spPr>
        <p:txBody>
          <a:bodyPr>
            <a:noAutofit/>
          </a:bodyPr>
          <a:lstStyle>
            <a:lvl1pPr marL="0" indent="0">
              <a:buFontTx/>
              <a:buNone/>
              <a:defRPr sz="2121" b="1" i="0" baseline="0">
                <a:solidFill>
                  <a:srgbClr val="000000"/>
                </a:solidFill>
                <a:latin typeface="Calibri" panose="020F0502020204030204" pitchFamily="34" charset="0"/>
              </a:defRPr>
            </a:lvl1pPr>
            <a:lvl2pPr marL="131622" indent="-131622">
              <a:buFont typeface="Wingdings" panose="05000000000000000000" pitchFamily="2" charset="2"/>
              <a:buChar char="Ø"/>
              <a:defRPr sz="1515"/>
            </a:lvl2pPr>
            <a:lvl3pPr marL="304810" indent="-124695">
              <a:buClrTx/>
              <a:buFont typeface="Wingdings" panose="05000000000000000000" pitchFamily="2" charset="2"/>
              <a:buChar char="Ø"/>
              <a:defRPr sz="1970">
                <a:solidFill>
                  <a:srgbClr val="000000"/>
                </a:solidFill>
              </a:defRPr>
            </a:lvl3pPr>
            <a:lvl4pPr marL="477997" indent="-124695">
              <a:buClrTx/>
              <a:buFont typeface="Arial" panose="020B0604020202020204" pitchFamily="34" charset="0"/>
              <a:buChar char="•"/>
              <a:defRPr sz="1818">
                <a:solidFill>
                  <a:srgbClr val="000000"/>
                </a:solidFill>
              </a:defRPr>
            </a:lvl4pPr>
            <a:lvl5pPr>
              <a:defRPr sz="1212"/>
            </a:lvl5pPr>
            <a:lvl6pPr>
              <a:defRPr sz="1212"/>
            </a:lvl6pPr>
            <a:lvl7pPr>
              <a:defRPr sz="1212"/>
            </a:lvl7pPr>
            <a:lvl8pPr>
              <a:defRPr sz="1212"/>
            </a:lvl8pPr>
            <a:lvl9pPr>
              <a:defRPr sz="1212"/>
            </a:lvl9pPr>
          </a:lstStyle>
          <a:p>
            <a:pPr lvl="0"/>
            <a:r>
              <a:rPr lang="en-US"/>
              <a:t>Xx</a:t>
            </a:r>
          </a:p>
        </p:txBody>
      </p:sp>
    </p:spTree>
    <p:extLst>
      <p:ext uri="{BB962C8B-B14F-4D97-AF65-F5344CB8AC3E}">
        <p14:creationId xmlns:p14="http://schemas.microsoft.com/office/powerpoint/2010/main" val="199316084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1. Blank">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32762D3-DF72-D540-898C-C4A40E3E62D9}"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14291636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rot="-10211247" flipH="1">
            <a:off x="-4223378" y="-3864240"/>
            <a:ext cx="8149988" cy="7815196"/>
          </a:xfrm>
          <a:custGeom>
            <a:avLst/>
            <a:gdLst/>
            <a:ahLst/>
            <a:cxnLst/>
            <a:rect l="l" t="t" r="r" b="b"/>
            <a:pathLst>
              <a:path w="92882" h="59534" extrusionOk="0">
                <a:moveTo>
                  <a:pt x="33633" y="1"/>
                </a:moveTo>
                <a:cubicBezTo>
                  <a:pt x="29210" y="1"/>
                  <a:pt x="24402" y="1182"/>
                  <a:pt x="21107" y="5256"/>
                </a:cubicBezTo>
                <a:cubicBezTo>
                  <a:pt x="13427" y="14804"/>
                  <a:pt x="32133" y="27257"/>
                  <a:pt x="12825" y="36773"/>
                </a:cubicBezTo>
                <a:cubicBezTo>
                  <a:pt x="1" y="43079"/>
                  <a:pt x="5407" y="59534"/>
                  <a:pt x="18099" y="59534"/>
                </a:cubicBezTo>
                <a:cubicBezTo>
                  <a:pt x="18906" y="59534"/>
                  <a:pt x="19741" y="59467"/>
                  <a:pt x="20604" y="59328"/>
                </a:cubicBezTo>
                <a:cubicBezTo>
                  <a:pt x="33369" y="57257"/>
                  <a:pt x="29463" y="51189"/>
                  <a:pt x="44137" y="51189"/>
                </a:cubicBezTo>
                <a:cubicBezTo>
                  <a:pt x="48333" y="51189"/>
                  <a:pt x="54048" y="51685"/>
                  <a:pt x="62108" y="52913"/>
                </a:cubicBezTo>
                <a:cubicBezTo>
                  <a:pt x="62964" y="53044"/>
                  <a:pt x="63815" y="53107"/>
                  <a:pt x="64654" y="53107"/>
                </a:cubicBezTo>
                <a:cubicBezTo>
                  <a:pt x="81052" y="53107"/>
                  <a:pt x="92881" y="28801"/>
                  <a:pt x="47899" y="3762"/>
                </a:cubicBezTo>
                <a:cubicBezTo>
                  <a:pt x="44181" y="1699"/>
                  <a:pt x="40057" y="433"/>
                  <a:pt x="35818" y="92"/>
                </a:cubicBezTo>
                <a:cubicBezTo>
                  <a:pt x="35106" y="34"/>
                  <a:pt x="34375" y="1"/>
                  <a:pt x="33633" y="1"/>
                </a:cubicBezTo>
                <a:close/>
              </a:path>
            </a:pathLst>
          </a:custGeom>
          <a:solidFill>
            <a:srgbClr val="F892B4">
              <a:alpha val="1721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10" name="Google Shape;10;p2"/>
          <p:cNvSpPr/>
          <p:nvPr/>
        </p:nvSpPr>
        <p:spPr>
          <a:xfrm rot="-8797528" flipH="1">
            <a:off x="4427013" y="-4987297"/>
            <a:ext cx="8150245" cy="7815114"/>
          </a:xfrm>
          <a:custGeom>
            <a:avLst/>
            <a:gdLst/>
            <a:ahLst/>
            <a:cxnLst/>
            <a:rect l="l" t="t" r="r" b="b"/>
            <a:pathLst>
              <a:path w="92882" h="59534" extrusionOk="0">
                <a:moveTo>
                  <a:pt x="33633" y="1"/>
                </a:moveTo>
                <a:cubicBezTo>
                  <a:pt x="29210" y="1"/>
                  <a:pt x="24402" y="1182"/>
                  <a:pt x="21107" y="5256"/>
                </a:cubicBezTo>
                <a:cubicBezTo>
                  <a:pt x="13427" y="14804"/>
                  <a:pt x="32133" y="27257"/>
                  <a:pt x="12825" y="36773"/>
                </a:cubicBezTo>
                <a:cubicBezTo>
                  <a:pt x="1" y="43079"/>
                  <a:pt x="5407" y="59534"/>
                  <a:pt x="18099" y="59534"/>
                </a:cubicBezTo>
                <a:cubicBezTo>
                  <a:pt x="18906" y="59534"/>
                  <a:pt x="19741" y="59467"/>
                  <a:pt x="20604" y="59328"/>
                </a:cubicBezTo>
                <a:cubicBezTo>
                  <a:pt x="33369" y="57257"/>
                  <a:pt x="29463" y="51189"/>
                  <a:pt x="44137" y="51189"/>
                </a:cubicBezTo>
                <a:cubicBezTo>
                  <a:pt x="48333" y="51189"/>
                  <a:pt x="54048" y="51685"/>
                  <a:pt x="62108" y="52913"/>
                </a:cubicBezTo>
                <a:cubicBezTo>
                  <a:pt x="62964" y="53044"/>
                  <a:pt x="63815" y="53107"/>
                  <a:pt x="64654" y="53107"/>
                </a:cubicBezTo>
                <a:cubicBezTo>
                  <a:pt x="81052" y="53107"/>
                  <a:pt x="92881" y="28801"/>
                  <a:pt x="47899" y="3762"/>
                </a:cubicBezTo>
                <a:cubicBezTo>
                  <a:pt x="44181" y="1699"/>
                  <a:pt x="40057" y="433"/>
                  <a:pt x="35818" y="92"/>
                </a:cubicBezTo>
                <a:cubicBezTo>
                  <a:pt x="35106" y="34"/>
                  <a:pt x="34375" y="1"/>
                  <a:pt x="33633" y="1"/>
                </a:cubicBezTo>
                <a:close/>
              </a:path>
            </a:pathLst>
          </a:custGeom>
          <a:solidFill>
            <a:srgbClr val="ABD6F4">
              <a:alpha val="1488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11" name="Google Shape;11;p2"/>
          <p:cNvSpPr/>
          <p:nvPr/>
        </p:nvSpPr>
        <p:spPr>
          <a:xfrm rot="3466380" flipH="1">
            <a:off x="-4352365" y="6442606"/>
            <a:ext cx="12193142" cy="5223849"/>
          </a:xfrm>
          <a:custGeom>
            <a:avLst/>
            <a:gdLst/>
            <a:ahLst/>
            <a:cxnLst/>
            <a:rect l="l" t="t" r="r" b="b"/>
            <a:pathLst>
              <a:path w="92882" h="59534" extrusionOk="0">
                <a:moveTo>
                  <a:pt x="33633" y="1"/>
                </a:moveTo>
                <a:cubicBezTo>
                  <a:pt x="29210" y="1"/>
                  <a:pt x="24402" y="1182"/>
                  <a:pt x="21107" y="5256"/>
                </a:cubicBezTo>
                <a:cubicBezTo>
                  <a:pt x="13427" y="14804"/>
                  <a:pt x="32133" y="27257"/>
                  <a:pt x="12825" y="36773"/>
                </a:cubicBezTo>
                <a:cubicBezTo>
                  <a:pt x="1" y="43079"/>
                  <a:pt x="5407" y="59534"/>
                  <a:pt x="18099" y="59534"/>
                </a:cubicBezTo>
                <a:cubicBezTo>
                  <a:pt x="18906" y="59534"/>
                  <a:pt x="19741" y="59467"/>
                  <a:pt x="20604" y="59328"/>
                </a:cubicBezTo>
                <a:cubicBezTo>
                  <a:pt x="33369" y="57257"/>
                  <a:pt x="29463" y="51189"/>
                  <a:pt x="44137" y="51189"/>
                </a:cubicBezTo>
                <a:cubicBezTo>
                  <a:pt x="48333" y="51189"/>
                  <a:pt x="54048" y="51685"/>
                  <a:pt x="62108" y="52913"/>
                </a:cubicBezTo>
                <a:cubicBezTo>
                  <a:pt x="62964" y="53044"/>
                  <a:pt x="63815" y="53107"/>
                  <a:pt x="64654" y="53107"/>
                </a:cubicBezTo>
                <a:cubicBezTo>
                  <a:pt x="81052" y="53107"/>
                  <a:pt x="92881" y="28801"/>
                  <a:pt x="47899" y="3762"/>
                </a:cubicBezTo>
                <a:cubicBezTo>
                  <a:pt x="44181" y="1699"/>
                  <a:pt x="40057" y="433"/>
                  <a:pt x="35818" y="92"/>
                </a:cubicBezTo>
                <a:cubicBezTo>
                  <a:pt x="35106" y="34"/>
                  <a:pt x="34375" y="1"/>
                  <a:pt x="33633" y="1"/>
                </a:cubicBezTo>
                <a:close/>
              </a:path>
            </a:pathLst>
          </a:custGeom>
          <a:solidFill>
            <a:srgbClr val="ACCF7F">
              <a:alpha val="1209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12" name="Google Shape;12;p2"/>
          <p:cNvSpPr/>
          <p:nvPr/>
        </p:nvSpPr>
        <p:spPr>
          <a:xfrm rot="8877307" flipH="1">
            <a:off x="5980104" y="3911159"/>
            <a:ext cx="8150033" cy="7815114"/>
          </a:xfrm>
          <a:custGeom>
            <a:avLst/>
            <a:gdLst/>
            <a:ahLst/>
            <a:cxnLst/>
            <a:rect l="l" t="t" r="r" b="b"/>
            <a:pathLst>
              <a:path w="92882" h="59534" extrusionOk="0">
                <a:moveTo>
                  <a:pt x="33633" y="1"/>
                </a:moveTo>
                <a:cubicBezTo>
                  <a:pt x="29210" y="1"/>
                  <a:pt x="24402" y="1182"/>
                  <a:pt x="21107" y="5256"/>
                </a:cubicBezTo>
                <a:cubicBezTo>
                  <a:pt x="13427" y="14804"/>
                  <a:pt x="32133" y="27257"/>
                  <a:pt x="12825" y="36773"/>
                </a:cubicBezTo>
                <a:cubicBezTo>
                  <a:pt x="1" y="43079"/>
                  <a:pt x="5407" y="59534"/>
                  <a:pt x="18099" y="59534"/>
                </a:cubicBezTo>
                <a:cubicBezTo>
                  <a:pt x="18906" y="59534"/>
                  <a:pt x="19741" y="59467"/>
                  <a:pt x="20604" y="59328"/>
                </a:cubicBezTo>
                <a:cubicBezTo>
                  <a:pt x="33369" y="57257"/>
                  <a:pt x="29463" y="51189"/>
                  <a:pt x="44137" y="51189"/>
                </a:cubicBezTo>
                <a:cubicBezTo>
                  <a:pt x="48333" y="51189"/>
                  <a:pt x="54048" y="51685"/>
                  <a:pt x="62108" y="52913"/>
                </a:cubicBezTo>
                <a:cubicBezTo>
                  <a:pt x="62964" y="53044"/>
                  <a:pt x="63815" y="53107"/>
                  <a:pt x="64654" y="53107"/>
                </a:cubicBezTo>
                <a:cubicBezTo>
                  <a:pt x="81052" y="53107"/>
                  <a:pt x="92881" y="28801"/>
                  <a:pt x="47899" y="3762"/>
                </a:cubicBezTo>
                <a:cubicBezTo>
                  <a:pt x="44181" y="1699"/>
                  <a:pt x="40057" y="433"/>
                  <a:pt x="35818" y="92"/>
                </a:cubicBezTo>
                <a:cubicBezTo>
                  <a:pt x="35106" y="34"/>
                  <a:pt x="34375" y="1"/>
                  <a:pt x="33633" y="1"/>
                </a:cubicBezTo>
                <a:close/>
              </a:path>
            </a:pathLst>
          </a:custGeom>
          <a:solidFill>
            <a:srgbClr val="FCC866">
              <a:alpha val="1395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grpSp>
        <p:nvGrpSpPr>
          <p:cNvPr id="13" name="Google Shape;13;p2"/>
          <p:cNvGrpSpPr/>
          <p:nvPr/>
        </p:nvGrpSpPr>
        <p:grpSpPr>
          <a:xfrm rot="10800000">
            <a:off x="7543024" y="-185914"/>
            <a:ext cx="1789817" cy="1529995"/>
            <a:chOff x="5662693" y="4822203"/>
            <a:chExt cx="3187577" cy="1821365"/>
          </a:xfrm>
        </p:grpSpPr>
        <p:sp>
          <p:nvSpPr>
            <p:cNvPr id="14" name="Google Shape;14;p2"/>
            <p:cNvSpPr/>
            <p:nvPr/>
          </p:nvSpPr>
          <p:spPr>
            <a:xfrm>
              <a:off x="7405943" y="4822203"/>
              <a:ext cx="1444327" cy="1821362"/>
            </a:xfrm>
            <a:custGeom>
              <a:avLst/>
              <a:gdLst/>
              <a:ahLst/>
              <a:cxnLst/>
              <a:rect l="l" t="t" r="r" b="b"/>
              <a:pathLst>
                <a:path w="7673" h="9676" extrusionOk="0">
                  <a:moveTo>
                    <a:pt x="3202" y="0"/>
                  </a:moveTo>
                  <a:cubicBezTo>
                    <a:pt x="3172" y="0"/>
                    <a:pt x="3142" y="2"/>
                    <a:pt x="3111" y="6"/>
                  </a:cubicBezTo>
                  <a:cubicBezTo>
                    <a:pt x="2838" y="48"/>
                    <a:pt x="2607" y="268"/>
                    <a:pt x="2470" y="532"/>
                  </a:cubicBezTo>
                  <a:cubicBezTo>
                    <a:pt x="2344" y="784"/>
                    <a:pt x="2291" y="1088"/>
                    <a:pt x="2259" y="1383"/>
                  </a:cubicBezTo>
                  <a:cubicBezTo>
                    <a:pt x="2123" y="2770"/>
                    <a:pt x="2397" y="4157"/>
                    <a:pt x="2701" y="5503"/>
                  </a:cubicBezTo>
                  <a:cubicBezTo>
                    <a:pt x="2533" y="4935"/>
                    <a:pt x="2228" y="4431"/>
                    <a:pt x="1766" y="4094"/>
                  </a:cubicBezTo>
                  <a:cubicBezTo>
                    <a:pt x="1587" y="3958"/>
                    <a:pt x="1388" y="3853"/>
                    <a:pt x="1177" y="3832"/>
                  </a:cubicBezTo>
                  <a:cubicBezTo>
                    <a:pt x="1146" y="3827"/>
                    <a:pt x="1113" y="3825"/>
                    <a:pt x="1081" y="3825"/>
                  </a:cubicBezTo>
                  <a:cubicBezTo>
                    <a:pt x="899" y="3825"/>
                    <a:pt x="715" y="3901"/>
                    <a:pt x="599" y="4052"/>
                  </a:cubicBezTo>
                  <a:cubicBezTo>
                    <a:pt x="410" y="4294"/>
                    <a:pt x="442" y="4652"/>
                    <a:pt x="515" y="4956"/>
                  </a:cubicBezTo>
                  <a:cubicBezTo>
                    <a:pt x="673" y="5692"/>
                    <a:pt x="967" y="6386"/>
                    <a:pt x="1366" y="7006"/>
                  </a:cubicBezTo>
                  <a:cubicBezTo>
                    <a:pt x="1167" y="6761"/>
                    <a:pt x="897" y="6525"/>
                    <a:pt x="611" y="6525"/>
                  </a:cubicBezTo>
                  <a:cubicBezTo>
                    <a:pt x="565" y="6525"/>
                    <a:pt x="519" y="6531"/>
                    <a:pt x="473" y="6544"/>
                  </a:cubicBezTo>
                  <a:cubicBezTo>
                    <a:pt x="126" y="6638"/>
                    <a:pt x="0" y="7132"/>
                    <a:pt x="126" y="7490"/>
                  </a:cubicBezTo>
                  <a:cubicBezTo>
                    <a:pt x="252" y="7847"/>
                    <a:pt x="547" y="8088"/>
                    <a:pt x="841" y="8320"/>
                  </a:cubicBezTo>
                  <a:cubicBezTo>
                    <a:pt x="1388" y="8772"/>
                    <a:pt x="1934" y="9214"/>
                    <a:pt x="2491" y="9655"/>
                  </a:cubicBezTo>
                  <a:cubicBezTo>
                    <a:pt x="2690" y="9644"/>
                    <a:pt x="2888" y="9640"/>
                    <a:pt x="3087" y="9640"/>
                  </a:cubicBezTo>
                  <a:cubicBezTo>
                    <a:pt x="3670" y="9640"/>
                    <a:pt x="4253" y="9675"/>
                    <a:pt x="4840" y="9675"/>
                  </a:cubicBezTo>
                  <a:cubicBezTo>
                    <a:pt x="5006" y="9675"/>
                    <a:pt x="5173" y="9672"/>
                    <a:pt x="5340" y="9665"/>
                  </a:cubicBezTo>
                  <a:cubicBezTo>
                    <a:pt x="5739" y="9182"/>
                    <a:pt x="6243" y="8824"/>
                    <a:pt x="6695" y="8394"/>
                  </a:cubicBezTo>
                  <a:cubicBezTo>
                    <a:pt x="7147" y="7973"/>
                    <a:pt x="7557" y="7437"/>
                    <a:pt x="7641" y="6796"/>
                  </a:cubicBezTo>
                  <a:cubicBezTo>
                    <a:pt x="7673" y="6544"/>
                    <a:pt x="7620" y="6228"/>
                    <a:pt x="7410" y="6102"/>
                  </a:cubicBezTo>
                  <a:cubicBezTo>
                    <a:pt x="7346" y="6072"/>
                    <a:pt x="7278" y="6060"/>
                    <a:pt x="7209" y="6060"/>
                  </a:cubicBezTo>
                  <a:cubicBezTo>
                    <a:pt x="7110" y="6060"/>
                    <a:pt x="7009" y="6086"/>
                    <a:pt x="6916" y="6123"/>
                  </a:cubicBezTo>
                  <a:cubicBezTo>
                    <a:pt x="6454" y="6281"/>
                    <a:pt x="6043" y="6596"/>
                    <a:pt x="5739" y="7006"/>
                  </a:cubicBezTo>
                  <a:cubicBezTo>
                    <a:pt x="6422" y="5923"/>
                    <a:pt x="7063" y="4830"/>
                    <a:pt x="7242" y="3538"/>
                  </a:cubicBezTo>
                  <a:cubicBezTo>
                    <a:pt x="7295" y="3138"/>
                    <a:pt x="7263" y="2665"/>
                    <a:pt x="6947" y="2445"/>
                  </a:cubicBezTo>
                  <a:cubicBezTo>
                    <a:pt x="6851" y="2380"/>
                    <a:pt x="6739" y="2352"/>
                    <a:pt x="6624" y="2352"/>
                  </a:cubicBezTo>
                  <a:cubicBezTo>
                    <a:pt x="6477" y="2352"/>
                    <a:pt x="6325" y="2399"/>
                    <a:pt x="6201" y="2476"/>
                  </a:cubicBezTo>
                  <a:cubicBezTo>
                    <a:pt x="5970" y="2623"/>
                    <a:pt x="5812" y="2844"/>
                    <a:pt x="5655" y="3075"/>
                  </a:cubicBezTo>
                  <a:cubicBezTo>
                    <a:pt x="5181" y="3790"/>
                    <a:pt x="4793" y="4568"/>
                    <a:pt x="4499" y="5377"/>
                  </a:cubicBezTo>
                  <a:cubicBezTo>
                    <a:pt x="4709" y="4063"/>
                    <a:pt x="4635" y="2686"/>
                    <a:pt x="4331" y="1383"/>
                  </a:cubicBezTo>
                  <a:cubicBezTo>
                    <a:pt x="4257" y="1046"/>
                    <a:pt x="4151" y="700"/>
                    <a:pt x="3952" y="427"/>
                  </a:cubicBezTo>
                  <a:cubicBezTo>
                    <a:pt x="3771" y="179"/>
                    <a:pt x="3495" y="0"/>
                    <a:pt x="32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5" name="Google Shape;15;p2"/>
            <p:cNvSpPr/>
            <p:nvPr/>
          </p:nvSpPr>
          <p:spPr>
            <a:xfrm>
              <a:off x="5662693" y="5802722"/>
              <a:ext cx="2473408" cy="840846"/>
            </a:xfrm>
            <a:custGeom>
              <a:avLst/>
              <a:gdLst/>
              <a:ahLst/>
              <a:cxnLst/>
              <a:rect l="l" t="t" r="r" b="b"/>
              <a:pathLst>
                <a:path w="13140" h="4467" extrusionOk="0">
                  <a:moveTo>
                    <a:pt x="3512" y="0"/>
                  </a:moveTo>
                  <a:cubicBezTo>
                    <a:pt x="3396" y="0"/>
                    <a:pt x="3280" y="11"/>
                    <a:pt x="3165" y="31"/>
                  </a:cubicBezTo>
                  <a:cubicBezTo>
                    <a:pt x="2051" y="231"/>
                    <a:pt x="1168" y="1387"/>
                    <a:pt x="1210" y="2585"/>
                  </a:cubicBezTo>
                  <a:cubicBezTo>
                    <a:pt x="1129" y="2556"/>
                    <a:pt x="1043" y="2543"/>
                    <a:pt x="958" y="2543"/>
                  </a:cubicBezTo>
                  <a:cubicBezTo>
                    <a:pt x="700" y="2543"/>
                    <a:pt x="440" y="2667"/>
                    <a:pt x="274" y="2879"/>
                  </a:cubicBezTo>
                  <a:cubicBezTo>
                    <a:pt x="54" y="3153"/>
                    <a:pt x="1" y="3773"/>
                    <a:pt x="159" y="4099"/>
                  </a:cubicBezTo>
                  <a:cubicBezTo>
                    <a:pt x="4457" y="4215"/>
                    <a:pt x="8757" y="4341"/>
                    <a:pt x="13055" y="4467"/>
                  </a:cubicBezTo>
                  <a:cubicBezTo>
                    <a:pt x="13139" y="3920"/>
                    <a:pt x="13013" y="3164"/>
                    <a:pt x="12582" y="2858"/>
                  </a:cubicBezTo>
                  <a:cubicBezTo>
                    <a:pt x="12363" y="2698"/>
                    <a:pt x="12098" y="2619"/>
                    <a:pt x="11833" y="2619"/>
                  </a:cubicBezTo>
                  <a:cubicBezTo>
                    <a:pt x="11577" y="2619"/>
                    <a:pt x="11323" y="2693"/>
                    <a:pt x="11111" y="2837"/>
                  </a:cubicBezTo>
                  <a:cubicBezTo>
                    <a:pt x="11426" y="2123"/>
                    <a:pt x="11226" y="1188"/>
                    <a:pt x="10691" y="630"/>
                  </a:cubicBezTo>
                  <a:cubicBezTo>
                    <a:pt x="10304" y="236"/>
                    <a:pt x="9765" y="34"/>
                    <a:pt x="9226" y="34"/>
                  </a:cubicBezTo>
                  <a:cubicBezTo>
                    <a:pt x="9018" y="34"/>
                    <a:pt x="8809" y="64"/>
                    <a:pt x="8609" y="126"/>
                  </a:cubicBezTo>
                  <a:cubicBezTo>
                    <a:pt x="7905" y="347"/>
                    <a:pt x="7316" y="924"/>
                    <a:pt x="6980" y="1639"/>
                  </a:cubicBezTo>
                  <a:cubicBezTo>
                    <a:pt x="6873" y="1406"/>
                    <a:pt x="6659" y="1236"/>
                    <a:pt x="6420" y="1236"/>
                  </a:cubicBezTo>
                  <a:cubicBezTo>
                    <a:pt x="6400" y="1236"/>
                    <a:pt x="6380" y="1237"/>
                    <a:pt x="6360" y="1240"/>
                  </a:cubicBezTo>
                  <a:cubicBezTo>
                    <a:pt x="6097" y="1272"/>
                    <a:pt x="5856" y="1492"/>
                    <a:pt x="5793" y="1776"/>
                  </a:cubicBezTo>
                  <a:cubicBezTo>
                    <a:pt x="5473" y="741"/>
                    <a:pt x="4503" y="0"/>
                    <a:pt x="35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16" name="Google Shape;16;p2"/>
          <p:cNvGrpSpPr/>
          <p:nvPr/>
        </p:nvGrpSpPr>
        <p:grpSpPr>
          <a:xfrm rot="-280257" flipH="1">
            <a:off x="8782518" y="1858043"/>
            <a:ext cx="962537" cy="1417445"/>
            <a:chOff x="835464" y="-1658786"/>
            <a:chExt cx="1521591" cy="1497756"/>
          </a:xfrm>
        </p:grpSpPr>
        <p:sp>
          <p:nvSpPr>
            <p:cNvPr id="17" name="Google Shape;17;p2"/>
            <p:cNvSpPr/>
            <p:nvPr/>
          </p:nvSpPr>
          <p:spPr>
            <a:xfrm rot="-5400000">
              <a:off x="847331" y="-1670653"/>
              <a:ext cx="1497756" cy="1521490"/>
            </a:xfrm>
            <a:custGeom>
              <a:avLst/>
              <a:gdLst/>
              <a:ahLst/>
              <a:cxnLst/>
              <a:rect l="l" t="t" r="r" b="b"/>
              <a:pathLst>
                <a:path w="5361" h="5446" extrusionOk="0">
                  <a:moveTo>
                    <a:pt x="3006" y="5140"/>
                  </a:moveTo>
                  <a:cubicBezTo>
                    <a:pt x="3006" y="4993"/>
                    <a:pt x="2880" y="4920"/>
                    <a:pt x="2764" y="4920"/>
                  </a:cubicBezTo>
                  <a:cubicBezTo>
                    <a:pt x="2628" y="4415"/>
                    <a:pt x="2502" y="3911"/>
                    <a:pt x="2386" y="3395"/>
                  </a:cubicBezTo>
                  <a:cubicBezTo>
                    <a:pt x="2670" y="3532"/>
                    <a:pt x="2943" y="3680"/>
                    <a:pt x="3217" y="3827"/>
                  </a:cubicBezTo>
                  <a:cubicBezTo>
                    <a:pt x="3206" y="3837"/>
                    <a:pt x="3206" y="3848"/>
                    <a:pt x="3206" y="3858"/>
                  </a:cubicBezTo>
                  <a:cubicBezTo>
                    <a:pt x="3206" y="4058"/>
                    <a:pt x="3521" y="4058"/>
                    <a:pt x="3521" y="3858"/>
                  </a:cubicBezTo>
                  <a:cubicBezTo>
                    <a:pt x="3521" y="3701"/>
                    <a:pt x="3353" y="3669"/>
                    <a:pt x="3259" y="3743"/>
                  </a:cubicBezTo>
                  <a:cubicBezTo>
                    <a:pt x="2964" y="3584"/>
                    <a:pt x="2670" y="3437"/>
                    <a:pt x="2376" y="3290"/>
                  </a:cubicBezTo>
                  <a:lnTo>
                    <a:pt x="2365" y="3290"/>
                  </a:lnTo>
                  <a:cubicBezTo>
                    <a:pt x="2271" y="2902"/>
                    <a:pt x="2187" y="2523"/>
                    <a:pt x="2092" y="2145"/>
                  </a:cubicBezTo>
                  <a:cubicBezTo>
                    <a:pt x="2733" y="2586"/>
                    <a:pt x="3385" y="3007"/>
                    <a:pt x="4036" y="3437"/>
                  </a:cubicBezTo>
                  <a:lnTo>
                    <a:pt x="4036" y="4710"/>
                  </a:lnTo>
                  <a:cubicBezTo>
                    <a:pt x="3973" y="4731"/>
                    <a:pt x="3920" y="4783"/>
                    <a:pt x="3920" y="4878"/>
                  </a:cubicBezTo>
                  <a:cubicBezTo>
                    <a:pt x="3920" y="5109"/>
                    <a:pt x="4299" y="5109"/>
                    <a:pt x="4299" y="4878"/>
                  </a:cubicBezTo>
                  <a:cubicBezTo>
                    <a:pt x="4299" y="4762"/>
                    <a:pt x="4215" y="4699"/>
                    <a:pt x="4131" y="4699"/>
                  </a:cubicBezTo>
                  <a:lnTo>
                    <a:pt x="4131" y="3500"/>
                  </a:lnTo>
                  <a:cubicBezTo>
                    <a:pt x="4394" y="3669"/>
                    <a:pt x="4656" y="3848"/>
                    <a:pt x="4929" y="4016"/>
                  </a:cubicBezTo>
                  <a:cubicBezTo>
                    <a:pt x="4908" y="4047"/>
                    <a:pt x="4898" y="4079"/>
                    <a:pt x="4898" y="4131"/>
                  </a:cubicBezTo>
                  <a:cubicBezTo>
                    <a:pt x="4898" y="4425"/>
                    <a:pt x="5361" y="4425"/>
                    <a:pt x="5361" y="4131"/>
                  </a:cubicBezTo>
                  <a:cubicBezTo>
                    <a:pt x="5361" y="3932"/>
                    <a:pt x="5151" y="3869"/>
                    <a:pt x="5014" y="3932"/>
                  </a:cubicBezTo>
                  <a:cubicBezTo>
                    <a:pt x="4509" y="3606"/>
                    <a:pt x="4005" y="3280"/>
                    <a:pt x="3500" y="2944"/>
                  </a:cubicBezTo>
                  <a:cubicBezTo>
                    <a:pt x="3710" y="2881"/>
                    <a:pt x="3920" y="2849"/>
                    <a:pt x="4142" y="2828"/>
                  </a:cubicBezTo>
                  <a:cubicBezTo>
                    <a:pt x="4152" y="2839"/>
                    <a:pt x="4173" y="2839"/>
                    <a:pt x="4184" y="2828"/>
                  </a:cubicBezTo>
                  <a:cubicBezTo>
                    <a:pt x="4425" y="2807"/>
                    <a:pt x="4677" y="2807"/>
                    <a:pt x="4929" y="2786"/>
                  </a:cubicBezTo>
                  <a:cubicBezTo>
                    <a:pt x="5024" y="2954"/>
                    <a:pt x="5361" y="2923"/>
                    <a:pt x="5361" y="2670"/>
                  </a:cubicBezTo>
                  <a:cubicBezTo>
                    <a:pt x="5361" y="2365"/>
                    <a:pt x="4898" y="2365"/>
                    <a:pt x="4898" y="2670"/>
                  </a:cubicBezTo>
                  <a:lnTo>
                    <a:pt x="4898" y="2692"/>
                  </a:lnTo>
                  <a:cubicBezTo>
                    <a:pt x="4667" y="2713"/>
                    <a:pt x="4436" y="2723"/>
                    <a:pt x="4215" y="2734"/>
                  </a:cubicBezTo>
                  <a:cubicBezTo>
                    <a:pt x="4257" y="2533"/>
                    <a:pt x="4352" y="2334"/>
                    <a:pt x="4446" y="2145"/>
                  </a:cubicBezTo>
                  <a:cubicBezTo>
                    <a:pt x="4530" y="2155"/>
                    <a:pt x="4614" y="2103"/>
                    <a:pt x="4614" y="1998"/>
                  </a:cubicBezTo>
                  <a:cubicBezTo>
                    <a:pt x="4614" y="1798"/>
                    <a:pt x="4299" y="1798"/>
                    <a:pt x="4299" y="1998"/>
                  </a:cubicBezTo>
                  <a:cubicBezTo>
                    <a:pt x="4299" y="2050"/>
                    <a:pt x="4320" y="2092"/>
                    <a:pt x="4352" y="2113"/>
                  </a:cubicBezTo>
                  <a:cubicBezTo>
                    <a:pt x="4257" y="2313"/>
                    <a:pt x="4152" y="2523"/>
                    <a:pt x="4110" y="2744"/>
                  </a:cubicBezTo>
                  <a:cubicBezTo>
                    <a:pt x="3878" y="2765"/>
                    <a:pt x="3637" y="2797"/>
                    <a:pt x="3406" y="2881"/>
                  </a:cubicBezTo>
                  <a:lnTo>
                    <a:pt x="3122" y="2692"/>
                  </a:lnTo>
                  <a:cubicBezTo>
                    <a:pt x="3091" y="2670"/>
                    <a:pt x="3048" y="2639"/>
                    <a:pt x="3006" y="2618"/>
                  </a:cubicBezTo>
                  <a:cubicBezTo>
                    <a:pt x="3248" y="2481"/>
                    <a:pt x="3458" y="2302"/>
                    <a:pt x="3668" y="2113"/>
                  </a:cubicBezTo>
                  <a:cubicBezTo>
                    <a:pt x="3773" y="2155"/>
                    <a:pt x="3920" y="2103"/>
                    <a:pt x="3920" y="1945"/>
                  </a:cubicBezTo>
                  <a:cubicBezTo>
                    <a:pt x="3920" y="1714"/>
                    <a:pt x="3553" y="1714"/>
                    <a:pt x="3553" y="1945"/>
                  </a:cubicBezTo>
                  <a:cubicBezTo>
                    <a:pt x="3553" y="1998"/>
                    <a:pt x="3563" y="2029"/>
                    <a:pt x="3595" y="2061"/>
                  </a:cubicBezTo>
                  <a:cubicBezTo>
                    <a:pt x="3385" y="2239"/>
                    <a:pt x="3185" y="2418"/>
                    <a:pt x="2943" y="2544"/>
                  </a:cubicBezTo>
                  <a:cubicBezTo>
                    <a:pt x="2943" y="2554"/>
                    <a:pt x="2932" y="2554"/>
                    <a:pt x="2932" y="2565"/>
                  </a:cubicBezTo>
                  <a:cubicBezTo>
                    <a:pt x="2323" y="2166"/>
                    <a:pt x="1713" y="1756"/>
                    <a:pt x="1114" y="1335"/>
                  </a:cubicBezTo>
                  <a:cubicBezTo>
                    <a:pt x="1293" y="1325"/>
                    <a:pt x="1461" y="1293"/>
                    <a:pt x="1640" y="1272"/>
                  </a:cubicBezTo>
                  <a:cubicBezTo>
                    <a:pt x="1640" y="1283"/>
                    <a:pt x="1650" y="1293"/>
                    <a:pt x="1661" y="1293"/>
                  </a:cubicBezTo>
                  <a:cubicBezTo>
                    <a:pt x="1944" y="1472"/>
                    <a:pt x="2260" y="1587"/>
                    <a:pt x="2565" y="1714"/>
                  </a:cubicBezTo>
                  <a:lnTo>
                    <a:pt x="2565" y="1725"/>
                  </a:lnTo>
                  <a:cubicBezTo>
                    <a:pt x="2565" y="1924"/>
                    <a:pt x="2880" y="1924"/>
                    <a:pt x="2880" y="1725"/>
                  </a:cubicBezTo>
                  <a:cubicBezTo>
                    <a:pt x="2880" y="1566"/>
                    <a:pt x="2680" y="1524"/>
                    <a:pt x="2596" y="1630"/>
                  </a:cubicBezTo>
                  <a:cubicBezTo>
                    <a:pt x="2313" y="1514"/>
                    <a:pt x="2029" y="1409"/>
                    <a:pt x="1766" y="1251"/>
                  </a:cubicBezTo>
                  <a:cubicBezTo>
                    <a:pt x="2260" y="1178"/>
                    <a:pt x="2754" y="1083"/>
                    <a:pt x="3259" y="1031"/>
                  </a:cubicBezTo>
                  <a:cubicBezTo>
                    <a:pt x="3353" y="1230"/>
                    <a:pt x="3700" y="1188"/>
                    <a:pt x="3700" y="936"/>
                  </a:cubicBezTo>
                  <a:cubicBezTo>
                    <a:pt x="3700" y="631"/>
                    <a:pt x="3238" y="631"/>
                    <a:pt x="3238" y="936"/>
                  </a:cubicBezTo>
                  <a:lnTo>
                    <a:pt x="3238" y="947"/>
                  </a:lnTo>
                  <a:cubicBezTo>
                    <a:pt x="2901" y="978"/>
                    <a:pt x="2575" y="1031"/>
                    <a:pt x="2250" y="1083"/>
                  </a:cubicBezTo>
                  <a:cubicBezTo>
                    <a:pt x="2292" y="863"/>
                    <a:pt x="2376" y="641"/>
                    <a:pt x="2397" y="421"/>
                  </a:cubicBezTo>
                  <a:cubicBezTo>
                    <a:pt x="2481" y="410"/>
                    <a:pt x="2565" y="347"/>
                    <a:pt x="2565" y="242"/>
                  </a:cubicBezTo>
                  <a:cubicBezTo>
                    <a:pt x="2565" y="1"/>
                    <a:pt x="2187" y="1"/>
                    <a:pt x="2187" y="242"/>
                  </a:cubicBezTo>
                  <a:cubicBezTo>
                    <a:pt x="2187" y="326"/>
                    <a:pt x="2239" y="389"/>
                    <a:pt x="2313" y="410"/>
                  </a:cubicBezTo>
                  <a:cubicBezTo>
                    <a:pt x="2281" y="641"/>
                    <a:pt x="2187" y="863"/>
                    <a:pt x="2155" y="1104"/>
                  </a:cubicBezTo>
                  <a:cubicBezTo>
                    <a:pt x="1766" y="1157"/>
                    <a:pt x="1388" y="1220"/>
                    <a:pt x="998" y="1262"/>
                  </a:cubicBezTo>
                  <a:lnTo>
                    <a:pt x="998" y="1262"/>
                  </a:lnTo>
                  <a:cubicBezTo>
                    <a:pt x="904" y="1188"/>
                    <a:pt x="799" y="1115"/>
                    <a:pt x="694" y="1041"/>
                  </a:cubicBezTo>
                  <a:cubicBezTo>
                    <a:pt x="568" y="947"/>
                    <a:pt x="431" y="852"/>
                    <a:pt x="295" y="747"/>
                  </a:cubicBezTo>
                  <a:cubicBezTo>
                    <a:pt x="253" y="715"/>
                    <a:pt x="221" y="684"/>
                    <a:pt x="179" y="652"/>
                  </a:cubicBezTo>
                  <a:cubicBezTo>
                    <a:pt x="169" y="641"/>
                    <a:pt x="158" y="620"/>
                    <a:pt x="148" y="610"/>
                  </a:cubicBezTo>
                  <a:cubicBezTo>
                    <a:pt x="137" y="610"/>
                    <a:pt x="137" y="610"/>
                    <a:pt x="137" y="599"/>
                  </a:cubicBezTo>
                  <a:cubicBezTo>
                    <a:pt x="105" y="536"/>
                    <a:pt x="0" y="568"/>
                    <a:pt x="21" y="641"/>
                  </a:cubicBezTo>
                  <a:cubicBezTo>
                    <a:pt x="52" y="705"/>
                    <a:pt x="116" y="747"/>
                    <a:pt x="158" y="789"/>
                  </a:cubicBezTo>
                  <a:cubicBezTo>
                    <a:pt x="274" y="873"/>
                    <a:pt x="379" y="957"/>
                    <a:pt x="484" y="1041"/>
                  </a:cubicBezTo>
                  <a:cubicBezTo>
                    <a:pt x="820" y="1283"/>
                    <a:pt x="1157" y="1514"/>
                    <a:pt x="1493" y="1746"/>
                  </a:cubicBezTo>
                  <a:cubicBezTo>
                    <a:pt x="1451" y="1924"/>
                    <a:pt x="1398" y="2092"/>
                    <a:pt x="1367" y="2281"/>
                  </a:cubicBezTo>
                  <a:cubicBezTo>
                    <a:pt x="1346" y="2460"/>
                    <a:pt x="1346" y="2649"/>
                    <a:pt x="1325" y="2839"/>
                  </a:cubicBezTo>
                  <a:cubicBezTo>
                    <a:pt x="1251" y="2839"/>
                    <a:pt x="1178" y="2891"/>
                    <a:pt x="1178" y="2986"/>
                  </a:cubicBezTo>
                  <a:cubicBezTo>
                    <a:pt x="1178" y="3196"/>
                    <a:pt x="1493" y="3196"/>
                    <a:pt x="1493" y="2986"/>
                  </a:cubicBezTo>
                  <a:cubicBezTo>
                    <a:pt x="1493" y="2923"/>
                    <a:pt x="1461" y="2881"/>
                    <a:pt x="1409" y="2860"/>
                  </a:cubicBezTo>
                  <a:cubicBezTo>
                    <a:pt x="1440" y="2660"/>
                    <a:pt x="1430" y="2470"/>
                    <a:pt x="1461" y="2281"/>
                  </a:cubicBezTo>
                  <a:cubicBezTo>
                    <a:pt x="1493" y="2113"/>
                    <a:pt x="1535" y="1956"/>
                    <a:pt x="1577" y="1798"/>
                  </a:cubicBezTo>
                  <a:cubicBezTo>
                    <a:pt x="1713" y="1893"/>
                    <a:pt x="1839" y="1977"/>
                    <a:pt x="1976" y="2071"/>
                  </a:cubicBezTo>
                  <a:lnTo>
                    <a:pt x="1976" y="2082"/>
                  </a:lnTo>
                  <a:cubicBezTo>
                    <a:pt x="2124" y="2670"/>
                    <a:pt x="2260" y="3269"/>
                    <a:pt x="2397" y="3869"/>
                  </a:cubicBezTo>
                  <a:lnTo>
                    <a:pt x="2386" y="3879"/>
                  </a:lnTo>
                  <a:cubicBezTo>
                    <a:pt x="2187" y="4205"/>
                    <a:pt x="1902" y="4478"/>
                    <a:pt x="1640" y="4752"/>
                  </a:cubicBezTo>
                  <a:cubicBezTo>
                    <a:pt x="1535" y="4678"/>
                    <a:pt x="1346" y="4731"/>
                    <a:pt x="1346" y="4899"/>
                  </a:cubicBezTo>
                  <a:cubicBezTo>
                    <a:pt x="1346" y="5140"/>
                    <a:pt x="1724" y="5140"/>
                    <a:pt x="1724" y="4899"/>
                  </a:cubicBezTo>
                  <a:cubicBezTo>
                    <a:pt x="1724" y="4867"/>
                    <a:pt x="1713" y="4846"/>
                    <a:pt x="1703" y="4815"/>
                  </a:cubicBezTo>
                  <a:cubicBezTo>
                    <a:pt x="1955" y="4551"/>
                    <a:pt x="2229" y="4289"/>
                    <a:pt x="2428" y="3984"/>
                  </a:cubicBezTo>
                  <a:cubicBezTo>
                    <a:pt x="2502" y="4299"/>
                    <a:pt x="2586" y="4625"/>
                    <a:pt x="2670" y="4941"/>
                  </a:cubicBezTo>
                  <a:cubicBezTo>
                    <a:pt x="2596" y="4972"/>
                    <a:pt x="2544" y="5046"/>
                    <a:pt x="2544" y="5140"/>
                  </a:cubicBezTo>
                  <a:cubicBezTo>
                    <a:pt x="2544" y="5445"/>
                    <a:pt x="3006" y="5445"/>
                    <a:pt x="3006" y="5140"/>
                  </a:cubicBezTo>
                  <a:close/>
                  <a:moveTo>
                    <a:pt x="137" y="610"/>
                  </a:move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18" name="Google Shape;18;p2"/>
            <p:cNvGrpSpPr/>
            <p:nvPr/>
          </p:nvGrpSpPr>
          <p:grpSpPr>
            <a:xfrm>
              <a:off x="835566" y="-1656202"/>
              <a:ext cx="1521490" cy="1492727"/>
              <a:chOff x="3618350" y="608100"/>
              <a:chExt cx="136150" cy="133575"/>
            </a:xfrm>
          </p:grpSpPr>
          <p:sp>
            <p:nvSpPr>
              <p:cNvPr id="19" name="Google Shape;19;p2"/>
              <p:cNvSpPr/>
              <p:nvPr/>
            </p:nvSpPr>
            <p:spPr>
              <a:xfrm>
                <a:off x="3685225" y="615000"/>
                <a:ext cx="7850" cy="43275"/>
              </a:xfrm>
              <a:custGeom>
                <a:avLst/>
                <a:gdLst/>
                <a:ahLst/>
                <a:cxnLst/>
                <a:rect l="l" t="t" r="r" b="b"/>
                <a:pathLst>
                  <a:path w="314" h="1731" extrusionOk="0">
                    <a:moveTo>
                      <a:pt x="46" y="0"/>
                    </a:moveTo>
                    <a:cubicBezTo>
                      <a:pt x="22" y="0"/>
                      <a:pt x="1" y="13"/>
                      <a:pt x="6" y="39"/>
                    </a:cubicBezTo>
                    <a:cubicBezTo>
                      <a:pt x="69" y="597"/>
                      <a:pt x="17" y="1164"/>
                      <a:pt x="217" y="1700"/>
                    </a:cubicBezTo>
                    <a:cubicBezTo>
                      <a:pt x="225" y="1721"/>
                      <a:pt x="243" y="1730"/>
                      <a:pt x="260" y="1730"/>
                    </a:cubicBezTo>
                    <a:cubicBezTo>
                      <a:pt x="287" y="1730"/>
                      <a:pt x="314" y="1707"/>
                      <a:pt x="301" y="1669"/>
                    </a:cubicBezTo>
                    <a:cubicBezTo>
                      <a:pt x="112" y="1154"/>
                      <a:pt x="164" y="586"/>
                      <a:pt x="101" y="39"/>
                    </a:cubicBezTo>
                    <a:cubicBezTo>
                      <a:pt x="96" y="13"/>
                      <a:pt x="69"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0" name="Google Shape;20;p2"/>
              <p:cNvSpPr/>
              <p:nvPr/>
            </p:nvSpPr>
            <p:spPr>
              <a:xfrm>
                <a:off x="3668750" y="630525"/>
                <a:ext cx="21025" cy="8900"/>
              </a:xfrm>
              <a:custGeom>
                <a:avLst/>
                <a:gdLst/>
                <a:ahLst/>
                <a:cxnLst/>
                <a:rect l="l" t="t" r="r" b="b"/>
                <a:pathLst>
                  <a:path w="841" h="356" extrusionOk="0">
                    <a:moveTo>
                      <a:pt x="74" y="0"/>
                    </a:moveTo>
                    <a:cubicBezTo>
                      <a:pt x="31" y="0"/>
                      <a:pt x="1" y="63"/>
                      <a:pt x="45" y="81"/>
                    </a:cubicBezTo>
                    <a:cubicBezTo>
                      <a:pt x="276" y="196"/>
                      <a:pt x="507" y="312"/>
                      <a:pt x="771" y="354"/>
                    </a:cubicBezTo>
                    <a:cubicBezTo>
                      <a:pt x="773" y="355"/>
                      <a:pt x="776" y="355"/>
                      <a:pt x="779" y="355"/>
                    </a:cubicBezTo>
                    <a:cubicBezTo>
                      <a:pt x="825" y="355"/>
                      <a:pt x="841" y="280"/>
                      <a:pt x="792" y="270"/>
                    </a:cubicBezTo>
                    <a:cubicBezTo>
                      <a:pt x="539" y="228"/>
                      <a:pt x="318" y="112"/>
                      <a:pt x="98" y="7"/>
                    </a:cubicBezTo>
                    <a:cubicBezTo>
                      <a:pt x="90" y="2"/>
                      <a:pt x="82" y="0"/>
                      <a:pt x="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1" name="Google Shape;21;p2"/>
              <p:cNvSpPr/>
              <p:nvPr/>
            </p:nvSpPr>
            <p:spPr>
              <a:xfrm>
                <a:off x="3668000" y="649000"/>
                <a:ext cx="16650" cy="20100"/>
              </a:xfrm>
              <a:custGeom>
                <a:avLst/>
                <a:gdLst/>
                <a:ahLst/>
                <a:cxnLst/>
                <a:rect l="l" t="t" r="r" b="b"/>
                <a:pathLst>
                  <a:path w="666" h="804" extrusionOk="0">
                    <a:moveTo>
                      <a:pt x="65" y="1"/>
                    </a:moveTo>
                    <a:cubicBezTo>
                      <a:pt x="30" y="1"/>
                      <a:pt x="1" y="45"/>
                      <a:pt x="33" y="78"/>
                    </a:cubicBezTo>
                    <a:cubicBezTo>
                      <a:pt x="222" y="298"/>
                      <a:pt x="422" y="519"/>
                      <a:pt x="558" y="782"/>
                    </a:cubicBezTo>
                    <a:cubicBezTo>
                      <a:pt x="568" y="797"/>
                      <a:pt x="582" y="804"/>
                      <a:pt x="596" y="804"/>
                    </a:cubicBezTo>
                    <a:cubicBezTo>
                      <a:pt x="630" y="804"/>
                      <a:pt x="665" y="766"/>
                      <a:pt x="642" y="729"/>
                    </a:cubicBezTo>
                    <a:cubicBezTo>
                      <a:pt x="495" y="466"/>
                      <a:pt x="296" y="246"/>
                      <a:pt x="96" y="15"/>
                    </a:cubicBezTo>
                    <a:cubicBezTo>
                      <a:pt x="86" y="5"/>
                      <a:pt x="75" y="1"/>
                      <a:pt x="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2" name="Google Shape;22;p2"/>
              <p:cNvSpPr/>
              <p:nvPr/>
            </p:nvSpPr>
            <p:spPr>
              <a:xfrm>
                <a:off x="3641875" y="659450"/>
                <a:ext cx="10425" cy="58700"/>
              </a:xfrm>
              <a:custGeom>
                <a:avLst/>
                <a:gdLst/>
                <a:ahLst/>
                <a:cxnLst/>
                <a:rect l="l" t="t" r="r" b="b"/>
                <a:pathLst>
                  <a:path w="417" h="2348" extrusionOk="0">
                    <a:moveTo>
                      <a:pt x="45" y="1"/>
                    </a:moveTo>
                    <a:cubicBezTo>
                      <a:pt x="22" y="1"/>
                      <a:pt x="1" y="17"/>
                      <a:pt x="6" y="48"/>
                    </a:cubicBezTo>
                    <a:cubicBezTo>
                      <a:pt x="80" y="805"/>
                      <a:pt x="248" y="1552"/>
                      <a:pt x="321" y="2308"/>
                    </a:cubicBezTo>
                    <a:cubicBezTo>
                      <a:pt x="321" y="2335"/>
                      <a:pt x="345" y="2348"/>
                      <a:pt x="369" y="2348"/>
                    </a:cubicBezTo>
                    <a:cubicBezTo>
                      <a:pt x="392" y="2348"/>
                      <a:pt x="416" y="2335"/>
                      <a:pt x="416" y="2308"/>
                    </a:cubicBezTo>
                    <a:cubicBezTo>
                      <a:pt x="342" y="1552"/>
                      <a:pt x="174" y="805"/>
                      <a:pt x="101" y="48"/>
                    </a:cubicBezTo>
                    <a:cubicBezTo>
                      <a:pt x="95" y="17"/>
                      <a:pt x="69"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3" name="Google Shape;23;p2"/>
              <p:cNvSpPr/>
              <p:nvPr/>
            </p:nvSpPr>
            <p:spPr>
              <a:xfrm>
                <a:off x="3626250" y="681950"/>
                <a:ext cx="22275" cy="6600"/>
              </a:xfrm>
              <a:custGeom>
                <a:avLst/>
                <a:gdLst/>
                <a:ahLst/>
                <a:cxnLst/>
                <a:rect l="l" t="t" r="r" b="b"/>
                <a:pathLst>
                  <a:path w="891" h="264" extrusionOk="0">
                    <a:moveTo>
                      <a:pt x="63" y="0"/>
                    </a:moveTo>
                    <a:cubicBezTo>
                      <a:pt x="0" y="0"/>
                      <a:pt x="0" y="94"/>
                      <a:pt x="63" y="94"/>
                    </a:cubicBezTo>
                    <a:cubicBezTo>
                      <a:pt x="315" y="115"/>
                      <a:pt x="558" y="220"/>
                      <a:pt x="810" y="262"/>
                    </a:cubicBezTo>
                    <a:cubicBezTo>
                      <a:pt x="813" y="263"/>
                      <a:pt x="817" y="263"/>
                      <a:pt x="820" y="263"/>
                    </a:cubicBezTo>
                    <a:cubicBezTo>
                      <a:pt x="875" y="263"/>
                      <a:pt x="890" y="178"/>
                      <a:pt x="831" y="168"/>
                    </a:cubicBezTo>
                    <a:cubicBezTo>
                      <a:pt x="579" y="136"/>
                      <a:pt x="326" y="21"/>
                      <a:pt x="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4" name="Google Shape;24;p2"/>
              <p:cNvSpPr/>
              <p:nvPr/>
            </p:nvSpPr>
            <p:spPr>
              <a:xfrm>
                <a:off x="3648325" y="675125"/>
                <a:ext cx="14000" cy="26100"/>
              </a:xfrm>
              <a:custGeom>
                <a:avLst/>
                <a:gdLst/>
                <a:ahLst/>
                <a:cxnLst/>
                <a:rect l="l" t="t" r="r" b="b"/>
                <a:pathLst>
                  <a:path w="560" h="1044" extrusionOk="0">
                    <a:moveTo>
                      <a:pt x="501" y="1"/>
                    </a:moveTo>
                    <a:cubicBezTo>
                      <a:pt x="481" y="1"/>
                      <a:pt x="461" y="10"/>
                      <a:pt x="452" y="31"/>
                    </a:cubicBezTo>
                    <a:cubicBezTo>
                      <a:pt x="315" y="346"/>
                      <a:pt x="200" y="683"/>
                      <a:pt x="21" y="977"/>
                    </a:cubicBezTo>
                    <a:cubicBezTo>
                      <a:pt x="0" y="1013"/>
                      <a:pt x="31" y="1043"/>
                      <a:pt x="64" y="1043"/>
                    </a:cubicBezTo>
                    <a:cubicBezTo>
                      <a:pt x="79" y="1043"/>
                      <a:pt x="95" y="1036"/>
                      <a:pt x="105" y="1019"/>
                    </a:cubicBezTo>
                    <a:cubicBezTo>
                      <a:pt x="284" y="725"/>
                      <a:pt x="410" y="378"/>
                      <a:pt x="547" y="52"/>
                    </a:cubicBezTo>
                    <a:cubicBezTo>
                      <a:pt x="559" y="21"/>
                      <a:pt x="531"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 name="Google Shape;25;p2"/>
              <p:cNvSpPr/>
              <p:nvPr/>
            </p:nvSpPr>
            <p:spPr>
              <a:xfrm>
                <a:off x="3659700" y="702150"/>
                <a:ext cx="32000" cy="7150"/>
              </a:xfrm>
              <a:custGeom>
                <a:avLst/>
                <a:gdLst/>
                <a:ahLst/>
                <a:cxnLst/>
                <a:rect l="l" t="t" r="r" b="b"/>
                <a:pathLst>
                  <a:path w="1280" h="286" extrusionOk="0">
                    <a:moveTo>
                      <a:pt x="74" y="0"/>
                    </a:moveTo>
                    <a:cubicBezTo>
                      <a:pt x="26" y="0"/>
                      <a:pt x="1" y="86"/>
                      <a:pt x="60" y="96"/>
                    </a:cubicBezTo>
                    <a:cubicBezTo>
                      <a:pt x="250" y="138"/>
                      <a:pt x="428" y="201"/>
                      <a:pt x="628" y="232"/>
                    </a:cubicBezTo>
                    <a:cubicBezTo>
                      <a:pt x="827" y="253"/>
                      <a:pt x="1027" y="253"/>
                      <a:pt x="1227" y="285"/>
                    </a:cubicBezTo>
                    <a:cubicBezTo>
                      <a:pt x="1280" y="285"/>
                      <a:pt x="1280" y="201"/>
                      <a:pt x="1227" y="190"/>
                    </a:cubicBezTo>
                    <a:cubicBezTo>
                      <a:pt x="1027" y="159"/>
                      <a:pt x="827" y="169"/>
                      <a:pt x="628" y="138"/>
                    </a:cubicBezTo>
                    <a:cubicBezTo>
                      <a:pt x="449" y="106"/>
                      <a:pt x="271" y="43"/>
                      <a:pt x="81" y="1"/>
                    </a:cubicBezTo>
                    <a:cubicBezTo>
                      <a:pt x="79" y="0"/>
                      <a:pt x="76" y="0"/>
                      <a:pt x="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6" name="Google Shape;26;p2"/>
              <p:cNvSpPr/>
              <p:nvPr/>
            </p:nvSpPr>
            <p:spPr>
              <a:xfrm>
                <a:off x="3700250" y="659525"/>
                <a:ext cx="14575" cy="25075"/>
              </a:xfrm>
              <a:custGeom>
                <a:avLst/>
                <a:gdLst/>
                <a:ahLst/>
                <a:cxnLst/>
                <a:rect l="l" t="t" r="r" b="b"/>
                <a:pathLst>
                  <a:path w="583" h="1003" extrusionOk="0">
                    <a:moveTo>
                      <a:pt x="519" y="0"/>
                    </a:moveTo>
                    <a:cubicBezTo>
                      <a:pt x="503" y="0"/>
                      <a:pt x="488" y="7"/>
                      <a:pt x="478" y="24"/>
                    </a:cubicBezTo>
                    <a:cubicBezTo>
                      <a:pt x="319" y="319"/>
                      <a:pt x="162" y="624"/>
                      <a:pt x="15" y="928"/>
                    </a:cubicBezTo>
                    <a:cubicBezTo>
                      <a:pt x="0" y="966"/>
                      <a:pt x="32" y="1003"/>
                      <a:pt x="64" y="1003"/>
                    </a:cubicBezTo>
                    <a:cubicBezTo>
                      <a:pt x="77" y="1003"/>
                      <a:pt x="90" y="996"/>
                      <a:pt x="99" y="981"/>
                    </a:cubicBezTo>
                    <a:cubicBezTo>
                      <a:pt x="246" y="676"/>
                      <a:pt x="404" y="371"/>
                      <a:pt x="562" y="66"/>
                    </a:cubicBezTo>
                    <a:cubicBezTo>
                      <a:pt x="583" y="31"/>
                      <a:pt x="551" y="0"/>
                      <a:pt x="5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7" name="Google Shape;27;p2"/>
              <p:cNvSpPr/>
              <p:nvPr/>
            </p:nvSpPr>
            <p:spPr>
              <a:xfrm>
                <a:off x="3668375" y="672925"/>
                <a:ext cx="75475" cy="19825"/>
              </a:xfrm>
              <a:custGeom>
                <a:avLst/>
                <a:gdLst/>
                <a:ahLst/>
                <a:cxnLst/>
                <a:rect l="l" t="t" r="r" b="b"/>
                <a:pathLst>
                  <a:path w="3019" h="793" extrusionOk="0">
                    <a:moveTo>
                      <a:pt x="2965" y="1"/>
                    </a:moveTo>
                    <a:cubicBezTo>
                      <a:pt x="2961" y="1"/>
                      <a:pt x="2956" y="2"/>
                      <a:pt x="2951" y="4"/>
                    </a:cubicBezTo>
                    <a:cubicBezTo>
                      <a:pt x="1984" y="256"/>
                      <a:pt x="1017" y="455"/>
                      <a:pt x="60" y="697"/>
                    </a:cubicBezTo>
                    <a:cubicBezTo>
                      <a:pt x="1" y="717"/>
                      <a:pt x="16" y="793"/>
                      <a:pt x="70" y="793"/>
                    </a:cubicBezTo>
                    <a:cubicBezTo>
                      <a:pt x="73" y="793"/>
                      <a:pt x="77" y="792"/>
                      <a:pt x="81" y="792"/>
                    </a:cubicBezTo>
                    <a:cubicBezTo>
                      <a:pt x="1038" y="550"/>
                      <a:pt x="2015" y="350"/>
                      <a:pt x="2972" y="88"/>
                    </a:cubicBezTo>
                    <a:cubicBezTo>
                      <a:pt x="3019" y="78"/>
                      <a:pt x="3006" y="1"/>
                      <a:pt x="29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8" name="Google Shape;28;p2"/>
              <p:cNvSpPr/>
              <p:nvPr/>
            </p:nvSpPr>
            <p:spPr>
              <a:xfrm>
                <a:off x="3714500" y="680425"/>
                <a:ext cx="26325" cy="22075"/>
              </a:xfrm>
              <a:custGeom>
                <a:avLst/>
                <a:gdLst/>
                <a:ahLst/>
                <a:cxnLst/>
                <a:rect l="l" t="t" r="r" b="b"/>
                <a:pathLst>
                  <a:path w="1053" h="883" extrusionOk="0">
                    <a:moveTo>
                      <a:pt x="61" y="1"/>
                    </a:moveTo>
                    <a:cubicBezTo>
                      <a:pt x="22" y="1"/>
                      <a:pt x="0" y="55"/>
                      <a:pt x="44" y="82"/>
                    </a:cubicBezTo>
                    <a:cubicBezTo>
                      <a:pt x="380" y="302"/>
                      <a:pt x="653" y="597"/>
                      <a:pt x="948" y="870"/>
                    </a:cubicBezTo>
                    <a:cubicBezTo>
                      <a:pt x="957" y="879"/>
                      <a:pt x="967" y="883"/>
                      <a:pt x="977" y="883"/>
                    </a:cubicBezTo>
                    <a:cubicBezTo>
                      <a:pt x="1015" y="883"/>
                      <a:pt x="1052" y="832"/>
                      <a:pt x="1011" y="807"/>
                    </a:cubicBezTo>
                    <a:cubicBezTo>
                      <a:pt x="716" y="523"/>
                      <a:pt x="433" y="218"/>
                      <a:pt x="86" y="8"/>
                    </a:cubicBezTo>
                    <a:cubicBezTo>
                      <a:pt x="77" y="3"/>
                      <a:pt x="68" y="1"/>
                      <a:pt x="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9" name="Google Shape;29;p2"/>
              <p:cNvSpPr/>
              <p:nvPr/>
            </p:nvSpPr>
            <p:spPr>
              <a:xfrm>
                <a:off x="3702450" y="638850"/>
                <a:ext cx="37600" cy="2375"/>
              </a:xfrm>
              <a:custGeom>
                <a:avLst/>
                <a:gdLst/>
                <a:ahLst/>
                <a:cxnLst/>
                <a:rect l="l" t="t" r="r" b="b"/>
                <a:pathLst>
                  <a:path w="1504" h="95" extrusionOk="0">
                    <a:moveTo>
                      <a:pt x="63" y="0"/>
                    </a:moveTo>
                    <a:cubicBezTo>
                      <a:pt x="0" y="0"/>
                      <a:pt x="0" y="94"/>
                      <a:pt x="63" y="94"/>
                    </a:cubicBezTo>
                    <a:lnTo>
                      <a:pt x="1451" y="94"/>
                    </a:lnTo>
                    <a:cubicBezTo>
                      <a:pt x="1504" y="94"/>
                      <a:pt x="1504" y="0"/>
                      <a:pt x="14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0" name="Google Shape;30;p2"/>
              <p:cNvSpPr/>
              <p:nvPr/>
            </p:nvSpPr>
            <p:spPr>
              <a:xfrm>
                <a:off x="3631925" y="615275"/>
                <a:ext cx="88425" cy="126400"/>
              </a:xfrm>
              <a:custGeom>
                <a:avLst/>
                <a:gdLst/>
                <a:ahLst/>
                <a:cxnLst/>
                <a:rect l="l" t="t" r="r" b="b"/>
                <a:pathLst>
                  <a:path w="3537" h="5056" extrusionOk="0">
                    <a:moveTo>
                      <a:pt x="3459" y="0"/>
                    </a:moveTo>
                    <a:cubicBezTo>
                      <a:pt x="3441" y="0"/>
                      <a:pt x="3423" y="9"/>
                      <a:pt x="3410" y="28"/>
                    </a:cubicBezTo>
                    <a:cubicBezTo>
                      <a:pt x="3000" y="670"/>
                      <a:pt x="2580" y="1311"/>
                      <a:pt x="2149" y="1952"/>
                    </a:cubicBezTo>
                    <a:cubicBezTo>
                      <a:pt x="1613" y="2761"/>
                      <a:pt x="1076" y="3581"/>
                      <a:pt x="499" y="4380"/>
                    </a:cubicBezTo>
                    <a:cubicBezTo>
                      <a:pt x="404" y="4506"/>
                      <a:pt x="310" y="4643"/>
                      <a:pt x="204" y="4779"/>
                    </a:cubicBezTo>
                    <a:cubicBezTo>
                      <a:pt x="172" y="4821"/>
                      <a:pt x="141" y="4853"/>
                      <a:pt x="109" y="4895"/>
                    </a:cubicBezTo>
                    <a:cubicBezTo>
                      <a:pt x="99" y="4905"/>
                      <a:pt x="88" y="4916"/>
                      <a:pt x="67" y="4926"/>
                    </a:cubicBezTo>
                    <a:cubicBezTo>
                      <a:pt x="62" y="4937"/>
                      <a:pt x="60" y="4940"/>
                      <a:pt x="60" y="4940"/>
                    </a:cubicBezTo>
                    <a:cubicBezTo>
                      <a:pt x="60" y="4940"/>
                      <a:pt x="62" y="4937"/>
                      <a:pt x="67" y="4937"/>
                    </a:cubicBezTo>
                    <a:lnTo>
                      <a:pt x="67" y="4937"/>
                    </a:lnTo>
                    <a:cubicBezTo>
                      <a:pt x="1" y="4966"/>
                      <a:pt x="21" y="5055"/>
                      <a:pt x="81" y="5055"/>
                    </a:cubicBezTo>
                    <a:cubicBezTo>
                      <a:pt x="86" y="5055"/>
                      <a:pt x="93" y="5054"/>
                      <a:pt x="99" y="5053"/>
                    </a:cubicBezTo>
                    <a:cubicBezTo>
                      <a:pt x="162" y="5021"/>
                      <a:pt x="204" y="4958"/>
                      <a:pt x="246" y="4916"/>
                    </a:cubicBezTo>
                    <a:cubicBezTo>
                      <a:pt x="341" y="4811"/>
                      <a:pt x="415" y="4695"/>
                      <a:pt x="499" y="4590"/>
                    </a:cubicBezTo>
                    <a:cubicBezTo>
                      <a:pt x="751" y="4244"/>
                      <a:pt x="992" y="3896"/>
                      <a:pt x="1224" y="3539"/>
                    </a:cubicBezTo>
                    <a:cubicBezTo>
                      <a:pt x="1812" y="2688"/>
                      <a:pt x="2380" y="1826"/>
                      <a:pt x="2947" y="964"/>
                    </a:cubicBezTo>
                    <a:cubicBezTo>
                      <a:pt x="3137" y="670"/>
                      <a:pt x="3326" y="386"/>
                      <a:pt x="3515" y="91"/>
                    </a:cubicBezTo>
                    <a:cubicBezTo>
                      <a:pt x="3537" y="41"/>
                      <a:pt x="3499" y="0"/>
                      <a:pt x="34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1" name="Google Shape;31;p2"/>
              <p:cNvSpPr/>
              <p:nvPr/>
            </p:nvSpPr>
            <p:spPr>
              <a:xfrm>
                <a:off x="3714275" y="608100"/>
                <a:ext cx="14750" cy="11575"/>
              </a:xfrm>
              <a:custGeom>
                <a:avLst/>
                <a:gdLst/>
                <a:ahLst/>
                <a:cxnLst/>
                <a:rect l="l" t="t" r="r" b="b"/>
                <a:pathLst>
                  <a:path w="590" h="463" extrusionOk="0">
                    <a:moveTo>
                      <a:pt x="295" y="0"/>
                    </a:moveTo>
                    <a:cubicBezTo>
                      <a:pt x="1" y="0"/>
                      <a:pt x="1" y="463"/>
                      <a:pt x="295" y="463"/>
                    </a:cubicBezTo>
                    <a:cubicBezTo>
                      <a:pt x="589" y="463"/>
                      <a:pt x="589" y="0"/>
                      <a:pt x="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2" name="Google Shape;32;p2"/>
              <p:cNvSpPr/>
              <p:nvPr/>
            </p:nvSpPr>
            <p:spPr>
              <a:xfrm>
                <a:off x="3739500" y="666950"/>
                <a:ext cx="15000" cy="11575"/>
              </a:xfrm>
              <a:custGeom>
                <a:avLst/>
                <a:gdLst/>
                <a:ahLst/>
                <a:cxnLst/>
                <a:rect l="l" t="t" r="r" b="b"/>
                <a:pathLst>
                  <a:path w="600" h="463" extrusionOk="0">
                    <a:moveTo>
                      <a:pt x="305" y="0"/>
                    </a:moveTo>
                    <a:cubicBezTo>
                      <a:pt x="1" y="0"/>
                      <a:pt x="1" y="463"/>
                      <a:pt x="305" y="463"/>
                    </a:cubicBezTo>
                    <a:cubicBezTo>
                      <a:pt x="599" y="463"/>
                      <a:pt x="599" y="0"/>
                      <a:pt x="3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3" name="Google Shape;33;p2"/>
              <p:cNvSpPr/>
              <p:nvPr/>
            </p:nvSpPr>
            <p:spPr>
              <a:xfrm>
                <a:off x="3677500" y="608100"/>
                <a:ext cx="14975" cy="11575"/>
              </a:xfrm>
              <a:custGeom>
                <a:avLst/>
                <a:gdLst/>
                <a:ahLst/>
                <a:cxnLst/>
                <a:rect l="l" t="t" r="r" b="b"/>
                <a:pathLst>
                  <a:path w="599" h="463" extrusionOk="0">
                    <a:moveTo>
                      <a:pt x="304" y="0"/>
                    </a:moveTo>
                    <a:cubicBezTo>
                      <a:pt x="0" y="0"/>
                      <a:pt x="0" y="463"/>
                      <a:pt x="304" y="463"/>
                    </a:cubicBezTo>
                    <a:cubicBezTo>
                      <a:pt x="599" y="463"/>
                      <a:pt x="599" y="0"/>
                      <a:pt x="3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4" name="Google Shape;34;p2"/>
              <p:cNvSpPr/>
              <p:nvPr/>
            </p:nvSpPr>
            <p:spPr>
              <a:xfrm>
                <a:off x="3634125" y="649600"/>
                <a:ext cx="15000" cy="11600"/>
              </a:xfrm>
              <a:custGeom>
                <a:avLst/>
                <a:gdLst/>
                <a:ahLst/>
                <a:cxnLst/>
                <a:rect l="l" t="t" r="r" b="b"/>
                <a:pathLst>
                  <a:path w="600" h="464" extrusionOk="0">
                    <a:moveTo>
                      <a:pt x="306" y="1"/>
                    </a:moveTo>
                    <a:cubicBezTo>
                      <a:pt x="0" y="1"/>
                      <a:pt x="0" y="463"/>
                      <a:pt x="306" y="463"/>
                    </a:cubicBezTo>
                    <a:cubicBezTo>
                      <a:pt x="600" y="463"/>
                      <a:pt x="600" y="1"/>
                      <a:pt x="3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5" name="Google Shape;35;p2"/>
              <p:cNvSpPr/>
              <p:nvPr/>
            </p:nvSpPr>
            <p:spPr>
              <a:xfrm>
                <a:off x="3734250" y="634650"/>
                <a:ext cx="12100" cy="9475"/>
              </a:xfrm>
              <a:custGeom>
                <a:avLst/>
                <a:gdLst/>
                <a:ahLst/>
                <a:cxnLst/>
                <a:rect l="l" t="t" r="r" b="b"/>
                <a:pathLst>
                  <a:path w="484" h="379" extrusionOk="0">
                    <a:moveTo>
                      <a:pt x="242" y="0"/>
                    </a:moveTo>
                    <a:cubicBezTo>
                      <a:pt x="0" y="0"/>
                      <a:pt x="0" y="378"/>
                      <a:pt x="242" y="378"/>
                    </a:cubicBezTo>
                    <a:cubicBezTo>
                      <a:pt x="473" y="378"/>
                      <a:pt x="484" y="0"/>
                      <a:pt x="2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6" name="Google Shape;36;p2"/>
              <p:cNvSpPr/>
              <p:nvPr/>
            </p:nvSpPr>
            <p:spPr>
              <a:xfrm>
                <a:off x="3661200" y="644100"/>
                <a:ext cx="11825" cy="9200"/>
              </a:xfrm>
              <a:custGeom>
                <a:avLst/>
                <a:gdLst/>
                <a:ahLst/>
                <a:cxnLst/>
                <a:rect l="l" t="t" r="r" b="b"/>
                <a:pathLst>
                  <a:path w="473" h="368" extrusionOk="0">
                    <a:moveTo>
                      <a:pt x="242" y="0"/>
                    </a:moveTo>
                    <a:cubicBezTo>
                      <a:pt x="0" y="0"/>
                      <a:pt x="0" y="368"/>
                      <a:pt x="242" y="368"/>
                    </a:cubicBezTo>
                    <a:cubicBezTo>
                      <a:pt x="473" y="368"/>
                      <a:pt x="473" y="0"/>
                      <a:pt x="2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7" name="Google Shape;37;p2"/>
              <p:cNvSpPr/>
              <p:nvPr/>
            </p:nvSpPr>
            <p:spPr>
              <a:xfrm>
                <a:off x="3734775" y="699000"/>
                <a:ext cx="12100" cy="9500"/>
              </a:xfrm>
              <a:custGeom>
                <a:avLst/>
                <a:gdLst/>
                <a:ahLst/>
                <a:cxnLst/>
                <a:rect l="l" t="t" r="r" b="b"/>
                <a:pathLst>
                  <a:path w="484" h="380" extrusionOk="0">
                    <a:moveTo>
                      <a:pt x="242" y="1"/>
                    </a:moveTo>
                    <a:cubicBezTo>
                      <a:pt x="0" y="1"/>
                      <a:pt x="0" y="379"/>
                      <a:pt x="242" y="379"/>
                    </a:cubicBezTo>
                    <a:cubicBezTo>
                      <a:pt x="484" y="379"/>
                      <a:pt x="484" y="1"/>
                      <a:pt x="2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8" name="Google Shape;38;p2"/>
              <p:cNvSpPr/>
              <p:nvPr/>
            </p:nvSpPr>
            <p:spPr>
              <a:xfrm>
                <a:off x="3618350" y="677975"/>
                <a:ext cx="12125" cy="9500"/>
              </a:xfrm>
              <a:custGeom>
                <a:avLst/>
                <a:gdLst/>
                <a:ahLst/>
                <a:cxnLst/>
                <a:rect l="l" t="t" r="r" b="b"/>
                <a:pathLst>
                  <a:path w="485" h="380" extrusionOk="0">
                    <a:moveTo>
                      <a:pt x="243" y="1"/>
                    </a:moveTo>
                    <a:cubicBezTo>
                      <a:pt x="1" y="1"/>
                      <a:pt x="1" y="379"/>
                      <a:pt x="243" y="379"/>
                    </a:cubicBezTo>
                    <a:cubicBezTo>
                      <a:pt x="484" y="379"/>
                      <a:pt x="484" y="1"/>
                      <a:pt x="2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9" name="Google Shape;39;p2"/>
              <p:cNvSpPr/>
              <p:nvPr/>
            </p:nvSpPr>
            <p:spPr>
              <a:xfrm>
                <a:off x="3709800" y="654075"/>
                <a:ext cx="10000" cy="7925"/>
              </a:xfrm>
              <a:custGeom>
                <a:avLst/>
                <a:gdLst/>
                <a:ahLst/>
                <a:cxnLst/>
                <a:rect l="l" t="t" r="r" b="b"/>
                <a:pathLst>
                  <a:path w="400" h="317" extrusionOk="0">
                    <a:moveTo>
                      <a:pt x="201" y="1"/>
                    </a:moveTo>
                    <a:cubicBezTo>
                      <a:pt x="0" y="1"/>
                      <a:pt x="0" y="316"/>
                      <a:pt x="201" y="316"/>
                    </a:cubicBezTo>
                    <a:cubicBezTo>
                      <a:pt x="400" y="316"/>
                      <a:pt x="400" y="1"/>
                      <a:pt x="2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40" name="Google Shape;40;p2"/>
              <p:cNvSpPr/>
              <p:nvPr/>
            </p:nvSpPr>
            <p:spPr>
              <a:xfrm>
                <a:off x="3663300" y="626750"/>
                <a:ext cx="10250" cy="7925"/>
              </a:xfrm>
              <a:custGeom>
                <a:avLst/>
                <a:gdLst/>
                <a:ahLst/>
                <a:cxnLst/>
                <a:rect l="l" t="t" r="r" b="b"/>
                <a:pathLst>
                  <a:path w="410" h="317" extrusionOk="0">
                    <a:moveTo>
                      <a:pt x="200" y="1"/>
                    </a:moveTo>
                    <a:cubicBezTo>
                      <a:pt x="1" y="1"/>
                      <a:pt x="1" y="316"/>
                      <a:pt x="200" y="316"/>
                    </a:cubicBezTo>
                    <a:cubicBezTo>
                      <a:pt x="410" y="316"/>
                      <a:pt x="410" y="1"/>
                      <a:pt x="2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41" name="Google Shape;41;p2"/>
              <p:cNvSpPr/>
              <p:nvPr/>
            </p:nvSpPr>
            <p:spPr>
              <a:xfrm>
                <a:off x="3656475" y="670100"/>
                <a:ext cx="10250" cy="7900"/>
              </a:xfrm>
              <a:custGeom>
                <a:avLst/>
                <a:gdLst/>
                <a:ahLst/>
                <a:cxnLst/>
                <a:rect l="l" t="t" r="r" b="b"/>
                <a:pathLst>
                  <a:path w="410" h="316" extrusionOk="0">
                    <a:moveTo>
                      <a:pt x="200" y="1"/>
                    </a:moveTo>
                    <a:cubicBezTo>
                      <a:pt x="0" y="1"/>
                      <a:pt x="0" y="316"/>
                      <a:pt x="200" y="316"/>
                    </a:cubicBezTo>
                    <a:cubicBezTo>
                      <a:pt x="410" y="316"/>
                      <a:pt x="410" y="1"/>
                      <a:pt x="2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42" name="Google Shape;42;p2"/>
              <p:cNvSpPr/>
              <p:nvPr/>
            </p:nvSpPr>
            <p:spPr>
              <a:xfrm>
                <a:off x="3688000" y="704800"/>
                <a:ext cx="10275" cy="7900"/>
              </a:xfrm>
              <a:custGeom>
                <a:avLst/>
                <a:gdLst/>
                <a:ahLst/>
                <a:cxnLst/>
                <a:rect l="l" t="t" r="r" b="b"/>
                <a:pathLst>
                  <a:path w="411" h="316" extrusionOk="0">
                    <a:moveTo>
                      <a:pt x="211" y="0"/>
                    </a:moveTo>
                    <a:cubicBezTo>
                      <a:pt x="1" y="0"/>
                      <a:pt x="1" y="315"/>
                      <a:pt x="211" y="315"/>
                    </a:cubicBezTo>
                    <a:cubicBezTo>
                      <a:pt x="410" y="315"/>
                      <a:pt x="410" y="0"/>
                      <a:pt x="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43" name="Google Shape;43;p2"/>
          <p:cNvGrpSpPr/>
          <p:nvPr/>
        </p:nvGrpSpPr>
        <p:grpSpPr>
          <a:xfrm>
            <a:off x="8515671" y="1184453"/>
            <a:ext cx="372139" cy="558286"/>
            <a:chOff x="-27" y="-1109906"/>
            <a:chExt cx="244074" cy="244753"/>
          </a:xfrm>
        </p:grpSpPr>
        <p:sp>
          <p:nvSpPr>
            <p:cNvPr id="44" name="Google Shape;44;p2"/>
            <p:cNvSpPr/>
            <p:nvPr/>
          </p:nvSpPr>
          <p:spPr>
            <a:xfrm rot="-5400000">
              <a:off x="-373" y="-1109526"/>
              <a:ext cx="244745" cy="243999"/>
            </a:xfrm>
            <a:custGeom>
              <a:avLst/>
              <a:gdLst/>
              <a:ahLst/>
              <a:cxnLst/>
              <a:rect l="l" t="t" r="r" b="b"/>
              <a:pathLst>
                <a:path w="3280" h="3270" extrusionOk="0">
                  <a:moveTo>
                    <a:pt x="1703" y="3206"/>
                  </a:moveTo>
                  <a:lnTo>
                    <a:pt x="1703" y="2891"/>
                  </a:lnTo>
                  <a:lnTo>
                    <a:pt x="1882" y="3112"/>
                  </a:lnTo>
                  <a:cubicBezTo>
                    <a:pt x="1903" y="3133"/>
                    <a:pt x="1935" y="3143"/>
                    <a:pt x="1966" y="3122"/>
                  </a:cubicBezTo>
                  <a:cubicBezTo>
                    <a:pt x="1988" y="3101"/>
                    <a:pt x="1998" y="3059"/>
                    <a:pt x="1977" y="3038"/>
                  </a:cubicBezTo>
                  <a:lnTo>
                    <a:pt x="1703" y="2713"/>
                  </a:lnTo>
                  <a:lnTo>
                    <a:pt x="1703" y="2702"/>
                  </a:lnTo>
                  <a:lnTo>
                    <a:pt x="1703" y="1777"/>
                  </a:lnTo>
                  <a:lnTo>
                    <a:pt x="2355" y="2428"/>
                  </a:lnTo>
                  <a:lnTo>
                    <a:pt x="2355" y="2439"/>
                  </a:lnTo>
                  <a:lnTo>
                    <a:pt x="2355" y="2439"/>
                  </a:lnTo>
                  <a:lnTo>
                    <a:pt x="2397" y="2860"/>
                  </a:lnTo>
                  <a:cubicBezTo>
                    <a:pt x="2397" y="2891"/>
                    <a:pt x="2429" y="2912"/>
                    <a:pt x="2460" y="2912"/>
                  </a:cubicBezTo>
                  <a:cubicBezTo>
                    <a:pt x="2492" y="2912"/>
                    <a:pt x="2513" y="2881"/>
                    <a:pt x="2513" y="2849"/>
                  </a:cubicBezTo>
                  <a:lnTo>
                    <a:pt x="2492" y="2565"/>
                  </a:lnTo>
                  <a:lnTo>
                    <a:pt x="2712" y="2786"/>
                  </a:lnTo>
                  <a:cubicBezTo>
                    <a:pt x="2733" y="2818"/>
                    <a:pt x="2775" y="2818"/>
                    <a:pt x="2796" y="2786"/>
                  </a:cubicBezTo>
                  <a:cubicBezTo>
                    <a:pt x="2817" y="2765"/>
                    <a:pt x="2817" y="2734"/>
                    <a:pt x="2796" y="2702"/>
                  </a:cubicBezTo>
                  <a:lnTo>
                    <a:pt x="2576" y="2481"/>
                  </a:lnTo>
                  <a:lnTo>
                    <a:pt x="2859" y="2512"/>
                  </a:lnTo>
                  <a:cubicBezTo>
                    <a:pt x="2891" y="2512"/>
                    <a:pt x="2912" y="2491"/>
                    <a:pt x="2923" y="2460"/>
                  </a:cubicBezTo>
                  <a:cubicBezTo>
                    <a:pt x="2923" y="2418"/>
                    <a:pt x="2902" y="2397"/>
                    <a:pt x="2870" y="2386"/>
                  </a:cubicBezTo>
                  <a:lnTo>
                    <a:pt x="2450" y="2344"/>
                  </a:lnTo>
                  <a:lnTo>
                    <a:pt x="2439" y="2344"/>
                  </a:lnTo>
                  <a:lnTo>
                    <a:pt x="1787" y="1693"/>
                  </a:lnTo>
                  <a:lnTo>
                    <a:pt x="2712" y="1693"/>
                  </a:lnTo>
                  <a:lnTo>
                    <a:pt x="2723" y="1693"/>
                  </a:lnTo>
                  <a:lnTo>
                    <a:pt x="3039" y="1966"/>
                  </a:lnTo>
                  <a:cubicBezTo>
                    <a:pt x="3070" y="1987"/>
                    <a:pt x="3102" y="1987"/>
                    <a:pt x="3123" y="1956"/>
                  </a:cubicBezTo>
                  <a:cubicBezTo>
                    <a:pt x="3144" y="1935"/>
                    <a:pt x="3144" y="1893"/>
                    <a:pt x="3123" y="1872"/>
                  </a:cubicBezTo>
                  <a:lnTo>
                    <a:pt x="2902" y="1693"/>
                  </a:lnTo>
                  <a:lnTo>
                    <a:pt x="3217" y="1693"/>
                  </a:lnTo>
                  <a:cubicBezTo>
                    <a:pt x="3249" y="1693"/>
                    <a:pt x="3280" y="1661"/>
                    <a:pt x="3280" y="1630"/>
                  </a:cubicBezTo>
                  <a:cubicBezTo>
                    <a:pt x="3280" y="1598"/>
                    <a:pt x="3249" y="1577"/>
                    <a:pt x="3217" y="1577"/>
                  </a:cubicBezTo>
                  <a:lnTo>
                    <a:pt x="2902" y="1577"/>
                  </a:lnTo>
                  <a:lnTo>
                    <a:pt x="3123" y="1388"/>
                  </a:lnTo>
                  <a:cubicBezTo>
                    <a:pt x="3144" y="1367"/>
                    <a:pt x="3144" y="1335"/>
                    <a:pt x="3123" y="1314"/>
                  </a:cubicBezTo>
                  <a:cubicBezTo>
                    <a:pt x="3102" y="1283"/>
                    <a:pt x="3070" y="1283"/>
                    <a:pt x="3039" y="1304"/>
                  </a:cubicBezTo>
                  <a:lnTo>
                    <a:pt x="2723" y="1566"/>
                  </a:lnTo>
                  <a:cubicBezTo>
                    <a:pt x="2712" y="1566"/>
                    <a:pt x="2712" y="1566"/>
                    <a:pt x="2712" y="1577"/>
                  </a:cubicBezTo>
                  <a:lnTo>
                    <a:pt x="1787" y="1577"/>
                  </a:lnTo>
                  <a:lnTo>
                    <a:pt x="2439" y="915"/>
                  </a:lnTo>
                  <a:lnTo>
                    <a:pt x="2450" y="915"/>
                  </a:lnTo>
                  <a:lnTo>
                    <a:pt x="2870" y="873"/>
                  </a:lnTo>
                  <a:cubicBezTo>
                    <a:pt x="2902" y="873"/>
                    <a:pt x="2923" y="842"/>
                    <a:pt x="2923" y="810"/>
                  </a:cubicBezTo>
                  <a:cubicBezTo>
                    <a:pt x="2912" y="779"/>
                    <a:pt x="2891" y="758"/>
                    <a:pt x="2859" y="758"/>
                  </a:cubicBezTo>
                  <a:lnTo>
                    <a:pt x="2576" y="789"/>
                  </a:lnTo>
                  <a:lnTo>
                    <a:pt x="2796" y="557"/>
                  </a:lnTo>
                  <a:cubicBezTo>
                    <a:pt x="2817" y="536"/>
                    <a:pt x="2817" y="494"/>
                    <a:pt x="2796" y="473"/>
                  </a:cubicBezTo>
                  <a:cubicBezTo>
                    <a:pt x="2775" y="452"/>
                    <a:pt x="2733" y="452"/>
                    <a:pt x="2712" y="473"/>
                  </a:cubicBezTo>
                  <a:lnTo>
                    <a:pt x="2492" y="705"/>
                  </a:lnTo>
                  <a:lnTo>
                    <a:pt x="2513" y="421"/>
                  </a:lnTo>
                  <a:cubicBezTo>
                    <a:pt x="2513" y="389"/>
                    <a:pt x="2492" y="358"/>
                    <a:pt x="2460" y="358"/>
                  </a:cubicBezTo>
                  <a:cubicBezTo>
                    <a:pt x="2429" y="347"/>
                    <a:pt x="2397" y="379"/>
                    <a:pt x="2397" y="410"/>
                  </a:cubicBezTo>
                  <a:lnTo>
                    <a:pt x="2355" y="821"/>
                  </a:lnTo>
                  <a:lnTo>
                    <a:pt x="2355" y="831"/>
                  </a:lnTo>
                  <a:lnTo>
                    <a:pt x="2355" y="831"/>
                  </a:lnTo>
                  <a:lnTo>
                    <a:pt x="1703" y="1493"/>
                  </a:lnTo>
                  <a:lnTo>
                    <a:pt x="1703" y="557"/>
                  </a:lnTo>
                  <a:lnTo>
                    <a:pt x="1703" y="557"/>
                  </a:lnTo>
                  <a:lnTo>
                    <a:pt x="1977" y="232"/>
                  </a:lnTo>
                  <a:cubicBezTo>
                    <a:pt x="1998" y="200"/>
                    <a:pt x="1988" y="169"/>
                    <a:pt x="1966" y="148"/>
                  </a:cubicBezTo>
                  <a:cubicBezTo>
                    <a:pt x="1935" y="127"/>
                    <a:pt x="1903" y="127"/>
                    <a:pt x="1882" y="158"/>
                  </a:cubicBezTo>
                  <a:lnTo>
                    <a:pt x="1703" y="379"/>
                  </a:lnTo>
                  <a:lnTo>
                    <a:pt x="1703" y="53"/>
                  </a:lnTo>
                  <a:cubicBezTo>
                    <a:pt x="1703" y="22"/>
                    <a:pt x="1672" y="1"/>
                    <a:pt x="1640" y="1"/>
                  </a:cubicBezTo>
                  <a:cubicBezTo>
                    <a:pt x="1609" y="1"/>
                    <a:pt x="1577" y="22"/>
                    <a:pt x="1577" y="53"/>
                  </a:cubicBezTo>
                  <a:lnTo>
                    <a:pt x="1577" y="379"/>
                  </a:lnTo>
                  <a:lnTo>
                    <a:pt x="1399" y="158"/>
                  </a:lnTo>
                  <a:cubicBezTo>
                    <a:pt x="1378" y="127"/>
                    <a:pt x="1346" y="127"/>
                    <a:pt x="1315" y="148"/>
                  </a:cubicBezTo>
                  <a:cubicBezTo>
                    <a:pt x="1304" y="158"/>
                    <a:pt x="1294" y="179"/>
                    <a:pt x="1294" y="190"/>
                  </a:cubicBezTo>
                  <a:cubicBezTo>
                    <a:pt x="1294" y="211"/>
                    <a:pt x="1294" y="221"/>
                    <a:pt x="1304" y="232"/>
                  </a:cubicBezTo>
                  <a:lnTo>
                    <a:pt x="1577" y="557"/>
                  </a:lnTo>
                  <a:lnTo>
                    <a:pt x="1577" y="557"/>
                  </a:lnTo>
                  <a:lnTo>
                    <a:pt x="1577" y="1493"/>
                  </a:lnTo>
                  <a:lnTo>
                    <a:pt x="925" y="831"/>
                  </a:lnTo>
                  <a:lnTo>
                    <a:pt x="925" y="821"/>
                  </a:lnTo>
                  <a:lnTo>
                    <a:pt x="883" y="410"/>
                  </a:lnTo>
                  <a:cubicBezTo>
                    <a:pt x="883" y="379"/>
                    <a:pt x="852" y="347"/>
                    <a:pt x="820" y="358"/>
                  </a:cubicBezTo>
                  <a:cubicBezTo>
                    <a:pt x="789" y="358"/>
                    <a:pt x="768" y="379"/>
                    <a:pt x="768" y="410"/>
                  </a:cubicBezTo>
                  <a:lnTo>
                    <a:pt x="768" y="421"/>
                  </a:lnTo>
                  <a:lnTo>
                    <a:pt x="789" y="705"/>
                  </a:lnTo>
                  <a:lnTo>
                    <a:pt x="568" y="473"/>
                  </a:lnTo>
                  <a:cubicBezTo>
                    <a:pt x="547" y="452"/>
                    <a:pt x="505" y="452"/>
                    <a:pt x="484" y="473"/>
                  </a:cubicBezTo>
                  <a:cubicBezTo>
                    <a:pt x="474" y="484"/>
                    <a:pt x="463" y="505"/>
                    <a:pt x="463" y="515"/>
                  </a:cubicBezTo>
                  <a:cubicBezTo>
                    <a:pt x="463" y="536"/>
                    <a:pt x="474" y="547"/>
                    <a:pt x="484" y="557"/>
                  </a:cubicBezTo>
                  <a:lnTo>
                    <a:pt x="705" y="789"/>
                  </a:lnTo>
                  <a:lnTo>
                    <a:pt x="421" y="758"/>
                  </a:lnTo>
                  <a:cubicBezTo>
                    <a:pt x="390" y="758"/>
                    <a:pt x="358" y="779"/>
                    <a:pt x="358" y="810"/>
                  </a:cubicBezTo>
                  <a:lnTo>
                    <a:pt x="358" y="821"/>
                  </a:lnTo>
                  <a:cubicBezTo>
                    <a:pt x="358" y="852"/>
                    <a:pt x="379" y="873"/>
                    <a:pt x="411" y="873"/>
                  </a:cubicBezTo>
                  <a:lnTo>
                    <a:pt x="831" y="915"/>
                  </a:lnTo>
                  <a:lnTo>
                    <a:pt x="841" y="915"/>
                  </a:lnTo>
                  <a:lnTo>
                    <a:pt x="1493" y="1577"/>
                  </a:lnTo>
                  <a:lnTo>
                    <a:pt x="568" y="1577"/>
                  </a:lnTo>
                  <a:cubicBezTo>
                    <a:pt x="568" y="1566"/>
                    <a:pt x="568" y="1566"/>
                    <a:pt x="558" y="1566"/>
                  </a:cubicBezTo>
                  <a:lnTo>
                    <a:pt x="232" y="1304"/>
                  </a:lnTo>
                  <a:cubicBezTo>
                    <a:pt x="211" y="1283"/>
                    <a:pt x="169" y="1283"/>
                    <a:pt x="159" y="1314"/>
                  </a:cubicBezTo>
                  <a:cubicBezTo>
                    <a:pt x="148" y="1325"/>
                    <a:pt x="138" y="1335"/>
                    <a:pt x="138" y="1346"/>
                  </a:cubicBezTo>
                  <a:cubicBezTo>
                    <a:pt x="138" y="1367"/>
                    <a:pt x="148" y="1377"/>
                    <a:pt x="159" y="1388"/>
                  </a:cubicBezTo>
                  <a:lnTo>
                    <a:pt x="379" y="1577"/>
                  </a:lnTo>
                  <a:lnTo>
                    <a:pt x="64" y="1577"/>
                  </a:lnTo>
                  <a:cubicBezTo>
                    <a:pt x="33" y="1577"/>
                    <a:pt x="1" y="1598"/>
                    <a:pt x="1" y="1630"/>
                  </a:cubicBezTo>
                  <a:cubicBezTo>
                    <a:pt x="1" y="1661"/>
                    <a:pt x="33" y="1693"/>
                    <a:pt x="64" y="1693"/>
                  </a:cubicBezTo>
                  <a:lnTo>
                    <a:pt x="379" y="1693"/>
                  </a:lnTo>
                  <a:lnTo>
                    <a:pt x="159" y="1872"/>
                  </a:lnTo>
                  <a:cubicBezTo>
                    <a:pt x="148" y="1882"/>
                    <a:pt x="138" y="1903"/>
                    <a:pt x="138" y="1924"/>
                  </a:cubicBezTo>
                  <a:cubicBezTo>
                    <a:pt x="138" y="1935"/>
                    <a:pt x="148" y="1945"/>
                    <a:pt x="159" y="1956"/>
                  </a:cubicBezTo>
                  <a:cubicBezTo>
                    <a:pt x="169" y="1987"/>
                    <a:pt x="211" y="1987"/>
                    <a:pt x="232" y="1966"/>
                  </a:cubicBezTo>
                  <a:lnTo>
                    <a:pt x="558" y="1693"/>
                  </a:lnTo>
                  <a:lnTo>
                    <a:pt x="568" y="1693"/>
                  </a:lnTo>
                  <a:lnTo>
                    <a:pt x="1493" y="1693"/>
                  </a:lnTo>
                  <a:lnTo>
                    <a:pt x="841" y="2344"/>
                  </a:lnTo>
                  <a:lnTo>
                    <a:pt x="831" y="2344"/>
                  </a:lnTo>
                  <a:lnTo>
                    <a:pt x="411" y="2386"/>
                  </a:lnTo>
                  <a:cubicBezTo>
                    <a:pt x="379" y="2397"/>
                    <a:pt x="358" y="2418"/>
                    <a:pt x="358" y="2449"/>
                  </a:cubicBezTo>
                  <a:lnTo>
                    <a:pt x="358" y="2460"/>
                  </a:lnTo>
                  <a:cubicBezTo>
                    <a:pt x="358" y="2491"/>
                    <a:pt x="390" y="2512"/>
                    <a:pt x="421" y="2512"/>
                  </a:cubicBezTo>
                  <a:lnTo>
                    <a:pt x="705" y="2481"/>
                  </a:lnTo>
                  <a:lnTo>
                    <a:pt x="484" y="2702"/>
                  </a:lnTo>
                  <a:cubicBezTo>
                    <a:pt x="474" y="2713"/>
                    <a:pt x="463" y="2734"/>
                    <a:pt x="463" y="2744"/>
                  </a:cubicBezTo>
                  <a:cubicBezTo>
                    <a:pt x="463" y="2765"/>
                    <a:pt x="474" y="2776"/>
                    <a:pt x="484" y="2786"/>
                  </a:cubicBezTo>
                  <a:cubicBezTo>
                    <a:pt x="505" y="2818"/>
                    <a:pt x="547" y="2818"/>
                    <a:pt x="568" y="2786"/>
                  </a:cubicBezTo>
                  <a:lnTo>
                    <a:pt x="789" y="2565"/>
                  </a:lnTo>
                  <a:lnTo>
                    <a:pt x="768" y="2849"/>
                  </a:lnTo>
                  <a:lnTo>
                    <a:pt x="768" y="2860"/>
                  </a:lnTo>
                  <a:cubicBezTo>
                    <a:pt x="768" y="2881"/>
                    <a:pt x="789" y="2912"/>
                    <a:pt x="820" y="2912"/>
                  </a:cubicBezTo>
                  <a:cubicBezTo>
                    <a:pt x="852" y="2912"/>
                    <a:pt x="883" y="2891"/>
                    <a:pt x="883" y="2860"/>
                  </a:cubicBezTo>
                  <a:lnTo>
                    <a:pt x="925" y="2439"/>
                  </a:lnTo>
                  <a:lnTo>
                    <a:pt x="925" y="2439"/>
                  </a:lnTo>
                  <a:lnTo>
                    <a:pt x="1577" y="1777"/>
                  </a:lnTo>
                  <a:lnTo>
                    <a:pt x="1577" y="2702"/>
                  </a:lnTo>
                  <a:lnTo>
                    <a:pt x="1577" y="2713"/>
                  </a:lnTo>
                  <a:lnTo>
                    <a:pt x="1304" y="3038"/>
                  </a:lnTo>
                  <a:cubicBezTo>
                    <a:pt x="1294" y="3049"/>
                    <a:pt x="1294" y="3059"/>
                    <a:pt x="1294" y="3070"/>
                  </a:cubicBezTo>
                  <a:cubicBezTo>
                    <a:pt x="1294" y="3091"/>
                    <a:pt x="1304" y="3112"/>
                    <a:pt x="1315" y="3122"/>
                  </a:cubicBezTo>
                  <a:cubicBezTo>
                    <a:pt x="1346" y="3143"/>
                    <a:pt x="1378" y="3133"/>
                    <a:pt x="1399" y="3112"/>
                  </a:cubicBezTo>
                  <a:lnTo>
                    <a:pt x="1577" y="2891"/>
                  </a:lnTo>
                  <a:lnTo>
                    <a:pt x="1577" y="3206"/>
                  </a:lnTo>
                  <a:cubicBezTo>
                    <a:pt x="1577" y="3238"/>
                    <a:pt x="1609" y="3269"/>
                    <a:pt x="1640" y="3269"/>
                  </a:cubicBezTo>
                  <a:cubicBezTo>
                    <a:pt x="1672" y="3269"/>
                    <a:pt x="1703" y="3238"/>
                    <a:pt x="1703" y="3206"/>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45" name="Google Shape;45;p2"/>
            <p:cNvGrpSpPr/>
            <p:nvPr/>
          </p:nvGrpSpPr>
          <p:grpSpPr>
            <a:xfrm>
              <a:off x="-27" y="-1109906"/>
              <a:ext cx="244074" cy="244745"/>
              <a:chOff x="3521125" y="583675"/>
              <a:chExt cx="81775" cy="82000"/>
            </a:xfrm>
          </p:grpSpPr>
          <p:sp>
            <p:nvSpPr>
              <p:cNvPr id="46" name="Google Shape;46;p2"/>
              <p:cNvSpPr/>
              <p:nvPr/>
            </p:nvSpPr>
            <p:spPr>
              <a:xfrm>
                <a:off x="3560550" y="583675"/>
                <a:ext cx="2925" cy="82000"/>
              </a:xfrm>
              <a:custGeom>
                <a:avLst/>
                <a:gdLst/>
                <a:ahLst/>
                <a:cxnLst/>
                <a:rect l="l" t="t" r="r" b="b"/>
                <a:pathLst>
                  <a:path w="117" h="3280" extrusionOk="0">
                    <a:moveTo>
                      <a:pt x="63" y="0"/>
                    </a:moveTo>
                    <a:cubicBezTo>
                      <a:pt x="21" y="0"/>
                      <a:pt x="0" y="31"/>
                      <a:pt x="0" y="63"/>
                    </a:cubicBezTo>
                    <a:lnTo>
                      <a:pt x="0" y="3216"/>
                    </a:lnTo>
                    <a:cubicBezTo>
                      <a:pt x="0" y="3247"/>
                      <a:pt x="21" y="3279"/>
                      <a:pt x="63" y="3279"/>
                    </a:cubicBezTo>
                    <a:cubicBezTo>
                      <a:pt x="95" y="3279"/>
                      <a:pt x="116" y="3247"/>
                      <a:pt x="116" y="3216"/>
                    </a:cubicBezTo>
                    <a:lnTo>
                      <a:pt x="116" y="63"/>
                    </a:lnTo>
                    <a:cubicBezTo>
                      <a:pt x="116" y="31"/>
                      <a:pt x="95" y="0"/>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47" name="Google Shape;47;p2"/>
              <p:cNvSpPr/>
              <p:nvPr/>
            </p:nvSpPr>
            <p:spPr>
              <a:xfrm>
                <a:off x="3553200" y="587200"/>
                <a:ext cx="10000" cy="11200"/>
              </a:xfrm>
              <a:custGeom>
                <a:avLst/>
                <a:gdLst/>
                <a:ahLst/>
                <a:cxnLst/>
                <a:rect l="l" t="t" r="r" b="b"/>
                <a:pathLst>
                  <a:path w="400" h="448" extrusionOk="0">
                    <a:moveTo>
                      <a:pt x="74" y="0"/>
                    </a:moveTo>
                    <a:cubicBezTo>
                      <a:pt x="58" y="0"/>
                      <a:pt x="43" y="6"/>
                      <a:pt x="32" y="16"/>
                    </a:cubicBezTo>
                    <a:cubicBezTo>
                      <a:pt x="0" y="37"/>
                      <a:pt x="0" y="69"/>
                      <a:pt x="21" y="100"/>
                    </a:cubicBezTo>
                    <a:lnTo>
                      <a:pt x="284" y="427"/>
                    </a:lnTo>
                    <a:cubicBezTo>
                      <a:pt x="294" y="437"/>
                      <a:pt x="315" y="448"/>
                      <a:pt x="336" y="448"/>
                    </a:cubicBezTo>
                    <a:cubicBezTo>
                      <a:pt x="347" y="448"/>
                      <a:pt x="357" y="437"/>
                      <a:pt x="368" y="427"/>
                    </a:cubicBezTo>
                    <a:cubicBezTo>
                      <a:pt x="400" y="406"/>
                      <a:pt x="400" y="374"/>
                      <a:pt x="378" y="343"/>
                    </a:cubicBezTo>
                    <a:lnTo>
                      <a:pt x="116" y="16"/>
                    </a:lnTo>
                    <a:cubicBezTo>
                      <a:pt x="106" y="6"/>
                      <a:pt x="90" y="0"/>
                      <a:pt x="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48" name="Google Shape;48;p2"/>
              <p:cNvSpPr/>
              <p:nvPr/>
            </p:nvSpPr>
            <p:spPr>
              <a:xfrm>
                <a:off x="3560825" y="587200"/>
                <a:ext cx="10000" cy="11200"/>
              </a:xfrm>
              <a:custGeom>
                <a:avLst/>
                <a:gdLst/>
                <a:ahLst/>
                <a:cxnLst/>
                <a:rect l="l" t="t" r="r" b="b"/>
                <a:pathLst>
                  <a:path w="400" h="448" extrusionOk="0">
                    <a:moveTo>
                      <a:pt x="326" y="0"/>
                    </a:moveTo>
                    <a:cubicBezTo>
                      <a:pt x="310" y="0"/>
                      <a:pt x="294" y="6"/>
                      <a:pt x="284" y="16"/>
                    </a:cubicBezTo>
                    <a:lnTo>
                      <a:pt x="21" y="343"/>
                    </a:lnTo>
                    <a:cubicBezTo>
                      <a:pt x="0" y="374"/>
                      <a:pt x="0" y="406"/>
                      <a:pt x="31" y="427"/>
                    </a:cubicBezTo>
                    <a:cubicBezTo>
                      <a:pt x="42" y="437"/>
                      <a:pt x="52" y="448"/>
                      <a:pt x="63" y="448"/>
                    </a:cubicBezTo>
                    <a:cubicBezTo>
                      <a:pt x="84" y="448"/>
                      <a:pt x="105" y="437"/>
                      <a:pt x="116" y="427"/>
                    </a:cubicBezTo>
                    <a:lnTo>
                      <a:pt x="379" y="100"/>
                    </a:lnTo>
                    <a:cubicBezTo>
                      <a:pt x="400" y="69"/>
                      <a:pt x="400" y="37"/>
                      <a:pt x="368" y="16"/>
                    </a:cubicBezTo>
                    <a:cubicBezTo>
                      <a:pt x="357" y="6"/>
                      <a:pt x="342" y="0"/>
                      <a:pt x="3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49" name="Google Shape;49;p2"/>
              <p:cNvSpPr/>
              <p:nvPr/>
            </p:nvSpPr>
            <p:spPr>
              <a:xfrm>
                <a:off x="3553200" y="651100"/>
                <a:ext cx="10000" cy="11150"/>
              </a:xfrm>
              <a:custGeom>
                <a:avLst/>
                <a:gdLst/>
                <a:ahLst/>
                <a:cxnLst/>
                <a:rect l="l" t="t" r="r" b="b"/>
                <a:pathLst>
                  <a:path w="400" h="446" extrusionOk="0">
                    <a:moveTo>
                      <a:pt x="331" y="0"/>
                    </a:moveTo>
                    <a:cubicBezTo>
                      <a:pt x="314" y="0"/>
                      <a:pt x="296" y="8"/>
                      <a:pt x="284" y="25"/>
                    </a:cubicBezTo>
                    <a:lnTo>
                      <a:pt x="21" y="351"/>
                    </a:lnTo>
                    <a:cubicBezTo>
                      <a:pt x="0" y="372"/>
                      <a:pt x="0" y="414"/>
                      <a:pt x="32" y="435"/>
                    </a:cubicBezTo>
                    <a:cubicBezTo>
                      <a:pt x="42" y="435"/>
                      <a:pt x="53" y="445"/>
                      <a:pt x="63" y="445"/>
                    </a:cubicBezTo>
                    <a:cubicBezTo>
                      <a:pt x="84" y="445"/>
                      <a:pt x="105" y="435"/>
                      <a:pt x="116" y="424"/>
                    </a:cubicBezTo>
                    <a:lnTo>
                      <a:pt x="378" y="99"/>
                    </a:lnTo>
                    <a:cubicBezTo>
                      <a:pt x="400" y="67"/>
                      <a:pt x="400" y="36"/>
                      <a:pt x="368" y="15"/>
                    </a:cubicBezTo>
                    <a:cubicBezTo>
                      <a:pt x="359" y="5"/>
                      <a:pt x="345" y="0"/>
                      <a:pt x="3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50" name="Google Shape;50;p2"/>
              <p:cNvSpPr/>
              <p:nvPr/>
            </p:nvSpPr>
            <p:spPr>
              <a:xfrm>
                <a:off x="3560825" y="651100"/>
                <a:ext cx="10000" cy="11150"/>
              </a:xfrm>
              <a:custGeom>
                <a:avLst/>
                <a:gdLst/>
                <a:ahLst/>
                <a:cxnLst/>
                <a:rect l="l" t="t" r="r" b="b"/>
                <a:pathLst>
                  <a:path w="400" h="446" extrusionOk="0">
                    <a:moveTo>
                      <a:pt x="69" y="0"/>
                    </a:moveTo>
                    <a:cubicBezTo>
                      <a:pt x="55" y="0"/>
                      <a:pt x="41" y="5"/>
                      <a:pt x="31" y="15"/>
                    </a:cubicBezTo>
                    <a:cubicBezTo>
                      <a:pt x="0" y="36"/>
                      <a:pt x="0" y="67"/>
                      <a:pt x="21" y="99"/>
                    </a:cubicBezTo>
                    <a:lnTo>
                      <a:pt x="284" y="424"/>
                    </a:lnTo>
                    <a:cubicBezTo>
                      <a:pt x="305" y="435"/>
                      <a:pt x="316" y="445"/>
                      <a:pt x="337" y="445"/>
                    </a:cubicBezTo>
                    <a:cubicBezTo>
                      <a:pt x="347" y="445"/>
                      <a:pt x="358" y="435"/>
                      <a:pt x="368" y="435"/>
                    </a:cubicBezTo>
                    <a:cubicBezTo>
                      <a:pt x="400" y="414"/>
                      <a:pt x="400" y="372"/>
                      <a:pt x="379" y="351"/>
                    </a:cubicBezTo>
                    <a:lnTo>
                      <a:pt x="116" y="25"/>
                    </a:lnTo>
                    <a:cubicBezTo>
                      <a:pt x="104" y="8"/>
                      <a:pt x="86" y="0"/>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51" name="Google Shape;51;p2"/>
              <p:cNvSpPr/>
              <p:nvPr/>
            </p:nvSpPr>
            <p:spPr>
              <a:xfrm>
                <a:off x="3521125" y="623075"/>
                <a:ext cx="81775" cy="3175"/>
              </a:xfrm>
              <a:custGeom>
                <a:avLst/>
                <a:gdLst/>
                <a:ahLst/>
                <a:cxnLst/>
                <a:rect l="l" t="t" r="r" b="b"/>
                <a:pathLst>
                  <a:path w="3271" h="127" extrusionOk="0">
                    <a:moveTo>
                      <a:pt x="64" y="1"/>
                    </a:moveTo>
                    <a:cubicBezTo>
                      <a:pt x="22" y="1"/>
                      <a:pt x="1" y="32"/>
                      <a:pt x="1" y="64"/>
                    </a:cubicBezTo>
                    <a:cubicBezTo>
                      <a:pt x="1" y="95"/>
                      <a:pt x="22" y="127"/>
                      <a:pt x="64" y="127"/>
                    </a:cubicBezTo>
                    <a:lnTo>
                      <a:pt x="3217" y="127"/>
                    </a:lnTo>
                    <a:cubicBezTo>
                      <a:pt x="3249" y="127"/>
                      <a:pt x="3270" y="95"/>
                      <a:pt x="3270" y="64"/>
                    </a:cubicBezTo>
                    <a:cubicBezTo>
                      <a:pt x="3270" y="32"/>
                      <a:pt x="3249" y="1"/>
                      <a:pt x="32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52" name="Google Shape;52;p2"/>
              <p:cNvSpPr/>
              <p:nvPr/>
            </p:nvSpPr>
            <p:spPr>
              <a:xfrm>
                <a:off x="3524275" y="623725"/>
                <a:ext cx="11600" cy="9625"/>
              </a:xfrm>
              <a:custGeom>
                <a:avLst/>
                <a:gdLst/>
                <a:ahLst/>
                <a:cxnLst/>
                <a:rect l="l" t="t" r="r" b="b"/>
                <a:pathLst>
                  <a:path w="464" h="385" extrusionOk="0">
                    <a:moveTo>
                      <a:pt x="400" y="1"/>
                    </a:moveTo>
                    <a:cubicBezTo>
                      <a:pt x="385" y="1"/>
                      <a:pt x="369" y="6"/>
                      <a:pt x="358" y="17"/>
                    </a:cubicBezTo>
                    <a:lnTo>
                      <a:pt x="33" y="279"/>
                    </a:lnTo>
                    <a:cubicBezTo>
                      <a:pt x="1" y="300"/>
                      <a:pt x="1" y="342"/>
                      <a:pt x="22" y="363"/>
                    </a:cubicBezTo>
                    <a:cubicBezTo>
                      <a:pt x="33" y="374"/>
                      <a:pt x="54" y="384"/>
                      <a:pt x="64" y="384"/>
                    </a:cubicBezTo>
                    <a:cubicBezTo>
                      <a:pt x="85" y="384"/>
                      <a:pt x="96" y="384"/>
                      <a:pt x="106" y="374"/>
                    </a:cubicBezTo>
                    <a:lnTo>
                      <a:pt x="432" y="101"/>
                    </a:lnTo>
                    <a:cubicBezTo>
                      <a:pt x="453" y="80"/>
                      <a:pt x="463" y="48"/>
                      <a:pt x="442" y="17"/>
                    </a:cubicBezTo>
                    <a:cubicBezTo>
                      <a:pt x="432" y="6"/>
                      <a:pt x="416" y="1"/>
                      <a:pt x="4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53" name="Google Shape;53;p2"/>
              <p:cNvSpPr/>
              <p:nvPr/>
            </p:nvSpPr>
            <p:spPr>
              <a:xfrm>
                <a:off x="3524275" y="616100"/>
                <a:ext cx="11600" cy="9625"/>
              </a:xfrm>
              <a:custGeom>
                <a:avLst/>
                <a:gdLst/>
                <a:ahLst/>
                <a:cxnLst/>
                <a:rect l="l" t="t" r="r" b="b"/>
                <a:pathLst>
                  <a:path w="464" h="385" extrusionOk="0">
                    <a:moveTo>
                      <a:pt x="64" y="1"/>
                    </a:moveTo>
                    <a:cubicBezTo>
                      <a:pt x="48" y="1"/>
                      <a:pt x="32" y="6"/>
                      <a:pt x="22" y="16"/>
                    </a:cubicBezTo>
                    <a:cubicBezTo>
                      <a:pt x="1" y="48"/>
                      <a:pt x="1" y="79"/>
                      <a:pt x="33" y="101"/>
                    </a:cubicBezTo>
                    <a:lnTo>
                      <a:pt x="358" y="374"/>
                    </a:lnTo>
                    <a:cubicBezTo>
                      <a:pt x="369" y="385"/>
                      <a:pt x="379" y="385"/>
                      <a:pt x="390" y="385"/>
                    </a:cubicBezTo>
                    <a:cubicBezTo>
                      <a:pt x="411" y="385"/>
                      <a:pt x="432" y="374"/>
                      <a:pt x="442" y="364"/>
                    </a:cubicBezTo>
                    <a:cubicBezTo>
                      <a:pt x="463" y="332"/>
                      <a:pt x="453" y="301"/>
                      <a:pt x="432" y="280"/>
                    </a:cubicBezTo>
                    <a:lnTo>
                      <a:pt x="106" y="16"/>
                    </a:lnTo>
                    <a:cubicBezTo>
                      <a:pt x="96" y="6"/>
                      <a:pt x="8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54" name="Google Shape;54;p2"/>
              <p:cNvSpPr/>
              <p:nvPr/>
            </p:nvSpPr>
            <p:spPr>
              <a:xfrm>
                <a:off x="3588150" y="623725"/>
                <a:ext cx="11575" cy="9625"/>
              </a:xfrm>
              <a:custGeom>
                <a:avLst/>
                <a:gdLst/>
                <a:ahLst/>
                <a:cxnLst/>
                <a:rect l="l" t="t" r="r" b="b"/>
                <a:pathLst>
                  <a:path w="463" h="385" extrusionOk="0">
                    <a:moveTo>
                      <a:pt x="64" y="1"/>
                    </a:moveTo>
                    <a:cubicBezTo>
                      <a:pt x="48" y="1"/>
                      <a:pt x="32" y="6"/>
                      <a:pt x="21" y="17"/>
                    </a:cubicBezTo>
                    <a:cubicBezTo>
                      <a:pt x="0" y="48"/>
                      <a:pt x="11" y="80"/>
                      <a:pt x="32" y="101"/>
                    </a:cubicBezTo>
                    <a:lnTo>
                      <a:pt x="358" y="374"/>
                    </a:lnTo>
                    <a:cubicBezTo>
                      <a:pt x="368" y="384"/>
                      <a:pt x="379" y="384"/>
                      <a:pt x="400" y="384"/>
                    </a:cubicBezTo>
                    <a:cubicBezTo>
                      <a:pt x="410" y="384"/>
                      <a:pt x="431" y="374"/>
                      <a:pt x="442" y="363"/>
                    </a:cubicBezTo>
                    <a:cubicBezTo>
                      <a:pt x="463" y="342"/>
                      <a:pt x="463" y="300"/>
                      <a:pt x="431" y="279"/>
                    </a:cubicBezTo>
                    <a:lnTo>
                      <a:pt x="106" y="17"/>
                    </a:lnTo>
                    <a:cubicBezTo>
                      <a:pt x="95" y="6"/>
                      <a:pt x="79"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55" name="Google Shape;55;p2"/>
              <p:cNvSpPr/>
              <p:nvPr/>
            </p:nvSpPr>
            <p:spPr>
              <a:xfrm>
                <a:off x="3588150" y="616100"/>
                <a:ext cx="11575" cy="9625"/>
              </a:xfrm>
              <a:custGeom>
                <a:avLst/>
                <a:gdLst/>
                <a:ahLst/>
                <a:cxnLst/>
                <a:rect l="l" t="t" r="r" b="b"/>
                <a:pathLst>
                  <a:path w="463" h="385" extrusionOk="0">
                    <a:moveTo>
                      <a:pt x="400" y="1"/>
                    </a:moveTo>
                    <a:cubicBezTo>
                      <a:pt x="384" y="1"/>
                      <a:pt x="368" y="6"/>
                      <a:pt x="358" y="16"/>
                    </a:cubicBezTo>
                    <a:lnTo>
                      <a:pt x="32" y="280"/>
                    </a:lnTo>
                    <a:cubicBezTo>
                      <a:pt x="11" y="301"/>
                      <a:pt x="0" y="332"/>
                      <a:pt x="21" y="364"/>
                    </a:cubicBezTo>
                    <a:cubicBezTo>
                      <a:pt x="32" y="374"/>
                      <a:pt x="53" y="385"/>
                      <a:pt x="74" y="385"/>
                    </a:cubicBezTo>
                    <a:cubicBezTo>
                      <a:pt x="85" y="385"/>
                      <a:pt x="95" y="385"/>
                      <a:pt x="106" y="374"/>
                    </a:cubicBezTo>
                    <a:lnTo>
                      <a:pt x="431" y="101"/>
                    </a:lnTo>
                    <a:cubicBezTo>
                      <a:pt x="463" y="79"/>
                      <a:pt x="463" y="48"/>
                      <a:pt x="442" y="16"/>
                    </a:cubicBezTo>
                    <a:cubicBezTo>
                      <a:pt x="431" y="6"/>
                      <a:pt x="416" y="1"/>
                      <a:pt x="4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56" name="Google Shape;56;p2"/>
              <p:cNvSpPr/>
              <p:nvPr/>
            </p:nvSpPr>
            <p:spPr>
              <a:xfrm>
                <a:off x="3532450" y="595350"/>
                <a:ext cx="59125" cy="58750"/>
              </a:xfrm>
              <a:custGeom>
                <a:avLst/>
                <a:gdLst/>
                <a:ahLst/>
                <a:cxnLst/>
                <a:rect l="l" t="t" r="r" b="b"/>
                <a:pathLst>
                  <a:path w="2365" h="2350" extrusionOk="0">
                    <a:moveTo>
                      <a:pt x="67" y="1"/>
                    </a:moveTo>
                    <a:cubicBezTo>
                      <a:pt x="53" y="1"/>
                      <a:pt x="37" y="6"/>
                      <a:pt x="21" y="17"/>
                    </a:cubicBezTo>
                    <a:cubicBezTo>
                      <a:pt x="0" y="38"/>
                      <a:pt x="0" y="80"/>
                      <a:pt x="21" y="101"/>
                    </a:cubicBezTo>
                    <a:lnTo>
                      <a:pt x="2260" y="2329"/>
                    </a:lnTo>
                    <a:cubicBezTo>
                      <a:pt x="2270" y="2339"/>
                      <a:pt x="2281" y="2350"/>
                      <a:pt x="2302" y="2350"/>
                    </a:cubicBezTo>
                    <a:cubicBezTo>
                      <a:pt x="2313" y="2350"/>
                      <a:pt x="2323" y="2339"/>
                      <a:pt x="2344" y="2329"/>
                    </a:cubicBezTo>
                    <a:cubicBezTo>
                      <a:pt x="2365" y="2308"/>
                      <a:pt x="2365" y="2266"/>
                      <a:pt x="2344" y="2245"/>
                    </a:cubicBezTo>
                    <a:lnTo>
                      <a:pt x="105" y="17"/>
                    </a:lnTo>
                    <a:cubicBezTo>
                      <a:pt x="95" y="6"/>
                      <a:pt x="82"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57" name="Google Shape;57;p2"/>
              <p:cNvSpPr/>
              <p:nvPr/>
            </p:nvSpPr>
            <p:spPr>
              <a:xfrm>
                <a:off x="3529825" y="602825"/>
                <a:ext cx="13675" cy="3975"/>
              </a:xfrm>
              <a:custGeom>
                <a:avLst/>
                <a:gdLst/>
                <a:ahLst/>
                <a:cxnLst/>
                <a:rect l="l" t="t" r="r" b="b"/>
                <a:pathLst>
                  <a:path w="547" h="159" extrusionOk="0">
                    <a:moveTo>
                      <a:pt x="73" y="1"/>
                    </a:moveTo>
                    <a:cubicBezTo>
                      <a:pt x="42" y="1"/>
                      <a:pt x="10" y="22"/>
                      <a:pt x="10" y="54"/>
                    </a:cubicBezTo>
                    <a:cubicBezTo>
                      <a:pt x="0" y="85"/>
                      <a:pt x="31" y="117"/>
                      <a:pt x="63" y="117"/>
                    </a:cubicBezTo>
                    <a:lnTo>
                      <a:pt x="484" y="159"/>
                    </a:lnTo>
                    <a:cubicBezTo>
                      <a:pt x="515" y="159"/>
                      <a:pt x="547" y="138"/>
                      <a:pt x="547" y="106"/>
                    </a:cubicBezTo>
                    <a:cubicBezTo>
                      <a:pt x="547" y="75"/>
                      <a:pt x="526" y="43"/>
                      <a:pt x="494" y="43"/>
                    </a:cubicBezTo>
                    <a:lnTo>
                      <a:pt x="7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58" name="Google Shape;58;p2"/>
              <p:cNvSpPr/>
              <p:nvPr/>
            </p:nvSpPr>
            <p:spPr>
              <a:xfrm>
                <a:off x="3540050" y="592600"/>
                <a:ext cx="4225" cy="13400"/>
              </a:xfrm>
              <a:custGeom>
                <a:avLst/>
                <a:gdLst/>
                <a:ahLst/>
                <a:cxnLst/>
                <a:rect l="l" t="t" r="r" b="b"/>
                <a:pathLst>
                  <a:path w="169" h="536" extrusionOk="0">
                    <a:moveTo>
                      <a:pt x="54" y="0"/>
                    </a:moveTo>
                    <a:cubicBezTo>
                      <a:pt x="22" y="10"/>
                      <a:pt x="1" y="31"/>
                      <a:pt x="1" y="63"/>
                    </a:cubicBezTo>
                    <a:lnTo>
                      <a:pt x="43" y="484"/>
                    </a:lnTo>
                    <a:cubicBezTo>
                      <a:pt x="43" y="515"/>
                      <a:pt x="75" y="536"/>
                      <a:pt x="106" y="536"/>
                    </a:cubicBezTo>
                    <a:cubicBezTo>
                      <a:pt x="138" y="536"/>
                      <a:pt x="169" y="505"/>
                      <a:pt x="159" y="473"/>
                    </a:cubicBezTo>
                    <a:lnTo>
                      <a:pt x="127" y="53"/>
                    </a:lnTo>
                    <a:cubicBezTo>
                      <a:pt x="117" y="21"/>
                      <a:pt x="85" y="0"/>
                      <a:pt x="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59" name="Google Shape;59;p2"/>
              <p:cNvSpPr/>
              <p:nvPr/>
            </p:nvSpPr>
            <p:spPr>
              <a:xfrm>
                <a:off x="3579750" y="643300"/>
                <a:ext cx="4225" cy="13425"/>
              </a:xfrm>
              <a:custGeom>
                <a:avLst/>
                <a:gdLst/>
                <a:ahLst/>
                <a:cxnLst/>
                <a:rect l="l" t="t" r="r" b="b"/>
                <a:pathLst>
                  <a:path w="169" h="537" extrusionOk="0">
                    <a:moveTo>
                      <a:pt x="63" y="1"/>
                    </a:moveTo>
                    <a:cubicBezTo>
                      <a:pt x="31" y="1"/>
                      <a:pt x="0" y="32"/>
                      <a:pt x="10" y="64"/>
                    </a:cubicBezTo>
                    <a:lnTo>
                      <a:pt x="52" y="484"/>
                    </a:lnTo>
                    <a:cubicBezTo>
                      <a:pt x="52" y="516"/>
                      <a:pt x="73" y="537"/>
                      <a:pt x="105" y="537"/>
                    </a:cubicBezTo>
                    <a:lnTo>
                      <a:pt x="115" y="537"/>
                    </a:lnTo>
                    <a:cubicBezTo>
                      <a:pt x="147" y="537"/>
                      <a:pt x="168" y="505"/>
                      <a:pt x="168" y="474"/>
                    </a:cubicBezTo>
                    <a:lnTo>
                      <a:pt x="126" y="53"/>
                    </a:lnTo>
                    <a:cubicBezTo>
                      <a:pt x="126" y="22"/>
                      <a:pt x="94" y="1"/>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60" name="Google Shape;60;p2"/>
              <p:cNvSpPr/>
              <p:nvPr/>
            </p:nvSpPr>
            <p:spPr>
              <a:xfrm>
                <a:off x="3580525" y="642525"/>
                <a:ext cx="13675" cy="3950"/>
              </a:xfrm>
              <a:custGeom>
                <a:avLst/>
                <a:gdLst/>
                <a:ahLst/>
                <a:cxnLst/>
                <a:rect l="l" t="t" r="r" b="b"/>
                <a:pathLst>
                  <a:path w="547" h="158" extrusionOk="0">
                    <a:moveTo>
                      <a:pt x="63" y="0"/>
                    </a:moveTo>
                    <a:cubicBezTo>
                      <a:pt x="32" y="0"/>
                      <a:pt x="11" y="21"/>
                      <a:pt x="0" y="53"/>
                    </a:cubicBezTo>
                    <a:cubicBezTo>
                      <a:pt x="0" y="84"/>
                      <a:pt x="21" y="116"/>
                      <a:pt x="53" y="127"/>
                    </a:cubicBezTo>
                    <a:lnTo>
                      <a:pt x="474" y="158"/>
                    </a:lnTo>
                    <a:lnTo>
                      <a:pt x="484" y="158"/>
                    </a:lnTo>
                    <a:cubicBezTo>
                      <a:pt x="516" y="158"/>
                      <a:pt x="537" y="137"/>
                      <a:pt x="537" y="106"/>
                    </a:cubicBezTo>
                    <a:cubicBezTo>
                      <a:pt x="547" y="74"/>
                      <a:pt x="516" y="42"/>
                      <a:pt x="484" y="42"/>
                    </a:cubicBezTo>
                    <a:lnTo>
                      <a:pt x="6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61" name="Google Shape;61;p2"/>
              <p:cNvSpPr/>
              <p:nvPr/>
            </p:nvSpPr>
            <p:spPr>
              <a:xfrm>
                <a:off x="3532450" y="595350"/>
                <a:ext cx="59125" cy="58750"/>
              </a:xfrm>
              <a:custGeom>
                <a:avLst/>
                <a:gdLst/>
                <a:ahLst/>
                <a:cxnLst/>
                <a:rect l="l" t="t" r="r" b="b"/>
                <a:pathLst>
                  <a:path w="2365" h="2350" extrusionOk="0">
                    <a:moveTo>
                      <a:pt x="2298" y="1"/>
                    </a:moveTo>
                    <a:cubicBezTo>
                      <a:pt x="2283" y="1"/>
                      <a:pt x="2270" y="6"/>
                      <a:pt x="2260" y="17"/>
                    </a:cubicBezTo>
                    <a:lnTo>
                      <a:pt x="21" y="2245"/>
                    </a:lnTo>
                    <a:cubicBezTo>
                      <a:pt x="0" y="2266"/>
                      <a:pt x="0" y="2308"/>
                      <a:pt x="21" y="2329"/>
                    </a:cubicBezTo>
                    <a:cubicBezTo>
                      <a:pt x="42" y="2339"/>
                      <a:pt x="52" y="2350"/>
                      <a:pt x="63" y="2350"/>
                    </a:cubicBezTo>
                    <a:cubicBezTo>
                      <a:pt x="84" y="2350"/>
                      <a:pt x="94" y="2339"/>
                      <a:pt x="105" y="2329"/>
                    </a:cubicBezTo>
                    <a:lnTo>
                      <a:pt x="2344" y="101"/>
                    </a:lnTo>
                    <a:cubicBezTo>
                      <a:pt x="2365" y="80"/>
                      <a:pt x="2365" y="38"/>
                      <a:pt x="2344" y="17"/>
                    </a:cubicBezTo>
                    <a:cubicBezTo>
                      <a:pt x="2328" y="6"/>
                      <a:pt x="2312" y="1"/>
                      <a:pt x="22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62" name="Google Shape;62;p2"/>
              <p:cNvSpPr/>
              <p:nvPr/>
            </p:nvSpPr>
            <p:spPr>
              <a:xfrm>
                <a:off x="3540050" y="643300"/>
                <a:ext cx="4225" cy="13425"/>
              </a:xfrm>
              <a:custGeom>
                <a:avLst/>
                <a:gdLst/>
                <a:ahLst/>
                <a:cxnLst/>
                <a:rect l="l" t="t" r="r" b="b"/>
                <a:pathLst>
                  <a:path w="169" h="537" extrusionOk="0">
                    <a:moveTo>
                      <a:pt x="106" y="1"/>
                    </a:moveTo>
                    <a:cubicBezTo>
                      <a:pt x="75" y="1"/>
                      <a:pt x="43" y="22"/>
                      <a:pt x="43" y="53"/>
                    </a:cubicBezTo>
                    <a:lnTo>
                      <a:pt x="1" y="474"/>
                    </a:lnTo>
                    <a:cubicBezTo>
                      <a:pt x="1" y="505"/>
                      <a:pt x="22" y="537"/>
                      <a:pt x="54" y="537"/>
                    </a:cubicBezTo>
                    <a:lnTo>
                      <a:pt x="64" y="537"/>
                    </a:lnTo>
                    <a:cubicBezTo>
                      <a:pt x="96" y="537"/>
                      <a:pt x="117" y="516"/>
                      <a:pt x="127" y="484"/>
                    </a:cubicBezTo>
                    <a:lnTo>
                      <a:pt x="159" y="64"/>
                    </a:lnTo>
                    <a:cubicBezTo>
                      <a:pt x="169" y="32"/>
                      <a:pt x="138" y="1"/>
                      <a:pt x="1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63" name="Google Shape;63;p2"/>
              <p:cNvSpPr/>
              <p:nvPr/>
            </p:nvSpPr>
            <p:spPr>
              <a:xfrm>
                <a:off x="3529825" y="642525"/>
                <a:ext cx="13675" cy="3950"/>
              </a:xfrm>
              <a:custGeom>
                <a:avLst/>
                <a:gdLst/>
                <a:ahLst/>
                <a:cxnLst/>
                <a:rect l="l" t="t" r="r" b="b"/>
                <a:pathLst>
                  <a:path w="547" h="158" extrusionOk="0">
                    <a:moveTo>
                      <a:pt x="484" y="0"/>
                    </a:moveTo>
                    <a:lnTo>
                      <a:pt x="63" y="42"/>
                    </a:lnTo>
                    <a:cubicBezTo>
                      <a:pt x="31" y="42"/>
                      <a:pt x="0" y="74"/>
                      <a:pt x="10" y="106"/>
                    </a:cubicBezTo>
                    <a:cubicBezTo>
                      <a:pt x="10" y="137"/>
                      <a:pt x="31" y="158"/>
                      <a:pt x="63" y="158"/>
                    </a:cubicBezTo>
                    <a:lnTo>
                      <a:pt x="73" y="158"/>
                    </a:lnTo>
                    <a:lnTo>
                      <a:pt x="494" y="127"/>
                    </a:lnTo>
                    <a:cubicBezTo>
                      <a:pt x="526" y="116"/>
                      <a:pt x="547" y="95"/>
                      <a:pt x="547" y="53"/>
                    </a:cubicBezTo>
                    <a:cubicBezTo>
                      <a:pt x="536" y="21"/>
                      <a:pt x="515" y="0"/>
                      <a:pt x="4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64" name="Google Shape;64;p2"/>
              <p:cNvSpPr/>
              <p:nvPr/>
            </p:nvSpPr>
            <p:spPr>
              <a:xfrm>
                <a:off x="3580525" y="602825"/>
                <a:ext cx="13675" cy="3975"/>
              </a:xfrm>
              <a:custGeom>
                <a:avLst/>
                <a:gdLst/>
                <a:ahLst/>
                <a:cxnLst/>
                <a:rect l="l" t="t" r="r" b="b"/>
                <a:pathLst>
                  <a:path w="547" h="159" extrusionOk="0">
                    <a:moveTo>
                      <a:pt x="474" y="1"/>
                    </a:moveTo>
                    <a:lnTo>
                      <a:pt x="53" y="43"/>
                    </a:lnTo>
                    <a:cubicBezTo>
                      <a:pt x="21" y="43"/>
                      <a:pt x="0" y="75"/>
                      <a:pt x="0" y="106"/>
                    </a:cubicBezTo>
                    <a:cubicBezTo>
                      <a:pt x="11" y="138"/>
                      <a:pt x="32" y="159"/>
                      <a:pt x="63" y="159"/>
                    </a:cubicBezTo>
                    <a:lnTo>
                      <a:pt x="484" y="117"/>
                    </a:lnTo>
                    <a:cubicBezTo>
                      <a:pt x="516" y="117"/>
                      <a:pt x="547" y="85"/>
                      <a:pt x="537" y="54"/>
                    </a:cubicBezTo>
                    <a:cubicBezTo>
                      <a:pt x="537" y="22"/>
                      <a:pt x="505" y="1"/>
                      <a:pt x="4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65" name="Google Shape;65;p2"/>
              <p:cNvSpPr/>
              <p:nvPr/>
            </p:nvSpPr>
            <p:spPr>
              <a:xfrm>
                <a:off x="3579750" y="592600"/>
                <a:ext cx="4225" cy="13400"/>
              </a:xfrm>
              <a:custGeom>
                <a:avLst/>
                <a:gdLst/>
                <a:ahLst/>
                <a:cxnLst/>
                <a:rect l="l" t="t" r="r" b="b"/>
                <a:pathLst>
                  <a:path w="169" h="536" extrusionOk="0">
                    <a:moveTo>
                      <a:pt x="115" y="0"/>
                    </a:moveTo>
                    <a:cubicBezTo>
                      <a:pt x="84" y="0"/>
                      <a:pt x="52" y="21"/>
                      <a:pt x="52" y="53"/>
                    </a:cubicBezTo>
                    <a:lnTo>
                      <a:pt x="10" y="473"/>
                    </a:lnTo>
                    <a:cubicBezTo>
                      <a:pt x="0" y="505"/>
                      <a:pt x="31" y="536"/>
                      <a:pt x="63" y="536"/>
                    </a:cubicBezTo>
                    <a:cubicBezTo>
                      <a:pt x="94" y="536"/>
                      <a:pt x="126" y="515"/>
                      <a:pt x="126" y="484"/>
                    </a:cubicBezTo>
                    <a:lnTo>
                      <a:pt x="168" y="63"/>
                    </a:lnTo>
                    <a:cubicBezTo>
                      <a:pt x="168" y="31"/>
                      <a:pt x="147" y="10"/>
                      <a:pt x="1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66" name="Google Shape;66;p2"/>
          <p:cNvGrpSpPr/>
          <p:nvPr/>
        </p:nvGrpSpPr>
        <p:grpSpPr>
          <a:xfrm>
            <a:off x="8876111" y="3390838"/>
            <a:ext cx="174004" cy="277363"/>
            <a:chOff x="3797575" y="537425"/>
            <a:chExt cx="23925" cy="25500"/>
          </a:xfrm>
        </p:grpSpPr>
        <p:sp>
          <p:nvSpPr>
            <p:cNvPr id="67" name="Google Shape;67;p2"/>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68" name="Google Shape;68;p2"/>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69" name="Google Shape;69;p2"/>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70" name="Google Shape;70;p2"/>
          <p:cNvGrpSpPr/>
          <p:nvPr/>
        </p:nvGrpSpPr>
        <p:grpSpPr>
          <a:xfrm>
            <a:off x="402479" y="2269195"/>
            <a:ext cx="477767" cy="666354"/>
            <a:chOff x="1155379" y="-1029459"/>
            <a:chExt cx="446737" cy="416440"/>
          </a:xfrm>
        </p:grpSpPr>
        <p:sp>
          <p:nvSpPr>
            <p:cNvPr id="71" name="Google Shape;71;p2"/>
            <p:cNvSpPr/>
            <p:nvPr/>
          </p:nvSpPr>
          <p:spPr>
            <a:xfrm rot="-5400000">
              <a:off x="1167952" y="-1042032"/>
              <a:ext cx="416440" cy="441586"/>
            </a:xfrm>
            <a:custGeom>
              <a:avLst/>
              <a:gdLst/>
              <a:ahLst/>
              <a:cxnLst/>
              <a:rect l="l" t="t" r="r" b="b"/>
              <a:pathLst>
                <a:path w="5581" h="5918" extrusionOk="0">
                  <a:moveTo>
                    <a:pt x="2848" y="4131"/>
                  </a:moveTo>
                  <a:cubicBezTo>
                    <a:pt x="2817" y="4698"/>
                    <a:pt x="3174" y="5508"/>
                    <a:pt x="3857" y="5329"/>
                  </a:cubicBezTo>
                  <a:cubicBezTo>
                    <a:pt x="4782" y="5088"/>
                    <a:pt x="4036" y="3837"/>
                    <a:pt x="3500" y="3605"/>
                  </a:cubicBezTo>
                  <a:cubicBezTo>
                    <a:pt x="4162" y="3900"/>
                    <a:pt x="5466" y="4110"/>
                    <a:pt x="5529" y="3070"/>
                  </a:cubicBezTo>
                  <a:cubicBezTo>
                    <a:pt x="5581" y="1956"/>
                    <a:pt x="3847" y="2082"/>
                    <a:pt x="3247" y="2617"/>
                  </a:cubicBezTo>
                  <a:lnTo>
                    <a:pt x="3247" y="2617"/>
                  </a:lnTo>
                  <a:cubicBezTo>
                    <a:pt x="3742" y="2197"/>
                    <a:pt x="4004" y="1010"/>
                    <a:pt x="3321" y="599"/>
                  </a:cubicBezTo>
                  <a:cubicBezTo>
                    <a:pt x="2312" y="1"/>
                    <a:pt x="1923" y="1724"/>
                    <a:pt x="2375" y="2355"/>
                  </a:cubicBezTo>
                  <a:cubicBezTo>
                    <a:pt x="1755" y="2029"/>
                    <a:pt x="357" y="1524"/>
                    <a:pt x="178" y="2617"/>
                  </a:cubicBezTo>
                  <a:cubicBezTo>
                    <a:pt x="0" y="3689"/>
                    <a:pt x="1366" y="3511"/>
                    <a:pt x="1986" y="3448"/>
                  </a:cubicBezTo>
                  <a:cubicBezTo>
                    <a:pt x="1419" y="3626"/>
                    <a:pt x="357" y="4404"/>
                    <a:pt x="946" y="5119"/>
                  </a:cubicBezTo>
                  <a:cubicBezTo>
                    <a:pt x="1629" y="5918"/>
                    <a:pt x="2617" y="4698"/>
                    <a:pt x="2848" y="4131"/>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72" name="Google Shape;72;p2"/>
            <p:cNvGrpSpPr/>
            <p:nvPr/>
          </p:nvGrpSpPr>
          <p:grpSpPr>
            <a:xfrm>
              <a:off x="1172916" y="-1024543"/>
              <a:ext cx="429200" cy="400547"/>
              <a:chOff x="4009325" y="612275"/>
              <a:chExt cx="143800" cy="134200"/>
            </a:xfrm>
          </p:grpSpPr>
          <p:sp>
            <p:nvSpPr>
              <p:cNvPr id="73" name="Google Shape;73;p2"/>
              <p:cNvSpPr/>
              <p:nvPr/>
            </p:nvSpPr>
            <p:spPr>
              <a:xfrm>
                <a:off x="4009325" y="612275"/>
                <a:ext cx="143800" cy="134200"/>
              </a:xfrm>
              <a:custGeom>
                <a:avLst/>
                <a:gdLst/>
                <a:ahLst/>
                <a:cxnLst/>
                <a:rect l="l" t="t" r="r" b="b"/>
                <a:pathLst>
                  <a:path w="5752" h="5368" extrusionOk="0">
                    <a:moveTo>
                      <a:pt x="2438" y="2277"/>
                    </a:moveTo>
                    <a:lnTo>
                      <a:pt x="2438" y="2277"/>
                    </a:lnTo>
                    <a:cubicBezTo>
                      <a:pt x="2448" y="2288"/>
                      <a:pt x="2457" y="2298"/>
                      <a:pt x="2467" y="2309"/>
                    </a:cubicBezTo>
                    <a:lnTo>
                      <a:pt x="2467" y="2309"/>
                    </a:lnTo>
                    <a:lnTo>
                      <a:pt x="2451" y="2293"/>
                    </a:lnTo>
                    <a:cubicBezTo>
                      <a:pt x="2447" y="2287"/>
                      <a:pt x="2443" y="2282"/>
                      <a:pt x="2438" y="2277"/>
                    </a:cubicBezTo>
                    <a:close/>
                    <a:moveTo>
                      <a:pt x="2855" y="0"/>
                    </a:moveTo>
                    <a:cubicBezTo>
                      <a:pt x="1803" y="0"/>
                      <a:pt x="1915" y="1664"/>
                      <a:pt x="2434" y="2273"/>
                    </a:cubicBezTo>
                    <a:lnTo>
                      <a:pt x="2434" y="2273"/>
                    </a:lnTo>
                    <a:cubicBezTo>
                      <a:pt x="2194" y="1995"/>
                      <a:pt x="1718" y="1792"/>
                      <a:pt x="1275" y="1792"/>
                    </a:cubicBezTo>
                    <a:cubicBezTo>
                      <a:pt x="934" y="1792"/>
                      <a:pt x="613" y="1911"/>
                      <a:pt x="433" y="2209"/>
                    </a:cubicBezTo>
                    <a:cubicBezTo>
                      <a:pt x="1" y="2936"/>
                      <a:pt x="782" y="3341"/>
                      <a:pt x="1484" y="3341"/>
                    </a:cubicBezTo>
                    <a:cubicBezTo>
                      <a:pt x="1755" y="3341"/>
                      <a:pt x="2015" y="3281"/>
                      <a:pt x="2188" y="3154"/>
                    </a:cubicBezTo>
                    <a:lnTo>
                      <a:pt x="2188" y="3154"/>
                    </a:lnTo>
                    <a:cubicBezTo>
                      <a:pt x="1862" y="3785"/>
                      <a:pt x="1358" y="5183"/>
                      <a:pt x="2451" y="5352"/>
                    </a:cubicBezTo>
                    <a:cubicBezTo>
                      <a:pt x="2516" y="5362"/>
                      <a:pt x="2576" y="5368"/>
                      <a:pt x="2632" y="5368"/>
                    </a:cubicBezTo>
                    <a:cubicBezTo>
                      <a:pt x="3502" y="5368"/>
                      <a:pt x="3341" y="4126"/>
                      <a:pt x="3292" y="3544"/>
                    </a:cubicBezTo>
                    <a:lnTo>
                      <a:pt x="3292" y="3544"/>
                    </a:lnTo>
                    <a:cubicBezTo>
                      <a:pt x="3433" y="3994"/>
                      <a:pt x="3945" y="4761"/>
                      <a:pt x="4507" y="4761"/>
                    </a:cubicBezTo>
                    <a:cubicBezTo>
                      <a:pt x="4654" y="4761"/>
                      <a:pt x="4804" y="4708"/>
                      <a:pt x="4953" y="4584"/>
                    </a:cubicBezTo>
                    <a:cubicBezTo>
                      <a:pt x="5751" y="3901"/>
                      <a:pt x="4532" y="2913"/>
                      <a:pt x="3975" y="2682"/>
                    </a:cubicBezTo>
                    <a:lnTo>
                      <a:pt x="3975" y="2682"/>
                    </a:lnTo>
                    <a:cubicBezTo>
                      <a:pt x="3997" y="2683"/>
                      <a:pt x="4020" y="2684"/>
                      <a:pt x="4043" y="2684"/>
                    </a:cubicBezTo>
                    <a:cubicBezTo>
                      <a:pt x="4596" y="2684"/>
                      <a:pt x="5334" y="2328"/>
                      <a:pt x="5163" y="1673"/>
                    </a:cubicBezTo>
                    <a:cubicBezTo>
                      <a:pt x="5080" y="1356"/>
                      <a:pt x="4878" y="1235"/>
                      <a:pt x="4640" y="1235"/>
                    </a:cubicBezTo>
                    <a:cubicBezTo>
                      <a:pt x="4187" y="1235"/>
                      <a:pt x="3602" y="1670"/>
                      <a:pt x="3443" y="2021"/>
                    </a:cubicBezTo>
                    <a:lnTo>
                      <a:pt x="3443" y="2021"/>
                    </a:lnTo>
                    <a:cubicBezTo>
                      <a:pt x="3735" y="1355"/>
                      <a:pt x="3939" y="64"/>
                      <a:pt x="2903" y="1"/>
                    </a:cubicBezTo>
                    <a:cubicBezTo>
                      <a:pt x="2887" y="1"/>
                      <a:pt x="2871" y="0"/>
                      <a:pt x="28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74" name="Google Shape;74;p2"/>
              <p:cNvSpPr/>
              <p:nvPr/>
            </p:nvSpPr>
            <p:spPr>
              <a:xfrm>
                <a:off x="4076100" y="634125"/>
                <a:ext cx="10275" cy="41775"/>
              </a:xfrm>
              <a:custGeom>
                <a:avLst/>
                <a:gdLst/>
                <a:ahLst/>
                <a:cxnLst/>
                <a:rect l="l" t="t" r="r" b="b"/>
                <a:pathLst>
                  <a:path w="411" h="1671" extrusionOk="0">
                    <a:moveTo>
                      <a:pt x="201" y="0"/>
                    </a:moveTo>
                    <a:cubicBezTo>
                      <a:pt x="0" y="526"/>
                      <a:pt x="0" y="1145"/>
                      <a:pt x="201" y="1671"/>
                    </a:cubicBezTo>
                    <a:cubicBezTo>
                      <a:pt x="411" y="1145"/>
                      <a:pt x="411" y="526"/>
                      <a:pt x="2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75" name="Google Shape;75;p2"/>
              <p:cNvSpPr/>
              <p:nvPr/>
            </p:nvSpPr>
            <p:spPr>
              <a:xfrm>
                <a:off x="4038525" y="674300"/>
                <a:ext cx="38925" cy="7675"/>
              </a:xfrm>
              <a:custGeom>
                <a:avLst/>
                <a:gdLst/>
                <a:ahLst/>
                <a:cxnLst/>
                <a:rect l="l" t="t" r="r" b="b"/>
                <a:pathLst>
                  <a:path w="1557" h="307" extrusionOk="0">
                    <a:moveTo>
                      <a:pt x="779" y="1"/>
                    </a:moveTo>
                    <a:cubicBezTo>
                      <a:pt x="505" y="1"/>
                      <a:pt x="263" y="22"/>
                      <a:pt x="1" y="106"/>
                    </a:cubicBezTo>
                    <a:cubicBezTo>
                      <a:pt x="232" y="243"/>
                      <a:pt x="505" y="306"/>
                      <a:pt x="779" y="306"/>
                    </a:cubicBezTo>
                    <a:cubicBezTo>
                      <a:pt x="1041" y="306"/>
                      <a:pt x="1314" y="243"/>
                      <a:pt x="1556" y="138"/>
                    </a:cubicBezTo>
                    <a:cubicBezTo>
                      <a:pt x="1304" y="22"/>
                      <a:pt x="1041" y="1"/>
                      <a:pt x="7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76" name="Google Shape;76;p2"/>
              <p:cNvSpPr/>
              <p:nvPr/>
            </p:nvSpPr>
            <p:spPr>
              <a:xfrm>
                <a:off x="4087650" y="661175"/>
                <a:ext cx="34475" cy="16575"/>
              </a:xfrm>
              <a:custGeom>
                <a:avLst/>
                <a:gdLst/>
                <a:ahLst/>
                <a:cxnLst/>
                <a:rect l="l" t="t" r="r" b="b"/>
                <a:pathLst>
                  <a:path w="1379" h="663" extrusionOk="0">
                    <a:moveTo>
                      <a:pt x="1378" y="0"/>
                    </a:moveTo>
                    <a:lnTo>
                      <a:pt x="1378" y="0"/>
                    </a:lnTo>
                    <a:cubicBezTo>
                      <a:pt x="874" y="21"/>
                      <a:pt x="295" y="231"/>
                      <a:pt x="1" y="663"/>
                    </a:cubicBezTo>
                    <a:cubicBezTo>
                      <a:pt x="274" y="631"/>
                      <a:pt x="505" y="558"/>
                      <a:pt x="737" y="453"/>
                    </a:cubicBezTo>
                    <a:cubicBezTo>
                      <a:pt x="979" y="337"/>
                      <a:pt x="1210" y="210"/>
                      <a:pt x="13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77" name="Google Shape;77;p2"/>
              <p:cNvSpPr/>
              <p:nvPr/>
            </p:nvSpPr>
            <p:spPr>
              <a:xfrm>
                <a:off x="4067700" y="685100"/>
                <a:ext cx="15525" cy="42825"/>
              </a:xfrm>
              <a:custGeom>
                <a:avLst/>
                <a:gdLst/>
                <a:ahLst/>
                <a:cxnLst/>
                <a:rect l="l" t="t" r="r" b="b"/>
                <a:pathLst>
                  <a:path w="621" h="1713" extrusionOk="0">
                    <a:moveTo>
                      <a:pt x="610" y="0"/>
                    </a:moveTo>
                    <a:lnTo>
                      <a:pt x="610" y="0"/>
                    </a:lnTo>
                    <a:cubicBezTo>
                      <a:pt x="231" y="442"/>
                      <a:pt x="0" y="1166"/>
                      <a:pt x="242" y="1713"/>
                    </a:cubicBezTo>
                    <a:cubicBezTo>
                      <a:pt x="420" y="1145"/>
                      <a:pt x="621" y="610"/>
                      <a:pt x="6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78" name="Google Shape;78;p2"/>
              <p:cNvSpPr/>
              <p:nvPr/>
            </p:nvSpPr>
            <p:spPr>
              <a:xfrm>
                <a:off x="4089500" y="685100"/>
                <a:ext cx="31575" cy="28125"/>
              </a:xfrm>
              <a:custGeom>
                <a:avLst/>
                <a:gdLst/>
                <a:ahLst/>
                <a:cxnLst/>
                <a:rect l="l" t="t" r="r" b="b"/>
                <a:pathLst>
                  <a:path w="1263" h="1125" extrusionOk="0">
                    <a:moveTo>
                      <a:pt x="1" y="0"/>
                    </a:moveTo>
                    <a:cubicBezTo>
                      <a:pt x="158" y="252"/>
                      <a:pt x="358" y="442"/>
                      <a:pt x="568" y="641"/>
                    </a:cubicBezTo>
                    <a:cubicBezTo>
                      <a:pt x="779" y="830"/>
                      <a:pt x="999" y="998"/>
                      <a:pt x="1262" y="1124"/>
                    </a:cubicBezTo>
                    <a:cubicBezTo>
                      <a:pt x="1073" y="599"/>
                      <a:pt x="547" y="12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79" name="Google Shape;79;p2"/>
              <p:cNvSpPr/>
              <p:nvPr/>
            </p:nvSpPr>
            <p:spPr>
              <a:xfrm>
                <a:off x="4067175" y="664075"/>
                <a:ext cx="33650" cy="31275"/>
              </a:xfrm>
              <a:custGeom>
                <a:avLst/>
                <a:gdLst/>
                <a:ahLst/>
                <a:cxnLst/>
                <a:rect l="l" t="t" r="r" b="b"/>
                <a:pathLst>
                  <a:path w="1346" h="1251" extrusionOk="0">
                    <a:moveTo>
                      <a:pt x="1324" y="620"/>
                    </a:moveTo>
                    <a:cubicBezTo>
                      <a:pt x="1314" y="694"/>
                      <a:pt x="1314" y="767"/>
                      <a:pt x="1303" y="841"/>
                    </a:cubicBezTo>
                    <a:cubicBezTo>
                      <a:pt x="1272" y="998"/>
                      <a:pt x="1167" y="1103"/>
                      <a:pt x="1020" y="1156"/>
                    </a:cubicBezTo>
                    <a:cubicBezTo>
                      <a:pt x="778" y="1251"/>
                      <a:pt x="537" y="1220"/>
                      <a:pt x="305" y="1125"/>
                    </a:cubicBezTo>
                    <a:cubicBezTo>
                      <a:pt x="189" y="1082"/>
                      <a:pt x="116" y="988"/>
                      <a:pt x="74" y="872"/>
                    </a:cubicBezTo>
                    <a:cubicBezTo>
                      <a:pt x="11" y="725"/>
                      <a:pt x="0" y="568"/>
                      <a:pt x="42" y="410"/>
                    </a:cubicBezTo>
                    <a:cubicBezTo>
                      <a:pt x="74" y="253"/>
                      <a:pt x="179" y="158"/>
                      <a:pt x="315" y="84"/>
                    </a:cubicBezTo>
                    <a:cubicBezTo>
                      <a:pt x="473" y="0"/>
                      <a:pt x="652" y="0"/>
                      <a:pt x="820" y="42"/>
                    </a:cubicBezTo>
                    <a:cubicBezTo>
                      <a:pt x="873" y="52"/>
                      <a:pt x="915" y="63"/>
                      <a:pt x="957" y="84"/>
                    </a:cubicBezTo>
                    <a:cubicBezTo>
                      <a:pt x="1156" y="147"/>
                      <a:pt x="1345" y="389"/>
                      <a:pt x="1324" y="62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80" name="Google Shape;80;p2"/>
              <p:cNvSpPr/>
              <p:nvPr/>
            </p:nvSpPr>
            <p:spPr>
              <a:xfrm>
                <a:off x="4088700" y="680350"/>
                <a:ext cx="6875" cy="5300"/>
              </a:xfrm>
              <a:custGeom>
                <a:avLst/>
                <a:gdLst/>
                <a:ahLst/>
                <a:cxnLst/>
                <a:rect l="l" t="t" r="r" b="b"/>
                <a:pathLst>
                  <a:path w="275" h="212" extrusionOk="0">
                    <a:moveTo>
                      <a:pt x="138" y="1"/>
                    </a:moveTo>
                    <a:cubicBezTo>
                      <a:pt x="1" y="1"/>
                      <a:pt x="1" y="211"/>
                      <a:pt x="138" y="211"/>
                    </a:cubicBezTo>
                    <a:cubicBezTo>
                      <a:pt x="274" y="211"/>
                      <a:pt x="274" y="1"/>
                      <a:pt x="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81" name="Google Shape;81;p2"/>
              <p:cNvSpPr/>
              <p:nvPr/>
            </p:nvSpPr>
            <p:spPr>
              <a:xfrm>
                <a:off x="4079000" y="674575"/>
                <a:ext cx="10250" cy="8175"/>
              </a:xfrm>
              <a:custGeom>
                <a:avLst/>
                <a:gdLst/>
                <a:ahLst/>
                <a:cxnLst/>
                <a:rect l="l" t="t" r="r" b="b"/>
                <a:pathLst>
                  <a:path w="410" h="327" extrusionOk="0">
                    <a:moveTo>
                      <a:pt x="211" y="1"/>
                    </a:moveTo>
                    <a:cubicBezTo>
                      <a:pt x="0" y="1"/>
                      <a:pt x="0" y="326"/>
                      <a:pt x="211" y="326"/>
                    </a:cubicBezTo>
                    <a:cubicBezTo>
                      <a:pt x="410" y="326"/>
                      <a:pt x="410" y="1"/>
                      <a:pt x="2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82" name="Google Shape;82;p2"/>
              <p:cNvSpPr/>
              <p:nvPr/>
            </p:nvSpPr>
            <p:spPr>
              <a:xfrm>
                <a:off x="4086875" y="670625"/>
                <a:ext cx="8700" cy="6600"/>
              </a:xfrm>
              <a:custGeom>
                <a:avLst/>
                <a:gdLst/>
                <a:ahLst/>
                <a:cxnLst/>
                <a:rect l="l" t="t" r="r" b="b"/>
                <a:pathLst>
                  <a:path w="348" h="264" extrusionOk="0">
                    <a:moveTo>
                      <a:pt x="169" y="1"/>
                    </a:moveTo>
                    <a:cubicBezTo>
                      <a:pt x="1" y="1"/>
                      <a:pt x="1" y="264"/>
                      <a:pt x="169" y="264"/>
                    </a:cubicBezTo>
                    <a:cubicBezTo>
                      <a:pt x="347" y="264"/>
                      <a:pt x="347" y="1"/>
                      <a:pt x="1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83" name="Google Shape;83;p2"/>
              <p:cNvSpPr/>
              <p:nvPr/>
            </p:nvSpPr>
            <p:spPr>
              <a:xfrm>
                <a:off x="4080575" y="684575"/>
                <a:ext cx="8150" cy="6325"/>
              </a:xfrm>
              <a:custGeom>
                <a:avLst/>
                <a:gdLst/>
                <a:ahLst/>
                <a:cxnLst/>
                <a:rect l="l" t="t" r="r" b="b"/>
                <a:pathLst>
                  <a:path w="326" h="253" extrusionOk="0">
                    <a:moveTo>
                      <a:pt x="169" y="0"/>
                    </a:moveTo>
                    <a:cubicBezTo>
                      <a:pt x="1" y="0"/>
                      <a:pt x="1" y="252"/>
                      <a:pt x="169" y="252"/>
                    </a:cubicBezTo>
                    <a:cubicBezTo>
                      <a:pt x="326" y="252"/>
                      <a:pt x="326" y="0"/>
                      <a:pt x="1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84" name="Google Shape;84;p2"/>
              <p:cNvSpPr/>
              <p:nvPr/>
            </p:nvSpPr>
            <p:spPr>
              <a:xfrm>
                <a:off x="4079525" y="668000"/>
                <a:ext cx="6850" cy="5275"/>
              </a:xfrm>
              <a:custGeom>
                <a:avLst/>
                <a:gdLst/>
                <a:ahLst/>
                <a:cxnLst/>
                <a:rect l="l" t="t" r="r" b="b"/>
                <a:pathLst>
                  <a:path w="274" h="211" extrusionOk="0">
                    <a:moveTo>
                      <a:pt x="137" y="1"/>
                    </a:moveTo>
                    <a:cubicBezTo>
                      <a:pt x="0" y="1"/>
                      <a:pt x="0" y="211"/>
                      <a:pt x="137" y="211"/>
                    </a:cubicBezTo>
                    <a:cubicBezTo>
                      <a:pt x="274" y="211"/>
                      <a:pt x="274" y="1"/>
                      <a:pt x="1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85" name="Google Shape;85;p2"/>
              <p:cNvSpPr/>
              <p:nvPr/>
            </p:nvSpPr>
            <p:spPr>
              <a:xfrm>
                <a:off x="4074000" y="682200"/>
                <a:ext cx="6850" cy="5275"/>
              </a:xfrm>
              <a:custGeom>
                <a:avLst/>
                <a:gdLst/>
                <a:ahLst/>
                <a:cxnLst/>
                <a:rect l="l" t="t" r="r" b="b"/>
                <a:pathLst>
                  <a:path w="274" h="211" extrusionOk="0">
                    <a:moveTo>
                      <a:pt x="137" y="0"/>
                    </a:moveTo>
                    <a:cubicBezTo>
                      <a:pt x="0" y="0"/>
                      <a:pt x="0" y="210"/>
                      <a:pt x="137" y="210"/>
                    </a:cubicBezTo>
                    <a:cubicBezTo>
                      <a:pt x="274" y="210"/>
                      <a:pt x="274" y="0"/>
                      <a:pt x="1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86" name="Google Shape;86;p2"/>
              <p:cNvSpPr/>
              <p:nvPr/>
            </p:nvSpPr>
            <p:spPr>
              <a:xfrm>
                <a:off x="4072175" y="673525"/>
                <a:ext cx="8150" cy="6325"/>
              </a:xfrm>
              <a:custGeom>
                <a:avLst/>
                <a:gdLst/>
                <a:ahLst/>
                <a:cxnLst/>
                <a:rect l="l" t="t" r="r" b="b"/>
                <a:pathLst>
                  <a:path w="326" h="253" extrusionOk="0">
                    <a:moveTo>
                      <a:pt x="157" y="1"/>
                    </a:moveTo>
                    <a:cubicBezTo>
                      <a:pt x="0" y="1"/>
                      <a:pt x="0" y="253"/>
                      <a:pt x="157" y="253"/>
                    </a:cubicBezTo>
                    <a:cubicBezTo>
                      <a:pt x="326" y="253"/>
                      <a:pt x="326" y="1"/>
                      <a:pt x="1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87" name="Google Shape;87;p2"/>
          <p:cNvGrpSpPr/>
          <p:nvPr/>
        </p:nvGrpSpPr>
        <p:grpSpPr>
          <a:xfrm>
            <a:off x="-156586" y="3383445"/>
            <a:ext cx="647117" cy="1005516"/>
            <a:chOff x="900924" y="-1079387"/>
            <a:chExt cx="302872" cy="314587"/>
          </a:xfrm>
        </p:grpSpPr>
        <p:sp>
          <p:nvSpPr>
            <p:cNvPr id="88" name="Google Shape;88;p2"/>
            <p:cNvSpPr/>
            <p:nvPr/>
          </p:nvSpPr>
          <p:spPr>
            <a:xfrm rot="-5400000">
              <a:off x="895477" y="-1073521"/>
              <a:ext cx="313767" cy="302872"/>
            </a:xfrm>
            <a:custGeom>
              <a:avLst/>
              <a:gdLst/>
              <a:ahLst/>
              <a:cxnLst/>
              <a:rect l="l" t="t" r="r" b="b"/>
              <a:pathLst>
                <a:path w="4205" h="4059" extrusionOk="0">
                  <a:moveTo>
                    <a:pt x="683" y="2597"/>
                  </a:moveTo>
                  <a:cubicBezTo>
                    <a:pt x="757" y="2513"/>
                    <a:pt x="799" y="2429"/>
                    <a:pt x="809" y="2323"/>
                  </a:cubicBezTo>
                  <a:cubicBezTo>
                    <a:pt x="809" y="2229"/>
                    <a:pt x="788" y="2145"/>
                    <a:pt x="715" y="2082"/>
                  </a:cubicBezTo>
                  <a:cubicBezTo>
                    <a:pt x="641" y="2008"/>
                    <a:pt x="568" y="1977"/>
                    <a:pt x="473" y="1945"/>
                  </a:cubicBezTo>
                  <a:cubicBezTo>
                    <a:pt x="484" y="1683"/>
                    <a:pt x="515" y="1409"/>
                    <a:pt x="568" y="1136"/>
                  </a:cubicBezTo>
                  <a:cubicBezTo>
                    <a:pt x="872" y="1609"/>
                    <a:pt x="1261" y="2019"/>
                    <a:pt x="1703" y="2365"/>
                  </a:cubicBezTo>
                  <a:cubicBezTo>
                    <a:pt x="1724" y="2692"/>
                    <a:pt x="1818" y="3007"/>
                    <a:pt x="1934" y="3322"/>
                  </a:cubicBezTo>
                  <a:cubicBezTo>
                    <a:pt x="1829" y="3406"/>
                    <a:pt x="1745" y="3512"/>
                    <a:pt x="1734" y="3648"/>
                  </a:cubicBezTo>
                  <a:cubicBezTo>
                    <a:pt x="1713" y="3743"/>
                    <a:pt x="1745" y="3827"/>
                    <a:pt x="1818" y="3890"/>
                  </a:cubicBezTo>
                  <a:cubicBezTo>
                    <a:pt x="1850" y="3921"/>
                    <a:pt x="1892" y="3953"/>
                    <a:pt x="1934" y="3974"/>
                  </a:cubicBezTo>
                  <a:cubicBezTo>
                    <a:pt x="2049" y="4058"/>
                    <a:pt x="2249" y="4047"/>
                    <a:pt x="2344" y="3974"/>
                  </a:cubicBezTo>
                  <a:lnTo>
                    <a:pt x="2407" y="3911"/>
                  </a:lnTo>
                  <a:cubicBezTo>
                    <a:pt x="2481" y="3837"/>
                    <a:pt x="2523" y="3753"/>
                    <a:pt x="2533" y="3648"/>
                  </a:cubicBezTo>
                  <a:cubicBezTo>
                    <a:pt x="2533" y="3554"/>
                    <a:pt x="2512" y="3470"/>
                    <a:pt x="2439" y="3396"/>
                  </a:cubicBezTo>
                  <a:cubicBezTo>
                    <a:pt x="2355" y="3322"/>
                    <a:pt x="2270" y="3290"/>
                    <a:pt x="2165" y="3269"/>
                  </a:cubicBezTo>
                  <a:cubicBezTo>
                    <a:pt x="2133" y="3259"/>
                    <a:pt x="2102" y="3259"/>
                    <a:pt x="2070" y="3259"/>
                  </a:cubicBezTo>
                  <a:cubicBezTo>
                    <a:pt x="1976" y="3007"/>
                    <a:pt x="1902" y="2744"/>
                    <a:pt x="1860" y="2482"/>
                  </a:cubicBezTo>
                  <a:cubicBezTo>
                    <a:pt x="2102" y="2650"/>
                    <a:pt x="2355" y="2807"/>
                    <a:pt x="2617" y="2933"/>
                  </a:cubicBezTo>
                  <a:cubicBezTo>
                    <a:pt x="2869" y="3059"/>
                    <a:pt x="3142" y="3164"/>
                    <a:pt x="3427" y="3238"/>
                  </a:cubicBezTo>
                  <a:cubicBezTo>
                    <a:pt x="3406" y="3269"/>
                    <a:pt x="3406" y="3301"/>
                    <a:pt x="3395" y="3343"/>
                  </a:cubicBezTo>
                  <a:cubicBezTo>
                    <a:pt x="3385" y="3427"/>
                    <a:pt x="3406" y="3512"/>
                    <a:pt x="3490" y="3585"/>
                  </a:cubicBezTo>
                  <a:cubicBezTo>
                    <a:pt x="3521" y="3617"/>
                    <a:pt x="3563" y="3638"/>
                    <a:pt x="3595" y="3669"/>
                  </a:cubicBezTo>
                  <a:cubicBezTo>
                    <a:pt x="3721" y="3753"/>
                    <a:pt x="3910" y="3732"/>
                    <a:pt x="4004" y="3659"/>
                  </a:cubicBezTo>
                  <a:cubicBezTo>
                    <a:pt x="4025" y="3638"/>
                    <a:pt x="4046" y="3627"/>
                    <a:pt x="4067" y="3606"/>
                  </a:cubicBezTo>
                  <a:cubicBezTo>
                    <a:pt x="4141" y="3533"/>
                    <a:pt x="4193" y="3438"/>
                    <a:pt x="4193" y="3332"/>
                  </a:cubicBezTo>
                  <a:cubicBezTo>
                    <a:pt x="4204" y="3238"/>
                    <a:pt x="4172" y="3164"/>
                    <a:pt x="4099" y="3091"/>
                  </a:cubicBezTo>
                  <a:cubicBezTo>
                    <a:pt x="4025" y="3017"/>
                    <a:pt x="3931" y="2975"/>
                    <a:pt x="3836" y="2954"/>
                  </a:cubicBezTo>
                  <a:cubicBezTo>
                    <a:pt x="3763" y="2944"/>
                    <a:pt x="3689" y="2944"/>
                    <a:pt x="3626" y="2986"/>
                  </a:cubicBezTo>
                  <a:cubicBezTo>
                    <a:pt x="3595" y="3017"/>
                    <a:pt x="3563" y="3038"/>
                    <a:pt x="3532" y="3070"/>
                  </a:cubicBezTo>
                  <a:cubicBezTo>
                    <a:pt x="3226" y="2986"/>
                    <a:pt x="2932" y="2881"/>
                    <a:pt x="2649" y="2734"/>
                  </a:cubicBezTo>
                  <a:cubicBezTo>
                    <a:pt x="2838" y="2555"/>
                    <a:pt x="3027" y="2386"/>
                    <a:pt x="3237" y="2229"/>
                  </a:cubicBezTo>
                  <a:cubicBezTo>
                    <a:pt x="3258" y="2250"/>
                    <a:pt x="3290" y="2271"/>
                    <a:pt x="3322" y="2292"/>
                  </a:cubicBezTo>
                  <a:cubicBezTo>
                    <a:pt x="3437" y="2376"/>
                    <a:pt x="3637" y="2355"/>
                    <a:pt x="3731" y="2281"/>
                  </a:cubicBezTo>
                  <a:cubicBezTo>
                    <a:pt x="3752" y="2271"/>
                    <a:pt x="3773" y="2250"/>
                    <a:pt x="3784" y="2229"/>
                  </a:cubicBezTo>
                  <a:cubicBezTo>
                    <a:pt x="3857" y="2155"/>
                    <a:pt x="3910" y="2061"/>
                    <a:pt x="3920" y="1956"/>
                  </a:cubicBezTo>
                  <a:cubicBezTo>
                    <a:pt x="3920" y="1872"/>
                    <a:pt x="3889" y="1788"/>
                    <a:pt x="3815" y="1714"/>
                  </a:cubicBezTo>
                  <a:cubicBezTo>
                    <a:pt x="3742" y="1641"/>
                    <a:pt x="3658" y="1599"/>
                    <a:pt x="3553" y="1578"/>
                  </a:cubicBezTo>
                  <a:cubicBezTo>
                    <a:pt x="3479" y="1567"/>
                    <a:pt x="3406" y="1567"/>
                    <a:pt x="3343" y="1620"/>
                  </a:cubicBezTo>
                  <a:cubicBezTo>
                    <a:pt x="3226" y="1704"/>
                    <a:pt x="3142" y="1809"/>
                    <a:pt x="3121" y="1966"/>
                  </a:cubicBezTo>
                  <a:cubicBezTo>
                    <a:pt x="3111" y="2019"/>
                    <a:pt x="3111" y="2071"/>
                    <a:pt x="3142" y="2124"/>
                  </a:cubicBezTo>
                  <a:cubicBezTo>
                    <a:pt x="2911" y="2281"/>
                    <a:pt x="2712" y="2471"/>
                    <a:pt x="2512" y="2660"/>
                  </a:cubicBezTo>
                  <a:cubicBezTo>
                    <a:pt x="2060" y="2418"/>
                    <a:pt x="1640" y="2103"/>
                    <a:pt x="1282" y="1725"/>
                  </a:cubicBezTo>
                  <a:cubicBezTo>
                    <a:pt x="1577" y="1588"/>
                    <a:pt x="1860" y="1430"/>
                    <a:pt x="2144" y="1251"/>
                  </a:cubicBezTo>
                  <a:lnTo>
                    <a:pt x="2154" y="1251"/>
                  </a:lnTo>
                  <a:cubicBezTo>
                    <a:pt x="2270" y="1335"/>
                    <a:pt x="2470" y="1325"/>
                    <a:pt x="2565" y="1251"/>
                  </a:cubicBezTo>
                  <a:cubicBezTo>
                    <a:pt x="2586" y="1230"/>
                    <a:pt x="2607" y="1209"/>
                    <a:pt x="2617" y="1188"/>
                  </a:cubicBezTo>
                  <a:cubicBezTo>
                    <a:pt x="2691" y="1115"/>
                    <a:pt x="2743" y="1031"/>
                    <a:pt x="2754" y="926"/>
                  </a:cubicBezTo>
                  <a:cubicBezTo>
                    <a:pt x="2754" y="831"/>
                    <a:pt x="2722" y="747"/>
                    <a:pt x="2649" y="674"/>
                  </a:cubicBezTo>
                  <a:cubicBezTo>
                    <a:pt x="2575" y="600"/>
                    <a:pt x="2491" y="569"/>
                    <a:pt x="2386" y="548"/>
                  </a:cubicBezTo>
                  <a:cubicBezTo>
                    <a:pt x="2312" y="527"/>
                    <a:pt x="2238" y="537"/>
                    <a:pt x="2175" y="579"/>
                  </a:cubicBezTo>
                  <a:cubicBezTo>
                    <a:pt x="2060" y="663"/>
                    <a:pt x="1965" y="779"/>
                    <a:pt x="1944" y="926"/>
                  </a:cubicBezTo>
                  <a:cubicBezTo>
                    <a:pt x="1934" y="1010"/>
                    <a:pt x="1955" y="1083"/>
                    <a:pt x="2018" y="1146"/>
                  </a:cubicBezTo>
                  <a:cubicBezTo>
                    <a:pt x="1745" y="1325"/>
                    <a:pt x="1472" y="1483"/>
                    <a:pt x="1177" y="1620"/>
                  </a:cubicBezTo>
                  <a:cubicBezTo>
                    <a:pt x="1009" y="1430"/>
                    <a:pt x="862" y="1230"/>
                    <a:pt x="725" y="1031"/>
                  </a:cubicBezTo>
                  <a:cubicBezTo>
                    <a:pt x="536" y="747"/>
                    <a:pt x="379" y="442"/>
                    <a:pt x="262" y="116"/>
                  </a:cubicBezTo>
                  <a:cubicBezTo>
                    <a:pt x="231" y="1"/>
                    <a:pt x="42" y="53"/>
                    <a:pt x="84" y="169"/>
                  </a:cubicBezTo>
                  <a:cubicBezTo>
                    <a:pt x="178" y="442"/>
                    <a:pt x="305" y="705"/>
                    <a:pt x="452" y="957"/>
                  </a:cubicBezTo>
                  <a:cubicBezTo>
                    <a:pt x="379" y="1283"/>
                    <a:pt x="336" y="1609"/>
                    <a:pt x="326" y="1945"/>
                  </a:cubicBezTo>
                  <a:cubicBezTo>
                    <a:pt x="294" y="1945"/>
                    <a:pt x="262" y="1956"/>
                    <a:pt x="231" y="1977"/>
                  </a:cubicBezTo>
                  <a:cubicBezTo>
                    <a:pt x="115" y="2061"/>
                    <a:pt x="31" y="2176"/>
                    <a:pt x="10" y="2323"/>
                  </a:cubicBezTo>
                  <a:cubicBezTo>
                    <a:pt x="0" y="2418"/>
                    <a:pt x="21" y="2503"/>
                    <a:pt x="94" y="2566"/>
                  </a:cubicBezTo>
                  <a:cubicBezTo>
                    <a:pt x="136" y="2597"/>
                    <a:pt x="168" y="2629"/>
                    <a:pt x="210" y="2650"/>
                  </a:cubicBezTo>
                  <a:cubicBezTo>
                    <a:pt x="336" y="2744"/>
                    <a:pt x="526" y="2723"/>
                    <a:pt x="620" y="2650"/>
                  </a:cubicBezTo>
                  <a:cubicBezTo>
                    <a:pt x="641" y="2629"/>
                    <a:pt x="662" y="2608"/>
                    <a:pt x="683" y="2597"/>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89" name="Google Shape;89;p2"/>
            <p:cNvGrpSpPr/>
            <p:nvPr/>
          </p:nvGrpSpPr>
          <p:grpSpPr>
            <a:xfrm>
              <a:off x="901009" y="-1079387"/>
              <a:ext cx="302723" cy="314587"/>
              <a:chOff x="3918225" y="593900"/>
              <a:chExt cx="101425" cy="105400"/>
            </a:xfrm>
          </p:grpSpPr>
          <p:sp>
            <p:nvSpPr>
              <p:cNvPr id="90" name="Google Shape;90;p2"/>
              <p:cNvSpPr/>
              <p:nvPr/>
            </p:nvSpPr>
            <p:spPr>
              <a:xfrm>
                <a:off x="3918225" y="605425"/>
                <a:ext cx="82550" cy="91675"/>
              </a:xfrm>
              <a:custGeom>
                <a:avLst/>
                <a:gdLst/>
                <a:ahLst/>
                <a:cxnLst/>
                <a:rect l="l" t="t" r="r" b="b"/>
                <a:pathLst>
                  <a:path w="3302" h="3667" extrusionOk="0">
                    <a:moveTo>
                      <a:pt x="3178" y="0"/>
                    </a:moveTo>
                    <a:cubicBezTo>
                      <a:pt x="3141" y="0"/>
                      <a:pt x="3107" y="20"/>
                      <a:pt x="3099" y="65"/>
                    </a:cubicBezTo>
                    <a:cubicBezTo>
                      <a:pt x="2816" y="1263"/>
                      <a:pt x="2038" y="2346"/>
                      <a:pt x="1018" y="3019"/>
                    </a:cubicBezTo>
                    <a:cubicBezTo>
                      <a:pt x="735" y="3208"/>
                      <a:pt x="429" y="3365"/>
                      <a:pt x="104" y="3481"/>
                    </a:cubicBezTo>
                    <a:cubicBezTo>
                      <a:pt x="0" y="3519"/>
                      <a:pt x="32" y="3666"/>
                      <a:pt x="122" y="3666"/>
                    </a:cubicBezTo>
                    <a:cubicBezTo>
                      <a:pt x="133" y="3666"/>
                      <a:pt x="144" y="3664"/>
                      <a:pt x="156" y="3660"/>
                    </a:cubicBezTo>
                    <a:cubicBezTo>
                      <a:pt x="1365" y="3239"/>
                      <a:pt x="2363" y="2272"/>
                      <a:pt x="2921" y="1127"/>
                    </a:cubicBezTo>
                    <a:cubicBezTo>
                      <a:pt x="3078" y="812"/>
                      <a:pt x="3204" y="464"/>
                      <a:pt x="3288" y="118"/>
                    </a:cubicBezTo>
                    <a:cubicBezTo>
                      <a:pt x="3301" y="47"/>
                      <a:pt x="3236" y="0"/>
                      <a:pt x="31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91" name="Google Shape;91;p2"/>
              <p:cNvSpPr/>
              <p:nvPr/>
            </p:nvSpPr>
            <p:spPr>
              <a:xfrm>
                <a:off x="3964750" y="609275"/>
                <a:ext cx="24075" cy="27975"/>
              </a:xfrm>
              <a:custGeom>
                <a:avLst/>
                <a:gdLst/>
                <a:ahLst/>
                <a:cxnLst/>
                <a:rect l="l" t="t" r="r" b="b"/>
                <a:pathLst>
                  <a:path w="963" h="1119" extrusionOk="0">
                    <a:moveTo>
                      <a:pt x="100" y="0"/>
                    </a:moveTo>
                    <a:cubicBezTo>
                      <a:pt x="52" y="0"/>
                      <a:pt x="1" y="53"/>
                      <a:pt x="30" y="111"/>
                    </a:cubicBezTo>
                    <a:cubicBezTo>
                      <a:pt x="229" y="479"/>
                      <a:pt x="513" y="794"/>
                      <a:pt x="808" y="1099"/>
                    </a:cubicBezTo>
                    <a:cubicBezTo>
                      <a:pt x="821" y="1113"/>
                      <a:pt x="837" y="1119"/>
                      <a:pt x="852" y="1119"/>
                    </a:cubicBezTo>
                    <a:cubicBezTo>
                      <a:pt x="908" y="1119"/>
                      <a:pt x="962" y="1043"/>
                      <a:pt x="913" y="994"/>
                    </a:cubicBezTo>
                    <a:cubicBezTo>
                      <a:pt x="629" y="700"/>
                      <a:pt x="355" y="395"/>
                      <a:pt x="156" y="37"/>
                    </a:cubicBezTo>
                    <a:cubicBezTo>
                      <a:pt x="143" y="11"/>
                      <a:pt x="122" y="0"/>
                      <a:pt x="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92" name="Google Shape;92;p2"/>
              <p:cNvSpPr/>
              <p:nvPr/>
            </p:nvSpPr>
            <p:spPr>
              <a:xfrm>
                <a:off x="3974450" y="643725"/>
                <a:ext cx="37325" cy="12750"/>
              </a:xfrm>
              <a:custGeom>
                <a:avLst/>
                <a:gdLst/>
                <a:ahLst/>
                <a:cxnLst/>
                <a:rect l="l" t="t" r="r" b="b"/>
                <a:pathLst>
                  <a:path w="1493" h="510" extrusionOk="0">
                    <a:moveTo>
                      <a:pt x="1398" y="0"/>
                    </a:moveTo>
                    <a:cubicBezTo>
                      <a:pt x="1391" y="0"/>
                      <a:pt x="1384" y="2"/>
                      <a:pt x="1376" y="5"/>
                    </a:cubicBezTo>
                    <a:cubicBezTo>
                      <a:pt x="955" y="163"/>
                      <a:pt x="546" y="331"/>
                      <a:pt x="104" y="362"/>
                    </a:cubicBezTo>
                    <a:cubicBezTo>
                      <a:pt x="13" y="372"/>
                      <a:pt x="0" y="510"/>
                      <a:pt x="93" y="510"/>
                    </a:cubicBezTo>
                    <a:cubicBezTo>
                      <a:pt x="97" y="510"/>
                      <a:pt x="101" y="509"/>
                      <a:pt x="104" y="509"/>
                    </a:cubicBezTo>
                    <a:cubicBezTo>
                      <a:pt x="556" y="478"/>
                      <a:pt x="987" y="310"/>
                      <a:pt x="1408" y="152"/>
                    </a:cubicBezTo>
                    <a:cubicBezTo>
                      <a:pt x="1493" y="124"/>
                      <a:pt x="1466" y="0"/>
                      <a:pt x="1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93" name="Google Shape;93;p2"/>
              <p:cNvSpPr/>
              <p:nvPr/>
            </p:nvSpPr>
            <p:spPr>
              <a:xfrm>
                <a:off x="3940750" y="638450"/>
                <a:ext cx="22050" cy="33250"/>
              </a:xfrm>
              <a:custGeom>
                <a:avLst/>
                <a:gdLst/>
                <a:ahLst/>
                <a:cxnLst/>
                <a:rect l="l" t="t" r="r" b="b"/>
                <a:pathLst>
                  <a:path w="882" h="1330" extrusionOk="0">
                    <a:moveTo>
                      <a:pt x="104" y="0"/>
                    </a:moveTo>
                    <a:cubicBezTo>
                      <a:pt x="51" y="0"/>
                      <a:pt x="1" y="53"/>
                      <a:pt x="44" y="110"/>
                    </a:cubicBezTo>
                    <a:cubicBezTo>
                      <a:pt x="296" y="479"/>
                      <a:pt x="537" y="878"/>
                      <a:pt x="727" y="1288"/>
                    </a:cubicBezTo>
                    <a:cubicBezTo>
                      <a:pt x="737" y="1318"/>
                      <a:pt x="757" y="1330"/>
                      <a:pt x="779" y="1330"/>
                    </a:cubicBezTo>
                    <a:cubicBezTo>
                      <a:pt x="827" y="1330"/>
                      <a:pt x="882" y="1272"/>
                      <a:pt x="853" y="1214"/>
                    </a:cubicBezTo>
                    <a:cubicBezTo>
                      <a:pt x="664" y="804"/>
                      <a:pt x="432" y="405"/>
                      <a:pt x="170" y="37"/>
                    </a:cubicBezTo>
                    <a:cubicBezTo>
                      <a:pt x="153" y="11"/>
                      <a:pt x="129" y="0"/>
                      <a:pt x="1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94" name="Google Shape;94;p2"/>
              <p:cNvSpPr/>
              <p:nvPr/>
            </p:nvSpPr>
            <p:spPr>
              <a:xfrm>
                <a:off x="3939625" y="684250"/>
                <a:ext cx="39025" cy="6600"/>
              </a:xfrm>
              <a:custGeom>
                <a:avLst/>
                <a:gdLst/>
                <a:ahLst/>
                <a:cxnLst/>
                <a:rect l="l" t="t" r="r" b="b"/>
                <a:pathLst>
                  <a:path w="1561" h="264" extrusionOk="0">
                    <a:moveTo>
                      <a:pt x="101" y="0"/>
                    </a:moveTo>
                    <a:cubicBezTo>
                      <a:pt x="22" y="0"/>
                      <a:pt x="1" y="120"/>
                      <a:pt x="89" y="139"/>
                    </a:cubicBezTo>
                    <a:cubicBezTo>
                      <a:pt x="451" y="215"/>
                      <a:pt x="820" y="264"/>
                      <a:pt x="1190" y="264"/>
                    </a:cubicBezTo>
                    <a:cubicBezTo>
                      <a:pt x="1282" y="264"/>
                      <a:pt x="1374" y="261"/>
                      <a:pt x="1465" y="254"/>
                    </a:cubicBezTo>
                    <a:cubicBezTo>
                      <a:pt x="1557" y="254"/>
                      <a:pt x="1560" y="107"/>
                      <a:pt x="1474" y="107"/>
                    </a:cubicBezTo>
                    <a:cubicBezTo>
                      <a:pt x="1471" y="107"/>
                      <a:pt x="1468" y="107"/>
                      <a:pt x="1465" y="107"/>
                    </a:cubicBezTo>
                    <a:cubicBezTo>
                      <a:pt x="1365" y="114"/>
                      <a:pt x="1264" y="118"/>
                      <a:pt x="1163" y="118"/>
                    </a:cubicBezTo>
                    <a:cubicBezTo>
                      <a:pt x="813" y="118"/>
                      <a:pt x="463" y="76"/>
                      <a:pt x="120" y="2"/>
                    </a:cubicBezTo>
                    <a:cubicBezTo>
                      <a:pt x="113" y="1"/>
                      <a:pt x="107" y="0"/>
                      <a:pt x="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95" name="Google Shape;95;p2"/>
              <p:cNvSpPr/>
              <p:nvPr/>
            </p:nvSpPr>
            <p:spPr>
              <a:xfrm>
                <a:off x="3991475" y="593900"/>
                <a:ext cx="20275" cy="20525"/>
              </a:xfrm>
              <a:custGeom>
                <a:avLst/>
                <a:gdLst/>
                <a:ahLst/>
                <a:cxnLst/>
                <a:rect l="l" t="t" r="r" b="b"/>
                <a:pathLst>
                  <a:path w="811" h="821" extrusionOk="0">
                    <a:moveTo>
                      <a:pt x="727" y="610"/>
                    </a:moveTo>
                    <a:cubicBezTo>
                      <a:pt x="695" y="642"/>
                      <a:pt x="674" y="684"/>
                      <a:pt x="643" y="715"/>
                    </a:cubicBezTo>
                    <a:cubicBezTo>
                      <a:pt x="579" y="799"/>
                      <a:pt x="495" y="820"/>
                      <a:pt x="400" y="810"/>
                    </a:cubicBezTo>
                    <a:cubicBezTo>
                      <a:pt x="243" y="789"/>
                      <a:pt x="138" y="705"/>
                      <a:pt x="54" y="579"/>
                    </a:cubicBezTo>
                    <a:cubicBezTo>
                      <a:pt x="12" y="516"/>
                      <a:pt x="1" y="442"/>
                      <a:pt x="12" y="369"/>
                    </a:cubicBezTo>
                    <a:cubicBezTo>
                      <a:pt x="33" y="274"/>
                      <a:pt x="75" y="180"/>
                      <a:pt x="148" y="106"/>
                    </a:cubicBezTo>
                    <a:cubicBezTo>
                      <a:pt x="222" y="32"/>
                      <a:pt x="306" y="1"/>
                      <a:pt x="390" y="11"/>
                    </a:cubicBezTo>
                    <a:cubicBezTo>
                      <a:pt x="505" y="11"/>
                      <a:pt x="590" y="64"/>
                      <a:pt x="664" y="138"/>
                    </a:cubicBezTo>
                    <a:cubicBezTo>
                      <a:pt x="685" y="159"/>
                      <a:pt x="706" y="180"/>
                      <a:pt x="716" y="201"/>
                    </a:cubicBezTo>
                    <a:cubicBezTo>
                      <a:pt x="790" y="295"/>
                      <a:pt x="811" y="484"/>
                      <a:pt x="727" y="61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96" name="Google Shape;96;p2"/>
              <p:cNvSpPr/>
              <p:nvPr/>
            </p:nvSpPr>
            <p:spPr>
              <a:xfrm>
                <a:off x="3957075" y="601000"/>
                <a:ext cx="20250" cy="20525"/>
              </a:xfrm>
              <a:custGeom>
                <a:avLst/>
                <a:gdLst/>
                <a:ahLst/>
                <a:cxnLst/>
                <a:rect l="l" t="t" r="r" b="b"/>
                <a:pathLst>
                  <a:path w="810" h="821" extrusionOk="0">
                    <a:moveTo>
                      <a:pt x="725" y="599"/>
                    </a:moveTo>
                    <a:cubicBezTo>
                      <a:pt x="694" y="641"/>
                      <a:pt x="673" y="683"/>
                      <a:pt x="641" y="715"/>
                    </a:cubicBezTo>
                    <a:cubicBezTo>
                      <a:pt x="578" y="789"/>
                      <a:pt x="494" y="821"/>
                      <a:pt x="400" y="810"/>
                    </a:cubicBezTo>
                    <a:cubicBezTo>
                      <a:pt x="253" y="789"/>
                      <a:pt x="137" y="694"/>
                      <a:pt x="53" y="578"/>
                    </a:cubicBezTo>
                    <a:cubicBezTo>
                      <a:pt x="11" y="515"/>
                      <a:pt x="0" y="442"/>
                      <a:pt x="11" y="368"/>
                    </a:cubicBezTo>
                    <a:cubicBezTo>
                      <a:pt x="32" y="263"/>
                      <a:pt x="74" y="179"/>
                      <a:pt x="148" y="106"/>
                    </a:cubicBezTo>
                    <a:cubicBezTo>
                      <a:pt x="221" y="32"/>
                      <a:pt x="305" y="1"/>
                      <a:pt x="389" y="1"/>
                    </a:cubicBezTo>
                    <a:cubicBezTo>
                      <a:pt x="505" y="11"/>
                      <a:pt x="589" y="64"/>
                      <a:pt x="662" y="137"/>
                    </a:cubicBezTo>
                    <a:cubicBezTo>
                      <a:pt x="683" y="148"/>
                      <a:pt x="704" y="169"/>
                      <a:pt x="715" y="200"/>
                    </a:cubicBezTo>
                    <a:cubicBezTo>
                      <a:pt x="799" y="284"/>
                      <a:pt x="809" y="484"/>
                      <a:pt x="725" y="59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97" name="Google Shape;97;p2"/>
              <p:cNvSpPr/>
              <p:nvPr/>
            </p:nvSpPr>
            <p:spPr>
              <a:xfrm>
                <a:off x="3966250" y="678775"/>
                <a:ext cx="20275" cy="20525"/>
              </a:xfrm>
              <a:custGeom>
                <a:avLst/>
                <a:gdLst/>
                <a:ahLst/>
                <a:cxnLst/>
                <a:rect l="l" t="t" r="r" b="b"/>
                <a:pathLst>
                  <a:path w="811" h="821" extrusionOk="0">
                    <a:moveTo>
                      <a:pt x="727" y="600"/>
                    </a:moveTo>
                    <a:cubicBezTo>
                      <a:pt x="695" y="642"/>
                      <a:pt x="674" y="684"/>
                      <a:pt x="643" y="716"/>
                    </a:cubicBezTo>
                    <a:cubicBezTo>
                      <a:pt x="569" y="789"/>
                      <a:pt x="484" y="821"/>
                      <a:pt x="400" y="800"/>
                    </a:cubicBezTo>
                    <a:cubicBezTo>
                      <a:pt x="243" y="779"/>
                      <a:pt x="138" y="695"/>
                      <a:pt x="43" y="579"/>
                    </a:cubicBezTo>
                    <a:cubicBezTo>
                      <a:pt x="1" y="515"/>
                      <a:pt x="1" y="442"/>
                      <a:pt x="12" y="368"/>
                    </a:cubicBezTo>
                    <a:cubicBezTo>
                      <a:pt x="33" y="263"/>
                      <a:pt x="75" y="179"/>
                      <a:pt x="148" y="95"/>
                    </a:cubicBezTo>
                    <a:cubicBezTo>
                      <a:pt x="222" y="22"/>
                      <a:pt x="295" y="1"/>
                      <a:pt x="390" y="1"/>
                    </a:cubicBezTo>
                    <a:cubicBezTo>
                      <a:pt x="495" y="11"/>
                      <a:pt x="590" y="53"/>
                      <a:pt x="664" y="127"/>
                    </a:cubicBezTo>
                    <a:cubicBezTo>
                      <a:pt x="685" y="148"/>
                      <a:pt x="695" y="169"/>
                      <a:pt x="716" y="190"/>
                    </a:cubicBezTo>
                    <a:cubicBezTo>
                      <a:pt x="790" y="284"/>
                      <a:pt x="811" y="473"/>
                      <a:pt x="727" y="60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98" name="Google Shape;98;p2"/>
              <p:cNvSpPr/>
              <p:nvPr/>
            </p:nvSpPr>
            <p:spPr>
              <a:xfrm>
                <a:off x="3999125" y="635700"/>
                <a:ext cx="20525" cy="20500"/>
              </a:xfrm>
              <a:custGeom>
                <a:avLst/>
                <a:gdLst/>
                <a:ahLst/>
                <a:cxnLst/>
                <a:rect l="l" t="t" r="r" b="b"/>
                <a:pathLst>
                  <a:path w="821" h="820" extrusionOk="0">
                    <a:moveTo>
                      <a:pt x="736" y="599"/>
                    </a:moveTo>
                    <a:cubicBezTo>
                      <a:pt x="704" y="641"/>
                      <a:pt x="683" y="683"/>
                      <a:pt x="652" y="715"/>
                    </a:cubicBezTo>
                    <a:cubicBezTo>
                      <a:pt x="578" y="788"/>
                      <a:pt x="494" y="820"/>
                      <a:pt x="410" y="799"/>
                    </a:cubicBezTo>
                    <a:cubicBezTo>
                      <a:pt x="252" y="778"/>
                      <a:pt x="136" y="694"/>
                      <a:pt x="52" y="578"/>
                    </a:cubicBezTo>
                    <a:cubicBezTo>
                      <a:pt x="10" y="515"/>
                      <a:pt x="0" y="442"/>
                      <a:pt x="21" y="368"/>
                    </a:cubicBezTo>
                    <a:cubicBezTo>
                      <a:pt x="42" y="262"/>
                      <a:pt x="84" y="178"/>
                      <a:pt x="157" y="105"/>
                    </a:cubicBezTo>
                    <a:cubicBezTo>
                      <a:pt x="220" y="21"/>
                      <a:pt x="305" y="0"/>
                      <a:pt x="400" y="0"/>
                    </a:cubicBezTo>
                    <a:cubicBezTo>
                      <a:pt x="505" y="10"/>
                      <a:pt x="589" y="52"/>
                      <a:pt x="673" y="126"/>
                    </a:cubicBezTo>
                    <a:cubicBezTo>
                      <a:pt x="683" y="147"/>
                      <a:pt x="704" y="168"/>
                      <a:pt x="725" y="189"/>
                    </a:cubicBezTo>
                    <a:cubicBezTo>
                      <a:pt x="799" y="284"/>
                      <a:pt x="820" y="484"/>
                      <a:pt x="736" y="59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99" name="Google Shape;99;p2"/>
              <p:cNvSpPr/>
              <p:nvPr/>
            </p:nvSpPr>
            <p:spPr>
              <a:xfrm>
                <a:off x="3931050" y="630150"/>
                <a:ext cx="20525" cy="20525"/>
              </a:xfrm>
              <a:custGeom>
                <a:avLst/>
                <a:gdLst/>
                <a:ahLst/>
                <a:cxnLst/>
                <a:rect l="l" t="t" r="r" b="b"/>
                <a:pathLst>
                  <a:path w="821" h="821" extrusionOk="0">
                    <a:moveTo>
                      <a:pt x="736" y="601"/>
                    </a:moveTo>
                    <a:cubicBezTo>
                      <a:pt x="705" y="643"/>
                      <a:pt x="673" y="685"/>
                      <a:pt x="652" y="716"/>
                    </a:cubicBezTo>
                    <a:cubicBezTo>
                      <a:pt x="579" y="790"/>
                      <a:pt x="495" y="821"/>
                      <a:pt x="400" y="811"/>
                    </a:cubicBezTo>
                    <a:cubicBezTo>
                      <a:pt x="253" y="790"/>
                      <a:pt x="138" y="695"/>
                      <a:pt x="53" y="579"/>
                    </a:cubicBezTo>
                    <a:cubicBezTo>
                      <a:pt x="11" y="516"/>
                      <a:pt x="0" y="442"/>
                      <a:pt x="22" y="369"/>
                    </a:cubicBezTo>
                    <a:cubicBezTo>
                      <a:pt x="43" y="274"/>
                      <a:pt x="85" y="180"/>
                      <a:pt x="159" y="106"/>
                    </a:cubicBezTo>
                    <a:cubicBezTo>
                      <a:pt x="222" y="33"/>
                      <a:pt x="306" y="1"/>
                      <a:pt x="400" y="1"/>
                    </a:cubicBezTo>
                    <a:cubicBezTo>
                      <a:pt x="505" y="12"/>
                      <a:pt x="589" y="64"/>
                      <a:pt x="673" y="138"/>
                    </a:cubicBezTo>
                    <a:cubicBezTo>
                      <a:pt x="684" y="148"/>
                      <a:pt x="705" y="169"/>
                      <a:pt x="726" y="201"/>
                    </a:cubicBezTo>
                    <a:cubicBezTo>
                      <a:pt x="799" y="295"/>
                      <a:pt x="820" y="484"/>
                      <a:pt x="736" y="60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00" name="Google Shape;100;p2"/>
              <p:cNvSpPr/>
              <p:nvPr/>
            </p:nvSpPr>
            <p:spPr>
              <a:xfrm>
                <a:off x="4000700" y="600200"/>
                <a:ext cx="8150" cy="8200"/>
              </a:xfrm>
              <a:custGeom>
                <a:avLst/>
                <a:gdLst/>
                <a:ahLst/>
                <a:cxnLst/>
                <a:rect l="l" t="t" r="r" b="b"/>
                <a:pathLst>
                  <a:path w="326" h="328" extrusionOk="0">
                    <a:moveTo>
                      <a:pt x="295" y="243"/>
                    </a:moveTo>
                    <a:cubicBezTo>
                      <a:pt x="284" y="264"/>
                      <a:pt x="274" y="274"/>
                      <a:pt x="263" y="285"/>
                    </a:cubicBezTo>
                    <a:cubicBezTo>
                      <a:pt x="231" y="316"/>
                      <a:pt x="200" y="327"/>
                      <a:pt x="168" y="327"/>
                    </a:cubicBezTo>
                    <a:cubicBezTo>
                      <a:pt x="105" y="316"/>
                      <a:pt x="63" y="285"/>
                      <a:pt x="21" y="232"/>
                    </a:cubicBezTo>
                    <a:cubicBezTo>
                      <a:pt x="10" y="211"/>
                      <a:pt x="0" y="180"/>
                      <a:pt x="10" y="148"/>
                    </a:cubicBezTo>
                    <a:cubicBezTo>
                      <a:pt x="21" y="106"/>
                      <a:pt x="31" y="75"/>
                      <a:pt x="63" y="43"/>
                    </a:cubicBezTo>
                    <a:cubicBezTo>
                      <a:pt x="94" y="12"/>
                      <a:pt x="126" y="1"/>
                      <a:pt x="157" y="1"/>
                    </a:cubicBezTo>
                    <a:cubicBezTo>
                      <a:pt x="200" y="12"/>
                      <a:pt x="242" y="22"/>
                      <a:pt x="274" y="54"/>
                    </a:cubicBezTo>
                    <a:cubicBezTo>
                      <a:pt x="274" y="64"/>
                      <a:pt x="284" y="75"/>
                      <a:pt x="295" y="85"/>
                    </a:cubicBezTo>
                    <a:cubicBezTo>
                      <a:pt x="326" y="117"/>
                      <a:pt x="326" y="190"/>
                      <a:pt x="295" y="243"/>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01" name="Google Shape;101;p2"/>
              <p:cNvSpPr/>
              <p:nvPr/>
            </p:nvSpPr>
            <p:spPr>
              <a:xfrm>
                <a:off x="3966250" y="607300"/>
                <a:ext cx="8200" cy="8175"/>
              </a:xfrm>
              <a:custGeom>
                <a:avLst/>
                <a:gdLst/>
                <a:ahLst/>
                <a:cxnLst/>
                <a:rect l="l" t="t" r="r" b="b"/>
                <a:pathLst>
                  <a:path w="328" h="327" extrusionOk="0">
                    <a:moveTo>
                      <a:pt x="295" y="242"/>
                    </a:moveTo>
                    <a:cubicBezTo>
                      <a:pt x="285" y="253"/>
                      <a:pt x="274" y="274"/>
                      <a:pt x="264" y="284"/>
                    </a:cubicBezTo>
                    <a:cubicBezTo>
                      <a:pt x="232" y="316"/>
                      <a:pt x="201" y="326"/>
                      <a:pt x="169" y="326"/>
                    </a:cubicBezTo>
                    <a:cubicBezTo>
                      <a:pt x="106" y="316"/>
                      <a:pt x="64" y="274"/>
                      <a:pt x="22" y="232"/>
                    </a:cubicBezTo>
                    <a:cubicBezTo>
                      <a:pt x="12" y="211"/>
                      <a:pt x="1" y="179"/>
                      <a:pt x="12" y="148"/>
                    </a:cubicBezTo>
                    <a:cubicBezTo>
                      <a:pt x="22" y="106"/>
                      <a:pt x="33" y="74"/>
                      <a:pt x="64" y="43"/>
                    </a:cubicBezTo>
                    <a:cubicBezTo>
                      <a:pt x="96" y="11"/>
                      <a:pt x="127" y="1"/>
                      <a:pt x="159" y="1"/>
                    </a:cubicBezTo>
                    <a:cubicBezTo>
                      <a:pt x="211" y="1"/>
                      <a:pt x="243" y="22"/>
                      <a:pt x="274" y="53"/>
                    </a:cubicBezTo>
                    <a:cubicBezTo>
                      <a:pt x="274" y="64"/>
                      <a:pt x="285" y="64"/>
                      <a:pt x="295" y="74"/>
                    </a:cubicBezTo>
                    <a:cubicBezTo>
                      <a:pt x="327" y="116"/>
                      <a:pt x="327" y="190"/>
                      <a:pt x="295" y="24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02" name="Google Shape;102;p2"/>
              <p:cNvSpPr/>
              <p:nvPr/>
            </p:nvSpPr>
            <p:spPr>
              <a:xfrm>
                <a:off x="3975475" y="685100"/>
                <a:ext cx="8150" cy="8150"/>
              </a:xfrm>
              <a:custGeom>
                <a:avLst/>
                <a:gdLst/>
                <a:ahLst/>
                <a:cxnLst/>
                <a:rect l="l" t="t" r="r" b="b"/>
                <a:pathLst>
                  <a:path w="326" h="326" extrusionOk="0">
                    <a:moveTo>
                      <a:pt x="295" y="241"/>
                    </a:moveTo>
                    <a:cubicBezTo>
                      <a:pt x="284" y="252"/>
                      <a:pt x="274" y="273"/>
                      <a:pt x="263" y="284"/>
                    </a:cubicBezTo>
                    <a:cubicBezTo>
                      <a:pt x="231" y="315"/>
                      <a:pt x="200" y="326"/>
                      <a:pt x="157" y="315"/>
                    </a:cubicBezTo>
                    <a:cubicBezTo>
                      <a:pt x="105" y="305"/>
                      <a:pt x="52" y="273"/>
                      <a:pt x="21" y="231"/>
                    </a:cubicBezTo>
                    <a:cubicBezTo>
                      <a:pt x="0" y="199"/>
                      <a:pt x="0" y="178"/>
                      <a:pt x="10" y="147"/>
                    </a:cubicBezTo>
                    <a:cubicBezTo>
                      <a:pt x="10" y="105"/>
                      <a:pt x="31" y="63"/>
                      <a:pt x="63" y="42"/>
                    </a:cubicBezTo>
                    <a:cubicBezTo>
                      <a:pt x="84" y="10"/>
                      <a:pt x="126" y="0"/>
                      <a:pt x="157" y="0"/>
                    </a:cubicBezTo>
                    <a:cubicBezTo>
                      <a:pt x="200" y="0"/>
                      <a:pt x="231" y="21"/>
                      <a:pt x="263" y="52"/>
                    </a:cubicBezTo>
                    <a:cubicBezTo>
                      <a:pt x="274" y="52"/>
                      <a:pt x="284" y="63"/>
                      <a:pt x="284" y="73"/>
                    </a:cubicBezTo>
                    <a:cubicBezTo>
                      <a:pt x="316" y="115"/>
                      <a:pt x="326" y="189"/>
                      <a:pt x="295" y="24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03" name="Google Shape;103;p2"/>
              <p:cNvSpPr/>
              <p:nvPr/>
            </p:nvSpPr>
            <p:spPr>
              <a:xfrm>
                <a:off x="4008575" y="642000"/>
                <a:ext cx="8150" cy="8150"/>
              </a:xfrm>
              <a:custGeom>
                <a:avLst/>
                <a:gdLst/>
                <a:ahLst/>
                <a:cxnLst/>
                <a:rect l="l" t="t" r="r" b="b"/>
                <a:pathLst>
                  <a:path w="326" h="326" extrusionOk="0">
                    <a:moveTo>
                      <a:pt x="295" y="242"/>
                    </a:moveTo>
                    <a:cubicBezTo>
                      <a:pt x="284" y="253"/>
                      <a:pt x="274" y="274"/>
                      <a:pt x="253" y="284"/>
                    </a:cubicBezTo>
                    <a:cubicBezTo>
                      <a:pt x="232" y="316"/>
                      <a:pt x="200" y="326"/>
                      <a:pt x="158" y="316"/>
                    </a:cubicBezTo>
                    <a:cubicBezTo>
                      <a:pt x="95" y="316"/>
                      <a:pt x="53" y="274"/>
                      <a:pt x="22" y="232"/>
                    </a:cubicBezTo>
                    <a:cubicBezTo>
                      <a:pt x="1" y="200"/>
                      <a:pt x="1" y="179"/>
                      <a:pt x="11" y="148"/>
                    </a:cubicBezTo>
                    <a:cubicBezTo>
                      <a:pt x="11" y="105"/>
                      <a:pt x="32" y="74"/>
                      <a:pt x="64" y="42"/>
                    </a:cubicBezTo>
                    <a:cubicBezTo>
                      <a:pt x="85" y="10"/>
                      <a:pt x="116" y="0"/>
                      <a:pt x="158" y="0"/>
                    </a:cubicBezTo>
                    <a:cubicBezTo>
                      <a:pt x="200" y="0"/>
                      <a:pt x="232" y="21"/>
                      <a:pt x="263" y="53"/>
                    </a:cubicBezTo>
                    <a:cubicBezTo>
                      <a:pt x="274" y="63"/>
                      <a:pt x="284" y="63"/>
                      <a:pt x="284" y="74"/>
                    </a:cubicBezTo>
                    <a:cubicBezTo>
                      <a:pt x="316" y="116"/>
                      <a:pt x="326" y="190"/>
                      <a:pt x="295" y="24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04" name="Google Shape;104;p2"/>
              <p:cNvSpPr/>
              <p:nvPr/>
            </p:nvSpPr>
            <p:spPr>
              <a:xfrm>
                <a:off x="3940500" y="636475"/>
                <a:ext cx="8200" cy="8175"/>
              </a:xfrm>
              <a:custGeom>
                <a:avLst/>
                <a:gdLst/>
                <a:ahLst/>
                <a:cxnLst/>
                <a:rect l="l" t="t" r="r" b="b"/>
                <a:pathLst>
                  <a:path w="328" h="327" extrusionOk="0">
                    <a:moveTo>
                      <a:pt x="295" y="242"/>
                    </a:moveTo>
                    <a:cubicBezTo>
                      <a:pt x="285" y="253"/>
                      <a:pt x="274" y="274"/>
                      <a:pt x="253" y="284"/>
                    </a:cubicBezTo>
                    <a:cubicBezTo>
                      <a:pt x="232" y="316"/>
                      <a:pt x="201" y="326"/>
                      <a:pt x="159" y="326"/>
                    </a:cubicBezTo>
                    <a:cubicBezTo>
                      <a:pt x="96" y="316"/>
                      <a:pt x="54" y="274"/>
                      <a:pt x="22" y="231"/>
                    </a:cubicBezTo>
                    <a:cubicBezTo>
                      <a:pt x="1" y="210"/>
                      <a:pt x="1" y="179"/>
                      <a:pt x="1" y="147"/>
                    </a:cubicBezTo>
                    <a:cubicBezTo>
                      <a:pt x="12" y="105"/>
                      <a:pt x="33" y="74"/>
                      <a:pt x="64" y="42"/>
                    </a:cubicBezTo>
                    <a:cubicBezTo>
                      <a:pt x="85" y="11"/>
                      <a:pt x="117" y="0"/>
                      <a:pt x="159" y="0"/>
                    </a:cubicBezTo>
                    <a:cubicBezTo>
                      <a:pt x="201" y="0"/>
                      <a:pt x="232" y="21"/>
                      <a:pt x="264" y="53"/>
                    </a:cubicBezTo>
                    <a:cubicBezTo>
                      <a:pt x="274" y="63"/>
                      <a:pt x="285" y="63"/>
                      <a:pt x="285" y="74"/>
                    </a:cubicBezTo>
                    <a:cubicBezTo>
                      <a:pt x="316" y="116"/>
                      <a:pt x="327" y="189"/>
                      <a:pt x="295" y="24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105" name="Google Shape;105;p2"/>
          <p:cNvGrpSpPr/>
          <p:nvPr/>
        </p:nvGrpSpPr>
        <p:grpSpPr>
          <a:xfrm>
            <a:off x="-277085" y="-221450"/>
            <a:ext cx="1533193" cy="1831386"/>
            <a:chOff x="3568700" y="2891825"/>
            <a:chExt cx="267775" cy="213800"/>
          </a:xfrm>
        </p:grpSpPr>
        <p:sp>
          <p:nvSpPr>
            <p:cNvPr id="106" name="Google Shape;106;p2"/>
            <p:cNvSpPr/>
            <p:nvPr/>
          </p:nvSpPr>
          <p:spPr>
            <a:xfrm>
              <a:off x="3619150" y="2891825"/>
              <a:ext cx="217325" cy="213800"/>
            </a:xfrm>
            <a:custGeom>
              <a:avLst/>
              <a:gdLst/>
              <a:ahLst/>
              <a:cxnLst/>
              <a:rect l="l" t="t" r="r" b="b"/>
              <a:pathLst>
                <a:path w="8693" h="8552" extrusionOk="0">
                  <a:moveTo>
                    <a:pt x="968" y="0"/>
                  </a:moveTo>
                  <a:cubicBezTo>
                    <a:pt x="557" y="357"/>
                    <a:pt x="410" y="620"/>
                    <a:pt x="1" y="977"/>
                  </a:cubicBezTo>
                  <a:cubicBezTo>
                    <a:pt x="494" y="3184"/>
                    <a:pt x="1367" y="5497"/>
                    <a:pt x="2197" y="7599"/>
                  </a:cubicBezTo>
                  <a:cubicBezTo>
                    <a:pt x="2302" y="7883"/>
                    <a:pt x="2428" y="8177"/>
                    <a:pt x="2660" y="8367"/>
                  </a:cubicBezTo>
                  <a:cubicBezTo>
                    <a:pt x="2793" y="8482"/>
                    <a:pt x="2975" y="8551"/>
                    <a:pt x="3148" y="8551"/>
                  </a:cubicBezTo>
                  <a:cubicBezTo>
                    <a:pt x="3275" y="8551"/>
                    <a:pt x="3397" y="8514"/>
                    <a:pt x="3490" y="8430"/>
                  </a:cubicBezTo>
                  <a:cubicBezTo>
                    <a:pt x="3732" y="8220"/>
                    <a:pt x="3711" y="7851"/>
                    <a:pt x="3658" y="7536"/>
                  </a:cubicBezTo>
                  <a:cubicBezTo>
                    <a:pt x="3469" y="6475"/>
                    <a:pt x="3122" y="5445"/>
                    <a:pt x="2575" y="4509"/>
                  </a:cubicBezTo>
                  <a:lnTo>
                    <a:pt x="2575" y="4509"/>
                  </a:lnTo>
                  <a:cubicBezTo>
                    <a:pt x="3269" y="5676"/>
                    <a:pt x="4068" y="6779"/>
                    <a:pt x="4972" y="7788"/>
                  </a:cubicBezTo>
                  <a:cubicBezTo>
                    <a:pt x="5130" y="7956"/>
                    <a:pt x="5298" y="8135"/>
                    <a:pt x="5508" y="8241"/>
                  </a:cubicBezTo>
                  <a:cubicBezTo>
                    <a:pt x="5614" y="8291"/>
                    <a:pt x="5729" y="8319"/>
                    <a:pt x="5841" y="8319"/>
                  </a:cubicBezTo>
                  <a:cubicBezTo>
                    <a:pt x="5963" y="8319"/>
                    <a:pt x="6082" y="8285"/>
                    <a:pt x="6181" y="8209"/>
                  </a:cubicBezTo>
                  <a:cubicBezTo>
                    <a:pt x="6496" y="7956"/>
                    <a:pt x="6391" y="7463"/>
                    <a:pt x="6233" y="7094"/>
                  </a:cubicBezTo>
                  <a:cubicBezTo>
                    <a:pt x="5622" y="5689"/>
                    <a:pt x="4662" y="4427"/>
                    <a:pt x="3471" y="3458"/>
                  </a:cubicBezTo>
                  <a:lnTo>
                    <a:pt x="3471" y="3458"/>
                  </a:lnTo>
                  <a:cubicBezTo>
                    <a:pt x="4602" y="4295"/>
                    <a:pt x="5772" y="5070"/>
                    <a:pt x="6980" y="5791"/>
                  </a:cubicBezTo>
                  <a:cubicBezTo>
                    <a:pt x="7254" y="5951"/>
                    <a:pt x="7572" y="6111"/>
                    <a:pt x="7875" y="6111"/>
                  </a:cubicBezTo>
                  <a:cubicBezTo>
                    <a:pt x="7990" y="6111"/>
                    <a:pt x="8102" y="6088"/>
                    <a:pt x="8209" y="6033"/>
                  </a:cubicBezTo>
                  <a:cubicBezTo>
                    <a:pt x="8545" y="5854"/>
                    <a:pt x="8662" y="5392"/>
                    <a:pt x="8545" y="5013"/>
                  </a:cubicBezTo>
                  <a:cubicBezTo>
                    <a:pt x="8440" y="4646"/>
                    <a:pt x="8157" y="4352"/>
                    <a:pt x="7863" y="4099"/>
                  </a:cubicBezTo>
                  <a:cubicBezTo>
                    <a:pt x="6686" y="3100"/>
                    <a:pt x="5224" y="2491"/>
                    <a:pt x="3785" y="1923"/>
                  </a:cubicBezTo>
                  <a:lnTo>
                    <a:pt x="3785" y="1923"/>
                  </a:lnTo>
                  <a:cubicBezTo>
                    <a:pt x="4902" y="2357"/>
                    <a:pt x="6091" y="2570"/>
                    <a:pt x="7285" y="2570"/>
                  </a:cubicBezTo>
                  <a:cubicBezTo>
                    <a:pt x="7394" y="2570"/>
                    <a:pt x="7502" y="2568"/>
                    <a:pt x="7610" y="2565"/>
                  </a:cubicBezTo>
                  <a:cubicBezTo>
                    <a:pt x="7842" y="2554"/>
                    <a:pt x="8083" y="2533"/>
                    <a:pt x="8293" y="2439"/>
                  </a:cubicBezTo>
                  <a:cubicBezTo>
                    <a:pt x="8503" y="2334"/>
                    <a:pt x="8683" y="2123"/>
                    <a:pt x="8683" y="1892"/>
                  </a:cubicBezTo>
                  <a:cubicBezTo>
                    <a:pt x="8693" y="1493"/>
                    <a:pt x="8230" y="1261"/>
                    <a:pt x="7852" y="1135"/>
                  </a:cubicBezTo>
                  <a:cubicBezTo>
                    <a:pt x="5876" y="515"/>
                    <a:pt x="3038" y="94"/>
                    <a:pt x="9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07" name="Google Shape;107;p2"/>
            <p:cNvSpPr/>
            <p:nvPr/>
          </p:nvSpPr>
          <p:spPr>
            <a:xfrm>
              <a:off x="3679600" y="2918350"/>
              <a:ext cx="142175" cy="22900"/>
            </a:xfrm>
            <a:custGeom>
              <a:avLst/>
              <a:gdLst/>
              <a:ahLst/>
              <a:cxnLst/>
              <a:rect l="l" t="t" r="r" b="b"/>
              <a:pathLst>
                <a:path w="5687" h="916" extrusionOk="0">
                  <a:moveTo>
                    <a:pt x="0" y="0"/>
                  </a:moveTo>
                  <a:lnTo>
                    <a:pt x="0" y="32"/>
                  </a:lnTo>
                  <a:cubicBezTo>
                    <a:pt x="1850" y="526"/>
                    <a:pt x="3763" y="820"/>
                    <a:pt x="5686" y="915"/>
                  </a:cubicBezTo>
                  <a:lnTo>
                    <a:pt x="5686" y="883"/>
                  </a:lnTo>
                  <a:cubicBezTo>
                    <a:pt x="3773" y="789"/>
                    <a:pt x="1860" y="49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08" name="Google Shape;108;p2"/>
            <p:cNvSpPr/>
            <p:nvPr/>
          </p:nvSpPr>
          <p:spPr>
            <a:xfrm>
              <a:off x="3672475" y="2923600"/>
              <a:ext cx="145350" cy="100675"/>
            </a:xfrm>
            <a:custGeom>
              <a:avLst/>
              <a:gdLst/>
              <a:ahLst/>
              <a:cxnLst/>
              <a:rect l="l" t="t" r="r" b="b"/>
              <a:pathLst>
                <a:path w="5814" h="4027" extrusionOk="0">
                  <a:moveTo>
                    <a:pt x="22" y="0"/>
                  </a:moveTo>
                  <a:lnTo>
                    <a:pt x="1" y="32"/>
                  </a:lnTo>
                  <a:cubicBezTo>
                    <a:pt x="1746" y="1609"/>
                    <a:pt x="3701" y="2954"/>
                    <a:pt x="5803" y="4027"/>
                  </a:cubicBezTo>
                  <a:lnTo>
                    <a:pt x="5814" y="3995"/>
                  </a:lnTo>
                  <a:cubicBezTo>
                    <a:pt x="3722" y="2922"/>
                    <a:pt x="1767" y="1577"/>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09" name="Google Shape;109;p2"/>
            <p:cNvSpPr/>
            <p:nvPr/>
          </p:nvSpPr>
          <p:spPr>
            <a:xfrm>
              <a:off x="3659100" y="2935150"/>
              <a:ext cx="100400" cy="150625"/>
            </a:xfrm>
            <a:custGeom>
              <a:avLst/>
              <a:gdLst/>
              <a:ahLst/>
              <a:cxnLst/>
              <a:rect l="l" t="t" r="r" b="b"/>
              <a:pathLst>
                <a:path w="4016" h="6025" extrusionOk="0">
                  <a:moveTo>
                    <a:pt x="31" y="1"/>
                  </a:moveTo>
                  <a:lnTo>
                    <a:pt x="0" y="22"/>
                  </a:lnTo>
                  <a:cubicBezTo>
                    <a:pt x="1178" y="2114"/>
                    <a:pt x="2523" y="4132"/>
                    <a:pt x="3994" y="6024"/>
                  </a:cubicBezTo>
                  <a:lnTo>
                    <a:pt x="4015" y="6003"/>
                  </a:lnTo>
                  <a:cubicBezTo>
                    <a:pt x="2544" y="4111"/>
                    <a:pt x="1209" y="2093"/>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10" name="Google Shape;110;p2"/>
            <p:cNvSpPr/>
            <p:nvPr/>
          </p:nvSpPr>
          <p:spPr>
            <a:xfrm>
              <a:off x="3656200" y="2952775"/>
              <a:ext cx="41000" cy="142700"/>
            </a:xfrm>
            <a:custGeom>
              <a:avLst/>
              <a:gdLst/>
              <a:ahLst/>
              <a:cxnLst/>
              <a:rect l="l" t="t" r="r" b="b"/>
              <a:pathLst>
                <a:path w="1640" h="5708" extrusionOk="0">
                  <a:moveTo>
                    <a:pt x="32" y="1"/>
                  </a:moveTo>
                  <a:lnTo>
                    <a:pt x="0" y="11"/>
                  </a:lnTo>
                  <a:lnTo>
                    <a:pt x="1609" y="5708"/>
                  </a:lnTo>
                  <a:lnTo>
                    <a:pt x="1640" y="5697"/>
                  </a:lnTo>
                  <a:lnTo>
                    <a:pt x="3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11" name="Google Shape;111;p2"/>
            <p:cNvSpPr/>
            <p:nvPr/>
          </p:nvSpPr>
          <p:spPr>
            <a:xfrm>
              <a:off x="3568700" y="2915725"/>
              <a:ext cx="142975" cy="147450"/>
            </a:xfrm>
            <a:custGeom>
              <a:avLst/>
              <a:gdLst/>
              <a:ahLst/>
              <a:cxnLst/>
              <a:rect l="l" t="t" r="r" b="b"/>
              <a:pathLst>
                <a:path w="5719" h="5898" extrusionOk="0">
                  <a:moveTo>
                    <a:pt x="2586" y="0"/>
                  </a:moveTo>
                  <a:cubicBezTo>
                    <a:pt x="2413" y="21"/>
                    <a:pt x="2223" y="21"/>
                    <a:pt x="2034" y="21"/>
                  </a:cubicBezTo>
                  <a:cubicBezTo>
                    <a:pt x="1845" y="21"/>
                    <a:pt x="1656" y="21"/>
                    <a:pt x="1482" y="42"/>
                  </a:cubicBezTo>
                  <a:cubicBezTo>
                    <a:pt x="947" y="1378"/>
                    <a:pt x="410" y="2733"/>
                    <a:pt x="85" y="4131"/>
                  </a:cubicBezTo>
                  <a:cubicBezTo>
                    <a:pt x="43" y="4321"/>
                    <a:pt x="1" y="4520"/>
                    <a:pt x="53" y="4709"/>
                  </a:cubicBezTo>
                  <a:cubicBezTo>
                    <a:pt x="103" y="4887"/>
                    <a:pt x="255" y="5047"/>
                    <a:pt x="439" y="5047"/>
                  </a:cubicBezTo>
                  <a:cubicBezTo>
                    <a:pt x="451" y="5047"/>
                    <a:pt x="462" y="5047"/>
                    <a:pt x="473" y="5045"/>
                  </a:cubicBezTo>
                  <a:cubicBezTo>
                    <a:pt x="673" y="5014"/>
                    <a:pt x="799" y="4814"/>
                    <a:pt x="884" y="4625"/>
                  </a:cubicBezTo>
                  <a:cubicBezTo>
                    <a:pt x="1167" y="4005"/>
                    <a:pt x="1356" y="3332"/>
                    <a:pt x="1409" y="2649"/>
                  </a:cubicBezTo>
                  <a:lnTo>
                    <a:pt x="1409" y="2649"/>
                  </a:lnTo>
                  <a:cubicBezTo>
                    <a:pt x="1346" y="3511"/>
                    <a:pt x="1377" y="4384"/>
                    <a:pt x="1482" y="5235"/>
                  </a:cubicBezTo>
                  <a:cubicBezTo>
                    <a:pt x="1503" y="5393"/>
                    <a:pt x="1524" y="5540"/>
                    <a:pt x="1598" y="5676"/>
                  </a:cubicBezTo>
                  <a:cubicBezTo>
                    <a:pt x="1668" y="5796"/>
                    <a:pt x="1806" y="5898"/>
                    <a:pt x="1946" y="5898"/>
                  </a:cubicBezTo>
                  <a:cubicBezTo>
                    <a:pt x="1953" y="5898"/>
                    <a:pt x="1959" y="5898"/>
                    <a:pt x="1966" y="5897"/>
                  </a:cubicBezTo>
                  <a:cubicBezTo>
                    <a:pt x="2218" y="5876"/>
                    <a:pt x="2344" y="5582"/>
                    <a:pt x="2397" y="5330"/>
                  </a:cubicBezTo>
                  <a:cubicBezTo>
                    <a:pt x="2581" y="4356"/>
                    <a:pt x="2531" y="3341"/>
                    <a:pt x="2249" y="2399"/>
                  </a:cubicBezTo>
                  <a:lnTo>
                    <a:pt x="2249" y="2399"/>
                  </a:lnTo>
                  <a:cubicBezTo>
                    <a:pt x="2545" y="3250"/>
                    <a:pt x="2886" y="4092"/>
                    <a:pt x="3259" y="4909"/>
                  </a:cubicBezTo>
                  <a:cubicBezTo>
                    <a:pt x="3374" y="5161"/>
                    <a:pt x="3542" y="5456"/>
                    <a:pt x="3816" y="5487"/>
                  </a:cubicBezTo>
                  <a:cubicBezTo>
                    <a:pt x="3832" y="5489"/>
                    <a:pt x="3849" y="5490"/>
                    <a:pt x="3865" y="5490"/>
                  </a:cubicBezTo>
                  <a:cubicBezTo>
                    <a:pt x="4089" y="5490"/>
                    <a:pt x="4294" y="5293"/>
                    <a:pt x="4362" y="5077"/>
                  </a:cubicBezTo>
                  <a:cubicBezTo>
                    <a:pt x="4446" y="4835"/>
                    <a:pt x="4394" y="4583"/>
                    <a:pt x="4331" y="4342"/>
                  </a:cubicBezTo>
                  <a:cubicBezTo>
                    <a:pt x="4079" y="3385"/>
                    <a:pt x="3532" y="2544"/>
                    <a:pt x="2975" y="1724"/>
                  </a:cubicBezTo>
                  <a:lnTo>
                    <a:pt x="2975" y="1724"/>
                  </a:lnTo>
                  <a:cubicBezTo>
                    <a:pt x="3448" y="2408"/>
                    <a:pt x="4058" y="2996"/>
                    <a:pt x="4762" y="3448"/>
                  </a:cubicBezTo>
                  <a:cubicBezTo>
                    <a:pt x="4888" y="3522"/>
                    <a:pt x="5025" y="3606"/>
                    <a:pt x="5172" y="3627"/>
                  </a:cubicBezTo>
                  <a:cubicBezTo>
                    <a:pt x="5196" y="3630"/>
                    <a:pt x="5220" y="3632"/>
                    <a:pt x="5245" y="3632"/>
                  </a:cubicBezTo>
                  <a:cubicBezTo>
                    <a:pt x="5371" y="3632"/>
                    <a:pt x="5501" y="3585"/>
                    <a:pt x="5571" y="3480"/>
                  </a:cubicBezTo>
                  <a:cubicBezTo>
                    <a:pt x="5718" y="3269"/>
                    <a:pt x="5560" y="2985"/>
                    <a:pt x="5403" y="2775"/>
                  </a:cubicBezTo>
                  <a:cubicBezTo>
                    <a:pt x="4583" y="1735"/>
                    <a:pt x="3637" y="799"/>
                    <a:pt x="25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12" name="Google Shape;112;p2"/>
            <p:cNvSpPr/>
            <p:nvPr/>
          </p:nvSpPr>
          <p:spPr>
            <a:xfrm>
              <a:off x="3632550" y="2934900"/>
              <a:ext cx="67300" cy="63875"/>
            </a:xfrm>
            <a:custGeom>
              <a:avLst/>
              <a:gdLst/>
              <a:ahLst/>
              <a:cxnLst/>
              <a:rect l="l" t="t" r="r" b="b"/>
              <a:pathLst>
                <a:path w="2692" h="2555" extrusionOk="0">
                  <a:moveTo>
                    <a:pt x="21" y="1"/>
                  </a:moveTo>
                  <a:lnTo>
                    <a:pt x="0" y="22"/>
                  </a:lnTo>
                  <a:cubicBezTo>
                    <a:pt x="799" y="957"/>
                    <a:pt x="1693" y="1809"/>
                    <a:pt x="2670" y="2555"/>
                  </a:cubicBezTo>
                  <a:lnTo>
                    <a:pt x="2691" y="2523"/>
                  </a:lnTo>
                  <a:cubicBezTo>
                    <a:pt x="1714" y="1788"/>
                    <a:pt x="820" y="936"/>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13" name="Google Shape;113;p2"/>
            <p:cNvSpPr/>
            <p:nvPr/>
          </p:nvSpPr>
          <p:spPr>
            <a:xfrm>
              <a:off x="3626775" y="2935425"/>
              <a:ext cx="41000" cy="105400"/>
            </a:xfrm>
            <a:custGeom>
              <a:avLst/>
              <a:gdLst/>
              <a:ahLst/>
              <a:cxnLst/>
              <a:rect l="l" t="t" r="r" b="b"/>
              <a:pathLst>
                <a:path w="1640" h="4216" extrusionOk="0">
                  <a:moveTo>
                    <a:pt x="32" y="1"/>
                  </a:moveTo>
                  <a:lnTo>
                    <a:pt x="0" y="11"/>
                  </a:lnTo>
                  <a:cubicBezTo>
                    <a:pt x="357" y="1472"/>
                    <a:pt x="894" y="2891"/>
                    <a:pt x="1609" y="4215"/>
                  </a:cubicBezTo>
                  <a:lnTo>
                    <a:pt x="1640" y="4194"/>
                  </a:lnTo>
                  <a:cubicBezTo>
                    <a:pt x="925" y="2870"/>
                    <a:pt x="389" y="146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14" name="Google Shape;114;p2"/>
            <p:cNvSpPr/>
            <p:nvPr/>
          </p:nvSpPr>
          <p:spPr>
            <a:xfrm>
              <a:off x="3611800" y="2936750"/>
              <a:ext cx="4750" cy="115100"/>
            </a:xfrm>
            <a:custGeom>
              <a:avLst/>
              <a:gdLst/>
              <a:ahLst/>
              <a:cxnLst/>
              <a:rect l="l" t="t" r="r" b="b"/>
              <a:pathLst>
                <a:path w="190" h="4604" extrusionOk="0">
                  <a:moveTo>
                    <a:pt x="158" y="0"/>
                  </a:moveTo>
                  <a:cubicBezTo>
                    <a:pt x="21" y="1525"/>
                    <a:pt x="0" y="3080"/>
                    <a:pt x="85" y="4604"/>
                  </a:cubicBezTo>
                  <a:lnTo>
                    <a:pt x="116" y="4604"/>
                  </a:lnTo>
                  <a:cubicBezTo>
                    <a:pt x="32" y="3080"/>
                    <a:pt x="53" y="1525"/>
                    <a:pt x="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15" name="Google Shape;115;p2"/>
            <p:cNvSpPr/>
            <p:nvPr/>
          </p:nvSpPr>
          <p:spPr>
            <a:xfrm>
              <a:off x="3577650" y="2944900"/>
              <a:ext cx="31025" cy="89625"/>
            </a:xfrm>
            <a:custGeom>
              <a:avLst/>
              <a:gdLst/>
              <a:ahLst/>
              <a:cxnLst/>
              <a:rect l="l" t="t" r="r" b="b"/>
              <a:pathLst>
                <a:path w="1241" h="3585" extrusionOk="0">
                  <a:moveTo>
                    <a:pt x="1208" y="0"/>
                  </a:moveTo>
                  <a:lnTo>
                    <a:pt x="0" y="3574"/>
                  </a:lnTo>
                  <a:lnTo>
                    <a:pt x="31" y="3584"/>
                  </a:lnTo>
                  <a:lnTo>
                    <a:pt x="1240" y="10"/>
                  </a:lnTo>
                  <a:lnTo>
                    <a:pt x="120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116" name="Google Shape;116;p2"/>
          <p:cNvGrpSpPr/>
          <p:nvPr/>
        </p:nvGrpSpPr>
        <p:grpSpPr>
          <a:xfrm>
            <a:off x="1876078" y="342223"/>
            <a:ext cx="477763" cy="704045"/>
            <a:chOff x="901949" y="-1891967"/>
            <a:chExt cx="473000" cy="465912"/>
          </a:xfrm>
        </p:grpSpPr>
        <p:sp>
          <p:nvSpPr>
            <p:cNvPr id="117" name="Google Shape;117;p2"/>
            <p:cNvSpPr/>
            <p:nvPr/>
          </p:nvSpPr>
          <p:spPr>
            <a:xfrm rot="-5400000">
              <a:off x="905493" y="-1895511"/>
              <a:ext cx="465912" cy="473000"/>
            </a:xfrm>
            <a:custGeom>
              <a:avLst/>
              <a:gdLst/>
              <a:ahLst/>
              <a:cxnLst/>
              <a:rect l="l" t="t" r="r" b="b"/>
              <a:pathLst>
                <a:path w="6244" h="6339" extrusionOk="0">
                  <a:moveTo>
                    <a:pt x="2565" y="1461"/>
                  </a:moveTo>
                  <a:cubicBezTo>
                    <a:pt x="2617" y="1"/>
                    <a:pt x="568" y="863"/>
                    <a:pt x="1640" y="2292"/>
                  </a:cubicBezTo>
                  <a:cubicBezTo>
                    <a:pt x="389" y="1461"/>
                    <a:pt x="0" y="3511"/>
                    <a:pt x="1430" y="3659"/>
                  </a:cubicBezTo>
                  <a:cubicBezTo>
                    <a:pt x="178" y="3743"/>
                    <a:pt x="862" y="6338"/>
                    <a:pt x="2112" y="4878"/>
                  </a:cubicBezTo>
                  <a:cubicBezTo>
                    <a:pt x="1965" y="5361"/>
                    <a:pt x="2112" y="5897"/>
                    <a:pt x="2617" y="6013"/>
                  </a:cubicBezTo>
                  <a:cubicBezTo>
                    <a:pt x="3332" y="6191"/>
                    <a:pt x="3605" y="5582"/>
                    <a:pt x="3626" y="5004"/>
                  </a:cubicBezTo>
                  <a:cubicBezTo>
                    <a:pt x="3868" y="5477"/>
                    <a:pt x="4436" y="5771"/>
                    <a:pt x="4845" y="5298"/>
                  </a:cubicBezTo>
                  <a:cubicBezTo>
                    <a:pt x="5297" y="4762"/>
                    <a:pt x="5097" y="4331"/>
                    <a:pt x="4583" y="3995"/>
                  </a:cubicBezTo>
                  <a:cubicBezTo>
                    <a:pt x="5087" y="3963"/>
                    <a:pt x="5917" y="3932"/>
                    <a:pt x="5802" y="3185"/>
                  </a:cubicBezTo>
                  <a:cubicBezTo>
                    <a:pt x="5707" y="2597"/>
                    <a:pt x="5024" y="2650"/>
                    <a:pt x="4583" y="2713"/>
                  </a:cubicBezTo>
                  <a:lnTo>
                    <a:pt x="4551" y="2713"/>
                  </a:lnTo>
                  <a:cubicBezTo>
                    <a:pt x="6243" y="2502"/>
                    <a:pt x="4719" y="421"/>
                    <a:pt x="4015" y="1672"/>
                  </a:cubicBezTo>
                  <a:cubicBezTo>
                    <a:pt x="4235" y="1020"/>
                    <a:pt x="4109" y="663"/>
                    <a:pt x="3605" y="537"/>
                  </a:cubicBezTo>
                  <a:cubicBezTo>
                    <a:pt x="2974" y="389"/>
                    <a:pt x="2691" y="842"/>
                    <a:pt x="2565" y="1461"/>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118" name="Google Shape;118;p2"/>
            <p:cNvGrpSpPr/>
            <p:nvPr/>
          </p:nvGrpSpPr>
          <p:grpSpPr>
            <a:xfrm>
              <a:off x="919440" y="-1856603"/>
              <a:ext cx="438005" cy="395174"/>
              <a:chOff x="3924400" y="333500"/>
              <a:chExt cx="146750" cy="132400"/>
            </a:xfrm>
          </p:grpSpPr>
          <p:sp>
            <p:nvSpPr>
              <p:cNvPr id="119" name="Google Shape;119;p2"/>
              <p:cNvSpPr/>
              <p:nvPr/>
            </p:nvSpPr>
            <p:spPr>
              <a:xfrm>
                <a:off x="3924400" y="333500"/>
                <a:ext cx="146750" cy="132400"/>
              </a:xfrm>
              <a:custGeom>
                <a:avLst/>
                <a:gdLst/>
                <a:ahLst/>
                <a:cxnLst/>
                <a:rect l="l" t="t" r="r" b="b"/>
                <a:pathLst>
                  <a:path w="5870" h="5296" extrusionOk="0">
                    <a:moveTo>
                      <a:pt x="2997" y="0"/>
                    </a:moveTo>
                    <a:cubicBezTo>
                      <a:pt x="2955" y="0"/>
                      <a:pt x="2911" y="4"/>
                      <a:pt x="2863" y="11"/>
                    </a:cubicBezTo>
                    <a:cubicBezTo>
                      <a:pt x="2274" y="106"/>
                      <a:pt x="2327" y="789"/>
                      <a:pt x="2390" y="1230"/>
                    </a:cubicBezTo>
                    <a:lnTo>
                      <a:pt x="2390" y="1262"/>
                    </a:lnTo>
                    <a:cubicBezTo>
                      <a:pt x="2320" y="699"/>
                      <a:pt x="2043" y="492"/>
                      <a:pt x="1751" y="492"/>
                    </a:cubicBezTo>
                    <a:cubicBezTo>
                      <a:pt x="1164" y="492"/>
                      <a:pt x="514" y="1328"/>
                      <a:pt x="1350" y="1798"/>
                    </a:cubicBezTo>
                    <a:cubicBezTo>
                      <a:pt x="1145" y="1729"/>
                      <a:pt x="970" y="1694"/>
                      <a:pt x="822" y="1694"/>
                    </a:cubicBezTo>
                    <a:cubicBezTo>
                      <a:pt x="498" y="1694"/>
                      <a:pt x="304" y="1862"/>
                      <a:pt x="224" y="2208"/>
                    </a:cubicBezTo>
                    <a:cubicBezTo>
                      <a:pt x="67" y="2839"/>
                      <a:pt x="519" y="3122"/>
                      <a:pt x="1139" y="3248"/>
                    </a:cubicBezTo>
                    <a:cubicBezTo>
                      <a:pt x="1121" y="3248"/>
                      <a:pt x="1103" y="3247"/>
                      <a:pt x="1086" y="3247"/>
                    </a:cubicBezTo>
                    <a:cubicBezTo>
                      <a:pt x="0" y="3247"/>
                      <a:pt x="306" y="4484"/>
                      <a:pt x="1172" y="4484"/>
                    </a:cubicBezTo>
                    <a:cubicBezTo>
                      <a:pt x="1403" y="4484"/>
                      <a:pt x="1674" y="4396"/>
                      <a:pt x="1969" y="4173"/>
                    </a:cubicBezTo>
                    <a:lnTo>
                      <a:pt x="1969" y="4173"/>
                    </a:lnTo>
                    <a:cubicBezTo>
                      <a:pt x="1509" y="4867"/>
                      <a:pt x="1934" y="5296"/>
                      <a:pt x="2432" y="5296"/>
                    </a:cubicBezTo>
                    <a:cubicBezTo>
                      <a:pt x="2831" y="5296"/>
                      <a:pt x="3276" y="5020"/>
                      <a:pt x="3347" y="4383"/>
                    </a:cubicBezTo>
                    <a:cubicBezTo>
                      <a:pt x="3374" y="4853"/>
                      <a:pt x="3750" y="5051"/>
                      <a:pt x="4138" y="5051"/>
                    </a:cubicBezTo>
                    <a:cubicBezTo>
                      <a:pt x="4792" y="5051"/>
                      <a:pt x="5477" y="4486"/>
                      <a:pt x="4566" y="3701"/>
                    </a:cubicBezTo>
                    <a:lnTo>
                      <a:pt x="4566" y="3701"/>
                    </a:lnTo>
                    <a:cubicBezTo>
                      <a:pt x="4681" y="3736"/>
                      <a:pt x="4800" y="3755"/>
                      <a:pt x="4916" y="3755"/>
                    </a:cubicBezTo>
                    <a:cubicBezTo>
                      <a:pt x="5275" y="3755"/>
                      <a:pt x="5603" y="3578"/>
                      <a:pt x="5690" y="3196"/>
                    </a:cubicBezTo>
                    <a:cubicBezTo>
                      <a:pt x="5869" y="2481"/>
                      <a:pt x="5259" y="2208"/>
                      <a:pt x="4681" y="2187"/>
                    </a:cubicBezTo>
                    <a:cubicBezTo>
                      <a:pt x="5154" y="1945"/>
                      <a:pt x="5459" y="1377"/>
                      <a:pt x="4975" y="968"/>
                    </a:cubicBezTo>
                    <a:cubicBezTo>
                      <a:pt x="4769" y="794"/>
                      <a:pt x="4578" y="716"/>
                      <a:pt x="4402" y="716"/>
                    </a:cubicBezTo>
                    <a:cubicBezTo>
                      <a:pt x="4122" y="716"/>
                      <a:pt x="3879" y="914"/>
                      <a:pt x="3672" y="1230"/>
                    </a:cubicBezTo>
                    <a:cubicBezTo>
                      <a:pt x="3643" y="758"/>
                      <a:pt x="3613" y="0"/>
                      <a:pt x="29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20" name="Google Shape;120;p2"/>
              <p:cNvSpPr/>
              <p:nvPr/>
            </p:nvSpPr>
            <p:spPr>
              <a:xfrm>
                <a:off x="3950325" y="356725"/>
                <a:ext cx="95325" cy="86075"/>
              </a:xfrm>
              <a:custGeom>
                <a:avLst/>
                <a:gdLst/>
                <a:ahLst/>
                <a:cxnLst/>
                <a:rect l="l" t="t" r="r" b="b"/>
                <a:pathLst>
                  <a:path w="3813" h="3443" extrusionOk="0">
                    <a:moveTo>
                      <a:pt x="1943" y="0"/>
                    </a:moveTo>
                    <a:cubicBezTo>
                      <a:pt x="1916" y="0"/>
                      <a:pt x="1887" y="2"/>
                      <a:pt x="1857" y="7"/>
                    </a:cubicBezTo>
                    <a:cubicBezTo>
                      <a:pt x="1479" y="60"/>
                      <a:pt x="1511" y="511"/>
                      <a:pt x="1553" y="796"/>
                    </a:cubicBezTo>
                    <a:lnTo>
                      <a:pt x="1553" y="817"/>
                    </a:lnTo>
                    <a:cubicBezTo>
                      <a:pt x="1507" y="450"/>
                      <a:pt x="1328" y="315"/>
                      <a:pt x="1138" y="315"/>
                    </a:cubicBezTo>
                    <a:cubicBezTo>
                      <a:pt x="756" y="315"/>
                      <a:pt x="332" y="861"/>
                      <a:pt x="880" y="1163"/>
                    </a:cubicBezTo>
                    <a:cubicBezTo>
                      <a:pt x="748" y="1118"/>
                      <a:pt x="635" y="1096"/>
                      <a:pt x="539" y="1096"/>
                    </a:cubicBezTo>
                    <a:cubicBezTo>
                      <a:pt x="322" y="1096"/>
                      <a:pt x="195" y="1210"/>
                      <a:pt x="144" y="1436"/>
                    </a:cubicBezTo>
                    <a:cubicBezTo>
                      <a:pt x="49" y="1847"/>
                      <a:pt x="334" y="2025"/>
                      <a:pt x="743" y="2109"/>
                    </a:cubicBezTo>
                    <a:cubicBezTo>
                      <a:pt x="732" y="2109"/>
                      <a:pt x="721" y="2108"/>
                      <a:pt x="711" y="2108"/>
                    </a:cubicBezTo>
                    <a:cubicBezTo>
                      <a:pt x="1" y="2108"/>
                      <a:pt x="195" y="2914"/>
                      <a:pt x="758" y="2914"/>
                    </a:cubicBezTo>
                    <a:cubicBezTo>
                      <a:pt x="909" y="2914"/>
                      <a:pt x="1086" y="2856"/>
                      <a:pt x="1280" y="2709"/>
                    </a:cubicBezTo>
                    <a:lnTo>
                      <a:pt x="1280" y="2709"/>
                    </a:lnTo>
                    <a:cubicBezTo>
                      <a:pt x="982" y="3163"/>
                      <a:pt x="1260" y="3443"/>
                      <a:pt x="1582" y="3443"/>
                    </a:cubicBezTo>
                    <a:cubicBezTo>
                      <a:pt x="1842" y="3443"/>
                      <a:pt x="2131" y="3262"/>
                      <a:pt x="2172" y="2845"/>
                    </a:cubicBezTo>
                    <a:cubicBezTo>
                      <a:pt x="2188" y="3150"/>
                      <a:pt x="2432" y="3279"/>
                      <a:pt x="2684" y="3279"/>
                    </a:cubicBezTo>
                    <a:cubicBezTo>
                      <a:pt x="3109" y="3279"/>
                      <a:pt x="3555" y="2912"/>
                      <a:pt x="2961" y="2403"/>
                    </a:cubicBezTo>
                    <a:lnTo>
                      <a:pt x="2961" y="2403"/>
                    </a:lnTo>
                    <a:cubicBezTo>
                      <a:pt x="3038" y="2426"/>
                      <a:pt x="3117" y="2438"/>
                      <a:pt x="3193" y="2438"/>
                    </a:cubicBezTo>
                    <a:cubicBezTo>
                      <a:pt x="3429" y="2438"/>
                      <a:pt x="3641" y="2324"/>
                      <a:pt x="3697" y="2078"/>
                    </a:cubicBezTo>
                    <a:cubicBezTo>
                      <a:pt x="3812" y="1615"/>
                      <a:pt x="3413" y="1436"/>
                      <a:pt x="3045" y="1415"/>
                    </a:cubicBezTo>
                    <a:cubicBezTo>
                      <a:pt x="3350" y="1258"/>
                      <a:pt x="3539" y="890"/>
                      <a:pt x="3234" y="627"/>
                    </a:cubicBezTo>
                    <a:cubicBezTo>
                      <a:pt x="3100" y="513"/>
                      <a:pt x="2975" y="462"/>
                      <a:pt x="2859" y="462"/>
                    </a:cubicBezTo>
                    <a:cubicBezTo>
                      <a:pt x="2677" y="462"/>
                      <a:pt x="2518" y="590"/>
                      <a:pt x="2383" y="796"/>
                    </a:cubicBezTo>
                    <a:cubicBezTo>
                      <a:pt x="2363" y="490"/>
                      <a:pt x="2343" y="0"/>
                      <a:pt x="19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21" name="Google Shape;121;p2"/>
              <p:cNvSpPr/>
              <p:nvPr/>
            </p:nvSpPr>
            <p:spPr>
              <a:xfrm>
                <a:off x="3973900" y="379750"/>
                <a:ext cx="46000" cy="46525"/>
              </a:xfrm>
              <a:custGeom>
                <a:avLst/>
                <a:gdLst/>
                <a:ahLst/>
                <a:cxnLst/>
                <a:rect l="l" t="t" r="r" b="b"/>
                <a:pathLst>
                  <a:path w="1840" h="1861" extrusionOk="0">
                    <a:moveTo>
                      <a:pt x="1808" y="936"/>
                    </a:moveTo>
                    <a:cubicBezTo>
                      <a:pt x="1797" y="1041"/>
                      <a:pt x="1797" y="1146"/>
                      <a:pt x="1776" y="1251"/>
                    </a:cubicBezTo>
                    <a:cubicBezTo>
                      <a:pt x="1734" y="1493"/>
                      <a:pt x="1598" y="1640"/>
                      <a:pt x="1398" y="1724"/>
                    </a:cubicBezTo>
                    <a:cubicBezTo>
                      <a:pt x="1072" y="1861"/>
                      <a:pt x="746" y="1819"/>
                      <a:pt x="421" y="1682"/>
                    </a:cubicBezTo>
                    <a:cubicBezTo>
                      <a:pt x="263" y="1608"/>
                      <a:pt x="168" y="1472"/>
                      <a:pt x="105" y="1304"/>
                    </a:cubicBezTo>
                    <a:cubicBezTo>
                      <a:pt x="31" y="1083"/>
                      <a:pt x="0" y="852"/>
                      <a:pt x="63" y="610"/>
                    </a:cubicBezTo>
                    <a:cubicBezTo>
                      <a:pt x="115" y="379"/>
                      <a:pt x="252" y="232"/>
                      <a:pt x="431" y="127"/>
                    </a:cubicBezTo>
                    <a:cubicBezTo>
                      <a:pt x="652" y="11"/>
                      <a:pt x="893" y="1"/>
                      <a:pt x="1124" y="64"/>
                    </a:cubicBezTo>
                    <a:cubicBezTo>
                      <a:pt x="1187" y="74"/>
                      <a:pt x="1251" y="95"/>
                      <a:pt x="1314" y="116"/>
                    </a:cubicBezTo>
                    <a:cubicBezTo>
                      <a:pt x="1577" y="221"/>
                      <a:pt x="1839" y="578"/>
                      <a:pt x="1808" y="93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22" name="Google Shape;122;p2"/>
              <p:cNvSpPr/>
              <p:nvPr/>
            </p:nvSpPr>
            <p:spPr>
              <a:xfrm>
                <a:off x="3991225" y="396050"/>
                <a:ext cx="13425" cy="13675"/>
              </a:xfrm>
              <a:custGeom>
                <a:avLst/>
                <a:gdLst/>
                <a:ahLst/>
                <a:cxnLst/>
                <a:rect l="l" t="t" r="r" b="b"/>
                <a:pathLst>
                  <a:path w="537" h="547" extrusionOk="0">
                    <a:moveTo>
                      <a:pt x="473" y="379"/>
                    </a:moveTo>
                    <a:cubicBezTo>
                      <a:pt x="400" y="505"/>
                      <a:pt x="263" y="547"/>
                      <a:pt x="148" y="473"/>
                    </a:cubicBezTo>
                    <a:cubicBezTo>
                      <a:pt x="32" y="400"/>
                      <a:pt x="1" y="274"/>
                      <a:pt x="64" y="148"/>
                    </a:cubicBezTo>
                    <a:cubicBezTo>
                      <a:pt x="137" y="31"/>
                      <a:pt x="263" y="0"/>
                      <a:pt x="389" y="84"/>
                    </a:cubicBezTo>
                    <a:cubicBezTo>
                      <a:pt x="505" y="158"/>
                      <a:pt x="536" y="274"/>
                      <a:pt x="473" y="37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23" name="Google Shape;123;p2"/>
              <p:cNvSpPr/>
              <p:nvPr/>
            </p:nvSpPr>
            <p:spPr>
              <a:xfrm>
                <a:off x="3981500" y="394475"/>
                <a:ext cx="10275" cy="10775"/>
              </a:xfrm>
              <a:custGeom>
                <a:avLst/>
                <a:gdLst/>
                <a:ahLst/>
                <a:cxnLst/>
                <a:rect l="l" t="t" r="r" b="b"/>
                <a:pathLst>
                  <a:path w="411" h="431" extrusionOk="0">
                    <a:moveTo>
                      <a:pt x="358" y="316"/>
                    </a:moveTo>
                    <a:cubicBezTo>
                      <a:pt x="285" y="400"/>
                      <a:pt x="169" y="431"/>
                      <a:pt x="96" y="368"/>
                    </a:cubicBezTo>
                    <a:cubicBezTo>
                      <a:pt x="22" y="295"/>
                      <a:pt x="1" y="179"/>
                      <a:pt x="64" y="105"/>
                    </a:cubicBezTo>
                    <a:cubicBezTo>
                      <a:pt x="138" y="10"/>
                      <a:pt x="243" y="0"/>
                      <a:pt x="337" y="73"/>
                    </a:cubicBezTo>
                    <a:cubicBezTo>
                      <a:pt x="400" y="126"/>
                      <a:pt x="411" y="242"/>
                      <a:pt x="358" y="31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24" name="Google Shape;124;p2"/>
              <p:cNvSpPr/>
              <p:nvPr/>
            </p:nvSpPr>
            <p:spPr>
              <a:xfrm>
                <a:off x="3999650" y="406550"/>
                <a:ext cx="10525" cy="10800"/>
              </a:xfrm>
              <a:custGeom>
                <a:avLst/>
                <a:gdLst/>
                <a:ahLst/>
                <a:cxnLst/>
                <a:rect l="l" t="t" r="r" b="b"/>
                <a:pathLst>
                  <a:path w="421" h="432" extrusionOk="0">
                    <a:moveTo>
                      <a:pt x="316" y="74"/>
                    </a:moveTo>
                    <a:cubicBezTo>
                      <a:pt x="400" y="127"/>
                      <a:pt x="421" y="253"/>
                      <a:pt x="347" y="337"/>
                    </a:cubicBezTo>
                    <a:cubicBezTo>
                      <a:pt x="284" y="421"/>
                      <a:pt x="189" y="431"/>
                      <a:pt x="115" y="379"/>
                    </a:cubicBezTo>
                    <a:cubicBezTo>
                      <a:pt x="21" y="326"/>
                      <a:pt x="0" y="211"/>
                      <a:pt x="63" y="127"/>
                    </a:cubicBezTo>
                    <a:cubicBezTo>
                      <a:pt x="115" y="53"/>
                      <a:pt x="210" y="1"/>
                      <a:pt x="316" y="7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25" name="Google Shape;125;p2"/>
              <p:cNvSpPr/>
              <p:nvPr/>
            </p:nvSpPr>
            <p:spPr>
              <a:xfrm>
                <a:off x="3993075" y="386050"/>
                <a:ext cx="10275" cy="10550"/>
              </a:xfrm>
              <a:custGeom>
                <a:avLst/>
                <a:gdLst/>
                <a:ahLst/>
                <a:cxnLst/>
                <a:rect l="l" t="t" r="r" b="b"/>
                <a:pathLst>
                  <a:path w="411" h="422" extrusionOk="0">
                    <a:moveTo>
                      <a:pt x="315" y="74"/>
                    </a:moveTo>
                    <a:cubicBezTo>
                      <a:pt x="399" y="127"/>
                      <a:pt x="410" y="221"/>
                      <a:pt x="347" y="305"/>
                    </a:cubicBezTo>
                    <a:cubicBezTo>
                      <a:pt x="284" y="400"/>
                      <a:pt x="179" y="421"/>
                      <a:pt x="84" y="347"/>
                    </a:cubicBezTo>
                    <a:cubicBezTo>
                      <a:pt x="11" y="284"/>
                      <a:pt x="0" y="169"/>
                      <a:pt x="42" y="95"/>
                    </a:cubicBezTo>
                    <a:cubicBezTo>
                      <a:pt x="105" y="11"/>
                      <a:pt x="221" y="1"/>
                      <a:pt x="315" y="7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26" name="Google Shape;126;p2"/>
              <p:cNvSpPr/>
              <p:nvPr/>
            </p:nvSpPr>
            <p:spPr>
              <a:xfrm>
                <a:off x="3986500" y="408125"/>
                <a:ext cx="10550" cy="10275"/>
              </a:xfrm>
              <a:custGeom>
                <a:avLst/>
                <a:gdLst/>
                <a:ahLst/>
                <a:cxnLst/>
                <a:rect l="l" t="t" r="r" b="b"/>
                <a:pathLst>
                  <a:path w="422" h="411" extrusionOk="0">
                    <a:moveTo>
                      <a:pt x="316" y="74"/>
                    </a:moveTo>
                    <a:cubicBezTo>
                      <a:pt x="400" y="148"/>
                      <a:pt x="421" y="221"/>
                      <a:pt x="368" y="295"/>
                    </a:cubicBezTo>
                    <a:cubicBezTo>
                      <a:pt x="295" y="389"/>
                      <a:pt x="190" y="410"/>
                      <a:pt x="95" y="347"/>
                    </a:cubicBezTo>
                    <a:cubicBezTo>
                      <a:pt x="11" y="274"/>
                      <a:pt x="1" y="158"/>
                      <a:pt x="64" y="64"/>
                    </a:cubicBezTo>
                    <a:cubicBezTo>
                      <a:pt x="116" y="1"/>
                      <a:pt x="232" y="11"/>
                      <a:pt x="316" y="7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27" name="Google Shape;127;p2"/>
              <p:cNvSpPr/>
              <p:nvPr/>
            </p:nvSpPr>
            <p:spPr>
              <a:xfrm>
                <a:off x="4004100" y="394200"/>
                <a:ext cx="10000" cy="10800"/>
              </a:xfrm>
              <a:custGeom>
                <a:avLst/>
                <a:gdLst/>
                <a:ahLst/>
                <a:cxnLst/>
                <a:rect l="l" t="t" r="r" b="b"/>
                <a:pathLst>
                  <a:path w="400" h="432" extrusionOk="0">
                    <a:moveTo>
                      <a:pt x="348" y="316"/>
                    </a:moveTo>
                    <a:cubicBezTo>
                      <a:pt x="274" y="411"/>
                      <a:pt x="180" y="432"/>
                      <a:pt x="95" y="358"/>
                    </a:cubicBezTo>
                    <a:cubicBezTo>
                      <a:pt x="11" y="295"/>
                      <a:pt x="0" y="190"/>
                      <a:pt x="53" y="116"/>
                    </a:cubicBezTo>
                    <a:cubicBezTo>
                      <a:pt x="117" y="21"/>
                      <a:pt x="243" y="0"/>
                      <a:pt x="327" y="53"/>
                    </a:cubicBezTo>
                    <a:cubicBezTo>
                      <a:pt x="400" y="105"/>
                      <a:pt x="400" y="222"/>
                      <a:pt x="348" y="31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128" name="Google Shape;128;p2"/>
          <p:cNvGrpSpPr/>
          <p:nvPr/>
        </p:nvGrpSpPr>
        <p:grpSpPr>
          <a:xfrm rot="10800000" flipH="1">
            <a:off x="-277085" y="6617196"/>
            <a:ext cx="1533193" cy="1831386"/>
            <a:chOff x="3568700" y="2891825"/>
            <a:chExt cx="267775" cy="213800"/>
          </a:xfrm>
        </p:grpSpPr>
        <p:sp>
          <p:nvSpPr>
            <p:cNvPr id="129" name="Google Shape;129;p2"/>
            <p:cNvSpPr/>
            <p:nvPr/>
          </p:nvSpPr>
          <p:spPr>
            <a:xfrm>
              <a:off x="3619150" y="2891825"/>
              <a:ext cx="217325" cy="213800"/>
            </a:xfrm>
            <a:custGeom>
              <a:avLst/>
              <a:gdLst/>
              <a:ahLst/>
              <a:cxnLst/>
              <a:rect l="l" t="t" r="r" b="b"/>
              <a:pathLst>
                <a:path w="8693" h="8552" extrusionOk="0">
                  <a:moveTo>
                    <a:pt x="968" y="0"/>
                  </a:moveTo>
                  <a:cubicBezTo>
                    <a:pt x="557" y="357"/>
                    <a:pt x="410" y="620"/>
                    <a:pt x="1" y="977"/>
                  </a:cubicBezTo>
                  <a:cubicBezTo>
                    <a:pt x="494" y="3184"/>
                    <a:pt x="1367" y="5497"/>
                    <a:pt x="2197" y="7599"/>
                  </a:cubicBezTo>
                  <a:cubicBezTo>
                    <a:pt x="2302" y="7883"/>
                    <a:pt x="2428" y="8177"/>
                    <a:pt x="2660" y="8367"/>
                  </a:cubicBezTo>
                  <a:cubicBezTo>
                    <a:pt x="2793" y="8482"/>
                    <a:pt x="2975" y="8551"/>
                    <a:pt x="3148" y="8551"/>
                  </a:cubicBezTo>
                  <a:cubicBezTo>
                    <a:pt x="3275" y="8551"/>
                    <a:pt x="3397" y="8514"/>
                    <a:pt x="3490" y="8430"/>
                  </a:cubicBezTo>
                  <a:cubicBezTo>
                    <a:pt x="3732" y="8220"/>
                    <a:pt x="3711" y="7851"/>
                    <a:pt x="3658" y="7536"/>
                  </a:cubicBezTo>
                  <a:cubicBezTo>
                    <a:pt x="3469" y="6475"/>
                    <a:pt x="3122" y="5445"/>
                    <a:pt x="2575" y="4509"/>
                  </a:cubicBezTo>
                  <a:lnTo>
                    <a:pt x="2575" y="4509"/>
                  </a:lnTo>
                  <a:cubicBezTo>
                    <a:pt x="3269" y="5676"/>
                    <a:pt x="4068" y="6779"/>
                    <a:pt x="4972" y="7788"/>
                  </a:cubicBezTo>
                  <a:cubicBezTo>
                    <a:pt x="5130" y="7956"/>
                    <a:pt x="5298" y="8135"/>
                    <a:pt x="5508" y="8241"/>
                  </a:cubicBezTo>
                  <a:cubicBezTo>
                    <a:pt x="5614" y="8291"/>
                    <a:pt x="5729" y="8319"/>
                    <a:pt x="5841" y="8319"/>
                  </a:cubicBezTo>
                  <a:cubicBezTo>
                    <a:pt x="5963" y="8319"/>
                    <a:pt x="6082" y="8285"/>
                    <a:pt x="6181" y="8209"/>
                  </a:cubicBezTo>
                  <a:cubicBezTo>
                    <a:pt x="6496" y="7956"/>
                    <a:pt x="6391" y="7463"/>
                    <a:pt x="6233" y="7094"/>
                  </a:cubicBezTo>
                  <a:cubicBezTo>
                    <a:pt x="5622" y="5689"/>
                    <a:pt x="4662" y="4427"/>
                    <a:pt x="3471" y="3458"/>
                  </a:cubicBezTo>
                  <a:lnTo>
                    <a:pt x="3471" y="3458"/>
                  </a:lnTo>
                  <a:cubicBezTo>
                    <a:pt x="4602" y="4295"/>
                    <a:pt x="5772" y="5070"/>
                    <a:pt x="6980" y="5791"/>
                  </a:cubicBezTo>
                  <a:cubicBezTo>
                    <a:pt x="7254" y="5951"/>
                    <a:pt x="7572" y="6111"/>
                    <a:pt x="7875" y="6111"/>
                  </a:cubicBezTo>
                  <a:cubicBezTo>
                    <a:pt x="7990" y="6111"/>
                    <a:pt x="8102" y="6088"/>
                    <a:pt x="8209" y="6033"/>
                  </a:cubicBezTo>
                  <a:cubicBezTo>
                    <a:pt x="8545" y="5854"/>
                    <a:pt x="8662" y="5392"/>
                    <a:pt x="8545" y="5013"/>
                  </a:cubicBezTo>
                  <a:cubicBezTo>
                    <a:pt x="8440" y="4646"/>
                    <a:pt x="8157" y="4352"/>
                    <a:pt x="7863" y="4099"/>
                  </a:cubicBezTo>
                  <a:cubicBezTo>
                    <a:pt x="6686" y="3100"/>
                    <a:pt x="5224" y="2491"/>
                    <a:pt x="3785" y="1923"/>
                  </a:cubicBezTo>
                  <a:lnTo>
                    <a:pt x="3785" y="1923"/>
                  </a:lnTo>
                  <a:cubicBezTo>
                    <a:pt x="4902" y="2357"/>
                    <a:pt x="6091" y="2570"/>
                    <a:pt x="7285" y="2570"/>
                  </a:cubicBezTo>
                  <a:cubicBezTo>
                    <a:pt x="7394" y="2570"/>
                    <a:pt x="7502" y="2568"/>
                    <a:pt x="7610" y="2565"/>
                  </a:cubicBezTo>
                  <a:cubicBezTo>
                    <a:pt x="7842" y="2554"/>
                    <a:pt x="8083" y="2533"/>
                    <a:pt x="8293" y="2439"/>
                  </a:cubicBezTo>
                  <a:cubicBezTo>
                    <a:pt x="8503" y="2334"/>
                    <a:pt x="8683" y="2123"/>
                    <a:pt x="8683" y="1892"/>
                  </a:cubicBezTo>
                  <a:cubicBezTo>
                    <a:pt x="8693" y="1493"/>
                    <a:pt x="8230" y="1261"/>
                    <a:pt x="7852" y="1135"/>
                  </a:cubicBezTo>
                  <a:cubicBezTo>
                    <a:pt x="5876" y="515"/>
                    <a:pt x="3038" y="94"/>
                    <a:pt x="9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30" name="Google Shape;130;p2"/>
            <p:cNvSpPr/>
            <p:nvPr/>
          </p:nvSpPr>
          <p:spPr>
            <a:xfrm>
              <a:off x="3679600" y="2918350"/>
              <a:ext cx="142175" cy="22900"/>
            </a:xfrm>
            <a:custGeom>
              <a:avLst/>
              <a:gdLst/>
              <a:ahLst/>
              <a:cxnLst/>
              <a:rect l="l" t="t" r="r" b="b"/>
              <a:pathLst>
                <a:path w="5687" h="916" extrusionOk="0">
                  <a:moveTo>
                    <a:pt x="0" y="0"/>
                  </a:moveTo>
                  <a:lnTo>
                    <a:pt x="0" y="32"/>
                  </a:lnTo>
                  <a:cubicBezTo>
                    <a:pt x="1850" y="526"/>
                    <a:pt x="3763" y="820"/>
                    <a:pt x="5686" y="915"/>
                  </a:cubicBezTo>
                  <a:lnTo>
                    <a:pt x="5686" y="883"/>
                  </a:lnTo>
                  <a:cubicBezTo>
                    <a:pt x="3773" y="789"/>
                    <a:pt x="1860" y="49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31" name="Google Shape;131;p2"/>
            <p:cNvSpPr/>
            <p:nvPr/>
          </p:nvSpPr>
          <p:spPr>
            <a:xfrm>
              <a:off x="3672475" y="2923600"/>
              <a:ext cx="145350" cy="100675"/>
            </a:xfrm>
            <a:custGeom>
              <a:avLst/>
              <a:gdLst/>
              <a:ahLst/>
              <a:cxnLst/>
              <a:rect l="l" t="t" r="r" b="b"/>
              <a:pathLst>
                <a:path w="5814" h="4027" extrusionOk="0">
                  <a:moveTo>
                    <a:pt x="22" y="0"/>
                  </a:moveTo>
                  <a:lnTo>
                    <a:pt x="1" y="32"/>
                  </a:lnTo>
                  <a:cubicBezTo>
                    <a:pt x="1746" y="1609"/>
                    <a:pt x="3701" y="2954"/>
                    <a:pt x="5803" y="4027"/>
                  </a:cubicBezTo>
                  <a:lnTo>
                    <a:pt x="5814" y="3995"/>
                  </a:lnTo>
                  <a:cubicBezTo>
                    <a:pt x="3722" y="2922"/>
                    <a:pt x="1767" y="1577"/>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32" name="Google Shape;132;p2"/>
            <p:cNvSpPr/>
            <p:nvPr/>
          </p:nvSpPr>
          <p:spPr>
            <a:xfrm>
              <a:off x="3659100" y="2935150"/>
              <a:ext cx="100400" cy="150625"/>
            </a:xfrm>
            <a:custGeom>
              <a:avLst/>
              <a:gdLst/>
              <a:ahLst/>
              <a:cxnLst/>
              <a:rect l="l" t="t" r="r" b="b"/>
              <a:pathLst>
                <a:path w="4016" h="6025" extrusionOk="0">
                  <a:moveTo>
                    <a:pt x="31" y="1"/>
                  </a:moveTo>
                  <a:lnTo>
                    <a:pt x="0" y="22"/>
                  </a:lnTo>
                  <a:cubicBezTo>
                    <a:pt x="1178" y="2114"/>
                    <a:pt x="2523" y="4132"/>
                    <a:pt x="3994" y="6024"/>
                  </a:cubicBezTo>
                  <a:lnTo>
                    <a:pt x="4015" y="6003"/>
                  </a:lnTo>
                  <a:cubicBezTo>
                    <a:pt x="2544" y="4111"/>
                    <a:pt x="1209" y="2093"/>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33" name="Google Shape;133;p2"/>
            <p:cNvSpPr/>
            <p:nvPr/>
          </p:nvSpPr>
          <p:spPr>
            <a:xfrm>
              <a:off x="3656200" y="2952775"/>
              <a:ext cx="41000" cy="142700"/>
            </a:xfrm>
            <a:custGeom>
              <a:avLst/>
              <a:gdLst/>
              <a:ahLst/>
              <a:cxnLst/>
              <a:rect l="l" t="t" r="r" b="b"/>
              <a:pathLst>
                <a:path w="1640" h="5708" extrusionOk="0">
                  <a:moveTo>
                    <a:pt x="32" y="1"/>
                  </a:moveTo>
                  <a:lnTo>
                    <a:pt x="0" y="11"/>
                  </a:lnTo>
                  <a:lnTo>
                    <a:pt x="1609" y="5708"/>
                  </a:lnTo>
                  <a:lnTo>
                    <a:pt x="1640" y="5697"/>
                  </a:lnTo>
                  <a:lnTo>
                    <a:pt x="3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34" name="Google Shape;134;p2"/>
            <p:cNvSpPr/>
            <p:nvPr/>
          </p:nvSpPr>
          <p:spPr>
            <a:xfrm>
              <a:off x="3568700" y="2915725"/>
              <a:ext cx="142975" cy="147450"/>
            </a:xfrm>
            <a:custGeom>
              <a:avLst/>
              <a:gdLst/>
              <a:ahLst/>
              <a:cxnLst/>
              <a:rect l="l" t="t" r="r" b="b"/>
              <a:pathLst>
                <a:path w="5719" h="5898" extrusionOk="0">
                  <a:moveTo>
                    <a:pt x="2586" y="0"/>
                  </a:moveTo>
                  <a:cubicBezTo>
                    <a:pt x="2413" y="21"/>
                    <a:pt x="2223" y="21"/>
                    <a:pt x="2034" y="21"/>
                  </a:cubicBezTo>
                  <a:cubicBezTo>
                    <a:pt x="1845" y="21"/>
                    <a:pt x="1656" y="21"/>
                    <a:pt x="1482" y="42"/>
                  </a:cubicBezTo>
                  <a:cubicBezTo>
                    <a:pt x="947" y="1378"/>
                    <a:pt x="410" y="2733"/>
                    <a:pt x="85" y="4131"/>
                  </a:cubicBezTo>
                  <a:cubicBezTo>
                    <a:pt x="43" y="4321"/>
                    <a:pt x="1" y="4520"/>
                    <a:pt x="53" y="4709"/>
                  </a:cubicBezTo>
                  <a:cubicBezTo>
                    <a:pt x="103" y="4887"/>
                    <a:pt x="255" y="5047"/>
                    <a:pt x="439" y="5047"/>
                  </a:cubicBezTo>
                  <a:cubicBezTo>
                    <a:pt x="451" y="5047"/>
                    <a:pt x="462" y="5047"/>
                    <a:pt x="473" y="5045"/>
                  </a:cubicBezTo>
                  <a:cubicBezTo>
                    <a:pt x="673" y="5014"/>
                    <a:pt x="799" y="4814"/>
                    <a:pt x="884" y="4625"/>
                  </a:cubicBezTo>
                  <a:cubicBezTo>
                    <a:pt x="1167" y="4005"/>
                    <a:pt x="1356" y="3332"/>
                    <a:pt x="1409" y="2649"/>
                  </a:cubicBezTo>
                  <a:lnTo>
                    <a:pt x="1409" y="2649"/>
                  </a:lnTo>
                  <a:cubicBezTo>
                    <a:pt x="1346" y="3511"/>
                    <a:pt x="1377" y="4384"/>
                    <a:pt x="1482" y="5235"/>
                  </a:cubicBezTo>
                  <a:cubicBezTo>
                    <a:pt x="1503" y="5393"/>
                    <a:pt x="1524" y="5540"/>
                    <a:pt x="1598" y="5676"/>
                  </a:cubicBezTo>
                  <a:cubicBezTo>
                    <a:pt x="1668" y="5796"/>
                    <a:pt x="1806" y="5898"/>
                    <a:pt x="1946" y="5898"/>
                  </a:cubicBezTo>
                  <a:cubicBezTo>
                    <a:pt x="1953" y="5898"/>
                    <a:pt x="1959" y="5898"/>
                    <a:pt x="1966" y="5897"/>
                  </a:cubicBezTo>
                  <a:cubicBezTo>
                    <a:pt x="2218" y="5876"/>
                    <a:pt x="2344" y="5582"/>
                    <a:pt x="2397" y="5330"/>
                  </a:cubicBezTo>
                  <a:cubicBezTo>
                    <a:pt x="2581" y="4356"/>
                    <a:pt x="2531" y="3341"/>
                    <a:pt x="2249" y="2399"/>
                  </a:cubicBezTo>
                  <a:lnTo>
                    <a:pt x="2249" y="2399"/>
                  </a:lnTo>
                  <a:cubicBezTo>
                    <a:pt x="2545" y="3250"/>
                    <a:pt x="2886" y="4092"/>
                    <a:pt x="3259" y="4909"/>
                  </a:cubicBezTo>
                  <a:cubicBezTo>
                    <a:pt x="3374" y="5161"/>
                    <a:pt x="3542" y="5456"/>
                    <a:pt x="3816" y="5487"/>
                  </a:cubicBezTo>
                  <a:cubicBezTo>
                    <a:pt x="3832" y="5489"/>
                    <a:pt x="3849" y="5490"/>
                    <a:pt x="3865" y="5490"/>
                  </a:cubicBezTo>
                  <a:cubicBezTo>
                    <a:pt x="4089" y="5490"/>
                    <a:pt x="4294" y="5293"/>
                    <a:pt x="4362" y="5077"/>
                  </a:cubicBezTo>
                  <a:cubicBezTo>
                    <a:pt x="4446" y="4835"/>
                    <a:pt x="4394" y="4583"/>
                    <a:pt x="4331" y="4342"/>
                  </a:cubicBezTo>
                  <a:cubicBezTo>
                    <a:pt x="4079" y="3385"/>
                    <a:pt x="3532" y="2544"/>
                    <a:pt x="2975" y="1724"/>
                  </a:cubicBezTo>
                  <a:lnTo>
                    <a:pt x="2975" y="1724"/>
                  </a:lnTo>
                  <a:cubicBezTo>
                    <a:pt x="3448" y="2408"/>
                    <a:pt x="4058" y="2996"/>
                    <a:pt x="4762" y="3448"/>
                  </a:cubicBezTo>
                  <a:cubicBezTo>
                    <a:pt x="4888" y="3522"/>
                    <a:pt x="5025" y="3606"/>
                    <a:pt x="5172" y="3627"/>
                  </a:cubicBezTo>
                  <a:cubicBezTo>
                    <a:pt x="5196" y="3630"/>
                    <a:pt x="5220" y="3632"/>
                    <a:pt x="5245" y="3632"/>
                  </a:cubicBezTo>
                  <a:cubicBezTo>
                    <a:pt x="5371" y="3632"/>
                    <a:pt x="5501" y="3585"/>
                    <a:pt x="5571" y="3480"/>
                  </a:cubicBezTo>
                  <a:cubicBezTo>
                    <a:pt x="5718" y="3269"/>
                    <a:pt x="5560" y="2985"/>
                    <a:pt x="5403" y="2775"/>
                  </a:cubicBezTo>
                  <a:cubicBezTo>
                    <a:pt x="4583" y="1735"/>
                    <a:pt x="3637" y="799"/>
                    <a:pt x="25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35" name="Google Shape;135;p2"/>
            <p:cNvSpPr/>
            <p:nvPr/>
          </p:nvSpPr>
          <p:spPr>
            <a:xfrm>
              <a:off x="3632550" y="2934900"/>
              <a:ext cx="67300" cy="63875"/>
            </a:xfrm>
            <a:custGeom>
              <a:avLst/>
              <a:gdLst/>
              <a:ahLst/>
              <a:cxnLst/>
              <a:rect l="l" t="t" r="r" b="b"/>
              <a:pathLst>
                <a:path w="2692" h="2555" extrusionOk="0">
                  <a:moveTo>
                    <a:pt x="21" y="1"/>
                  </a:moveTo>
                  <a:lnTo>
                    <a:pt x="0" y="22"/>
                  </a:lnTo>
                  <a:cubicBezTo>
                    <a:pt x="799" y="957"/>
                    <a:pt x="1693" y="1809"/>
                    <a:pt x="2670" y="2555"/>
                  </a:cubicBezTo>
                  <a:lnTo>
                    <a:pt x="2691" y="2523"/>
                  </a:lnTo>
                  <a:cubicBezTo>
                    <a:pt x="1714" y="1788"/>
                    <a:pt x="820" y="936"/>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36" name="Google Shape;136;p2"/>
            <p:cNvSpPr/>
            <p:nvPr/>
          </p:nvSpPr>
          <p:spPr>
            <a:xfrm>
              <a:off x="3626775" y="2935425"/>
              <a:ext cx="41000" cy="105400"/>
            </a:xfrm>
            <a:custGeom>
              <a:avLst/>
              <a:gdLst/>
              <a:ahLst/>
              <a:cxnLst/>
              <a:rect l="l" t="t" r="r" b="b"/>
              <a:pathLst>
                <a:path w="1640" h="4216" extrusionOk="0">
                  <a:moveTo>
                    <a:pt x="32" y="1"/>
                  </a:moveTo>
                  <a:lnTo>
                    <a:pt x="0" y="11"/>
                  </a:lnTo>
                  <a:cubicBezTo>
                    <a:pt x="357" y="1472"/>
                    <a:pt x="894" y="2891"/>
                    <a:pt x="1609" y="4215"/>
                  </a:cubicBezTo>
                  <a:lnTo>
                    <a:pt x="1640" y="4194"/>
                  </a:lnTo>
                  <a:cubicBezTo>
                    <a:pt x="925" y="2870"/>
                    <a:pt x="389" y="146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37" name="Google Shape;137;p2"/>
            <p:cNvSpPr/>
            <p:nvPr/>
          </p:nvSpPr>
          <p:spPr>
            <a:xfrm>
              <a:off x="3611800" y="2936750"/>
              <a:ext cx="4750" cy="115100"/>
            </a:xfrm>
            <a:custGeom>
              <a:avLst/>
              <a:gdLst/>
              <a:ahLst/>
              <a:cxnLst/>
              <a:rect l="l" t="t" r="r" b="b"/>
              <a:pathLst>
                <a:path w="190" h="4604" extrusionOk="0">
                  <a:moveTo>
                    <a:pt x="158" y="0"/>
                  </a:moveTo>
                  <a:cubicBezTo>
                    <a:pt x="21" y="1525"/>
                    <a:pt x="0" y="3080"/>
                    <a:pt x="85" y="4604"/>
                  </a:cubicBezTo>
                  <a:lnTo>
                    <a:pt x="116" y="4604"/>
                  </a:lnTo>
                  <a:cubicBezTo>
                    <a:pt x="32" y="3080"/>
                    <a:pt x="53" y="1525"/>
                    <a:pt x="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38" name="Google Shape;138;p2"/>
            <p:cNvSpPr/>
            <p:nvPr/>
          </p:nvSpPr>
          <p:spPr>
            <a:xfrm>
              <a:off x="3577650" y="2944900"/>
              <a:ext cx="31025" cy="89625"/>
            </a:xfrm>
            <a:custGeom>
              <a:avLst/>
              <a:gdLst/>
              <a:ahLst/>
              <a:cxnLst/>
              <a:rect l="l" t="t" r="r" b="b"/>
              <a:pathLst>
                <a:path w="1241" h="3585" extrusionOk="0">
                  <a:moveTo>
                    <a:pt x="1208" y="0"/>
                  </a:moveTo>
                  <a:lnTo>
                    <a:pt x="0" y="3574"/>
                  </a:lnTo>
                  <a:lnTo>
                    <a:pt x="31" y="3584"/>
                  </a:lnTo>
                  <a:lnTo>
                    <a:pt x="1240" y="10"/>
                  </a:lnTo>
                  <a:lnTo>
                    <a:pt x="120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139" name="Google Shape;139;p2"/>
          <p:cNvGrpSpPr/>
          <p:nvPr/>
        </p:nvGrpSpPr>
        <p:grpSpPr>
          <a:xfrm rot="5227863" flipH="1">
            <a:off x="1112503" y="6820618"/>
            <a:ext cx="1512140" cy="771876"/>
            <a:chOff x="2577983" y="-694619"/>
            <a:chExt cx="544409" cy="415769"/>
          </a:xfrm>
        </p:grpSpPr>
        <p:sp>
          <p:nvSpPr>
            <p:cNvPr id="140" name="Google Shape;140;p2"/>
            <p:cNvSpPr/>
            <p:nvPr/>
          </p:nvSpPr>
          <p:spPr>
            <a:xfrm rot="-5400000">
              <a:off x="2642303" y="-758939"/>
              <a:ext cx="415769" cy="544409"/>
            </a:xfrm>
            <a:custGeom>
              <a:avLst/>
              <a:gdLst/>
              <a:ahLst/>
              <a:cxnLst/>
              <a:rect l="l" t="t" r="r" b="b"/>
              <a:pathLst>
                <a:path w="5572" h="7296" extrusionOk="0">
                  <a:moveTo>
                    <a:pt x="4257" y="7295"/>
                  </a:moveTo>
                  <a:cubicBezTo>
                    <a:pt x="4320" y="7001"/>
                    <a:pt x="4331" y="6749"/>
                    <a:pt x="4331" y="6454"/>
                  </a:cubicBezTo>
                  <a:cubicBezTo>
                    <a:pt x="4320" y="6223"/>
                    <a:pt x="4310" y="6002"/>
                    <a:pt x="4236" y="5782"/>
                  </a:cubicBezTo>
                  <a:cubicBezTo>
                    <a:pt x="4289" y="5855"/>
                    <a:pt x="4331" y="5918"/>
                    <a:pt x="4373" y="5981"/>
                  </a:cubicBezTo>
                  <a:cubicBezTo>
                    <a:pt x="4383" y="5992"/>
                    <a:pt x="4383" y="6002"/>
                    <a:pt x="4394" y="6013"/>
                  </a:cubicBezTo>
                  <a:cubicBezTo>
                    <a:pt x="4383" y="6170"/>
                    <a:pt x="4467" y="6338"/>
                    <a:pt x="4530" y="6475"/>
                  </a:cubicBezTo>
                  <a:cubicBezTo>
                    <a:pt x="4667" y="6759"/>
                    <a:pt x="4835" y="6990"/>
                    <a:pt x="5098" y="7169"/>
                  </a:cubicBezTo>
                  <a:cubicBezTo>
                    <a:pt x="5140" y="6875"/>
                    <a:pt x="5014" y="6602"/>
                    <a:pt x="4877" y="6370"/>
                  </a:cubicBezTo>
                  <a:cubicBezTo>
                    <a:pt x="4761" y="6212"/>
                    <a:pt x="4635" y="6118"/>
                    <a:pt x="4499" y="5992"/>
                  </a:cubicBezTo>
                  <a:cubicBezTo>
                    <a:pt x="4509" y="5971"/>
                    <a:pt x="4520" y="5939"/>
                    <a:pt x="4499" y="5908"/>
                  </a:cubicBezTo>
                  <a:cubicBezTo>
                    <a:pt x="4394" y="5750"/>
                    <a:pt x="4289" y="5582"/>
                    <a:pt x="4184" y="5413"/>
                  </a:cubicBezTo>
                  <a:cubicBezTo>
                    <a:pt x="4352" y="5572"/>
                    <a:pt x="4530" y="5687"/>
                    <a:pt x="4730" y="5792"/>
                  </a:cubicBezTo>
                  <a:cubicBezTo>
                    <a:pt x="5004" y="5939"/>
                    <a:pt x="5266" y="6055"/>
                    <a:pt x="5571" y="6086"/>
                  </a:cubicBezTo>
                  <a:cubicBezTo>
                    <a:pt x="5266" y="5603"/>
                    <a:pt x="4667" y="5256"/>
                    <a:pt x="4089" y="5256"/>
                  </a:cubicBezTo>
                  <a:cubicBezTo>
                    <a:pt x="3942" y="5025"/>
                    <a:pt x="3805" y="4794"/>
                    <a:pt x="3658" y="4563"/>
                  </a:cubicBezTo>
                  <a:cubicBezTo>
                    <a:pt x="3921" y="4731"/>
                    <a:pt x="4194" y="4825"/>
                    <a:pt x="4478" y="4920"/>
                  </a:cubicBezTo>
                  <a:cubicBezTo>
                    <a:pt x="4782" y="5004"/>
                    <a:pt x="5088" y="5067"/>
                    <a:pt x="5413" y="5046"/>
                  </a:cubicBezTo>
                  <a:cubicBezTo>
                    <a:pt x="4972" y="4615"/>
                    <a:pt x="4257" y="4394"/>
                    <a:pt x="3647" y="4531"/>
                  </a:cubicBezTo>
                  <a:cubicBezTo>
                    <a:pt x="3500" y="4299"/>
                    <a:pt x="3364" y="4068"/>
                    <a:pt x="3217" y="3837"/>
                  </a:cubicBezTo>
                  <a:cubicBezTo>
                    <a:pt x="3794" y="4152"/>
                    <a:pt x="4572" y="4194"/>
                    <a:pt x="5214" y="4058"/>
                  </a:cubicBezTo>
                  <a:cubicBezTo>
                    <a:pt x="4635" y="3722"/>
                    <a:pt x="3837" y="3669"/>
                    <a:pt x="3196" y="3806"/>
                  </a:cubicBezTo>
                  <a:cubicBezTo>
                    <a:pt x="3101" y="3648"/>
                    <a:pt x="2996" y="3490"/>
                    <a:pt x="2901" y="3343"/>
                  </a:cubicBezTo>
                  <a:cubicBezTo>
                    <a:pt x="2849" y="3269"/>
                    <a:pt x="2796" y="3196"/>
                    <a:pt x="2743" y="3133"/>
                  </a:cubicBezTo>
                  <a:cubicBezTo>
                    <a:pt x="3101" y="3238"/>
                    <a:pt x="3458" y="3290"/>
                    <a:pt x="3815" y="3311"/>
                  </a:cubicBezTo>
                  <a:cubicBezTo>
                    <a:pt x="4226" y="3332"/>
                    <a:pt x="4625" y="3322"/>
                    <a:pt x="5025" y="3217"/>
                  </a:cubicBezTo>
                  <a:cubicBezTo>
                    <a:pt x="4331" y="2933"/>
                    <a:pt x="3427" y="2849"/>
                    <a:pt x="2701" y="3070"/>
                  </a:cubicBezTo>
                  <a:cubicBezTo>
                    <a:pt x="2502" y="2797"/>
                    <a:pt x="2281" y="2534"/>
                    <a:pt x="2050" y="2271"/>
                  </a:cubicBezTo>
                  <a:cubicBezTo>
                    <a:pt x="2491" y="2386"/>
                    <a:pt x="2933" y="2439"/>
                    <a:pt x="3385" y="2470"/>
                  </a:cubicBezTo>
                  <a:cubicBezTo>
                    <a:pt x="3879" y="2491"/>
                    <a:pt x="4373" y="2491"/>
                    <a:pt x="4867" y="2355"/>
                  </a:cubicBezTo>
                  <a:cubicBezTo>
                    <a:pt x="4383" y="2208"/>
                    <a:pt x="3900" y="2145"/>
                    <a:pt x="3406" y="2113"/>
                  </a:cubicBezTo>
                  <a:cubicBezTo>
                    <a:pt x="2944" y="2092"/>
                    <a:pt x="2460" y="2103"/>
                    <a:pt x="2008" y="2218"/>
                  </a:cubicBezTo>
                  <a:cubicBezTo>
                    <a:pt x="1839" y="2040"/>
                    <a:pt x="1671" y="1851"/>
                    <a:pt x="1493" y="1672"/>
                  </a:cubicBezTo>
                  <a:cubicBezTo>
                    <a:pt x="1934" y="1788"/>
                    <a:pt x="2397" y="1714"/>
                    <a:pt x="2827" y="1672"/>
                  </a:cubicBezTo>
                  <a:cubicBezTo>
                    <a:pt x="3301" y="1620"/>
                    <a:pt x="3763" y="1609"/>
                    <a:pt x="4215" y="1451"/>
                  </a:cubicBezTo>
                  <a:cubicBezTo>
                    <a:pt x="3752" y="1325"/>
                    <a:pt x="3269" y="1272"/>
                    <a:pt x="2785" y="1314"/>
                  </a:cubicBezTo>
                  <a:cubicBezTo>
                    <a:pt x="2323" y="1377"/>
                    <a:pt x="1903" y="1503"/>
                    <a:pt x="1461" y="1630"/>
                  </a:cubicBezTo>
                  <a:cubicBezTo>
                    <a:pt x="1346" y="1503"/>
                    <a:pt x="1230" y="1388"/>
                    <a:pt x="1115" y="1262"/>
                  </a:cubicBezTo>
                  <a:cubicBezTo>
                    <a:pt x="778" y="894"/>
                    <a:pt x="452" y="505"/>
                    <a:pt x="179" y="85"/>
                  </a:cubicBezTo>
                  <a:cubicBezTo>
                    <a:pt x="127" y="1"/>
                    <a:pt x="1" y="74"/>
                    <a:pt x="53" y="158"/>
                  </a:cubicBezTo>
                  <a:cubicBezTo>
                    <a:pt x="337" y="600"/>
                    <a:pt x="673" y="1010"/>
                    <a:pt x="1031" y="1398"/>
                  </a:cubicBezTo>
                  <a:cubicBezTo>
                    <a:pt x="463" y="1840"/>
                    <a:pt x="169" y="2786"/>
                    <a:pt x="347" y="3490"/>
                  </a:cubicBezTo>
                  <a:cubicBezTo>
                    <a:pt x="662" y="2807"/>
                    <a:pt x="872" y="2134"/>
                    <a:pt x="1052" y="1409"/>
                  </a:cubicBezTo>
                  <a:cubicBezTo>
                    <a:pt x="1209" y="1588"/>
                    <a:pt x="1377" y="1756"/>
                    <a:pt x="1535" y="1935"/>
                  </a:cubicBezTo>
                  <a:cubicBezTo>
                    <a:pt x="1419" y="2050"/>
                    <a:pt x="1335" y="2208"/>
                    <a:pt x="1272" y="2355"/>
                  </a:cubicBezTo>
                  <a:cubicBezTo>
                    <a:pt x="1125" y="2702"/>
                    <a:pt x="1052" y="3070"/>
                    <a:pt x="1020" y="3437"/>
                  </a:cubicBezTo>
                  <a:cubicBezTo>
                    <a:pt x="1010" y="3627"/>
                    <a:pt x="1010" y="3816"/>
                    <a:pt x="1041" y="4016"/>
                  </a:cubicBezTo>
                  <a:cubicBezTo>
                    <a:pt x="1251" y="3690"/>
                    <a:pt x="1356" y="3332"/>
                    <a:pt x="1451" y="2965"/>
                  </a:cubicBezTo>
                  <a:cubicBezTo>
                    <a:pt x="1524" y="2629"/>
                    <a:pt x="1556" y="2323"/>
                    <a:pt x="1587" y="1987"/>
                  </a:cubicBezTo>
                  <a:cubicBezTo>
                    <a:pt x="1661" y="2061"/>
                    <a:pt x="1724" y="2134"/>
                    <a:pt x="1787" y="2208"/>
                  </a:cubicBezTo>
                  <a:cubicBezTo>
                    <a:pt x="1956" y="2376"/>
                    <a:pt x="2113" y="2555"/>
                    <a:pt x="2271" y="2744"/>
                  </a:cubicBezTo>
                  <a:cubicBezTo>
                    <a:pt x="1913" y="2986"/>
                    <a:pt x="1766" y="3427"/>
                    <a:pt x="1650" y="3816"/>
                  </a:cubicBezTo>
                  <a:cubicBezTo>
                    <a:pt x="1556" y="4110"/>
                    <a:pt x="1545" y="4415"/>
                    <a:pt x="1587" y="4720"/>
                  </a:cubicBezTo>
                  <a:cubicBezTo>
                    <a:pt x="1703" y="4563"/>
                    <a:pt x="1776" y="4394"/>
                    <a:pt x="1850" y="4236"/>
                  </a:cubicBezTo>
                  <a:lnTo>
                    <a:pt x="1945" y="3995"/>
                  </a:lnTo>
                  <a:cubicBezTo>
                    <a:pt x="2124" y="3596"/>
                    <a:pt x="2176" y="3196"/>
                    <a:pt x="2292" y="2776"/>
                  </a:cubicBezTo>
                  <a:cubicBezTo>
                    <a:pt x="2428" y="2933"/>
                    <a:pt x="2554" y="3101"/>
                    <a:pt x="2670" y="3269"/>
                  </a:cubicBezTo>
                  <a:cubicBezTo>
                    <a:pt x="2722" y="3353"/>
                    <a:pt x="2775" y="3427"/>
                    <a:pt x="2827" y="3511"/>
                  </a:cubicBezTo>
                  <a:cubicBezTo>
                    <a:pt x="2344" y="3942"/>
                    <a:pt x="2092" y="4731"/>
                    <a:pt x="2260" y="5350"/>
                  </a:cubicBezTo>
                  <a:cubicBezTo>
                    <a:pt x="2439" y="5056"/>
                    <a:pt x="2544" y="4752"/>
                    <a:pt x="2649" y="4436"/>
                  </a:cubicBezTo>
                  <a:cubicBezTo>
                    <a:pt x="2743" y="4152"/>
                    <a:pt x="2827" y="3869"/>
                    <a:pt x="2870" y="3564"/>
                  </a:cubicBezTo>
                  <a:cubicBezTo>
                    <a:pt x="3007" y="3774"/>
                    <a:pt x="3143" y="3995"/>
                    <a:pt x="3269" y="4205"/>
                  </a:cubicBezTo>
                  <a:cubicBezTo>
                    <a:pt x="2764" y="4657"/>
                    <a:pt x="2649" y="5572"/>
                    <a:pt x="2901" y="6181"/>
                  </a:cubicBezTo>
                  <a:cubicBezTo>
                    <a:pt x="3133" y="5551"/>
                    <a:pt x="3206" y="4920"/>
                    <a:pt x="3311" y="4268"/>
                  </a:cubicBezTo>
                  <a:cubicBezTo>
                    <a:pt x="3364" y="4362"/>
                    <a:pt x="3427" y="4446"/>
                    <a:pt x="3479" y="4541"/>
                  </a:cubicBezTo>
                  <a:cubicBezTo>
                    <a:pt x="3574" y="4689"/>
                    <a:pt x="3658" y="4846"/>
                    <a:pt x="3752" y="4993"/>
                  </a:cubicBezTo>
                  <a:cubicBezTo>
                    <a:pt x="3248" y="5477"/>
                    <a:pt x="3217" y="6349"/>
                    <a:pt x="3469" y="6969"/>
                  </a:cubicBezTo>
                  <a:cubicBezTo>
                    <a:pt x="3605" y="6644"/>
                    <a:pt x="3637" y="6307"/>
                    <a:pt x="3689" y="5960"/>
                  </a:cubicBezTo>
                  <a:cubicBezTo>
                    <a:pt x="3710" y="5687"/>
                    <a:pt x="3752" y="5340"/>
                    <a:pt x="3784" y="5046"/>
                  </a:cubicBezTo>
                  <a:cubicBezTo>
                    <a:pt x="3911" y="5245"/>
                    <a:pt x="4026" y="5445"/>
                    <a:pt x="4152" y="5645"/>
                  </a:cubicBezTo>
                  <a:cubicBezTo>
                    <a:pt x="3900" y="6149"/>
                    <a:pt x="3879" y="6854"/>
                    <a:pt x="4257" y="7295"/>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141" name="Google Shape;141;p2"/>
            <p:cNvGrpSpPr/>
            <p:nvPr/>
          </p:nvGrpSpPr>
          <p:grpSpPr>
            <a:xfrm>
              <a:off x="2578498" y="-693137"/>
              <a:ext cx="543365" cy="412784"/>
              <a:chOff x="4332375" y="623325"/>
              <a:chExt cx="182050" cy="138300"/>
            </a:xfrm>
          </p:grpSpPr>
          <p:sp>
            <p:nvSpPr>
              <p:cNvPr id="142" name="Google Shape;142;p2"/>
              <p:cNvSpPr/>
              <p:nvPr/>
            </p:nvSpPr>
            <p:spPr>
              <a:xfrm>
                <a:off x="4332375" y="649825"/>
                <a:ext cx="151000" cy="111800"/>
              </a:xfrm>
              <a:custGeom>
                <a:avLst/>
                <a:gdLst/>
                <a:ahLst/>
                <a:cxnLst/>
                <a:rect l="l" t="t" r="r" b="b"/>
                <a:pathLst>
                  <a:path w="6040" h="4472" extrusionOk="0">
                    <a:moveTo>
                      <a:pt x="5941" y="0"/>
                    </a:moveTo>
                    <a:cubicBezTo>
                      <a:pt x="5929" y="0"/>
                      <a:pt x="5917" y="4"/>
                      <a:pt x="5905" y="13"/>
                    </a:cubicBezTo>
                    <a:cubicBezTo>
                      <a:pt x="5053" y="559"/>
                      <a:pt x="4170" y="1054"/>
                      <a:pt x="3329" y="1621"/>
                    </a:cubicBezTo>
                    <a:cubicBezTo>
                      <a:pt x="2572" y="2126"/>
                      <a:pt x="1932" y="2778"/>
                      <a:pt x="1259" y="3397"/>
                    </a:cubicBezTo>
                    <a:cubicBezTo>
                      <a:pt x="881" y="3734"/>
                      <a:pt x="502" y="4060"/>
                      <a:pt x="71" y="4333"/>
                    </a:cubicBezTo>
                    <a:cubicBezTo>
                      <a:pt x="1" y="4377"/>
                      <a:pt x="41" y="4472"/>
                      <a:pt x="105" y="4472"/>
                    </a:cubicBezTo>
                    <a:cubicBezTo>
                      <a:pt x="117" y="4472"/>
                      <a:pt x="131" y="4468"/>
                      <a:pt x="145" y="4459"/>
                    </a:cubicBezTo>
                    <a:cubicBezTo>
                      <a:pt x="902" y="3986"/>
                      <a:pt x="1532" y="3324"/>
                      <a:pt x="2194" y="2725"/>
                    </a:cubicBezTo>
                    <a:cubicBezTo>
                      <a:pt x="2530" y="2409"/>
                      <a:pt x="2878" y="2105"/>
                      <a:pt x="3256" y="1842"/>
                    </a:cubicBezTo>
                    <a:cubicBezTo>
                      <a:pt x="3676" y="1558"/>
                      <a:pt x="4097" y="1295"/>
                      <a:pt x="4527" y="1033"/>
                    </a:cubicBezTo>
                    <a:cubicBezTo>
                      <a:pt x="5011" y="738"/>
                      <a:pt x="5494" y="454"/>
                      <a:pt x="5978" y="139"/>
                    </a:cubicBezTo>
                    <a:cubicBezTo>
                      <a:pt x="6040" y="95"/>
                      <a:pt x="5998" y="0"/>
                      <a:pt x="59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43" name="Google Shape;143;p2"/>
              <p:cNvSpPr/>
              <p:nvPr/>
            </p:nvSpPr>
            <p:spPr>
              <a:xfrm>
                <a:off x="4479975" y="634950"/>
                <a:ext cx="31300" cy="17825"/>
              </a:xfrm>
              <a:custGeom>
                <a:avLst/>
                <a:gdLst/>
                <a:ahLst/>
                <a:cxnLst/>
                <a:rect l="l" t="t" r="r" b="b"/>
                <a:pathLst>
                  <a:path w="1252" h="713" extrusionOk="0">
                    <a:moveTo>
                      <a:pt x="1135" y="1"/>
                    </a:moveTo>
                    <a:cubicBezTo>
                      <a:pt x="887" y="1"/>
                      <a:pt x="662" y="111"/>
                      <a:pt x="452" y="229"/>
                    </a:cubicBezTo>
                    <a:cubicBezTo>
                      <a:pt x="263" y="366"/>
                      <a:pt x="169" y="524"/>
                      <a:pt x="1" y="692"/>
                    </a:cubicBezTo>
                    <a:cubicBezTo>
                      <a:pt x="44" y="706"/>
                      <a:pt x="88" y="712"/>
                      <a:pt x="133" y="712"/>
                    </a:cubicBezTo>
                    <a:cubicBezTo>
                      <a:pt x="283" y="712"/>
                      <a:pt x="436" y="642"/>
                      <a:pt x="557" y="577"/>
                    </a:cubicBezTo>
                    <a:cubicBezTo>
                      <a:pt x="842" y="440"/>
                      <a:pt x="1073" y="271"/>
                      <a:pt x="1251" y="9"/>
                    </a:cubicBezTo>
                    <a:cubicBezTo>
                      <a:pt x="1212" y="4"/>
                      <a:pt x="1173" y="1"/>
                      <a:pt x="11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44" name="Google Shape;144;p2"/>
              <p:cNvSpPr/>
              <p:nvPr/>
            </p:nvSpPr>
            <p:spPr>
              <a:xfrm>
                <a:off x="4462900" y="623325"/>
                <a:ext cx="21300" cy="38675"/>
              </a:xfrm>
              <a:custGeom>
                <a:avLst/>
                <a:gdLst/>
                <a:ahLst/>
                <a:cxnLst/>
                <a:rect l="l" t="t" r="r" b="b"/>
                <a:pathLst>
                  <a:path w="852" h="1547" extrusionOk="0">
                    <a:moveTo>
                      <a:pt x="852" y="1"/>
                    </a:moveTo>
                    <a:lnTo>
                      <a:pt x="852" y="1"/>
                    </a:lnTo>
                    <a:cubicBezTo>
                      <a:pt x="358" y="316"/>
                      <a:pt x="0" y="947"/>
                      <a:pt x="21" y="1546"/>
                    </a:cubicBezTo>
                    <a:cubicBezTo>
                      <a:pt x="263" y="1336"/>
                      <a:pt x="410" y="1105"/>
                      <a:pt x="558" y="842"/>
                    </a:cubicBezTo>
                    <a:cubicBezTo>
                      <a:pt x="705" y="568"/>
                      <a:pt x="820" y="306"/>
                      <a:pt x="8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45" name="Google Shape;145;p2"/>
              <p:cNvSpPr/>
              <p:nvPr/>
            </p:nvSpPr>
            <p:spPr>
              <a:xfrm>
                <a:off x="4441625" y="627275"/>
                <a:ext cx="17075" cy="44700"/>
              </a:xfrm>
              <a:custGeom>
                <a:avLst/>
                <a:gdLst/>
                <a:ahLst/>
                <a:cxnLst/>
                <a:rect l="l" t="t" r="r" b="b"/>
                <a:pathLst>
                  <a:path w="683" h="1788" extrusionOk="0">
                    <a:moveTo>
                      <a:pt x="662" y="1"/>
                    </a:moveTo>
                    <a:cubicBezTo>
                      <a:pt x="231" y="452"/>
                      <a:pt x="0" y="1178"/>
                      <a:pt x="147" y="1788"/>
                    </a:cubicBezTo>
                    <a:cubicBezTo>
                      <a:pt x="337" y="1524"/>
                      <a:pt x="442" y="1241"/>
                      <a:pt x="536" y="936"/>
                    </a:cubicBezTo>
                    <a:cubicBezTo>
                      <a:pt x="620" y="631"/>
                      <a:pt x="683" y="326"/>
                      <a:pt x="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46" name="Google Shape;146;p2"/>
              <p:cNvSpPr/>
              <p:nvPr/>
            </p:nvSpPr>
            <p:spPr>
              <a:xfrm>
                <a:off x="4423750" y="632550"/>
                <a:ext cx="13150" cy="51000"/>
              </a:xfrm>
              <a:custGeom>
                <a:avLst/>
                <a:gdLst/>
                <a:ahLst/>
                <a:cxnLst/>
                <a:rect l="l" t="t" r="r" b="b"/>
                <a:pathLst>
                  <a:path w="526" h="2040" extrusionOk="0">
                    <a:moveTo>
                      <a:pt x="389" y="0"/>
                    </a:moveTo>
                    <a:lnTo>
                      <a:pt x="389" y="0"/>
                    </a:lnTo>
                    <a:cubicBezTo>
                      <a:pt x="53" y="578"/>
                      <a:pt x="0" y="1387"/>
                      <a:pt x="137" y="2039"/>
                    </a:cubicBezTo>
                    <a:cubicBezTo>
                      <a:pt x="484" y="1450"/>
                      <a:pt x="526" y="641"/>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47" name="Google Shape;147;p2"/>
              <p:cNvSpPr/>
              <p:nvPr/>
            </p:nvSpPr>
            <p:spPr>
              <a:xfrm>
                <a:off x="4403250" y="637000"/>
                <a:ext cx="12125" cy="59675"/>
              </a:xfrm>
              <a:custGeom>
                <a:avLst/>
                <a:gdLst/>
                <a:ahLst/>
                <a:cxnLst/>
                <a:rect l="l" t="t" r="r" b="b"/>
                <a:pathLst>
                  <a:path w="485" h="2387" extrusionOk="0">
                    <a:moveTo>
                      <a:pt x="368" y="0"/>
                    </a:moveTo>
                    <a:cubicBezTo>
                      <a:pt x="74" y="715"/>
                      <a:pt x="1" y="1651"/>
                      <a:pt x="242" y="2387"/>
                    </a:cubicBezTo>
                    <a:cubicBezTo>
                      <a:pt x="389" y="1997"/>
                      <a:pt x="442" y="1609"/>
                      <a:pt x="463" y="1209"/>
                    </a:cubicBezTo>
                    <a:cubicBezTo>
                      <a:pt x="484" y="799"/>
                      <a:pt x="484" y="40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48" name="Google Shape;148;p2"/>
              <p:cNvSpPr/>
              <p:nvPr/>
            </p:nvSpPr>
            <p:spPr>
              <a:xfrm>
                <a:off x="4384325" y="641200"/>
                <a:ext cx="10025" cy="73075"/>
              </a:xfrm>
              <a:custGeom>
                <a:avLst/>
                <a:gdLst/>
                <a:ahLst/>
                <a:cxnLst/>
                <a:rect l="l" t="t" r="r" b="b"/>
                <a:pathLst>
                  <a:path w="401" h="2923" extrusionOk="0">
                    <a:moveTo>
                      <a:pt x="274" y="0"/>
                    </a:moveTo>
                    <a:cubicBezTo>
                      <a:pt x="116" y="474"/>
                      <a:pt x="53" y="957"/>
                      <a:pt x="22" y="1451"/>
                    </a:cubicBezTo>
                    <a:cubicBezTo>
                      <a:pt x="1" y="1945"/>
                      <a:pt x="11" y="2439"/>
                      <a:pt x="148" y="2922"/>
                    </a:cubicBezTo>
                    <a:cubicBezTo>
                      <a:pt x="295" y="2439"/>
                      <a:pt x="347" y="1966"/>
                      <a:pt x="379" y="1472"/>
                    </a:cubicBezTo>
                    <a:cubicBezTo>
                      <a:pt x="400" y="978"/>
                      <a:pt x="400" y="484"/>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49" name="Google Shape;149;p2"/>
              <p:cNvSpPr/>
              <p:nvPr/>
            </p:nvSpPr>
            <p:spPr>
              <a:xfrm>
                <a:off x="4472350" y="654325"/>
                <a:ext cx="42075" cy="9150"/>
              </a:xfrm>
              <a:custGeom>
                <a:avLst/>
                <a:gdLst/>
                <a:ahLst/>
                <a:cxnLst/>
                <a:rect l="l" t="t" r="r" b="b"/>
                <a:pathLst>
                  <a:path w="1683" h="366" extrusionOk="0">
                    <a:moveTo>
                      <a:pt x="841" y="1"/>
                    </a:moveTo>
                    <a:cubicBezTo>
                      <a:pt x="558" y="12"/>
                      <a:pt x="274" y="33"/>
                      <a:pt x="1" y="159"/>
                    </a:cubicBezTo>
                    <a:cubicBezTo>
                      <a:pt x="243" y="290"/>
                      <a:pt x="536" y="366"/>
                      <a:pt x="825" y="366"/>
                    </a:cubicBezTo>
                    <a:cubicBezTo>
                      <a:pt x="1138" y="366"/>
                      <a:pt x="1447" y="277"/>
                      <a:pt x="1682" y="75"/>
                    </a:cubicBezTo>
                    <a:cubicBezTo>
                      <a:pt x="1388" y="12"/>
                      <a:pt x="1136" y="1"/>
                      <a:pt x="8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50" name="Google Shape;150;p2"/>
              <p:cNvSpPr/>
              <p:nvPr/>
            </p:nvSpPr>
            <p:spPr>
              <a:xfrm>
                <a:off x="4456050" y="667750"/>
                <a:ext cx="50225" cy="12150"/>
              </a:xfrm>
              <a:custGeom>
                <a:avLst/>
                <a:gdLst/>
                <a:ahLst/>
                <a:cxnLst/>
                <a:rect l="l" t="t" r="r" b="b"/>
                <a:pathLst>
                  <a:path w="2009" h="486" extrusionOk="0">
                    <a:moveTo>
                      <a:pt x="1" y="0"/>
                    </a:moveTo>
                    <a:lnTo>
                      <a:pt x="1" y="0"/>
                    </a:lnTo>
                    <a:cubicBezTo>
                      <a:pt x="295" y="341"/>
                      <a:pt x="757" y="485"/>
                      <a:pt x="1215" y="485"/>
                    </a:cubicBezTo>
                    <a:cubicBezTo>
                      <a:pt x="1494" y="485"/>
                      <a:pt x="1771" y="432"/>
                      <a:pt x="2009" y="337"/>
                    </a:cubicBezTo>
                    <a:cubicBezTo>
                      <a:pt x="1683" y="190"/>
                      <a:pt x="1346" y="158"/>
                      <a:pt x="1000" y="106"/>
                    </a:cubicBezTo>
                    <a:cubicBezTo>
                      <a:pt x="695" y="74"/>
                      <a:pt x="316" y="32"/>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51" name="Google Shape;151;p2"/>
              <p:cNvSpPr/>
              <p:nvPr/>
            </p:nvSpPr>
            <p:spPr>
              <a:xfrm>
                <a:off x="4435825" y="679300"/>
                <a:ext cx="50750" cy="14025"/>
              </a:xfrm>
              <a:custGeom>
                <a:avLst/>
                <a:gdLst/>
                <a:ahLst/>
                <a:cxnLst/>
                <a:rect l="l" t="t" r="r" b="b"/>
                <a:pathLst>
                  <a:path w="2030" h="561" extrusionOk="0">
                    <a:moveTo>
                      <a:pt x="1" y="1"/>
                    </a:moveTo>
                    <a:lnTo>
                      <a:pt x="1" y="1"/>
                    </a:lnTo>
                    <a:cubicBezTo>
                      <a:pt x="298" y="376"/>
                      <a:pt x="829" y="561"/>
                      <a:pt x="1337" y="561"/>
                    </a:cubicBezTo>
                    <a:cubicBezTo>
                      <a:pt x="1583" y="561"/>
                      <a:pt x="1823" y="517"/>
                      <a:pt x="2029" y="431"/>
                    </a:cubicBezTo>
                    <a:cubicBezTo>
                      <a:pt x="1356" y="190"/>
                      <a:pt x="705" y="116"/>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52" name="Google Shape;152;p2"/>
              <p:cNvSpPr/>
              <p:nvPr/>
            </p:nvSpPr>
            <p:spPr>
              <a:xfrm>
                <a:off x="4418750" y="690600"/>
                <a:ext cx="47075" cy="16875"/>
              </a:xfrm>
              <a:custGeom>
                <a:avLst/>
                <a:gdLst/>
                <a:ahLst/>
                <a:cxnLst/>
                <a:rect l="l" t="t" r="r" b="b"/>
                <a:pathLst>
                  <a:path w="1883" h="675" extrusionOk="0">
                    <a:moveTo>
                      <a:pt x="0" y="0"/>
                    </a:moveTo>
                    <a:lnTo>
                      <a:pt x="0" y="0"/>
                    </a:lnTo>
                    <a:cubicBezTo>
                      <a:pt x="335" y="411"/>
                      <a:pt x="924" y="674"/>
                      <a:pt x="1474" y="674"/>
                    </a:cubicBezTo>
                    <a:cubicBezTo>
                      <a:pt x="1614" y="674"/>
                      <a:pt x="1752" y="657"/>
                      <a:pt x="1882" y="621"/>
                    </a:cubicBezTo>
                    <a:cubicBezTo>
                      <a:pt x="1588" y="442"/>
                      <a:pt x="1294" y="337"/>
                      <a:pt x="967" y="232"/>
                    </a:cubicBezTo>
                    <a:cubicBezTo>
                      <a:pt x="652" y="127"/>
                      <a:pt x="348" y="3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53" name="Google Shape;153;p2"/>
              <p:cNvSpPr/>
              <p:nvPr/>
            </p:nvSpPr>
            <p:spPr>
              <a:xfrm>
                <a:off x="4400100" y="704800"/>
                <a:ext cx="49950" cy="18750"/>
              </a:xfrm>
              <a:custGeom>
                <a:avLst/>
                <a:gdLst/>
                <a:ahLst/>
                <a:cxnLst/>
                <a:rect l="l" t="t" r="r" b="b"/>
                <a:pathLst>
                  <a:path w="1998" h="750" extrusionOk="0">
                    <a:moveTo>
                      <a:pt x="1" y="0"/>
                    </a:moveTo>
                    <a:lnTo>
                      <a:pt x="1" y="0"/>
                    </a:lnTo>
                    <a:cubicBezTo>
                      <a:pt x="221" y="389"/>
                      <a:pt x="694" y="536"/>
                      <a:pt x="1094" y="673"/>
                    </a:cubicBezTo>
                    <a:cubicBezTo>
                      <a:pt x="1279" y="726"/>
                      <a:pt x="1468" y="750"/>
                      <a:pt x="1659" y="750"/>
                    </a:cubicBezTo>
                    <a:cubicBezTo>
                      <a:pt x="1771" y="750"/>
                      <a:pt x="1884" y="741"/>
                      <a:pt x="1998" y="726"/>
                    </a:cubicBezTo>
                    <a:cubicBezTo>
                      <a:pt x="1839" y="610"/>
                      <a:pt x="1671" y="536"/>
                      <a:pt x="1514" y="463"/>
                    </a:cubicBezTo>
                    <a:lnTo>
                      <a:pt x="1272" y="368"/>
                    </a:lnTo>
                    <a:cubicBezTo>
                      <a:pt x="851" y="179"/>
                      <a:pt x="431" y="126"/>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54" name="Google Shape;154;p2"/>
              <p:cNvSpPr/>
              <p:nvPr/>
            </p:nvSpPr>
            <p:spPr>
              <a:xfrm>
                <a:off x="4378800" y="722650"/>
                <a:ext cx="53625" cy="14650"/>
              </a:xfrm>
              <a:custGeom>
                <a:avLst/>
                <a:gdLst/>
                <a:ahLst/>
                <a:cxnLst/>
                <a:rect l="l" t="t" r="r" b="b"/>
                <a:pathLst>
                  <a:path w="2145" h="586" extrusionOk="0">
                    <a:moveTo>
                      <a:pt x="1" y="1"/>
                    </a:moveTo>
                    <a:cubicBezTo>
                      <a:pt x="138" y="148"/>
                      <a:pt x="306" y="253"/>
                      <a:pt x="484" y="327"/>
                    </a:cubicBezTo>
                    <a:cubicBezTo>
                      <a:pt x="842" y="474"/>
                      <a:pt x="1199" y="547"/>
                      <a:pt x="1577" y="579"/>
                    </a:cubicBezTo>
                    <a:cubicBezTo>
                      <a:pt x="1646" y="583"/>
                      <a:pt x="1713" y="585"/>
                      <a:pt x="1781" y="585"/>
                    </a:cubicBezTo>
                    <a:cubicBezTo>
                      <a:pt x="1899" y="585"/>
                      <a:pt x="2018" y="578"/>
                      <a:pt x="2145" y="558"/>
                    </a:cubicBezTo>
                    <a:cubicBezTo>
                      <a:pt x="1819" y="348"/>
                      <a:pt x="1462" y="243"/>
                      <a:pt x="1105" y="148"/>
                    </a:cubicBezTo>
                    <a:cubicBezTo>
                      <a:pt x="726" y="75"/>
                      <a:pt x="390" y="43"/>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55" name="Google Shape;155;p2"/>
              <p:cNvSpPr/>
              <p:nvPr/>
            </p:nvSpPr>
            <p:spPr>
              <a:xfrm>
                <a:off x="4366475" y="736325"/>
                <a:ext cx="52825" cy="18925"/>
              </a:xfrm>
              <a:custGeom>
                <a:avLst/>
                <a:gdLst/>
                <a:ahLst/>
                <a:cxnLst/>
                <a:rect l="l" t="t" r="r" b="b"/>
                <a:pathLst>
                  <a:path w="2113" h="757" extrusionOk="0">
                    <a:moveTo>
                      <a:pt x="0" y="0"/>
                    </a:moveTo>
                    <a:cubicBezTo>
                      <a:pt x="355" y="474"/>
                      <a:pt x="1050" y="757"/>
                      <a:pt x="1675" y="757"/>
                    </a:cubicBezTo>
                    <a:cubicBezTo>
                      <a:pt x="1827" y="757"/>
                      <a:pt x="1975" y="740"/>
                      <a:pt x="2112" y="705"/>
                    </a:cubicBezTo>
                    <a:cubicBezTo>
                      <a:pt x="1430" y="379"/>
                      <a:pt x="736" y="179"/>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56" name="Google Shape;156;p2"/>
              <p:cNvSpPr/>
              <p:nvPr/>
            </p:nvSpPr>
            <p:spPr>
              <a:xfrm>
                <a:off x="4363850" y="657250"/>
                <a:ext cx="13150" cy="70425"/>
              </a:xfrm>
              <a:custGeom>
                <a:avLst/>
                <a:gdLst/>
                <a:ahLst/>
                <a:cxnLst/>
                <a:rect l="l" t="t" r="r" b="b"/>
                <a:pathLst>
                  <a:path w="526" h="2817" extrusionOk="0">
                    <a:moveTo>
                      <a:pt x="178" y="0"/>
                    </a:moveTo>
                    <a:cubicBezTo>
                      <a:pt x="52" y="462"/>
                      <a:pt x="0" y="946"/>
                      <a:pt x="42" y="1429"/>
                    </a:cubicBezTo>
                    <a:cubicBezTo>
                      <a:pt x="105" y="1913"/>
                      <a:pt x="241" y="2343"/>
                      <a:pt x="378" y="2817"/>
                    </a:cubicBezTo>
                    <a:cubicBezTo>
                      <a:pt x="526" y="2354"/>
                      <a:pt x="452" y="1850"/>
                      <a:pt x="399" y="1387"/>
                    </a:cubicBezTo>
                    <a:cubicBezTo>
                      <a:pt x="346" y="914"/>
                      <a:pt x="336" y="462"/>
                      <a:pt x="1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157" name="Google Shape;157;p2"/>
          <p:cNvGrpSpPr/>
          <p:nvPr/>
        </p:nvGrpSpPr>
        <p:grpSpPr>
          <a:xfrm>
            <a:off x="7349492" y="6548393"/>
            <a:ext cx="1789812" cy="1316302"/>
            <a:chOff x="-10" y="4593876"/>
            <a:chExt cx="1186375" cy="583210"/>
          </a:xfrm>
        </p:grpSpPr>
        <p:sp>
          <p:nvSpPr>
            <p:cNvPr id="158" name="Google Shape;158;p2"/>
            <p:cNvSpPr/>
            <p:nvPr/>
          </p:nvSpPr>
          <p:spPr>
            <a:xfrm>
              <a:off x="382540" y="4593876"/>
              <a:ext cx="240023" cy="97231"/>
            </a:xfrm>
            <a:custGeom>
              <a:avLst/>
              <a:gdLst/>
              <a:ahLst/>
              <a:cxnLst/>
              <a:rect l="l" t="t" r="r" b="b"/>
              <a:pathLst>
                <a:path w="2671" h="1082" extrusionOk="0">
                  <a:moveTo>
                    <a:pt x="760" y="1"/>
                  </a:moveTo>
                  <a:cubicBezTo>
                    <a:pt x="507" y="1"/>
                    <a:pt x="250" y="46"/>
                    <a:pt x="0" y="141"/>
                  </a:cubicBezTo>
                  <a:cubicBezTo>
                    <a:pt x="715" y="616"/>
                    <a:pt x="1521" y="1081"/>
                    <a:pt x="2345" y="1081"/>
                  </a:cubicBezTo>
                  <a:cubicBezTo>
                    <a:pt x="2453" y="1081"/>
                    <a:pt x="2561" y="1073"/>
                    <a:pt x="2670" y="1056"/>
                  </a:cubicBezTo>
                  <a:cubicBezTo>
                    <a:pt x="2194" y="378"/>
                    <a:pt x="1488" y="1"/>
                    <a:pt x="7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59" name="Google Shape;159;p2"/>
            <p:cNvSpPr/>
            <p:nvPr/>
          </p:nvSpPr>
          <p:spPr>
            <a:xfrm>
              <a:off x="442029" y="4614096"/>
              <a:ext cx="217288" cy="103072"/>
            </a:xfrm>
            <a:custGeom>
              <a:avLst/>
              <a:gdLst/>
              <a:ahLst/>
              <a:cxnLst/>
              <a:rect l="l" t="t" r="r" b="b"/>
              <a:pathLst>
                <a:path w="2418" h="1147" extrusionOk="0">
                  <a:moveTo>
                    <a:pt x="21" y="1"/>
                  </a:moveTo>
                  <a:cubicBezTo>
                    <a:pt x="11" y="1"/>
                    <a:pt x="0" y="1"/>
                    <a:pt x="0" y="11"/>
                  </a:cubicBezTo>
                  <a:cubicBezTo>
                    <a:pt x="0" y="22"/>
                    <a:pt x="11" y="33"/>
                    <a:pt x="11" y="33"/>
                  </a:cubicBezTo>
                  <a:cubicBezTo>
                    <a:pt x="862" y="169"/>
                    <a:pt x="1682" y="547"/>
                    <a:pt x="2386" y="1147"/>
                  </a:cubicBezTo>
                  <a:lnTo>
                    <a:pt x="2396" y="1147"/>
                  </a:lnTo>
                  <a:cubicBezTo>
                    <a:pt x="2407" y="1147"/>
                    <a:pt x="2407" y="1147"/>
                    <a:pt x="2407" y="1136"/>
                  </a:cubicBezTo>
                  <a:cubicBezTo>
                    <a:pt x="2418" y="1136"/>
                    <a:pt x="2418" y="1126"/>
                    <a:pt x="2407" y="1115"/>
                  </a:cubicBezTo>
                  <a:cubicBezTo>
                    <a:pt x="1703" y="516"/>
                    <a:pt x="883" y="127"/>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60" name="Google Shape;160;p2"/>
            <p:cNvSpPr/>
            <p:nvPr/>
          </p:nvSpPr>
          <p:spPr>
            <a:xfrm>
              <a:off x="845338" y="4652827"/>
              <a:ext cx="144589" cy="85100"/>
            </a:xfrm>
            <a:custGeom>
              <a:avLst/>
              <a:gdLst/>
              <a:ahLst/>
              <a:cxnLst/>
              <a:rect l="l" t="t" r="r" b="b"/>
              <a:pathLst>
                <a:path w="1609" h="947" extrusionOk="0">
                  <a:moveTo>
                    <a:pt x="1608" y="1"/>
                  </a:moveTo>
                  <a:lnTo>
                    <a:pt x="1608" y="1"/>
                  </a:lnTo>
                  <a:cubicBezTo>
                    <a:pt x="1010" y="43"/>
                    <a:pt x="368" y="421"/>
                    <a:pt x="1" y="947"/>
                  </a:cubicBezTo>
                  <a:cubicBezTo>
                    <a:pt x="568" y="726"/>
                    <a:pt x="1188" y="452"/>
                    <a:pt x="16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61" name="Google Shape;161;p2"/>
            <p:cNvSpPr/>
            <p:nvPr/>
          </p:nvSpPr>
          <p:spPr>
            <a:xfrm>
              <a:off x="876431" y="4642403"/>
              <a:ext cx="139916" cy="71890"/>
            </a:xfrm>
            <a:custGeom>
              <a:avLst/>
              <a:gdLst/>
              <a:ahLst/>
              <a:cxnLst/>
              <a:rect l="l" t="t" r="r" b="b"/>
              <a:pathLst>
                <a:path w="1557" h="800" extrusionOk="0">
                  <a:moveTo>
                    <a:pt x="1536" y="1"/>
                  </a:moveTo>
                  <a:cubicBezTo>
                    <a:pt x="1000" y="159"/>
                    <a:pt x="474" y="421"/>
                    <a:pt x="12" y="769"/>
                  </a:cubicBezTo>
                  <a:cubicBezTo>
                    <a:pt x="1" y="779"/>
                    <a:pt x="1" y="790"/>
                    <a:pt x="12" y="800"/>
                  </a:cubicBezTo>
                  <a:lnTo>
                    <a:pt x="33" y="800"/>
                  </a:lnTo>
                  <a:cubicBezTo>
                    <a:pt x="495" y="453"/>
                    <a:pt x="1021" y="190"/>
                    <a:pt x="1546" y="33"/>
                  </a:cubicBezTo>
                  <a:cubicBezTo>
                    <a:pt x="1557" y="33"/>
                    <a:pt x="1557" y="22"/>
                    <a:pt x="1557" y="12"/>
                  </a:cubicBezTo>
                  <a:cubicBezTo>
                    <a:pt x="1557" y="1"/>
                    <a:pt x="1546" y="1"/>
                    <a:pt x="15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62" name="Google Shape;162;p2"/>
            <p:cNvSpPr/>
            <p:nvPr/>
          </p:nvSpPr>
          <p:spPr>
            <a:xfrm>
              <a:off x="776322" y="4705757"/>
              <a:ext cx="410043" cy="469981"/>
            </a:xfrm>
            <a:custGeom>
              <a:avLst/>
              <a:gdLst/>
              <a:ahLst/>
              <a:cxnLst/>
              <a:rect l="l" t="t" r="r" b="b"/>
              <a:pathLst>
                <a:path w="4563" h="5230" extrusionOk="0">
                  <a:moveTo>
                    <a:pt x="4562" y="1"/>
                  </a:moveTo>
                  <a:cubicBezTo>
                    <a:pt x="3375" y="347"/>
                    <a:pt x="2208" y="851"/>
                    <a:pt x="1346" y="1755"/>
                  </a:cubicBezTo>
                  <a:cubicBezTo>
                    <a:pt x="484" y="2659"/>
                    <a:pt x="1" y="4026"/>
                    <a:pt x="390" y="5224"/>
                  </a:cubicBezTo>
                  <a:cubicBezTo>
                    <a:pt x="467" y="5228"/>
                    <a:pt x="544" y="5230"/>
                    <a:pt x="622" y="5230"/>
                  </a:cubicBezTo>
                  <a:cubicBezTo>
                    <a:pt x="1420" y="5230"/>
                    <a:pt x="2225" y="5026"/>
                    <a:pt x="2839" y="4499"/>
                  </a:cubicBezTo>
                  <a:cubicBezTo>
                    <a:pt x="3511" y="3932"/>
                    <a:pt x="3964" y="3091"/>
                    <a:pt x="4090" y="2197"/>
                  </a:cubicBezTo>
                  <a:cubicBezTo>
                    <a:pt x="4195" y="1440"/>
                    <a:pt x="4111" y="610"/>
                    <a:pt x="45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63" name="Google Shape;163;p2"/>
            <p:cNvSpPr/>
            <p:nvPr/>
          </p:nvSpPr>
          <p:spPr>
            <a:xfrm>
              <a:off x="808494" y="4759585"/>
              <a:ext cx="317394" cy="417501"/>
            </a:xfrm>
            <a:custGeom>
              <a:avLst/>
              <a:gdLst/>
              <a:ahLst/>
              <a:cxnLst/>
              <a:rect l="l" t="t" r="r" b="b"/>
              <a:pathLst>
                <a:path w="3532" h="4646" extrusionOk="0">
                  <a:moveTo>
                    <a:pt x="3480" y="0"/>
                  </a:moveTo>
                  <a:cubicBezTo>
                    <a:pt x="1955" y="1146"/>
                    <a:pt x="715" y="2786"/>
                    <a:pt x="11" y="4604"/>
                  </a:cubicBezTo>
                  <a:cubicBezTo>
                    <a:pt x="0" y="4625"/>
                    <a:pt x="11" y="4636"/>
                    <a:pt x="21" y="4646"/>
                  </a:cubicBezTo>
                  <a:lnTo>
                    <a:pt x="32" y="4646"/>
                  </a:lnTo>
                  <a:cubicBezTo>
                    <a:pt x="42" y="4646"/>
                    <a:pt x="53" y="4636"/>
                    <a:pt x="63" y="4625"/>
                  </a:cubicBezTo>
                  <a:cubicBezTo>
                    <a:pt x="768" y="2817"/>
                    <a:pt x="1987" y="1188"/>
                    <a:pt x="3511" y="42"/>
                  </a:cubicBezTo>
                  <a:cubicBezTo>
                    <a:pt x="3522" y="42"/>
                    <a:pt x="3532" y="21"/>
                    <a:pt x="3522" y="11"/>
                  </a:cubicBezTo>
                  <a:cubicBezTo>
                    <a:pt x="3511" y="0"/>
                    <a:pt x="3490" y="0"/>
                    <a:pt x="34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64" name="Google Shape;164;p2"/>
            <p:cNvSpPr/>
            <p:nvPr/>
          </p:nvSpPr>
          <p:spPr>
            <a:xfrm>
              <a:off x="1005924" y="4847472"/>
              <a:ext cx="93547" cy="19860"/>
            </a:xfrm>
            <a:custGeom>
              <a:avLst/>
              <a:gdLst/>
              <a:ahLst/>
              <a:cxnLst/>
              <a:rect l="l" t="t" r="r" b="b"/>
              <a:pathLst>
                <a:path w="1041" h="221" extrusionOk="0">
                  <a:moveTo>
                    <a:pt x="1009" y="0"/>
                  </a:moveTo>
                  <a:cubicBezTo>
                    <a:pt x="683" y="73"/>
                    <a:pt x="358" y="136"/>
                    <a:pt x="21" y="168"/>
                  </a:cubicBezTo>
                  <a:cubicBezTo>
                    <a:pt x="10" y="168"/>
                    <a:pt x="0" y="178"/>
                    <a:pt x="0" y="189"/>
                  </a:cubicBezTo>
                  <a:cubicBezTo>
                    <a:pt x="0" y="210"/>
                    <a:pt x="10" y="220"/>
                    <a:pt x="21" y="220"/>
                  </a:cubicBezTo>
                  <a:lnTo>
                    <a:pt x="31" y="220"/>
                  </a:lnTo>
                  <a:cubicBezTo>
                    <a:pt x="358" y="189"/>
                    <a:pt x="694" y="126"/>
                    <a:pt x="1019" y="52"/>
                  </a:cubicBezTo>
                  <a:cubicBezTo>
                    <a:pt x="1040" y="42"/>
                    <a:pt x="1040" y="31"/>
                    <a:pt x="1040" y="21"/>
                  </a:cubicBezTo>
                  <a:cubicBezTo>
                    <a:pt x="1040" y="0"/>
                    <a:pt x="1019" y="0"/>
                    <a:pt x="10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65" name="Google Shape;165;p2"/>
            <p:cNvSpPr/>
            <p:nvPr/>
          </p:nvSpPr>
          <p:spPr>
            <a:xfrm>
              <a:off x="953893" y="4842709"/>
              <a:ext cx="6740" cy="78450"/>
            </a:xfrm>
            <a:custGeom>
              <a:avLst/>
              <a:gdLst/>
              <a:ahLst/>
              <a:cxnLst/>
              <a:rect l="l" t="t" r="r" b="b"/>
              <a:pathLst>
                <a:path w="75" h="873" extrusionOk="0">
                  <a:moveTo>
                    <a:pt x="54" y="0"/>
                  </a:moveTo>
                  <a:cubicBezTo>
                    <a:pt x="33" y="0"/>
                    <a:pt x="22" y="11"/>
                    <a:pt x="22" y="32"/>
                  </a:cubicBezTo>
                  <a:cubicBezTo>
                    <a:pt x="1" y="294"/>
                    <a:pt x="1" y="568"/>
                    <a:pt x="12" y="841"/>
                  </a:cubicBezTo>
                  <a:cubicBezTo>
                    <a:pt x="22" y="862"/>
                    <a:pt x="33" y="873"/>
                    <a:pt x="43" y="873"/>
                  </a:cubicBezTo>
                  <a:cubicBezTo>
                    <a:pt x="54" y="873"/>
                    <a:pt x="75" y="852"/>
                    <a:pt x="64" y="841"/>
                  </a:cubicBezTo>
                  <a:cubicBezTo>
                    <a:pt x="54" y="568"/>
                    <a:pt x="54" y="305"/>
                    <a:pt x="75" y="32"/>
                  </a:cubicBezTo>
                  <a:cubicBezTo>
                    <a:pt x="75" y="21"/>
                    <a:pt x="64" y="11"/>
                    <a:pt x="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66" name="Google Shape;166;p2"/>
            <p:cNvSpPr/>
            <p:nvPr/>
          </p:nvSpPr>
          <p:spPr>
            <a:xfrm>
              <a:off x="915252" y="4954140"/>
              <a:ext cx="123741" cy="25611"/>
            </a:xfrm>
            <a:custGeom>
              <a:avLst/>
              <a:gdLst/>
              <a:ahLst/>
              <a:cxnLst/>
              <a:rect l="l" t="t" r="r" b="b"/>
              <a:pathLst>
                <a:path w="1377" h="285" extrusionOk="0">
                  <a:moveTo>
                    <a:pt x="1346" y="0"/>
                  </a:moveTo>
                  <a:cubicBezTo>
                    <a:pt x="914" y="116"/>
                    <a:pt x="473" y="201"/>
                    <a:pt x="31" y="232"/>
                  </a:cubicBezTo>
                  <a:cubicBezTo>
                    <a:pt x="10" y="232"/>
                    <a:pt x="0" y="243"/>
                    <a:pt x="0" y="253"/>
                  </a:cubicBezTo>
                  <a:cubicBezTo>
                    <a:pt x="0" y="274"/>
                    <a:pt x="10" y="285"/>
                    <a:pt x="31" y="285"/>
                  </a:cubicBezTo>
                  <a:cubicBezTo>
                    <a:pt x="473" y="253"/>
                    <a:pt x="925" y="169"/>
                    <a:pt x="1356" y="53"/>
                  </a:cubicBezTo>
                  <a:cubicBezTo>
                    <a:pt x="1367" y="42"/>
                    <a:pt x="1377" y="32"/>
                    <a:pt x="1377" y="21"/>
                  </a:cubicBezTo>
                  <a:cubicBezTo>
                    <a:pt x="1367" y="0"/>
                    <a:pt x="1356" y="0"/>
                    <a:pt x="13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67" name="Google Shape;167;p2"/>
            <p:cNvSpPr/>
            <p:nvPr/>
          </p:nvSpPr>
          <p:spPr>
            <a:xfrm>
              <a:off x="861333" y="4937875"/>
              <a:ext cx="11413" cy="114575"/>
            </a:xfrm>
            <a:custGeom>
              <a:avLst/>
              <a:gdLst/>
              <a:ahLst/>
              <a:cxnLst/>
              <a:rect l="l" t="t" r="r" b="b"/>
              <a:pathLst>
                <a:path w="127" h="1275" extrusionOk="0">
                  <a:moveTo>
                    <a:pt x="43" y="0"/>
                  </a:moveTo>
                  <a:cubicBezTo>
                    <a:pt x="29" y="0"/>
                    <a:pt x="22" y="15"/>
                    <a:pt x="22" y="24"/>
                  </a:cubicBezTo>
                  <a:cubicBezTo>
                    <a:pt x="1" y="434"/>
                    <a:pt x="12" y="844"/>
                    <a:pt x="75" y="1254"/>
                  </a:cubicBezTo>
                  <a:cubicBezTo>
                    <a:pt x="75" y="1264"/>
                    <a:pt x="85" y="1275"/>
                    <a:pt x="96" y="1275"/>
                  </a:cubicBezTo>
                  <a:cubicBezTo>
                    <a:pt x="117" y="1275"/>
                    <a:pt x="127" y="1264"/>
                    <a:pt x="127" y="1243"/>
                  </a:cubicBezTo>
                  <a:cubicBezTo>
                    <a:pt x="64" y="844"/>
                    <a:pt x="54" y="434"/>
                    <a:pt x="75" y="24"/>
                  </a:cubicBezTo>
                  <a:cubicBezTo>
                    <a:pt x="75" y="13"/>
                    <a:pt x="64" y="3"/>
                    <a:pt x="54" y="3"/>
                  </a:cubicBezTo>
                  <a:cubicBezTo>
                    <a:pt x="50" y="1"/>
                    <a:pt x="46" y="0"/>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68" name="Google Shape;168;p2"/>
            <p:cNvSpPr/>
            <p:nvPr/>
          </p:nvSpPr>
          <p:spPr>
            <a:xfrm>
              <a:off x="836801" y="5091991"/>
              <a:ext cx="119068" cy="21926"/>
            </a:xfrm>
            <a:custGeom>
              <a:avLst/>
              <a:gdLst/>
              <a:ahLst/>
              <a:cxnLst/>
              <a:rect l="l" t="t" r="r" b="b"/>
              <a:pathLst>
                <a:path w="1325" h="244" extrusionOk="0">
                  <a:moveTo>
                    <a:pt x="1283" y="1"/>
                  </a:moveTo>
                  <a:cubicBezTo>
                    <a:pt x="933" y="130"/>
                    <a:pt x="560" y="194"/>
                    <a:pt x="191" y="194"/>
                  </a:cubicBezTo>
                  <a:cubicBezTo>
                    <a:pt x="138" y="194"/>
                    <a:pt x="85" y="193"/>
                    <a:pt x="32" y="190"/>
                  </a:cubicBezTo>
                  <a:cubicBezTo>
                    <a:pt x="11" y="190"/>
                    <a:pt x="1" y="201"/>
                    <a:pt x="1" y="211"/>
                  </a:cubicBezTo>
                  <a:cubicBezTo>
                    <a:pt x="1" y="222"/>
                    <a:pt x="11" y="243"/>
                    <a:pt x="32" y="243"/>
                  </a:cubicBezTo>
                  <a:lnTo>
                    <a:pt x="190" y="243"/>
                  </a:lnTo>
                  <a:cubicBezTo>
                    <a:pt x="568" y="243"/>
                    <a:pt x="946" y="180"/>
                    <a:pt x="1304" y="54"/>
                  </a:cubicBezTo>
                  <a:cubicBezTo>
                    <a:pt x="1315" y="54"/>
                    <a:pt x="1325" y="33"/>
                    <a:pt x="1315" y="22"/>
                  </a:cubicBezTo>
                  <a:cubicBezTo>
                    <a:pt x="1315" y="12"/>
                    <a:pt x="1294" y="1"/>
                    <a:pt x="12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69" name="Google Shape;169;p2"/>
            <p:cNvSpPr/>
            <p:nvPr/>
          </p:nvSpPr>
          <p:spPr>
            <a:xfrm>
              <a:off x="-10" y="4782141"/>
              <a:ext cx="900243" cy="383623"/>
            </a:xfrm>
            <a:custGeom>
              <a:avLst/>
              <a:gdLst/>
              <a:ahLst/>
              <a:cxnLst/>
              <a:rect l="l" t="t" r="r" b="b"/>
              <a:pathLst>
                <a:path w="10018" h="4269" extrusionOk="0">
                  <a:moveTo>
                    <a:pt x="4841" y="1"/>
                  </a:moveTo>
                  <a:cubicBezTo>
                    <a:pt x="4362" y="1"/>
                    <a:pt x="3881" y="144"/>
                    <a:pt x="3480" y="422"/>
                  </a:cubicBezTo>
                  <a:cubicBezTo>
                    <a:pt x="2838" y="874"/>
                    <a:pt x="2439" y="1662"/>
                    <a:pt x="2428" y="2461"/>
                  </a:cubicBezTo>
                  <a:cubicBezTo>
                    <a:pt x="2360" y="2427"/>
                    <a:pt x="2285" y="2411"/>
                    <a:pt x="2210" y="2411"/>
                  </a:cubicBezTo>
                  <a:cubicBezTo>
                    <a:pt x="2076" y="2411"/>
                    <a:pt x="1940" y="2462"/>
                    <a:pt x="1840" y="2556"/>
                  </a:cubicBezTo>
                  <a:cubicBezTo>
                    <a:pt x="1693" y="2713"/>
                    <a:pt x="1598" y="2955"/>
                    <a:pt x="1672" y="3155"/>
                  </a:cubicBezTo>
                  <a:cubicBezTo>
                    <a:pt x="1497" y="2986"/>
                    <a:pt x="1257" y="2897"/>
                    <a:pt x="1018" y="2897"/>
                  </a:cubicBezTo>
                  <a:cubicBezTo>
                    <a:pt x="828" y="2897"/>
                    <a:pt x="638" y="2954"/>
                    <a:pt x="484" y="3071"/>
                  </a:cubicBezTo>
                  <a:cubicBezTo>
                    <a:pt x="126" y="3334"/>
                    <a:pt x="0" y="3869"/>
                    <a:pt x="189" y="4269"/>
                  </a:cubicBezTo>
                  <a:cubicBezTo>
                    <a:pt x="1919" y="4198"/>
                    <a:pt x="3672" y="4141"/>
                    <a:pt x="5423" y="4141"/>
                  </a:cubicBezTo>
                  <a:cubicBezTo>
                    <a:pt x="6799" y="4141"/>
                    <a:pt x="8173" y="4176"/>
                    <a:pt x="9534" y="4269"/>
                  </a:cubicBezTo>
                  <a:cubicBezTo>
                    <a:pt x="9681" y="3996"/>
                    <a:pt x="9838" y="3712"/>
                    <a:pt x="9922" y="3407"/>
                  </a:cubicBezTo>
                  <a:cubicBezTo>
                    <a:pt x="10006" y="3113"/>
                    <a:pt x="10017" y="2776"/>
                    <a:pt x="9901" y="2482"/>
                  </a:cubicBezTo>
                  <a:cubicBezTo>
                    <a:pt x="9775" y="2199"/>
                    <a:pt x="9502" y="1967"/>
                    <a:pt x="9197" y="1956"/>
                  </a:cubicBezTo>
                  <a:cubicBezTo>
                    <a:pt x="8903" y="1956"/>
                    <a:pt x="8630" y="2136"/>
                    <a:pt x="8451" y="2367"/>
                  </a:cubicBezTo>
                  <a:cubicBezTo>
                    <a:pt x="8441" y="2062"/>
                    <a:pt x="8240" y="1788"/>
                    <a:pt x="7967" y="1694"/>
                  </a:cubicBezTo>
                  <a:cubicBezTo>
                    <a:pt x="7890" y="1667"/>
                    <a:pt x="7808" y="1654"/>
                    <a:pt x="7727" y="1654"/>
                  </a:cubicBezTo>
                  <a:cubicBezTo>
                    <a:pt x="7518" y="1654"/>
                    <a:pt x="7310" y="1741"/>
                    <a:pt x="7189" y="1914"/>
                  </a:cubicBezTo>
                  <a:cubicBezTo>
                    <a:pt x="7011" y="1137"/>
                    <a:pt x="6444" y="464"/>
                    <a:pt x="5718" y="170"/>
                  </a:cubicBezTo>
                  <a:cubicBezTo>
                    <a:pt x="5439" y="57"/>
                    <a:pt x="5141" y="1"/>
                    <a:pt x="48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70" name="Google Shape;170;p2"/>
            <p:cNvSpPr/>
            <p:nvPr/>
          </p:nvSpPr>
          <p:spPr>
            <a:xfrm>
              <a:off x="415520" y="4832285"/>
              <a:ext cx="34148" cy="324044"/>
            </a:xfrm>
            <a:custGeom>
              <a:avLst/>
              <a:gdLst/>
              <a:ahLst/>
              <a:cxnLst/>
              <a:rect l="l" t="t" r="r" b="b"/>
              <a:pathLst>
                <a:path w="380" h="3606" extrusionOk="0">
                  <a:moveTo>
                    <a:pt x="22" y="1"/>
                  </a:moveTo>
                  <a:cubicBezTo>
                    <a:pt x="12" y="1"/>
                    <a:pt x="1" y="22"/>
                    <a:pt x="1" y="32"/>
                  </a:cubicBezTo>
                  <a:cubicBezTo>
                    <a:pt x="201" y="1199"/>
                    <a:pt x="316" y="2397"/>
                    <a:pt x="327" y="3585"/>
                  </a:cubicBezTo>
                  <a:cubicBezTo>
                    <a:pt x="327" y="3596"/>
                    <a:pt x="348" y="3606"/>
                    <a:pt x="358" y="3606"/>
                  </a:cubicBezTo>
                  <a:cubicBezTo>
                    <a:pt x="369" y="3606"/>
                    <a:pt x="379" y="3596"/>
                    <a:pt x="379" y="3585"/>
                  </a:cubicBezTo>
                  <a:cubicBezTo>
                    <a:pt x="369" y="2386"/>
                    <a:pt x="253" y="1188"/>
                    <a:pt x="54" y="22"/>
                  </a:cubicBezTo>
                  <a:cubicBezTo>
                    <a:pt x="54" y="11"/>
                    <a:pt x="33" y="1"/>
                    <a:pt x="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71" name="Google Shape;171;p2"/>
            <p:cNvSpPr/>
            <p:nvPr/>
          </p:nvSpPr>
          <p:spPr>
            <a:xfrm>
              <a:off x="186996" y="5029715"/>
              <a:ext cx="143600" cy="128503"/>
            </a:xfrm>
            <a:custGeom>
              <a:avLst/>
              <a:gdLst/>
              <a:ahLst/>
              <a:cxnLst/>
              <a:rect l="l" t="t" r="r" b="b"/>
              <a:pathLst>
                <a:path w="1598" h="1430" extrusionOk="0">
                  <a:moveTo>
                    <a:pt x="53" y="0"/>
                  </a:moveTo>
                  <a:cubicBezTo>
                    <a:pt x="32" y="0"/>
                    <a:pt x="21" y="0"/>
                    <a:pt x="11" y="11"/>
                  </a:cubicBezTo>
                  <a:cubicBezTo>
                    <a:pt x="0" y="21"/>
                    <a:pt x="11" y="42"/>
                    <a:pt x="21" y="53"/>
                  </a:cubicBezTo>
                  <a:cubicBezTo>
                    <a:pt x="579" y="442"/>
                    <a:pt x="1093" y="904"/>
                    <a:pt x="1546" y="1420"/>
                  </a:cubicBezTo>
                  <a:cubicBezTo>
                    <a:pt x="1556" y="1430"/>
                    <a:pt x="1567" y="1430"/>
                    <a:pt x="1567" y="1430"/>
                  </a:cubicBezTo>
                  <a:cubicBezTo>
                    <a:pt x="1577" y="1430"/>
                    <a:pt x="1577" y="1430"/>
                    <a:pt x="1588" y="1420"/>
                  </a:cubicBezTo>
                  <a:cubicBezTo>
                    <a:pt x="1598" y="1409"/>
                    <a:pt x="1598" y="1399"/>
                    <a:pt x="1588" y="1388"/>
                  </a:cubicBezTo>
                  <a:cubicBezTo>
                    <a:pt x="1125" y="862"/>
                    <a:pt x="610" y="40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72" name="Google Shape;172;p2"/>
            <p:cNvSpPr/>
            <p:nvPr/>
          </p:nvSpPr>
          <p:spPr>
            <a:xfrm>
              <a:off x="70803" y="5069345"/>
              <a:ext cx="169121" cy="90761"/>
            </a:xfrm>
            <a:custGeom>
              <a:avLst/>
              <a:gdLst/>
              <a:ahLst/>
              <a:cxnLst/>
              <a:rect l="l" t="t" r="r" b="b"/>
              <a:pathLst>
                <a:path w="1882" h="1010" extrusionOk="0">
                  <a:moveTo>
                    <a:pt x="43" y="1"/>
                  </a:moveTo>
                  <a:cubicBezTo>
                    <a:pt x="32" y="1"/>
                    <a:pt x="11" y="1"/>
                    <a:pt x="11" y="12"/>
                  </a:cubicBezTo>
                  <a:cubicBezTo>
                    <a:pt x="1" y="33"/>
                    <a:pt x="11" y="43"/>
                    <a:pt x="22" y="54"/>
                  </a:cubicBezTo>
                  <a:cubicBezTo>
                    <a:pt x="641" y="327"/>
                    <a:pt x="1251" y="642"/>
                    <a:pt x="1840" y="1010"/>
                  </a:cubicBezTo>
                  <a:lnTo>
                    <a:pt x="1851" y="1010"/>
                  </a:lnTo>
                  <a:cubicBezTo>
                    <a:pt x="1861" y="1010"/>
                    <a:pt x="1872" y="1010"/>
                    <a:pt x="1872" y="1000"/>
                  </a:cubicBezTo>
                  <a:cubicBezTo>
                    <a:pt x="1882" y="989"/>
                    <a:pt x="1882" y="968"/>
                    <a:pt x="1872" y="968"/>
                  </a:cubicBezTo>
                  <a:cubicBezTo>
                    <a:pt x="1283" y="600"/>
                    <a:pt x="663" y="274"/>
                    <a:pt x="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73" name="Google Shape;173;p2"/>
            <p:cNvSpPr/>
            <p:nvPr/>
          </p:nvSpPr>
          <p:spPr>
            <a:xfrm>
              <a:off x="629036" y="4965463"/>
              <a:ext cx="72789" cy="192755"/>
            </a:xfrm>
            <a:custGeom>
              <a:avLst/>
              <a:gdLst/>
              <a:ahLst/>
              <a:cxnLst/>
              <a:rect l="l" t="t" r="r" b="b"/>
              <a:pathLst>
                <a:path w="810" h="2145" extrusionOk="0">
                  <a:moveTo>
                    <a:pt x="789" y="1"/>
                  </a:moveTo>
                  <a:cubicBezTo>
                    <a:pt x="768" y="1"/>
                    <a:pt x="757" y="11"/>
                    <a:pt x="747" y="22"/>
                  </a:cubicBezTo>
                  <a:lnTo>
                    <a:pt x="11" y="2114"/>
                  </a:lnTo>
                  <a:cubicBezTo>
                    <a:pt x="0" y="2124"/>
                    <a:pt x="11" y="2135"/>
                    <a:pt x="21" y="2145"/>
                  </a:cubicBezTo>
                  <a:lnTo>
                    <a:pt x="32" y="2145"/>
                  </a:lnTo>
                  <a:cubicBezTo>
                    <a:pt x="42" y="2145"/>
                    <a:pt x="53" y="2135"/>
                    <a:pt x="53" y="2124"/>
                  </a:cubicBezTo>
                  <a:lnTo>
                    <a:pt x="799" y="43"/>
                  </a:lnTo>
                  <a:cubicBezTo>
                    <a:pt x="810" y="22"/>
                    <a:pt x="799" y="11"/>
                    <a:pt x="7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74" name="Google Shape;174;p2"/>
            <p:cNvSpPr/>
            <p:nvPr/>
          </p:nvSpPr>
          <p:spPr>
            <a:xfrm>
              <a:off x="713148" y="4996915"/>
              <a:ext cx="124729" cy="164179"/>
            </a:xfrm>
            <a:custGeom>
              <a:avLst/>
              <a:gdLst/>
              <a:ahLst/>
              <a:cxnLst/>
              <a:rect l="l" t="t" r="r" b="b"/>
              <a:pathLst>
                <a:path w="1388" h="1827" extrusionOk="0">
                  <a:moveTo>
                    <a:pt x="1361" y="0"/>
                  </a:moveTo>
                  <a:cubicBezTo>
                    <a:pt x="1356" y="0"/>
                    <a:pt x="1350" y="3"/>
                    <a:pt x="1345" y="8"/>
                  </a:cubicBezTo>
                  <a:cubicBezTo>
                    <a:pt x="862" y="565"/>
                    <a:pt x="410" y="1164"/>
                    <a:pt x="10" y="1785"/>
                  </a:cubicBezTo>
                  <a:cubicBezTo>
                    <a:pt x="0" y="1795"/>
                    <a:pt x="10" y="1816"/>
                    <a:pt x="21" y="1816"/>
                  </a:cubicBezTo>
                  <a:cubicBezTo>
                    <a:pt x="21" y="1827"/>
                    <a:pt x="31" y="1827"/>
                    <a:pt x="31" y="1827"/>
                  </a:cubicBezTo>
                  <a:cubicBezTo>
                    <a:pt x="42" y="1827"/>
                    <a:pt x="52" y="1816"/>
                    <a:pt x="52" y="1816"/>
                  </a:cubicBezTo>
                  <a:cubicBezTo>
                    <a:pt x="452" y="1196"/>
                    <a:pt x="904" y="597"/>
                    <a:pt x="1377" y="40"/>
                  </a:cubicBezTo>
                  <a:cubicBezTo>
                    <a:pt x="1387" y="29"/>
                    <a:pt x="1387" y="19"/>
                    <a:pt x="1377" y="8"/>
                  </a:cubicBezTo>
                  <a:cubicBezTo>
                    <a:pt x="1371" y="3"/>
                    <a:pt x="1366" y="0"/>
                    <a:pt x="13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175" name="Google Shape;175;p2"/>
          <p:cNvGrpSpPr/>
          <p:nvPr/>
        </p:nvGrpSpPr>
        <p:grpSpPr>
          <a:xfrm rot="-1130893">
            <a:off x="8560438" y="4126180"/>
            <a:ext cx="367880" cy="667292"/>
            <a:chOff x="3805048" y="-1811907"/>
            <a:chExt cx="262057" cy="317731"/>
          </a:xfrm>
        </p:grpSpPr>
        <p:sp>
          <p:nvSpPr>
            <p:cNvPr id="176" name="Google Shape;176;p2"/>
            <p:cNvSpPr/>
            <p:nvPr/>
          </p:nvSpPr>
          <p:spPr>
            <a:xfrm rot="-5400000">
              <a:off x="3777217" y="-1782499"/>
              <a:ext cx="317721" cy="258923"/>
            </a:xfrm>
            <a:custGeom>
              <a:avLst/>
              <a:gdLst/>
              <a:ahLst/>
              <a:cxnLst/>
              <a:rect l="l" t="t" r="r" b="b"/>
              <a:pathLst>
                <a:path w="4258" h="3470" extrusionOk="0">
                  <a:moveTo>
                    <a:pt x="3406" y="2449"/>
                  </a:moveTo>
                  <a:cubicBezTo>
                    <a:pt x="3438" y="2397"/>
                    <a:pt x="3469" y="2334"/>
                    <a:pt x="3490" y="2271"/>
                  </a:cubicBezTo>
                  <a:cubicBezTo>
                    <a:pt x="3721" y="2397"/>
                    <a:pt x="3952" y="2491"/>
                    <a:pt x="4257" y="2491"/>
                  </a:cubicBezTo>
                  <a:cubicBezTo>
                    <a:pt x="4225" y="2323"/>
                    <a:pt x="4194" y="2155"/>
                    <a:pt x="4162" y="1977"/>
                  </a:cubicBezTo>
                  <a:cubicBezTo>
                    <a:pt x="3973" y="2061"/>
                    <a:pt x="3774" y="2071"/>
                    <a:pt x="3585" y="2040"/>
                  </a:cubicBezTo>
                  <a:cubicBezTo>
                    <a:pt x="3721" y="1671"/>
                    <a:pt x="3805" y="1262"/>
                    <a:pt x="3658" y="905"/>
                  </a:cubicBezTo>
                  <a:cubicBezTo>
                    <a:pt x="3522" y="515"/>
                    <a:pt x="3006" y="74"/>
                    <a:pt x="2660" y="379"/>
                  </a:cubicBezTo>
                  <a:cubicBezTo>
                    <a:pt x="2565" y="337"/>
                    <a:pt x="2471" y="284"/>
                    <a:pt x="2365" y="253"/>
                  </a:cubicBezTo>
                  <a:cubicBezTo>
                    <a:pt x="1945" y="95"/>
                    <a:pt x="1430" y="1"/>
                    <a:pt x="1020" y="190"/>
                  </a:cubicBezTo>
                  <a:cubicBezTo>
                    <a:pt x="673" y="358"/>
                    <a:pt x="558" y="494"/>
                    <a:pt x="389" y="673"/>
                  </a:cubicBezTo>
                  <a:cubicBezTo>
                    <a:pt x="116" y="557"/>
                    <a:pt x="0" y="884"/>
                    <a:pt x="252" y="978"/>
                  </a:cubicBezTo>
                  <a:cubicBezTo>
                    <a:pt x="252" y="978"/>
                    <a:pt x="210" y="1230"/>
                    <a:pt x="242" y="1451"/>
                  </a:cubicBezTo>
                  <a:cubicBezTo>
                    <a:pt x="263" y="1608"/>
                    <a:pt x="284" y="1724"/>
                    <a:pt x="336" y="1882"/>
                  </a:cubicBezTo>
                  <a:cubicBezTo>
                    <a:pt x="463" y="2239"/>
                    <a:pt x="883" y="2586"/>
                    <a:pt x="1240" y="2723"/>
                  </a:cubicBezTo>
                  <a:cubicBezTo>
                    <a:pt x="1377" y="2786"/>
                    <a:pt x="1514" y="2818"/>
                    <a:pt x="1640" y="2849"/>
                  </a:cubicBezTo>
                  <a:cubicBezTo>
                    <a:pt x="1651" y="2965"/>
                    <a:pt x="1735" y="3112"/>
                    <a:pt x="2050" y="3238"/>
                  </a:cubicBezTo>
                  <a:cubicBezTo>
                    <a:pt x="2660" y="3469"/>
                    <a:pt x="3164" y="2996"/>
                    <a:pt x="3406" y="2449"/>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177" name="Google Shape;177;p2"/>
            <p:cNvGrpSpPr/>
            <p:nvPr/>
          </p:nvGrpSpPr>
          <p:grpSpPr>
            <a:xfrm>
              <a:off x="3805048" y="-1811907"/>
              <a:ext cx="262057" cy="317721"/>
              <a:chOff x="4891200" y="348475"/>
              <a:chExt cx="87800" cy="106450"/>
            </a:xfrm>
          </p:grpSpPr>
          <p:sp>
            <p:nvSpPr>
              <p:cNvPr id="178" name="Google Shape;178;p2"/>
              <p:cNvSpPr/>
              <p:nvPr/>
            </p:nvSpPr>
            <p:spPr>
              <a:xfrm>
                <a:off x="4941650" y="348475"/>
                <a:ext cx="13175" cy="21050"/>
              </a:xfrm>
              <a:custGeom>
                <a:avLst/>
                <a:gdLst/>
                <a:ahLst/>
                <a:cxnLst/>
                <a:rect l="l" t="t" r="r" b="b"/>
                <a:pathLst>
                  <a:path w="527" h="842" extrusionOk="0">
                    <a:moveTo>
                      <a:pt x="526" y="1"/>
                    </a:moveTo>
                    <a:lnTo>
                      <a:pt x="526" y="1"/>
                    </a:lnTo>
                    <a:cubicBezTo>
                      <a:pt x="348" y="32"/>
                      <a:pt x="180" y="64"/>
                      <a:pt x="1" y="96"/>
                    </a:cubicBezTo>
                    <a:cubicBezTo>
                      <a:pt x="106" y="316"/>
                      <a:pt x="96" y="547"/>
                      <a:pt x="54" y="768"/>
                    </a:cubicBezTo>
                    <a:cubicBezTo>
                      <a:pt x="127" y="789"/>
                      <a:pt x="190" y="810"/>
                      <a:pt x="253" y="841"/>
                    </a:cubicBezTo>
                    <a:cubicBezTo>
                      <a:pt x="400" y="589"/>
                      <a:pt x="526" y="337"/>
                      <a:pt x="5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79" name="Google Shape;179;p2"/>
              <p:cNvSpPr/>
              <p:nvPr/>
            </p:nvSpPr>
            <p:spPr>
              <a:xfrm>
                <a:off x="4892525" y="367400"/>
                <a:ext cx="77275" cy="87525"/>
              </a:xfrm>
              <a:custGeom>
                <a:avLst/>
                <a:gdLst/>
                <a:ahLst/>
                <a:cxnLst/>
                <a:rect l="l" t="t" r="r" b="b"/>
                <a:pathLst>
                  <a:path w="3091" h="3501" extrusionOk="0">
                    <a:moveTo>
                      <a:pt x="662" y="3111"/>
                    </a:moveTo>
                    <a:cubicBezTo>
                      <a:pt x="484" y="2943"/>
                      <a:pt x="347" y="2828"/>
                      <a:pt x="179" y="2481"/>
                    </a:cubicBezTo>
                    <a:cubicBezTo>
                      <a:pt x="1" y="2071"/>
                      <a:pt x="85" y="1556"/>
                      <a:pt x="242" y="1135"/>
                    </a:cubicBezTo>
                    <a:cubicBezTo>
                      <a:pt x="526" y="358"/>
                      <a:pt x="1115" y="0"/>
                      <a:pt x="1892" y="221"/>
                    </a:cubicBezTo>
                    <a:cubicBezTo>
                      <a:pt x="2838" y="484"/>
                      <a:pt x="3091" y="1315"/>
                      <a:pt x="2722" y="2260"/>
                    </a:cubicBezTo>
                    <a:cubicBezTo>
                      <a:pt x="2575" y="2618"/>
                      <a:pt x="2229" y="3038"/>
                      <a:pt x="1871" y="3164"/>
                    </a:cubicBezTo>
                    <a:cubicBezTo>
                      <a:pt x="1713" y="3217"/>
                      <a:pt x="1608" y="3238"/>
                      <a:pt x="1440" y="3259"/>
                    </a:cubicBezTo>
                    <a:cubicBezTo>
                      <a:pt x="1220" y="3291"/>
                      <a:pt x="968" y="3249"/>
                      <a:pt x="968" y="3249"/>
                    </a:cubicBezTo>
                    <a:cubicBezTo>
                      <a:pt x="883" y="3501"/>
                      <a:pt x="547" y="3385"/>
                      <a:pt x="662" y="311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80" name="Google Shape;180;p2"/>
              <p:cNvSpPr/>
              <p:nvPr/>
            </p:nvSpPr>
            <p:spPr>
              <a:xfrm>
                <a:off x="4891200" y="358450"/>
                <a:ext cx="87800" cy="60475"/>
              </a:xfrm>
              <a:custGeom>
                <a:avLst/>
                <a:gdLst/>
                <a:ahLst/>
                <a:cxnLst/>
                <a:rect l="l" t="t" r="r" b="b"/>
                <a:pathLst>
                  <a:path w="3512" h="2419" extrusionOk="0">
                    <a:moveTo>
                      <a:pt x="589" y="1336"/>
                    </a:moveTo>
                    <a:cubicBezTo>
                      <a:pt x="1" y="1000"/>
                      <a:pt x="505" y="348"/>
                      <a:pt x="947" y="201"/>
                    </a:cubicBezTo>
                    <a:cubicBezTo>
                      <a:pt x="1451" y="1"/>
                      <a:pt x="2051" y="243"/>
                      <a:pt x="2502" y="453"/>
                    </a:cubicBezTo>
                    <a:cubicBezTo>
                      <a:pt x="3039" y="695"/>
                      <a:pt x="3511" y="1199"/>
                      <a:pt x="3291" y="1809"/>
                    </a:cubicBezTo>
                    <a:cubicBezTo>
                      <a:pt x="3028" y="2418"/>
                      <a:pt x="2723" y="2177"/>
                      <a:pt x="2723" y="217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81" name="Google Shape;181;p2"/>
              <p:cNvSpPr/>
              <p:nvPr/>
            </p:nvSpPr>
            <p:spPr>
              <a:xfrm>
                <a:off x="4935350" y="372125"/>
                <a:ext cx="9475" cy="26050"/>
              </a:xfrm>
              <a:custGeom>
                <a:avLst/>
                <a:gdLst/>
                <a:ahLst/>
                <a:cxnLst/>
                <a:rect l="l" t="t" r="r" b="b"/>
                <a:pathLst>
                  <a:path w="379" h="1042" extrusionOk="0">
                    <a:moveTo>
                      <a:pt x="379" y="0"/>
                    </a:moveTo>
                    <a:lnTo>
                      <a:pt x="379" y="0"/>
                    </a:lnTo>
                    <a:cubicBezTo>
                      <a:pt x="158" y="306"/>
                      <a:pt x="42" y="673"/>
                      <a:pt x="0" y="1041"/>
                    </a:cubicBezTo>
                    <a:cubicBezTo>
                      <a:pt x="179" y="726"/>
                      <a:pt x="306" y="369"/>
                      <a:pt x="3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82" name="Google Shape;182;p2"/>
              <p:cNvSpPr/>
              <p:nvPr/>
            </p:nvSpPr>
            <p:spPr>
              <a:xfrm>
                <a:off x="4926675" y="371075"/>
                <a:ext cx="11075" cy="21575"/>
              </a:xfrm>
              <a:custGeom>
                <a:avLst/>
                <a:gdLst/>
                <a:ahLst/>
                <a:cxnLst/>
                <a:rect l="l" t="t" r="r" b="b"/>
                <a:pathLst>
                  <a:path w="443" h="863" extrusionOk="0">
                    <a:moveTo>
                      <a:pt x="442" y="0"/>
                    </a:moveTo>
                    <a:lnTo>
                      <a:pt x="442" y="0"/>
                    </a:lnTo>
                    <a:cubicBezTo>
                      <a:pt x="127" y="137"/>
                      <a:pt x="11" y="537"/>
                      <a:pt x="1" y="862"/>
                    </a:cubicBezTo>
                    <a:cubicBezTo>
                      <a:pt x="158" y="579"/>
                      <a:pt x="232" y="253"/>
                      <a:pt x="4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83" name="Google Shape;183;p2"/>
              <p:cNvSpPr/>
              <p:nvPr/>
            </p:nvSpPr>
            <p:spPr>
              <a:xfrm>
                <a:off x="4916950" y="367150"/>
                <a:ext cx="15275" cy="22100"/>
              </a:xfrm>
              <a:custGeom>
                <a:avLst/>
                <a:gdLst/>
                <a:ahLst/>
                <a:cxnLst/>
                <a:rect l="l" t="t" r="r" b="b"/>
                <a:pathLst>
                  <a:path w="611" h="884" extrusionOk="0">
                    <a:moveTo>
                      <a:pt x="610" y="0"/>
                    </a:moveTo>
                    <a:cubicBezTo>
                      <a:pt x="211" y="52"/>
                      <a:pt x="1" y="515"/>
                      <a:pt x="12" y="883"/>
                    </a:cubicBezTo>
                    <a:cubicBezTo>
                      <a:pt x="159" y="547"/>
                      <a:pt x="285" y="210"/>
                      <a:pt x="6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84" name="Google Shape;184;p2"/>
              <p:cNvSpPr/>
              <p:nvPr/>
            </p:nvSpPr>
            <p:spPr>
              <a:xfrm>
                <a:off x="4944550" y="375025"/>
                <a:ext cx="9750" cy="26025"/>
              </a:xfrm>
              <a:custGeom>
                <a:avLst/>
                <a:gdLst/>
                <a:ahLst/>
                <a:cxnLst/>
                <a:rect l="l" t="t" r="r" b="b"/>
                <a:pathLst>
                  <a:path w="390" h="1041" extrusionOk="0">
                    <a:moveTo>
                      <a:pt x="305" y="1"/>
                    </a:moveTo>
                    <a:lnTo>
                      <a:pt x="305" y="1"/>
                    </a:lnTo>
                    <a:cubicBezTo>
                      <a:pt x="242" y="347"/>
                      <a:pt x="137" y="715"/>
                      <a:pt x="1" y="1041"/>
                    </a:cubicBezTo>
                    <a:cubicBezTo>
                      <a:pt x="274" y="778"/>
                      <a:pt x="389" y="368"/>
                      <a:pt x="3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85" name="Google Shape;185;p2"/>
              <p:cNvSpPr/>
              <p:nvPr/>
            </p:nvSpPr>
            <p:spPr>
              <a:xfrm>
                <a:off x="4953225" y="378700"/>
                <a:ext cx="11050" cy="25775"/>
              </a:xfrm>
              <a:custGeom>
                <a:avLst/>
                <a:gdLst/>
                <a:ahLst/>
                <a:cxnLst/>
                <a:rect l="l" t="t" r="r" b="b"/>
                <a:pathLst>
                  <a:path w="442" h="1031" extrusionOk="0">
                    <a:moveTo>
                      <a:pt x="252" y="1"/>
                    </a:moveTo>
                    <a:lnTo>
                      <a:pt x="252" y="1"/>
                    </a:lnTo>
                    <a:cubicBezTo>
                      <a:pt x="284" y="368"/>
                      <a:pt x="126" y="694"/>
                      <a:pt x="0" y="1031"/>
                    </a:cubicBezTo>
                    <a:cubicBezTo>
                      <a:pt x="252" y="799"/>
                      <a:pt x="442" y="316"/>
                      <a:pt x="2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86" name="Google Shape;186;p2"/>
              <p:cNvSpPr/>
              <p:nvPr/>
            </p:nvSpPr>
            <p:spPr>
              <a:xfrm>
                <a:off x="4906975" y="365825"/>
                <a:ext cx="13950" cy="19450"/>
              </a:xfrm>
              <a:custGeom>
                <a:avLst/>
                <a:gdLst/>
                <a:ahLst/>
                <a:cxnLst/>
                <a:rect l="l" t="t" r="r" b="b"/>
                <a:pathLst>
                  <a:path w="558" h="778" extrusionOk="0">
                    <a:moveTo>
                      <a:pt x="558" y="0"/>
                    </a:moveTo>
                    <a:cubicBezTo>
                      <a:pt x="200" y="32"/>
                      <a:pt x="0" y="463"/>
                      <a:pt x="95" y="778"/>
                    </a:cubicBezTo>
                    <a:cubicBezTo>
                      <a:pt x="116" y="705"/>
                      <a:pt x="137" y="621"/>
                      <a:pt x="158" y="547"/>
                    </a:cubicBezTo>
                    <a:cubicBezTo>
                      <a:pt x="242" y="326"/>
                      <a:pt x="347" y="137"/>
                      <a:pt x="5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87" name="Google Shape;187;p2"/>
              <p:cNvSpPr/>
              <p:nvPr/>
            </p:nvSpPr>
            <p:spPr>
              <a:xfrm>
                <a:off x="4961625" y="386575"/>
                <a:ext cx="8950" cy="20775"/>
              </a:xfrm>
              <a:custGeom>
                <a:avLst/>
                <a:gdLst/>
                <a:ahLst/>
                <a:cxnLst/>
                <a:rect l="l" t="t" r="r" b="b"/>
                <a:pathLst>
                  <a:path w="358" h="831" extrusionOk="0">
                    <a:moveTo>
                      <a:pt x="253" y="1"/>
                    </a:moveTo>
                    <a:lnTo>
                      <a:pt x="253" y="1"/>
                    </a:lnTo>
                    <a:cubicBezTo>
                      <a:pt x="201" y="295"/>
                      <a:pt x="148" y="558"/>
                      <a:pt x="0" y="831"/>
                    </a:cubicBezTo>
                    <a:cubicBezTo>
                      <a:pt x="264" y="663"/>
                      <a:pt x="358" y="284"/>
                      <a:pt x="2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188" name="Google Shape;188;p2"/>
          <p:cNvGrpSpPr/>
          <p:nvPr/>
        </p:nvGrpSpPr>
        <p:grpSpPr>
          <a:xfrm>
            <a:off x="4515035" y="7166735"/>
            <a:ext cx="174009" cy="277363"/>
            <a:chOff x="3797575" y="537425"/>
            <a:chExt cx="23925" cy="25500"/>
          </a:xfrm>
        </p:grpSpPr>
        <p:sp>
          <p:nvSpPr>
            <p:cNvPr id="189" name="Google Shape;189;p2"/>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90" name="Google Shape;190;p2"/>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91" name="Google Shape;191;p2"/>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192" name="Google Shape;192;p2"/>
          <p:cNvGrpSpPr/>
          <p:nvPr/>
        </p:nvGrpSpPr>
        <p:grpSpPr>
          <a:xfrm>
            <a:off x="2718008" y="555549"/>
            <a:ext cx="174009" cy="277363"/>
            <a:chOff x="3797575" y="537425"/>
            <a:chExt cx="23925" cy="25500"/>
          </a:xfrm>
        </p:grpSpPr>
        <p:sp>
          <p:nvSpPr>
            <p:cNvPr id="193" name="Google Shape;193;p2"/>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94" name="Google Shape;194;p2"/>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95" name="Google Shape;195;p2"/>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196" name="Google Shape;196;p2"/>
          <p:cNvGrpSpPr/>
          <p:nvPr/>
        </p:nvGrpSpPr>
        <p:grpSpPr>
          <a:xfrm>
            <a:off x="1308780" y="6382247"/>
            <a:ext cx="302619" cy="366883"/>
            <a:chOff x="7268295" y="4291970"/>
            <a:chExt cx="299601" cy="242790"/>
          </a:xfrm>
        </p:grpSpPr>
        <p:sp>
          <p:nvSpPr>
            <p:cNvPr id="197" name="Google Shape;197;p2"/>
            <p:cNvSpPr/>
            <p:nvPr/>
          </p:nvSpPr>
          <p:spPr>
            <a:xfrm>
              <a:off x="7268295" y="4291970"/>
              <a:ext cx="245800" cy="201647"/>
            </a:xfrm>
            <a:custGeom>
              <a:avLst/>
              <a:gdLst/>
              <a:ahLst/>
              <a:cxnLst/>
              <a:rect l="l" t="t" r="r" b="b"/>
              <a:pathLst>
                <a:path w="1631" h="1338" extrusionOk="0">
                  <a:moveTo>
                    <a:pt x="189" y="0"/>
                  </a:moveTo>
                  <a:cubicBezTo>
                    <a:pt x="126" y="0"/>
                    <a:pt x="63" y="4"/>
                    <a:pt x="1" y="13"/>
                  </a:cubicBezTo>
                  <a:cubicBezTo>
                    <a:pt x="75" y="391"/>
                    <a:pt x="285" y="728"/>
                    <a:pt x="579" y="969"/>
                  </a:cubicBezTo>
                  <a:cubicBezTo>
                    <a:pt x="874" y="1200"/>
                    <a:pt x="1252" y="1337"/>
                    <a:pt x="1631" y="1337"/>
                  </a:cubicBezTo>
                  <a:cubicBezTo>
                    <a:pt x="1620" y="948"/>
                    <a:pt x="1409" y="570"/>
                    <a:pt x="1115" y="328"/>
                  </a:cubicBezTo>
                  <a:cubicBezTo>
                    <a:pt x="859" y="116"/>
                    <a:pt x="521" y="0"/>
                    <a:pt x="1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98" name="Google Shape;198;p2"/>
            <p:cNvSpPr/>
            <p:nvPr/>
          </p:nvSpPr>
          <p:spPr>
            <a:xfrm>
              <a:off x="7319082" y="4322714"/>
              <a:ext cx="248814" cy="212045"/>
            </a:xfrm>
            <a:custGeom>
              <a:avLst/>
              <a:gdLst/>
              <a:ahLst/>
              <a:cxnLst/>
              <a:rect l="l" t="t" r="r" b="b"/>
              <a:pathLst>
                <a:path w="1651" h="1407" extrusionOk="0">
                  <a:moveTo>
                    <a:pt x="16" y="1"/>
                  </a:moveTo>
                  <a:cubicBezTo>
                    <a:pt x="11" y="1"/>
                    <a:pt x="6" y="3"/>
                    <a:pt x="0" y="8"/>
                  </a:cubicBezTo>
                  <a:lnTo>
                    <a:pt x="0" y="29"/>
                  </a:lnTo>
                  <a:cubicBezTo>
                    <a:pt x="516" y="534"/>
                    <a:pt x="988" y="965"/>
                    <a:pt x="1619" y="1406"/>
                  </a:cubicBezTo>
                  <a:lnTo>
                    <a:pt x="1630" y="1406"/>
                  </a:lnTo>
                  <a:cubicBezTo>
                    <a:pt x="1640" y="1406"/>
                    <a:pt x="1640" y="1406"/>
                    <a:pt x="1651" y="1396"/>
                  </a:cubicBezTo>
                  <a:cubicBezTo>
                    <a:pt x="1651" y="1396"/>
                    <a:pt x="1651" y="1385"/>
                    <a:pt x="1640" y="1375"/>
                  </a:cubicBezTo>
                  <a:cubicBezTo>
                    <a:pt x="1009" y="933"/>
                    <a:pt x="547" y="513"/>
                    <a:pt x="32" y="8"/>
                  </a:cubicBezTo>
                  <a:cubicBezTo>
                    <a:pt x="27" y="3"/>
                    <a:pt x="22" y="1"/>
                    <a:pt x="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199" name="Google Shape;199;p2"/>
          <p:cNvGrpSpPr/>
          <p:nvPr/>
        </p:nvGrpSpPr>
        <p:grpSpPr>
          <a:xfrm rot="5528258">
            <a:off x="2443948" y="1156697"/>
            <a:ext cx="452729" cy="245235"/>
            <a:chOff x="7268295" y="4291970"/>
            <a:chExt cx="299601" cy="242790"/>
          </a:xfrm>
        </p:grpSpPr>
        <p:sp>
          <p:nvSpPr>
            <p:cNvPr id="200" name="Google Shape;200;p2"/>
            <p:cNvSpPr/>
            <p:nvPr/>
          </p:nvSpPr>
          <p:spPr>
            <a:xfrm>
              <a:off x="7268295" y="4291970"/>
              <a:ext cx="245800" cy="201647"/>
            </a:xfrm>
            <a:custGeom>
              <a:avLst/>
              <a:gdLst/>
              <a:ahLst/>
              <a:cxnLst/>
              <a:rect l="l" t="t" r="r" b="b"/>
              <a:pathLst>
                <a:path w="1631" h="1338" extrusionOk="0">
                  <a:moveTo>
                    <a:pt x="189" y="0"/>
                  </a:moveTo>
                  <a:cubicBezTo>
                    <a:pt x="126" y="0"/>
                    <a:pt x="63" y="4"/>
                    <a:pt x="1" y="13"/>
                  </a:cubicBezTo>
                  <a:cubicBezTo>
                    <a:pt x="75" y="391"/>
                    <a:pt x="285" y="728"/>
                    <a:pt x="579" y="969"/>
                  </a:cubicBezTo>
                  <a:cubicBezTo>
                    <a:pt x="874" y="1200"/>
                    <a:pt x="1252" y="1337"/>
                    <a:pt x="1631" y="1337"/>
                  </a:cubicBezTo>
                  <a:cubicBezTo>
                    <a:pt x="1620" y="948"/>
                    <a:pt x="1409" y="570"/>
                    <a:pt x="1115" y="328"/>
                  </a:cubicBezTo>
                  <a:cubicBezTo>
                    <a:pt x="859" y="116"/>
                    <a:pt x="521" y="0"/>
                    <a:pt x="1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01" name="Google Shape;201;p2"/>
            <p:cNvSpPr/>
            <p:nvPr/>
          </p:nvSpPr>
          <p:spPr>
            <a:xfrm>
              <a:off x="7319082" y="4322714"/>
              <a:ext cx="248814" cy="212045"/>
            </a:xfrm>
            <a:custGeom>
              <a:avLst/>
              <a:gdLst/>
              <a:ahLst/>
              <a:cxnLst/>
              <a:rect l="l" t="t" r="r" b="b"/>
              <a:pathLst>
                <a:path w="1651" h="1407" extrusionOk="0">
                  <a:moveTo>
                    <a:pt x="16" y="1"/>
                  </a:moveTo>
                  <a:cubicBezTo>
                    <a:pt x="11" y="1"/>
                    <a:pt x="6" y="3"/>
                    <a:pt x="0" y="8"/>
                  </a:cubicBezTo>
                  <a:lnTo>
                    <a:pt x="0" y="29"/>
                  </a:lnTo>
                  <a:cubicBezTo>
                    <a:pt x="516" y="534"/>
                    <a:pt x="988" y="965"/>
                    <a:pt x="1619" y="1406"/>
                  </a:cubicBezTo>
                  <a:lnTo>
                    <a:pt x="1630" y="1406"/>
                  </a:lnTo>
                  <a:cubicBezTo>
                    <a:pt x="1640" y="1406"/>
                    <a:pt x="1640" y="1406"/>
                    <a:pt x="1651" y="1396"/>
                  </a:cubicBezTo>
                  <a:cubicBezTo>
                    <a:pt x="1651" y="1396"/>
                    <a:pt x="1651" y="1385"/>
                    <a:pt x="1640" y="1375"/>
                  </a:cubicBezTo>
                  <a:cubicBezTo>
                    <a:pt x="1009" y="933"/>
                    <a:pt x="547" y="513"/>
                    <a:pt x="32" y="8"/>
                  </a:cubicBezTo>
                  <a:cubicBezTo>
                    <a:pt x="27" y="3"/>
                    <a:pt x="22" y="1"/>
                    <a:pt x="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202" name="Google Shape;202;p2"/>
          <p:cNvGrpSpPr/>
          <p:nvPr/>
        </p:nvGrpSpPr>
        <p:grpSpPr>
          <a:xfrm>
            <a:off x="7016632" y="1046249"/>
            <a:ext cx="302619" cy="366883"/>
            <a:chOff x="7268295" y="4291970"/>
            <a:chExt cx="299601" cy="242790"/>
          </a:xfrm>
        </p:grpSpPr>
        <p:sp>
          <p:nvSpPr>
            <p:cNvPr id="203" name="Google Shape;203;p2"/>
            <p:cNvSpPr/>
            <p:nvPr/>
          </p:nvSpPr>
          <p:spPr>
            <a:xfrm>
              <a:off x="7268295" y="4291970"/>
              <a:ext cx="245800" cy="201647"/>
            </a:xfrm>
            <a:custGeom>
              <a:avLst/>
              <a:gdLst/>
              <a:ahLst/>
              <a:cxnLst/>
              <a:rect l="l" t="t" r="r" b="b"/>
              <a:pathLst>
                <a:path w="1631" h="1338" extrusionOk="0">
                  <a:moveTo>
                    <a:pt x="189" y="0"/>
                  </a:moveTo>
                  <a:cubicBezTo>
                    <a:pt x="126" y="0"/>
                    <a:pt x="63" y="4"/>
                    <a:pt x="1" y="13"/>
                  </a:cubicBezTo>
                  <a:cubicBezTo>
                    <a:pt x="75" y="391"/>
                    <a:pt x="285" y="728"/>
                    <a:pt x="579" y="969"/>
                  </a:cubicBezTo>
                  <a:cubicBezTo>
                    <a:pt x="874" y="1200"/>
                    <a:pt x="1252" y="1337"/>
                    <a:pt x="1631" y="1337"/>
                  </a:cubicBezTo>
                  <a:cubicBezTo>
                    <a:pt x="1620" y="948"/>
                    <a:pt x="1409" y="570"/>
                    <a:pt x="1115" y="328"/>
                  </a:cubicBezTo>
                  <a:cubicBezTo>
                    <a:pt x="859" y="116"/>
                    <a:pt x="521"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04" name="Google Shape;204;p2"/>
            <p:cNvSpPr/>
            <p:nvPr/>
          </p:nvSpPr>
          <p:spPr>
            <a:xfrm>
              <a:off x="7319082" y="4322714"/>
              <a:ext cx="248814" cy="212045"/>
            </a:xfrm>
            <a:custGeom>
              <a:avLst/>
              <a:gdLst/>
              <a:ahLst/>
              <a:cxnLst/>
              <a:rect l="l" t="t" r="r" b="b"/>
              <a:pathLst>
                <a:path w="1651" h="1407" extrusionOk="0">
                  <a:moveTo>
                    <a:pt x="16" y="1"/>
                  </a:moveTo>
                  <a:cubicBezTo>
                    <a:pt x="11" y="1"/>
                    <a:pt x="6" y="3"/>
                    <a:pt x="0" y="8"/>
                  </a:cubicBezTo>
                  <a:lnTo>
                    <a:pt x="0" y="29"/>
                  </a:lnTo>
                  <a:cubicBezTo>
                    <a:pt x="516" y="534"/>
                    <a:pt x="988" y="965"/>
                    <a:pt x="1619" y="1406"/>
                  </a:cubicBezTo>
                  <a:lnTo>
                    <a:pt x="1630" y="1406"/>
                  </a:lnTo>
                  <a:cubicBezTo>
                    <a:pt x="1640" y="1406"/>
                    <a:pt x="1640" y="1406"/>
                    <a:pt x="1651" y="1396"/>
                  </a:cubicBezTo>
                  <a:cubicBezTo>
                    <a:pt x="1651" y="1396"/>
                    <a:pt x="1651" y="1385"/>
                    <a:pt x="1640" y="1375"/>
                  </a:cubicBezTo>
                  <a:cubicBezTo>
                    <a:pt x="1009" y="933"/>
                    <a:pt x="547" y="513"/>
                    <a:pt x="32" y="8"/>
                  </a:cubicBezTo>
                  <a:cubicBezTo>
                    <a:pt x="27" y="3"/>
                    <a:pt x="22" y="1"/>
                    <a:pt x="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205" name="Google Shape;205;p2"/>
          <p:cNvGrpSpPr/>
          <p:nvPr/>
        </p:nvGrpSpPr>
        <p:grpSpPr>
          <a:xfrm>
            <a:off x="5377332" y="440430"/>
            <a:ext cx="174004" cy="277363"/>
            <a:chOff x="3797575" y="537425"/>
            <a:chExt cx="23925" cy="25500"/>
          </a:xfrm>
        </p:grpSpPr>
        <p:sp>
          <p:nvSpPr>
            <p:cNvPr id="206" name="Google Shape;206;p2"/>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07" name="Google Shape;207;p2"/>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08" name="Google Shape;208;p2"/>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sp>
        <p:nvSpPr>
          <p:cNvPr id="209" name="Google Shape;209;p2"/>
          <p:cNvSpPr txBox="1">
            <a:spLocks noGrp="1"/>
          </p:cNvSpPr>
          <p:nvPr>
            <p:ph type="ctrTitle"/>
          </p:nvPr>
        </p:nvSpPr>
        <p:spPr>
          <a:xfrm>
            <a:off x="1259658" y="1877263"/>
            <a:ext cx="6716760" cy="3199627"/>
          </a:xfrm>
          <a:prstGeom prst="rect">
            <a:avLst/>
          </a:prstGeom>
        </p:spPr>
        <p:txBody>
          <a:bodyPr spcFirstLastPara="1" wrap="square" lIns="91425" tIns="91425" rIns="91425" bIns="91425" anchor="b" anchorCtr="0">
            <a:noAutofit/>
          </a:bodyPr>
          <a:lstStyle>
            <a:lvl1pPr lvl="0" algn="ctr">
              <a:lnSpc>
                <a:spcPct val="115000"/>
              </a:lnSpc>
              <a:spcBef>
                <a:spcPts val="0"/>
              </a:spcBef>
              <a:spcAft>
                <a:spcPts val="0"/>
              </a:spcAft>
              <a:buClr>
                <a:srgbClr val="191919"/>
              </a:buClr>
              <a:buSzPts val="5200"/>
              <a:buNone/>
              <a:defRPr sz="7273"/>
            </a:lvl1pPr>
            <a:lvl2pPr lvl="1" algn="ctr">
              <a:spcBef>
                <a:spcPts val="0"/>
              </a:spcBef>
              <a:spcAft>
                <a:spcPts val="0"/>
              </a:spcAft>
              <a:buClr>
                <a:srgbClr val="191919"/>
              </a:buClr>
              <a:buSzPts val="5200"/>
              <a:buNone/>
              <a:defRPr sz="5252">
                <a:solidFill>
                  <a:srgbClr val="191919"/>
                </a:solidFill>
              </a:defRPr>
            </a:lvl2pPr>
            <a:lvl3pPr lvl="2" algn="ctr">
              <a:spcBef>
                <a:spcPts val="0"/>
              </a:spcBef>
              <a:spcAft>
                <a:spcPts val="0"/>
              </a:spcAft>
              <a:buClr>
                <a:srgbClr val="191919"/>
              </a:buClr>
              <a:buSzPts val="5200"/>
              <a:buNone/>
              <a:defRPr sz="5252">
                <a:solidFill>
                  <a:srgbClr val="191919"/>
                </a:solidFill>
              </a:defRPr>
            </a:lvl3pPr>
            <a:lvl4pPr lvl="3" algn="ctr">
              <a:spcBef>
                <a:spcPts val="0"/>
              </a:spcBef>
              <a:spcAft>
                <a:spcPts val="0"/>
              </a:spcAft>
              <a:buClr>
                <a:srgbClr val="191919"/>
              </a:buClr>
              <a:buSzPts val="5200"/>
              <a:buNone/>
              <a:defRPr sz="5252">
                <a:solidFill>
                  <a:srgbClr val="191919"/>
                </a:solidFill>
              </a:defRPr>
            </a:lvl4pPr>
            <a:lvl5pPr lvl="4" algn="ctr">
              <a:spcBef>
                <a:spcPts val="0"/>
              </a:spcBef>
              <a:spcAft>
                <a:spcPts val="0"/>
              </a:spcAft>
              <a:buClr>
                <a:srgbClr val="191919"/>
              </a:buClr>
              <a:buSzPts val="5200"/>
              <a:buNone/>
              <a:defRPr sz="5252">
                <a:solidFill>
                  <a:srgbClr val="191919"/>
                </a:solidFill>
              </a:defRPr>
            </a:lvl5pPr>
            <a:lvl6pPr lvl="5" algn="ctr">
              <a:spcBef>
                <a:spcPts val="0"/>
              </a:spcBef>
              <a:spcAft>
                <a:spcPts val="0"/>
              </a:spcAft>
              <a:buClr>
                <a:srgbClr val="191919"/>
              </a:buClr>
              <a:buSzPts val="5200"/>
              <a:buNone/>
              <a:defRPr sz="5252">
                <a:solidFill>
                  <a:srgbClr val="191919"/>
                </a:solidFill>
              </a:defRPr>
            </a:lvl6pPr>
            <a:lvl7pPr lvl="6" algn="ctr">
              <a:spcBef>
                <a:spcPts val="0"/>
              </a:spcBef>
              <a:spcAft>
                <a:spcPts val="0"/>
              </a:spcAft>
              <a:buClr>
                <a:srgbClr val="191919"/>
              </a:buClr>
              <a:buSzPts val="5200"/>
              <a:buNone/>
              <a:defRPr sz="5252">
                <a:solidFill>
                  <a:srgbClr val="191919"/>
                </a:solidFill>
              </a:defRPr>
            </a:lvl7pPr>
            <a:lvl8pPr lvl="7" algn="ctr">
              <a:spcBef>
                <a:spcPts val="0"/>
              </a:spcBef>
              <a:spcAft>
                <a:spcPts val="0"/>
              </a:spcAft>
              <a:buClr>
                <a:srgbClr val="191919"/>
              </a:buClr>
              <a:buSzPts val="5200"/>
              <a:buNone/>
              <a:defRPr sz="5252">
                <a:solidFill>
                  <a:srgbClr val="191919"/>
                </a:solidFill>
              </a:defRPr>
            </a:lvl8pPr>
            <a:lvl9pPr lvl="8" algn="ctr">
              <a:spcBef>
                <a:spcPts val="0"/>
              </a:spcBef>
              <a:spcAft>
                <a:spcPts val="0"/>
              </a:spcAft>
              <a:buClr>
                <a:srgbClr val="191919"/>
              </a:buClr>
              <a:buSzPts val="5200"/>
              <a:buNone/>
              <a:defRPr sz="5252">
                <a:solidFill>
                  <a:srgbClr val="191919"/>
                </a:solidFill>
              </a:defRPr>
            </a:lvl9pPr>
          </a:lstStyle>
          <a:p>
            <a:r>
              <a:rPr lang="en-US"/>
              <a:t>Click to edit Master title style</a:t>
            </a:r>
            <a:endParaRPr/>
          </a:p>
        </p:txBody>
      </p:sp>
      <p:sp>
        <p:nvSpPr>
          <p:cNvPr id="210" name="Google Shape;210;p2"/>
          <p:cNvSpPr txBox="1">
            <a:spLocks noGrp="1"/>
          </p:cNvSpPr>
          <p:nvPr>
            <p:ph type="subTitle" idx="1"/>
          </p:nvPr>
        </p:nvSpPr>
        <p:spPr>
          <a:xfrm>
            <a:off x="1259658" y="4957889"/>
            <a:ext cx="6716760" cy="718987"/>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616">
                <a:solidFill>
                  <a:schemeClr val="dk1"/>
                </a:solidFill>
              </a:defRPr>
            </a:lvl1pPr>
            <a:lvl2pPr lvl="1" algn="ctr">
              <a:lnSpc>
                <a:spcPct val="100000"/>
              </a:lnSpc>
              <a:spcBef>
                <a:spcPts val="0"/>
              </a:spcBef>
              <a:spcAft>
                <a:spcPts val="0"/>
              </a:spcAft>
              <a:buSzPts val="1800"/>
              <a:buNone/>
              <a:defRPr sz="1818"/>
            </a:lvl2pPr>
            <a:lvl3pPr lvl="2" algn="ctr">
              <a:lnSpc>
                <a:spcPct val="100000"/>
              </a:lnSpc>
              <a:spcBef>
                <a:spcPts val="0"/>
              </a:spcBef>
              <a:spcAft>
                <a:spcPts val="0"/>
              </a:spcAft>
              <a:buSzPts val="1800"/>
              <a:buNone/>
              <a:defRPr sz="1818"/>
            </a:lvl3pPr>
            <a:lvl4pPr lvl="3" algn="ctr">
              <a:lnSpc>
                <a:spcPct val="100000"/>
              </a:lnSpc>
              <a:spcBef>
                <a:spcPts val="0"/>
              </a:spcBef>
              <a:spcAft>
                <a:spcPts val="0"/>
              </a:spcAft>
              <a:buSzPts val="1800"/>
              <a:buNone/>
              <a:defRPr sz="1818"/>
            </a:lvl4pPr>
            <a:lvl5pPr lvl="4" algn="ctr">
              <a:lnSpc>
                <a:spcPct val="100000"/>
              </a:lnSpc>
              <a:spcBef>
                <a:spcPts val="0"/>
              </a:spcBef>
              <a:spcAft>
                <a:spcPts val="0"/>
              </a:spcAft>
              <a:buSzPts val="1800"/>
              <a:buNone/>
              <a:defRPr sz="1818"/>
            </a:lvl5pPr>
            <a:lvl6pPr lvl="5" algn="ctr">
              <a:lnSpc>
                <a:spcPct val="100000"/>
              </a:lnSpc>
              <a:spcBef>
                <a:spcPts val="0"/>
              </a:spcBef>
              <a:spcAft>
                <a:spcPts val="0"/>
              </a:spcAft>
              <a:buSzPts val="1800"/>
              <a:buNone/>
              <a:defRPr sz="1818"/>
            </a:lvl6pPr>
            <a:lvl7pPr lvl="6" algn="ctr">
              <a:lnSpc>
                <a:spcPct val="100000"/>
              </a:lnSpc>
              <a:spcBef>
                <a:spcPts val="0"/>
              </a:spcBef>
              <a:spcAft>
                <a:spcPts val="0"/>
              </a:spcAft>
              <a:buSzPts val="1800"/>
              <a:buNone/>
              <a:defRPr sz="1818"/>
            </a:lvl7pPr>
            <a:lvl8pPr lvl="7" algn="ctr">
              <a:lnSpc>
                <a:spcPct val="100000"/>
              </a:lnSpc>
              <a:spcBef>
                <a:spcPts val="0"/>
              </a:spcBef>
              <a:spcAft>
                <a:spcPts val="0"/>
              </a:spcAft>
              <a:buSzPts val="1800"/>
              <a:buNone/>
              <a:defRPr sz="1818"/>
            </a:lvl8pPr>
            <a:lvl9pPr lvl="8" algn="ctr">
              <a:lnSpc>
                <a:spcPct val="100000"/>
              </a:lnSpc>
              <a:spcBef>
                <a:spcPts val="0"/>
              </a:spcBef>
              <a:spcAft>
                <a:spcPts val="0"/>
              </a:spcAft>
              <a:buSzPts val="1800"/>
              <a:buNone/>
              <a:defRPr sz="1818"/>
            </a:lvl9pPr>
          </a:lstStyle>
          <a:p>
            <a:r>
              <a:rPr lang="en-US"/>
              <a:t>Click to edit Master subtitle style</a:t>
            </a:r>
            <a:endParaRPr/>
          </a:p>
        </p:txBody>
      </p:sp>
      <p:grpSp>
        <p:nvGrpSpPr>
          <p:cNvPr id="211" name="Google Shape;211;p2"/>
          <p:cNvGrpSpPr/>
          <p:nvPr/>
        </p:nvGrpSpPr>
        <p:grpSpPr>
          <a:xfrm rot="633289">
            <a:off x="-647517" y="4864286"/>
            <a:ext cx="1306093" cy="1656199"/>
            <a:chOff x="1809851" y="-1311528"/>
            <a:chExt cx="586723" cy="497331"/>
          </a:xfrm>
        </p:grpSpPr>
        <p:sp>
          <p:nvSpPr>
            <p:cNvPr id="212" name="Google Shape;212;p2"/>
            <p:cNvSpPr/>
            <p:nvPr/>
          </p:nvSpPr>
          <p:spPr>
            <a:xfrm rot="-5400000">
              <a:off x="1858059" y="-1352717"/>
              <a:ext cx="497326" cy="579703"/>
            </a:xfrm>
            <a:custGeom>
              <a:avLst/>
              <a:gdLst/>
              <a:ahLst/>
              <a:cxnLst/>
              <a:rect l="l" t="t" r="r" b="b"/>
              <a:pathLst>
                <a:path w="6665" h="7769" extrusionOk="0">
                  <a:moveTo>
                    <a:pt x="1241" y="5267"/>
                  </a:moveTo>
                  <a:cubicBezTo>
                    <a:pt x="2029" y="5929"/>
                    <a:pt x="2975" y="6339"/>
                    <a:pt x="3921" y="5729"/>
                  </a:cubicBezTo>
                  <a:cubicBezTo>
                    <a:pt x="3711" y="6244"/>
                    <a:pt x="3616" y="6812"/>
                    <a:pt x="3753" y="7348"/>
                  </a:cubicBezTo>
                  <a:cubicBezTo>
                    <a:pt x="4047" y="7127"/>
                    <a:pt x="4257" y="6769"/>
                    <a:pt x="4341" y="6391"/>
                  </a:cubicBezTo>
                  <a:cubicBezTo>
                    <a:pt x="4499" y="6886"/>
                    <a:pt x="4752" y="7379"/>
                    <a:pt x="5004" y="7768"/>
                  </a:cubicBezTo>
                  <a:cubicBezTo>
                    <a:pt x="5161" y="7432"/>
                    <a:pt x="5161" y="7043"/>
                    <a:pt x="5077" y="6685"/>
                  </a:cubicBezTo>
                  <a:cubicBezTo>
                    <a:pt x="5424" y="6970"/>
                    <a:pt x="5824" y="7201"/>
                    <a:pt x="6223" y="7295"/>
                  </a:cubicBezTo>
                  <a:cubicBezTo>
                    <a:pt x="6086" y="6980"/>
                    <a:pt x="5866" y="6664"/>
                    <a:pt x="5603" y="6370"/>
                  </a:cubicBezTo>
                  <a:cubicBezTo>
                    <a:pt x="5719" y="6391"/>
                    <a:pt x="5834" y="6402"/>
                    <a:pt x="5950" y="6391"/>
                  </a:cubicBezTo>
                  <a:cubicBezTo>
                    <a:pt x="6191" y="6391"/>
                    <a:pt x="6433" y="6339"/>
                    <a:pt x="6665" y="6213"/>
                  </a:cubicBezTo>
                  <a:cubicBezTo>
                    <a:pt x="6433" y="6087"/>
                    <a:pt x="6223" y="6013"/>
                    <a:pt x="6023" y="5929"/>
                  </a:cubicBezTo>
                  <a:cubicBezTo>
                    <a:pt x="5782" y="5845"/>
                    <a:pt x="5350" y="5687"/>
                    <a:pt x="5035" y="5582"/>
                  </a:cubicBezTo>
                  <a:cubicBezTo>
                    <a:pt x="5540" y="5582"/>
                    <a:pt x="6055" y="5393"/>
                    <a:pt x="6359" y="5025"/>
                  </a:cubicBezTo>
                  <a:cubicBezTo>
                    <a:pt x="5771" y="4899"/>
                    <a:pt x="5119" y="4920"/>
                    <a:pt x="4541" y="5120"/>
                  </a:cubicBezTo>
                  <a:cubicBezTo>
                    <a:pt x="5698" y="3039"/>
                    <a:pt x="1914" y="1"/>
                    <a:pt x="547" y="2639"/>
                  </a:cubicBezTo>
                  <a:cubicBezTo>
                    <a:pt x="1" y="3732"/>
                    <a:pt x="452" y="4604"/>
                    <a:pt x="1241" y="5267"/>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213" name="Google Shape;213;p2"/>
            <p:cNvGrpSpPr/>
            <p:nvPr/>
          </p:nvGrpSpPr>
          <p:grpSpPr>
            <a:xfrm>
              <a:off x="1809851" y="-1311522"/>
              <a:ext cx="586717" cy="497326"/>
              <a:chOff x="4222725" y="516125"/>
              <a:chExt cx="196575" cy="166625"/>
            </a:xfrm>
          </p:grpSpPr>
          <p:sp>
            <p:nvSpPr>
              <p:cNvPr id="214" name="Google Shape;214;p2"/>
              <p:cNvSpPr/>
              <p:nvPr/>
            </p:nvSpPr>
            <p:spPr>
              <a:xfrm>
                <a:off x="4222725" y="533475"/>
                <a:ext cx="164000" cy="149275"/>
              </a:xfrm>
              <a:custGeom>
                <a:avLst/>
                <a:gdLst/>
                <a:ahLst/>
                <a:cxnLst/>
                <a:rect l="l" t="t" r="r" b="b"/>
                <a:pathLst>
                  <a:path w="6560" h="5971" extrusionOk="0">
                    <a:moveTo>
                      <a:pt x="5445" y="1577"/>
                    </a:moveTo>
                    <a:cubicBezTo>
                      <a:pt x="3375" y="0"/>
                      <a:pt x="0" y="4005"/>
                      <a:pt x="2744" y="5424"/>
                    </a:cubicBezTo>
                    <a:cubicBezTo>
                      <a:pt x="3826" y="5970"/>
                      <a:pt x="4699" y="5519"/>
                      <a:pt x="5361" y="4730"/>
                    </a:cubicBezTo>
                    <a:cubicBezTo>
                      <a:pt x="6129" y="3816"/>
                      <a:pt x="6559" y="2670"/>
                      <a:pt x="5445" y="15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15" name="Google Shape;215;p2"/>
              <p:cNvSpPr/>
              <p:nvPr/>
            </p:nvSpPr>
            <p:spPr>
              <a:xfrm>
                <a:off x="4358575" y="527150"/>
                <a:ext cx="48900" cy="52325"/>
              </a:xfrm>
              <a:custGeom>
                <a:avLst/>
                <a:gdLst/>
                <a:ahLst/>
                <a:cxnLst/>
                <a:rect l="l" t="t" r="r" b="b"/>
                <a:pathLst>
                  <a:path w="1956" h="2093" extrusionOk="0">
                    <a:moveTo>
                      <a:pt x="1956" y="1"/>
                    </a:moveTo>
                    <a:cubicBezTo>
                      <a:pt x="1136" y="358"/>
                      <a:pt x="316" y="1262"/>
                      <a:pt x="1" y="2093"/>
                    </a:cubicBezTo>
                    <a:cubicBezTo>
                      <a:pt x="894" y="1820"/>
                      <a:pt x="1735" y="905"/>
                      <a:pt x="19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16" name="Google Shape;216;p2"/>
              <p:cNvSpPr/>
              <p:nvPr/>
            </p:nvSpPr>
            <p:spPr>
              <a:xfrm>
                <a:off x="4357775" y="516125"/>
                <a:ext cx="27875" cy="62550"/>
              </a:xfrm>
              <a:custGeom>
                <a:avLst/>
                <a:gdLst/>
                <a:ahLst/>
                <a:cxnLst/>
                <a:rect l="l" t="t" r="r" b="b"/>
                <a:pathLst>
                  <a:path w="1115" h="2502" extrusionOk="0">
                    <a:moveTo>
                      <a:pt x="905" y="0"/>
                    </a:moveTo>
                    <a:cubicBezTo>
                      <a:pt x="779" y="232"/>
                      <a:pt x="706" y="442"/>
                      <a:pt x="632" y="642"/>
                    </a:cubicBezTo>
                    <a:cubicBezTo>
                      <a:pt x="526" y="936"/>
                      <a:pt x="306" y="1535"/>
                      <a:pt x="201" y="1829"/>
                    </a:cubicBezTo>
                    <a:cubicBezTo>
                      <a:pt x="127" y="2039"/>
                      <a:pt x="54" y="2250"/>
                      <a:pt x="1" y="2502"/>
                    </a:cubicBezTo>
                    <a:cubicBezTo>
                      <a:pt x="695" y="2219"/>
                      <a:pt x="1115" y="1451"/>
                      <a:pt x="1094" y="715"/>
                    </a:cubicBezTo>
                    <a:cubicBezTo>
                      <a:pt x="1084" y="474"/>
                      <a:pt x="1031" y="232"/>
                      <a:pt x="9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17" name="Google Shape;217;p2"/>
              <p:cNvSpPr/>
              <p:nvPr/>
            </p:nvSpPr>
            <p:spPr>
              <a:xfrm>
                <a:off x="4359875" y="554475"/>
                <a:ext cx="59425" cy="23525"/>
              </a:xfrm>
              <a:custGeom>
                <a:avLst/>
                <a:gdLst/>
                <a:ahLst/>
                <a:cxnLst/>
                <a:rect l="l" t="t" r="r" b="b"/>
                <a:pathLst>
                  <a:path w="2377" h="941" extrusionOk="0">
                    <a:moveTo>
                      <a:pt x="1747" y="1"/>
                    </a:moveTo>
                    <a:cubicBezTo>
                      <a:pt x="1074" y="1"/>
                      <a:pt x="375" y="412"/>
                      <a:pt x="1" y="937"/>
                    </a:cubicBezTo>
                    <a:cubicBezTo>
                      <a:pt x="43" y="940"/>
                      <a:pt x="86" y="941"/>
                      <a:pt x="129" y="941"/>
                    </a:cubicBezTo>
                    <a:cubicBezTo>
                      <a:pt x="881" y="941"/>
                      <a:pt x="1760" y="525"/>
                      <a:pt x="2376" y="138"/>
                    </a:cubicBezTo>
                    <a:cubicBezTo>
                      <a:pt x="2177" y="43"/>
                      <a:pt x="1963" y="1"/>
                      <a:pt x="17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18" name="Google Shape;218;p2"/>
              <p:cNvSpPr/>
              <p:nvPr/>
            </p:nvSpPr>
            <p:spPr>
              <a:xfrm>
                <a:off x="4346750" y="523750"/>
                <a:ext cx="22100" cy="56250"/>
              </a:xfrm>
              <a:custGeom>
                <a:avLst/>
                <a:gdLst/>
                <a:ahLst/>
                <a:cxnLst/>
                <a:rect l="l" t="t" r="r" b="b"/>
                <a:pathLst>
                  <a:path w="884" h="2250" extrusionOk="0">
                    <a:moveTo>
                      <a:pt x="169" y="1"/>
                    </a:moveTo>
                    <a:cubicBezTo>
                      <a:pt x="0" y="736"/>
                      <a:pt x="74" y="1587"/>
                      <a:pt x="453" y="2250"/>
                    </a:cubicBezTo>
                    <a:cubicBezTo>
                      <a:pt x="883" y="1598"/>
                      <a:pt x="778" y="505"/>
                      <a:pt x="1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19" name="Google Shape;219;p2"/>
              <p:cNvSpPr/>
              <p:nvPr/>
            </p:nvSpPr>
            <p:spPr>
              <a:xfrm>
                <a:off x="4357250" y="573300"/>
                <a:ext cx="51525" cy="17225"/>
              </a:xfrm>
              <a:custGeom>
                <a:avLst/>
                <a:gdLst/>
                <a:ahLst/>
                <a:cxnLst/>
                <a:rect l="l" t="t" r="r" b="b"/>
                <a:pathLst>
                  <a:path w="2061" h="689" extrusionOk="0">
                    <a:moveTo>
                      <a:pt x="769" y="0"/>
                    </a:moveTo>
                    <a:cubicBezTo>
                      <a:pt x="491" y="0"/>
                      <a:pt x="220" y="76"/>
                      <a:pt x="1" y="247"/>
                    </a:cubicBezTo>
                    <a:cubicBezTo>
                      <a:pt x="469" y="501"/>
                      <a:pt x="1004" y="689"/>
                      <a:pt x="1540" y="689"/>
                    </a:cubicBezTo>
                    <a:cubicBezTo>
                      <a:pt x="1714" y="689"/>
                      <a:pt x="1889" y="669"/>
                      <a:pt x="2061" y="625"/>
                    </a:cubicBezTo>
                    <a:cubicBezTo>
                      <a:pt x="1778" y="242"/>
                      <a:pt x="1263" y="0"/>
                      <a:pt x="7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20" name="Google Shape;220;p2"/>
              <p:cNvSpPr/>
              <p:nvPr/>
            </p:nvSpPr>
            <p:spPr>
              <a:xfrm>
                <a:off x="4318125" y="567950"/>
                <a:ext cx="55975" cy="48125"/>
              </a:xfrm>
              <a:custGeom>
                <a:avLst/>
                <a:gdLst/>
                <a:ahLst/>
                <a:cxnLst/>
                <a:rect l="l" t="t" r="r" b="b"/>
                <a:pathLst>
                  <a:path w="2239" h="1925" extrusionOk="0">
                    <a:moveTo>
                      <a:pt x="423" y="0"/>
                    </a:moveTo>
                    <a:cubicBezTo>
                      <a:pt x="244" y="0"/>
                      <a:pt x="64" y="57"/>
                      <a:pt x="21" y="251"/>
                    </a:cubicBezTo>
                    <a:cubicBezTo>
                      <a:pt x="0" y="345"/>
                      <a:pt x="21" y="429"/>
                      <a:pt x="94" y="492"/>
                    </a:cubicBezTo>
                    <a:cubicBezTo>
                      <a:pt x="115" y="513"/>
                      <a:pt x="147" y="534"/>
                      <a:pt x="168" y="534"/>
                    </a:cubicBezTo>
                    <a:cubicBezTo>
                      <a:pt x="234" y="553"/>
                      <a:pt x="300" y="561"/>
                      <a:pt x="365" y="561"/>
                    </a:cubicBezTo>
                    <a:cubicBezTo>
                      <a:pt x="407" y="561"/>
                      <a:pt x="448" y="558"/>
                      <a:pt x="490" y="551"/>
                    </a:cubicBezTo>
                    <a:lnTo>
                      <a:pt x="490" y="551"/>
                    </a:lnTo>
                    <a:cubicBezTo>
                      <a:pt x="428" y="618"/>
                      <a:pt x="382" y="698"/>
                      <a:pt x="368" y="797"/>
                    </a:cubicBezTo>
                    <a:cubicBezTo>
                      <a:pt x="368" y="949"/>
                      <a:pt x="514" y="1071"/>
                      <a:pt x="656" y="1071"/>
                    </a:cubicBezTo>
                    <a:cubicBezTo>
                      <a:pt x="662" y="1071"/>
                      <a:pt x="667" y="1071"/>
                      <a:pt x="673" y="1070"/>
                    </a:cubicBezTo>
                    <a:cubicBezTo>
                      <a:pt x="763" y="1066"/>
                      <a:pt x="847" y="1044"/>
                      <a:pt x="925" y="1008"/>
                    </a:cubicBezTo>
                    <a:lnTo>
                      <a:pt x="925" y="1008"/>
                    </a:lnTo>
                    <a:cubicBezTo>
                      <a:pt x="887" y="1105"/>
                      <a:pt x="875" y="1207"/>
                      <a:pt x="925" y="1302"/>
                    </a:cubicBezTo>
                    <a:cubicBezTo>
                      <a:pt x="1016" y="1489"/>
                      <a:pt x="1161" y="1569"/>
                      <a:pt x="1310" y="1569"/>
                    </a:cubicBezTo>
                    <a:cubicBezTo>
                      <a:pt x="1393" y="1569"/>
                      <a:pt x="1478" y="1544"/>
                      <a:pt x="1556" y="1500"/>
                    </a:cubicBezTo>
                    <a:lnTo>
                      <a:pt x="1556" y="1500"/>
                    </a:lnTo>
                    <a:cubicBezTo>
                      <a:pt x="1530" y="1598"/>
                      <a:pt x="1537" y="1699"/>
                      <a:pt x="1608" y="1785"/>
                    </a:cubicBezTo>
                    <a:cubicBezTo>
                      <a:pt x="1684" y="1873"/>
                      <a:pt x="1805" y="1924"/>
                      <a:pt x="1920" y="1924"/>
                    </a:cubicBezTo>
                    <a:cubicBezTo>
                      <a:pt x="2011" y="1924"/>
                      <a:pt x="2098" y="1891"/>
                      <a:pt x="2154" y="1816"/>
                    </a:cubicBezTo>
                    <a:cubicBezTo>
                      <a:pt x="2239" y="1701"/>
                      <a:pt x="2196" y="1554"/>
                      <a:pt x="2144" y="1438"/>
                    </a:cubicBezTo>
                    <a:lnTo>
                      <a:pt x="2144" y="1438"/>
                    </a:lnTo>
                    <a:cubicBezTo>
                      <a:pt x="2186" y="1554"/>
                      <a:pt x="2218" y="1690"/>
                      <a:pt x="2133" y="1795"/>
                    </a:cubicBezTo>
                    <a:cubicBezTo>
                      <a:pt x="2085" y="1850"/>
                      <a:pt x="2016" y="1875"/>
                      <a:pt x="1943" y="1875"/>
                    </a:cubicBezTo>
                    <a:cubicBezTo>
                      <a:pt x="1781" y="1875"/>
                      <a:pt x="1604" y="1753"/>
                      <a:pt x="1619" y="1585"/>
                    </a:cubicBezTo>
                    <a:cubicBezTo>
                      <a:pt x="1624" y="1521"/>
                      <a:pt x="1650" y="1459"/>
                      <a:pt x="1686" y="1403"/>
                    </a:cubicBezTo>
                    <a:lnTo>
                      <a:pt x="1686" y="1403"/>
                    </a:lnTo>
                    <a:cubicBezTo>
                      <a:pt x="1724" y="1367"/>
                      <a:pt x="1758" y="1326"/>
                      <a:pt x="1787" y="1281"/>
                    </a:cubicBezTo>
                    <a:lnTo>
                      <a:pt x="1787" y="1281"/>
                    </a:lnTo>
                    <a:cubicBezTo>
                      <a:pt x="1787" y="1281"/>
                      <a:pt x="1787" y="1281"/>
                      <a:pt x="1787" y="1281"/>
                    </a:cubicBezTo>
                    <a:cubicBezTo>
                      <a:pt x="1818" y="1241"/>
                      <a:pt x="1791" y="1202"/>
                      <a:pt x="1758" y="1202"/>
                    </a:cubicBezTo>
                    <a:cubicBezTo>
                      <a:pt x="1747" y="1202"/>
                      <a:pt x="1735" y="1207"/>
                      <a:pt x="1724" y="1218"/>
                    </a:cubicBezTo>
                    <a:cubicBezTo>
                      <a:pt x="1708" y="1235"/>
                      <a:pt x="1692" y="1253"/>
                      <a:pt x="1677" y="1273"/>
                    </a:cubicBezTo>
                    <a:lnTo>
                      <a:pt x="1677" y="1273"/>
                    </a:lnTo>
                    <a:cubicBezTo>
                      <a:pt x="1581" y="1374"/>
                      <a:pt x="1447" y="1457"/>
                      <a:pt x="1316" y="1457"/>
                    </a:cubicBezTo>
                    <a:cubicBezTo>
                      <a:pt x="1250" y="1457"/>
                      <a:pt x="1184" y="1436"/>
                      <a:pt x="1124" y="1386"/>
                    </a:cubicBezTo>
                    <a:cubicBezTo>
                      <a:pt x="1040" y="1323"/>
                      <a:pt x="988" y="1218"/>
                      <a:pt x="1009" y="1113"/>
                    </a:cubicBezTo>
                    <a:cubicBezTo>
                      <a:pt x="1040" y="996"/>
                      <a:pt x="1114" y="902"/>
                      <a:pt x="1198" y="807"/>
                    </a:cubicBezTo>
                    <a:cubicBezTo>
                      <a:pt x="1219" y="776"/>
                      <a:pt x="1219" y="744"/>
                      <a:pt x="1187" y="723"/>
                    </a:cubicBezTo>
                    <a:cubicBezTo>
                      <a:pt x="1177" y="713"/>
                      <a:pt x="1161" y="707"/>
                      <a:pt x="1145" y="707"/>
                    </a:cubicBezTo>
                    <a:cubicBezTo>
                      <a:pt x="1130" y="707"/>
                      <a:pt x="1114" y="713"/>
                      <a:pt x="1103" y="723"/>
                    </a:cubicBezTo>
                    <a:cubicBezTo>
                      <a:pt x="1100" y="727"/>
                      <a:pt x="1097" y="732"/>
                      <a:pt x="1093" y="736"/>
                    </a:cubicBezTo>
                    <a:lnTo>
                      <a:pt x="1093" y="736"/>
                    </a:lnTo>
                    <a:cubicBezTo>
                      <a:pt x="1030" y="815"/>
                      <a:pt x="930" y="883"/>
                      <a:pt x="830" y="923"/>
                    </a:cubicBezTo>
                    <a:cubicBezTo>
                      <a:pt x="781" y="944"/>
                      <a:pt x="727" y="956"/>
                      <a:pt x="677" y="956"/>
                    </a:cubicBezTo>
                    <a:cubicBezTo>
                      <a:pt x="577" y="956"/>
                      <a:pt x="490" y="909"/>
                      <a:pt x="484" y="797"/>
                    </a:cubicBezTo>
                    <a:cubicBezTo>
                      <a:pt x="505" y="629"/>
                      <a:pt x="673" y="524"/>
                      <a:pt x="809" y="440"/>
                    </a:cubicBezTo>
                    <a:cubicBezTo>
                      <a:pt x="830" y="419"/>
                      <a:pt x="841" y="398"/>
                      <a:pt x="830" y="377"/>
                    </a:cubicBezTo>
                    <a:cubicBezTo>
                      <a:pt x="824" y="356"/>
                      <a:pt x="808" y="345"/>
                      <a:pt x="790" y="345"/>
                    </a:cubicBezTo>
                    <a:cubicBezTo>
                      <a:pt x="779" y="345"/>
                      <a:pt x="768" y="348"/>
                      <a:pt x="757" y="356"/>
                    </a:cubicBezTo>
                    <a:cubicBezTo>
                      <a:pt x="744" y="363"/>
                      <a:pt x="730" y="371"/>
                      <a:pt x="717" y="379"/>
                    </a:cubicBezTo>
                    <a:lnTo>
                      <a:pt x="717" y="379"/>
                    </a:lnTo>
                    <a:cubicBezTo>
                      <a:pt x="617" y="430"/>
                      <a:pt x="447" y="487"/>
                      <a:pt x="306" y="487"/>
                    </a:cubicBezTo>
                    <a:cubicBezTo>
                      <a:pt x="196" y="487"/>
                      <a:pt x="103" y="453"/>
                      <a:pt x="73" y="356"/>
                    </a:cubicBezTo>
                    <a:cubicBezTo>
                      <a:pt x="22" y="90"/>
                      <a:pt x="299" y="20"/>
                      <a:pt x="522" y="20"/>
                    </a:cubicBezTo>
                    <a:cubicBezTo>
                      <a:pt x="573" y="20"/>
                      <a:pt x="621" y="24"/>
                      <a:pt x="662" y="29"/>
                    </a:cubicBezTo>
                    <a:cubicBezTo>
                      <a:pt x="592" y="13"/>
                      <a:pt x="507" y="0"/>
                      <a:pt x="4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21" name="Google Shape;221;p2"/>
              <p:cNvSpPr/>
              <p:nvPr/>
            </p:nvSpPr>
            <p:spPr>
              <a:xfrm>
                <a:off x="4293150" y="577350"/>
                <a:ext cx="70975" cy="65250"/>
              </a:xfrm>
              <a:custGeom>
                <a:avLst/>
                <a:gdLst/>
                <a:ahLst/>
                <a:cxnLst/>
                <a:rect l="l" t="t" r="r" b="b"/>
                <a:pathLst>
                  <a:path w="2839" h="2610" extrusionOk="0">
                    <a:moveTo>
                      <a:pt x="602" y="0"/>
                    </a:moveTo>
                    <a:cubicBezTo>
                      <a:pt x="390" y="0"/>
                      <a:pt x="163" y="114"/>
                      <a:pt x="42" y="284"/>
                    </a:cubicBezTo>
                    <a:cubicBezTo>
                      <a:pt x="0" y="358"/>
                      <a:pt x="0" y="452"/>
                      <a:pt x="42" y="526"/>
                    </a:cubicBezTo>
                    <a:cubicBezTo>
                      <a:pt x="109" y="646"/>
                      <a:pt x="230" y="689"/>
                      <a:pt x="366" y="689"/>
                    </a:cubicBezTo>
                    <a:cubicBezTo>
                      <a:pt x="459" y="689"/>
                      <a:pt x="558" y="669"/>
                      <a:pt x="651" y="639"/>
                    </a:cubicBezTo>
                    <a:lnTo>
                      <a:pt x="651" y="639"/>
                    </a:lnTo>
                    <a:cubicBezTo>
                      <a:pt x="564" y="727"/>
                      <a:pt x="495" y="830"/>
                      <a:pt x="495" y="957"/>
                    </a:cubicBezTo>
                    <a:cubicBezTo>
                      <a:pt x="516" y="1115"/>
                      <a:pt x="652" y="1230"/>
                      <a:pt x="810" y="1251"/>
                    </a:cubicBezTo>
                    <a:cubicBezTo>
                      <a:pt x="828" y="1253"/>
                      <a:pt x="846" y="1254"/>
                      <a:pt x="864" y="1254"/>
                    </a:cubicBezTo>
                    <a:cubicBezTo>
                      <a:pt x="962" y="1254"/>
                      <a:pt x="1054" y="1228"/>
                      <a:pt x="1144" y="1190"/>
                    </a:cubicBezTo>
                    <a:lnTo>
                      <a:pt x="1144" y="1190"/>
                    </a:lnTo>
                    <a:cubicBezTo>
                      <a:pt x="1118" y="1228"/>
                      <a:pt x="1093" y="1269"/>
                      <a:pt x="1072" y="1314"/>
                    </a:cubicBezTo>
                    <a:cubicBezTo>
                      <a:pt x="999" y="1461"/>
                      <a:pt x="1093" y="1640"/>
                      <a:pt x="1219" y="1725"/>
                    </a:cubicBezTo>
                    <a:cubicBezTo>
                      <a:pt x="1305" y="1781"/>
                      <a:pt x="1402" y="1807"/>
                      <a:pt x="1501" y="1807"/>
                    </a:cubicBezTo>
                    <a:cubicBezTo>
                      <a:pt x="1573" y="1807"/>
                      <a:pt x="1645" y="1793"/>
                      <a:pt x="1714" y="1768"/>
                    </a:cubicBezTo>
                    <a:lnTo>
                      <a:pt x="1714" y="1768"/>
                    </a:lnTo>
                    <a:cubicBezTo>
                      <a:pt x="1670" y="1855"/>
                      <a:pt x="1649" y="1949"/>
                      <a:pt x="1682" y="2050"/>
                    </a:cubicBezTo>
                    <a:cubicBezTo>
                      <a:pt x="1770" y="2234"/>
                      <a:pt x="1895" y="2308"/>
                      <a:pt x="2026" y="2308"/>
                    </a:cubicBezTo>
                    <a:cubicBezTo>
                      <a:pt x="2131" y="2308"/>
                      <a:pt x="2239" y="2260"/>
                      <a:pt x="2333" y="2183"/>
                    </a:cubicBezTo>
                    <a:lnTo>
                      <a:pt x="2333" y="2183"/>
                    </a:lnTo>
                    <a:cubicBezTo>
                      <a:pt x="2280" y="2390"/>
                      <a:pt x="2311" y="2610"/>
                      <a:pt x="2559" y="2610"/>
                    </a:cubicBezTo>
                    <a:cubicBezTo>
                      <a:pt x="2574" y="2610"/>
                      <a:pt x="2590" y="2609"/>
                      <a:pt x="2607" y="2607"/>
                    </a:cubicBezTo>
                    <a:cubicBezTo>
                      <a:pt x="2786" y="2544"/>
                      <a:pt x="2817" y="2323"/>
                      <a:pt x="2838" y="2166"/>
                    </a:cubicBezTo>
                    <a:lnTo>
                      <a:pt x="2838" y="2166"/>
                    </a:lnTo>
                    <a:cubicBezTo>
                      <a:pt x="2817" y="2281"/>
                      <a:pt x="2786" y="2386"/>
                      <a:pt x="2723" y="2481"/>
                    </a:cubicBezTo>
                    <a:cubicBezTo>
                      <a:pt x="2684" y="2547"/>
                      <a:pt x="2623" y="2580"/>
                      <a:pt x="2561" y="2580"/>
                    </a:cubicBezTo>
                    <a:cubicBezTo>
                      <a:pt x="2523" y="2580"/>
                      <a:pt x="2485" y="2568"/>
                      <a:pt x="2450" y="2544"/>
                    </a:cubicBezTo>
                    <a:cubicBezTo>
                      <a:pt x="2291" y="2429"/>
                      <a:pt x="2369" y="2204"/>
                      <a:pt x="2460" y="2047"/>
                    </a:cubicBezTo>
                    <a:lnTo>
                      <a:pt x="2460" y="2047"/>
                    </a:lnTo>
                    <a:cubicBezTo>
                      <a:pt x="2479" y="2021"/>
                      <a:pt x="2497" y="1994"/>
                      <a:pt x="2513" y="1966"/>
                    </a:cubicBezTo>
                    <a:lnTo>
                      <a:pt x="2513" y="1966"/>
                    </a:lnTo>
                    <a:cubicBezTo>
                      <a:pt x="2513" y="1966"/>
                      <a:pt x="2513" y="1966"/>
                      <a:pt x="2513" y="1966"/>
                    </a:cubicBezTo>
                    <a:cubicBezTo>
                      <a:pt x="2528" y="1936"/>
                      <a:pt x="2500" y="1906"/>
                      <a:pt x="2476" y="1906"/>
                    </a:cubicBezTo>
                    <a:cubicBezTo>
                      <a:pt x="2466" y="1906"/>
                      <a:pt x="2456" y="1911"/>
                      <a:pt x="2450" y="1924"/>
                    </a:cubicBezTo>
                    <a:cubicBezTo>
                      <a:pt x="2450" y="1924"/>
                      <a:pt x="2450" y="1924"/>
                      <a:pt x="2450" y="1924"/>
                    </a:cubicBezTo>
                    <a:lnTo>
                      <a:pt x="2450" y="1924"/>
                    </a:lnTo>
                    <a:cubicBezTo>
                      <a:pt x="2440" y="1937"/>
                      <a:pt x="2431" y="1951"/>
                      <a:pt x="2422" y="1967"/>
                    </a:cubicBezTo>
                    <a:lnTo>
                      <a:pt x="2422" y="1967"/>
                    </a:lnTo>
                    <a:cubicBezTo>
                      <a:pt x="2360" y="2054"/>
                      <a:pt x="2277" y="2131"/>
                      <a:pt x="2186" y="2176"/>
                    </a:cubicBezTo>
                    <a:cubicBezTo>
                      <a:pt x="2143" y="2205"/>
                      <a:pt x="2096" y="2218"/>
                      <a:pt x="2051" y="2218"/>
                    </a:cubicBezTo>
                    <a:cubicBezTo>
                      <a:pt x="1933" y="2218"/>
                      <a:pt x="1822" y="2132"/>
                      <a:pt x="1777" y="2019"/>
                    </a:cubicBezTo>
                    <a:cubicBezTo>
                      <a:pt x="1742" y="1870"/>
                      <a:pt x="1845" y="1750"/>
                      <a:pt x="1942" y="1629"/>
                    </a:cubicBezTo>
                    <a:lnTo>
                      <a:pt x="1942" y="1629"/>
                    </a:lnTo>
                    <a:cubicBezTo>
                      <a:pt x="1966" y="1607"/>
                      <a:pt x="1988" y="1582"/>
                      <a:pt x="2008" y="1556"/>
                    </a:cubicBezTo>
                    <a:cubicBezTo>
                      <a:pt x="2039" y="1518"/>
                      <a:pt x="1997" y="1469"/>
                      <a:pt x="1956" y="1469"/>
                    </a:cubicBezTo>
                    <a:cubicBezTo>
                      <a:pt x="1940" y="1469"/>
                      <a:pt x="1925" y="1476"/>
                      <a:pt x="1913" y="1493"/>
                    </a:cubicBezTo>
                    <a:cubicBezTo>
                      <a:pt x="1906" y="1502"/>
                      <a:pt x="1899" y="1512"/>
                      <a:pt x="1891" y="1521"/>
                    </a:cubicBezTo>
                    <a:lnTo>
                      <a:pt x="1891" y="1521"/>
                    </a:lnTo>
                    <a:cubicBezTo>
                      <a:pt x="1799" y="1627"/>
                      <a:pt x="1652" y="1688"/>
                      <a:pt x="1511" y="1688"/>
                    </a:cubicBezTo>
                    <a:cubicBezTo>
                      <a:pt x="1376" y="1688"/>
                      <a:pt x="1247" y="1632"/>
                      <a:pt x="1177" y="1503"/>
                    </a:cubicBezTo>
                    <a:cubicBezTo>
                      <a:pt x="1114" y="1325"/>
                      <a:pt x="1304" y="1199"/>
                      <a:pt x="1399" y="1052"/>
                    </a:cubicBezTo>
                    <a:cubicBezTo>
                      <a:pt x="1409" y="1031"/>
                      <a:pt x="1420" y="1010"/>
                      <a:pt x="1399" y="989"/>
                    </a:cubicBezTo>
                    <a:cubicBezTo>
                      <a:pt x="1392" y="969"/>
                      <a:pt x="1372" y="961"/>
                      <a:pt x="1354" y="961"/>
                    </a:cubicBezTo>
                    <a:cubicBezTo>
                      <a:pt x="1343" y="961"/>
                      <a:pt x="1332" y="964"/>
                      <a:pt x="1325" y="968"/>
                    </a:cubicBezTo>
                    <a:cubicBezTo>
                      <a:pt x="1219" y="1041"/>
                      <a:pt x="1104" y="1094"/>
                      <a:pt x="988" y="1125"/>
                    </a:cubicBezTo>
                    <a:cubicBezTo>
                      <a:pt x="950" y="1138"/>
                      <a:pt x="909" y="1145"/>
                      <a:pt x="868" y="1145"/>
                    </a:cubicBezTo>
                    <a:cubicBezTo>
                      <a:pt x="743" y="1145"/>
                      <a:pt x="623" y="1081"/>
                      <a:pt x="600" y="947"/>
                    </a:cubicBezTo>
                    <a:cubicBezTo>
                      <a:pt x="600" y="768"/>
                      <a:pt x="778" y="652"/>
                      <a:pt x="904" y="536"/>
                    </a:cubicBezTo>
                    <a:cubicBezTo>
                      <a:pt x="932" y="510"/>
                      <a:pt x="904" y="459"/>
                      <a:pt x="869" y="459"/>
                    </a:cubicBezTo>
                    <a:cubicBezTo>
                      <a:pt x="864" y="459"/>
                      <a:pt x="858" y="460"/>
                      <a:pt x="852" y="463"/>
                    </a:cubicBezTo>
                    <a:cubicBezTo>
                      <a:pt x="852" y="463"/>
                      <a:pt x="852" y="463"/>
                      <a:pt x="852" y="463"/>
                    </a:cubicBezTo>
                    <a:lnTo>
                      <a:pt x="852" y="463"/>
                    </a:lnTo>
                    <a:cubicBezTo>
                      <a:pt x="701" y="552"/>
                      <a:pt x="521" y="618"/>
                      <a:pt x="342" y="618"/>
                    </a:cubicBezTo>
                    <a:cubicBezTo>
                      <a:pt x="309" y="618"/>
                      <a:pt x="276" y="615"/>
                      <a:pt x="242" y="610"/>
                    </a:cubicBezTo>
                    <a:cubicBezTo>
                      <a:pt x="137" y="589"/>
                      <a:pt x="63" y="505"/>
                      <a:pt x="53" y="400"/>
                    </a:cubicBezTo>
                    <a:cubicBezTo>
                      <a:pt x="63" y="179"/>
                      <a:pt x="432" y="1"/>
                      <a:pt x="631" y="1"/>
                    </a:cubicBezTo>
                    <a:cubicBezTo>
                      <a:pt x="621" y="0"/>
                      <a:pt x="612" y="0"/>
                      <a:pt x="6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22" name="Google Shape;222;p2"/>
              <p:cNvSpPr/>
              <p:nvPr/>
            </p:nvSpPr>
            <p:spPr>
              <a:xfrm>
                <a:off x="4269575" y="595475"/>
                <a:ext cx="76425" cy="67975"/>
              </a:xfrm>
              <a:custGeom>
                <a:avLst/>
                <a:gdLst/>
                <a:ahLst/>
                <a:cxnLst/>
                <a:rect l="l" t="t" r="r" b="b"/>
                <a:pathLst>
                  <a:path w="3057" h="2719" extrusionOk="0">
                    <a:moveTo>
                      <a:pt x="681" y="1"/>
                    </a:moveTo>
                    <a:cubicBezTo>
                      <a:pt x="1" y="294"/>
                      <a:pt x="136" y="765"/>
                      <a:pt x="554" y="765"/>
                    </a:cubicBezTo>
                    <a:cubicBezTo>
                      <a:pt x="626" y="765"/>
                      <a:pt x="706" y="751"/>
                      <a:pt x="793" y="719"/>
                    </a:cubicBezTo>
                    <a:lnTo>
                      <a:pt x="793" y="719"/>
                    </a:lnTo>
                    <a:cubicBezTo>
                      <a:pt x="617" y="900"/>
                      <a:pt x="442" y="1113"/>
                      <a:pt x="639" y="1325"/>
                    </a:cubicBezTo>
                    <a:cubicBezTo>
                      <a:pt x="725" y="1404"/>
                      <a:pt x="825" y="1436"/>
                      <a:pt x="930" y="1436"/>
                    </a:cubicBezTo>
                    <a:cubicBezTo>
                      <a:pt x="1033" y="1436"/>
                      <a:pt x="1140" y="1405"/>
                      <a:pt x="1240" y="1357"/>
                    </a:cubicBezTo>
                    <a:lnTo>
                      <a:pt x="1240" y="1357"/>
                    </a:lnTo>
                    <a:cubicBezTo>
                      <a:pt x="1191" y="1444"/>
                      <a:pt x="1160" y="1538"/>
                      <a:pt x="1174" y="1640"/>
                    </a:cubicBezTo>
                    <a:cubicBezTo>
                      <a:pt x="1217" y="1808"/>
                      <a:pt x="1375" y="1871"/>
                      <a:pt x="1532" y="1893"/>
                    </a:cubicBezTo>
                    <a:cubicBezTo>
                      <a:pt x="1545" y="1894"/>
                      <a:pt x="1559" y="1895"/>
                      <a:pt x="1572" y="1895"/>
                    </a:cubicBezTo>
                    <a:cubicBezTo>
                      <a:pt x="1641" y="1895"/>
                      <a:pt x="1706" y="1878"/>
                      <a:pt x="1769" y="1850"/>
                    </a:cubicBezTo>
                    <a:lnTo>
                      <a:pt x="1769" y="1850"/>
                    </a:lnTo>
                    <a:cubicBezTo>
                      <a:pt x="1676" y="2014"/>
                      <a:pt x="1650" y="2191"/>
                      <a:pt x="1858" y="2324"/>
                    </a:cubicBezTo>
                    <a:cubicBezTo>
                      <a:pt x="1925" y="2359"/>
                      <a:pt x="1993" y="2373"/>
                      <a:pt x="2061" y="2373"/>
                    </a:cubicBezTo>
                    <a:cubicBezTo>
                      <a:pt x="2201" y="2373"/>
                      <a:pt x="2340" y="2311"/>
                      <a:pt x="2466" y="2230"/>
                    </a:cubicBezTo>
                    <a:lnTo>
                      <a:pt x="2466" y="2230"/>
                    </a:lnTo>
                    <a:cubicBezTo>
                      <a:pt x="2382" y="2360"/>
                      <a:pt x="2321" y="2509"/>
                      <a:pt x="2394" y="2628"/>
                    </a:cubicBezTo>
                    <a:cubicBezTo>
                      <a:pt x="2444" y="2687"/>
                      <a:pt x="2527" y="2719"/>
                      <a:pt x="2607" y="2719"/>
                    </a:cubicBezTo>
                    <a:cubicBezTo>
                      <a:pt x="2627" y="2719"/>
                      <a:pt x="2648" y="2717"/>
                      <a:pt x="2667" y="2712"/>
                    </a:cubicBezTo>
                    <a:cubicBezTo>
                      <a:pt x="2846" y="2670"/>
                      <a:pt x="2972" y="2502"/>
                      <a:pt x="3056" y="2345"/>
                    </a:cubicBezTo>
                    <a:lnTo>
                      <a:pt x="3056" y="2345"/>
                    </a:lnTo>
                    <a:cubicBezTo>
                      <a:pt x="2962" y="2490"/>
                      <a:pt x="2806" y="2683"/>
                      <a:pt x="2626" y="2683"/>
                    </a:cubicBezTo>
                    <a:cubicBezTo>
                      <a:pt x="2585" y="2683"/>
                      <a:pt x="2542" y="2673"/>
                      <a:pt x="2499" y="2649"/>
                    </a:cubicBezTo>
                    <a:cubicBezTo>
                      <a:pt x="2279" y="2523"/>
                      <a:pt x="2573" y="2208"/>
                      <a:pt x="2667" y="2082"/>
                    </a:cubicBezTo>
                    <a:cubicBezTo>
                      <a:pt x="2692" y="2057"/>
                      <a:pt x="2672" y="2020"/>
                      <a:pt x="2642" y="2020"/>
                    </a:cubicBezTo>
                    <a:cubicBezTo>
                      <a:pt x="2633" y="2020"/>
                      <a:pt x="2624" y="2023"/>
                      <a:pt x="2615" y="2030"/>
                    </a:cubicBezTo>
                    <a:cubicBezTo>
                      <a:pt x="2615" y="2030"/>
                      <a:pt x="2615" y="2030"/>
                      <a:pt x="2615" y="2030"/>
                    </a:cubicBezTo>
                    <a:lnTo>
                      <a:pt x="2615" y="2030"/>
                    </a:lnTo>
                    <a:cubicBezTo>
                      <a:pt x="2510" y="2114"/>
                      <a:pt x="2394" y="2187"/>
                      <a:pt x="2268" y="2229"/>
                    </a:cubicBezTo>
                    <a:cubicBezTo>
                      <a:pt x="2207" y="2259"/>
                      <a:pt x="2138" y="2276"/>
                      <a:pt x="2072" y="2276"/>
                    </a:cubicBezTo>
                    <a:cubicBezTo>
                      <a:pt x="1954" y="2276"/>
                      <a:pt x="1845" y="2224"/>
                      <a:pt x="1805" y="2103"/>
                    </a:cubicBezTo>
                    <a:cubicBezTo>
                      <a:pt x="1784" y="1914"/>
                      <a:pt x="1973" y="1777"/>
                      <a:pt x="2089" y="1630"/>
                    </a:cubicBezTo>
                    <a:cubicBezTo>
                      <a:pt x="2123" y="1588"/>
                      <a:pt x="2083" y="1534"/>
                      <a:pt x="2039" y="1534"/>
                    </a:cubicBezTo>
                    <a:cubicBezTo>
                      <a:pt x="2028" y="1534"/>
                      <a:pt x="2016" y="1537"/>
                      <a:pt x="2005" y="1546"/>
                    </a:cubicBezTo>
                    <a:cubicBezTo>
                      <a:pt x="1878" y="1663"/>
                      <a:pt x="1743" y="1780"/>
                      <a:pt x="1582" y="1780"/>
                    </a:cubicBezTo>
                    <a:cubicBezTo>
                      <a:pt x="1569" y="1780"/>
                      <a:pt x="1556" y="1779"/>
                      <a:pt x="1543" y="1777"/>
                    </a:cubicBezTo>
                    <a:cubicBezTo>
                      <a:pt x="1448" y="1766"/>
                      <a:pt x="1312" y="1714"/>
                      <a:pt x="1291" y="1619"/>
                    </a:cubicBezTo>
                    <a:cubicBezTo>
                      <a:pt x="1269" y="1441"/>
                      <a:pt x="1427" y="1294"/>
                      <a:pt x="1532" y="1157"/>
                    </a:cubicBezTo>
                    <a:cubicBezTo>
                      <a:pt x="1564" y="1117"/>
                      <a:pt x="1530" y="1065"/>
                      <a:pt x="1488" y="1065"/>
                    </a:cubicBezTo>
                    <a:cubicBezTo>
                      <a:pt x="1475" y="1065"/>
                      <a:pt x="1461" y="1071"/>
                      <a:pt x="1448" y="1084"/>
                    </a:cubicBezTo>
                    <a:cubicBezTo>
                      <a:pt x="1446" y="1085"/>
                      <a:pt x="1444" y="1087"/>
                      <a:pt x="1442" y="1088"/>
                    </a:cubicBezTo>
                    <a:lnTo>
                      <a:pt x="1442" y="1088"/>
                    </a:lnTo>
                    <a:lnTo>
                      <a:pt x="1438" y="1084"/>
                    </a:lnTo>
                    <a:cubicBezTo>
                      <a:pt x="1432" y="1092"/>
                      <a:pt x="1425" y="1100"/>
                      <a:pt x="1419" y="1108"/>
                    </a:cubicBezTo>
                    <a:lnTo>
                      <a:pt x="1419" y="1108"/>
                    </a:lnTo>
                    <a:cubicBezTo>
                      <a:pt x="1287" y="1219"/>
                      <a:pt x="1101" y="1331"/>
                      <a:pt x="930" y="1331"/>
                    </a:cubicBezTo>
                    <a:cubicBezTo>
                      <a:pt x="852" y="1331"/>
                      <a:pt x="778" y="1308"/>
                      <a:pt x="712" y="1252"/>
                    </a:cubicBezTo>
                    <a:cubicBezTo>
                      <a:pt x="670" y="1210"/>
                      <a:pt x="649" y="1147"/>
                      <a:pt x="660" y="1094"/>
                    </a:cubicBezTo>
                    <a:cubicBezTo>
                      <a:pt x="710" y="892"/>
                      <a:pt x="897" y="767"/>
                      <a:pt x="1023" y="599"/>
                    </a:cubicBezTo>
                    <a:lnTo>
                      <a:pt x="1023" y="599"/>
                    </a:lnTo>
                    <a:cubicBezTo>
                      <a:pt x="1028" y="596"/>
                      <a:pt x="1033" y="593"/>
                      <a:pt x="1038" y="589"/>
                    </a:cubicBezTo>
                    <a:lnTo>
                      <a:pt x="1034" y="585"/>
                    </a:lnTo>
                    <a:lnTo>
                      <a:pt x="1034" y="585"/>
                    </a:lnTo>
                    <a:cubicBezTo>
                      <a:pt x="1035" y="583"/>
                      <a:pt x="1037" y="581"/>
                      <a:pt x="1038" y="579"/>
                    </a:cubicBezTo>
                    <a:cubicBezTo>
                      <a:pt x="1048" y="568"/>
                      <a:pt x="1048" y="547"/>
                      <a:pt x="1038" y="526"/>
                    </a:cubicBezTo>
                    <a:cubicBezTo>
                      <a:pt x="1032" y="520"/>
                      <a:pt x="1022" y="514"/>
                      <a:pt x="1011" y="514"/>
                    </a:cubicBezTo>
                    <a:cubicBezTo>
                      <a:pt x="1003" y="514"/>
                      <a:pt x="994" y="517"/>
                      <a:pt x="985" y="526"/>
                    </a:cubicBezTo>
                    <a:cubicBezTo>
                      <a:pt x="983" y="528"/>
                      <a:pt x="981" y="529"/>
                      <a:pt x="980" y="530"/>
                    </a:cubicBezTo>
                    <a:lnTo>
                      <a:pt x="980" y="530"/>
                    </a:lnTo>
                    <a:lnTo>
                      <a:pt x="975" y="526"/>
                    </a:lnTo>
                    <a:cubicBezTo>
                      <a:pt x="970" y="532"/>
                      <a:pt x="965" y="539"/>
                      <a:pt x="959" y="545"/>
                    </a:cubicBezTo>
                    <a:lnTo>
                      <a:pt x="959" y="545"/>
                    </a:lnTo>
                    <a:cubicBezTo>
                      <a:pt x="847" y="625"/>
                      <a:pt x="682" y="703"/>
                      <a:pt x="532" y="703"/>
                    </a:cubicBezTo>
                    <a:cubicBezTo>
                      <a:pt x="437" y="703"/>
                      <a:pt x="348" y="671"/>
                      <a:pt x="281" y="589"/>
                    </a:cubicBezTo>
                    <a:cubicBezTo>
                      <a:pt x="250" y="547"/>
                      <a:pt x="229" y="484"/>
                      <a:pt x="250" y="421"/>
                    </a:cubicBezTo>
                    <a:cubicBezTo>
                      <a:pt x="313" y="222"/>
                      <a:pt x="502" y="106"/>
                      <a:pt x="6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23" name="Google Shape;223;p2"/>
              <p:cNvSpPr/>
              <p:nvPr/>
            </p:nvSpPr>
            <p:spPr>
              <a:xfrm>
                <a:off x="4265775" y="624650"/>
                <a:ext cx="53425" cy="47200"/>
              </a:xfrm>
              <a:custGeom>
                <a:avLst/>
                <a:gdLst/>
                <a:ahLst/>
                <a:cxnLst/>
                <a:rect l="l" t="t" r="r" b="b"/>
                <a:pathLst>
                  <a:path w="2137" h="1888" extrusionOk="0">
                    <a:moveTo>
                      <a:pt x="317" y="1"/>
                    </a:moveTo>
                    <a:cubicBezTo>
                      <a:pt x="1" y="310"/>
                      <a:pt x="113" y="563"/>
                      <a:pt x="360" y="563"/>
                    </a:cubicBezTo>
                    <a:cubicBezTo>
                      <a:pt x="406" y="563"/>
                      <a:pt x="457" y="554"/>
                      <a:pt x="510" y="536"/>
                    </a:cubicBezTo>
                    <a:lnTo>
                      <a:pt x="510" y="536"/>
                    </a:lnTo>
                    <a:cubicBezTo>
                      <a:pt x="451" y="617"/>
                      <a:pt x="403" y="707"/>
                      <a:pt x="391" y="810"/>
                    </a:cubicBezTo>
                    <a:cubicBezTo>
                      <a:pt x="386" y="1030"/>
                      <a:pt x="540" y="1110"/>
                      <a:pt x="721" y="1110"/>
                    </a:cubicBezTo>
                    <a:cubicBezTo>
                      <a:pt x="768" y="1110"/>
                      <a:pt x="816" y="1105"/>
                      <a:pt x="864" y="1095"/>
                    </a:cubicBezTo>
                    <a:lnTo>
                      <a:pt x="864" y="1095"/>
                    </a:lnTo>
                    <a:cubicBezTo>
                      <a:pt x="850" y="1115"/>
                      <a:pt x="836" y="1135"/>
                      <a:pt x="822" y="1157"/>
                    </a:cubicBezTo>
                    <a:cubicBezTo>
                      <a:pt x="728" y="1283"/>
                      <a:pt x="738" y="1461"/>
                      <a:pt x="885" y="1545"/>
                    </a:cubicBezTo>
                    <a:cubicBezTo>
                      <a:pt x="956" y="1587"/>
                      <a:pt x="1036" y="1606"/>
                      <a:pt x="1119" y="1606"/>
                    </a:cubicBezTo>
                    <a:cubicBezTo>
                      <a:pt x="1230" y="1606"/>
                      <a:pt x="1344" y="1573"/>
                      <a:pt x="1443" y="1520"/>
                    </a:cubicBezTo>
                    <a:lnTo>
                      <a:pt x="1443" y="1520"/>
                    </a:lnTo>
                    <a:cubicBezTo>
                      <a:pt x="1397" y="1719"/>
                      <a:pt x="1562" y="1888"/>
                      <a:pt x="1791" y="1888"/>
                    </a:cubicBezTo>
                    <a:cubicBezTo>
                      <a:pt x="1830" y="1888"/>
                      <a:pt x="1872" y="1883"/>
                      <a:pt x="1915" y="1872"/>
                    </a:cubicBezTo>
                    <a:cubicBezTo>
                      <a:pt x="2010" y="1851"/>
                      <a:pt x="2094" y="1777"/>
                      <a:pt x="2136" y="1692"/>
                    </a:cubicBezTo>
                    <a:lnTo>
                      <a:pt x="2136" y="1692"/>
                    </a:lnTo>
                    <a:cubicBezTo>
                      <a:pt x="2067" y="1797"/>
                      <a:pt x="1942" y="1851"/>
                      <a:pt x="1819" y="1851"/>
                    </a:cubicBezTo>
                    <a:cubicBezTo>
                      <a:pt x="1757" y="1851"/>
                      <a:pt x="1695" y="1837"/>
                      <a:pt x="1642" y="1809"/>
                    </a:cubicBezTo>
                    <a:cubicBezTo>
                      <a:pt x="1464" y="1710"/>
                      <a:pt x="1482" y="1537"/>
                      <a:pt x="1597" y="1411"/>
                    </a:cubicBezTo>
                    <a:lnTo>
                      <a:pt x="1597" y="1411"/>
                    </a:lnTo>
                    <a:cubicBezTo>
                      <a:pt x="1605" y="1404"/>
                      <a:pt x="1613" y="1396"/>
                      <a:pt x="1621" y="1388"/>
                    </a:cubicBezTo>
                    <a:lnTo>
                      <a:pt x="1621" y="1388"/>
                    </a:lnTo>
                    <a:cubicBezTo>
                      <a:pt x="1621" y="1388"/>
                      <a:pt x="1621" y="1388"/>
                      <a:pt x="1621" y="1388"/>
                    </a:cubicBezTo>
                    <a:cubicBezTo>
                      <a:pt x="1652" y="1349"/>
                      <a:pt x="1625" y="1310"/>
                      <a:pt x="1592" y="1310"/>
                    </a:cubicBezTo>
                    <a:cubicBezTo>
                      <a:pt x="1581" y="1310"/>
                      <a:pt x="1568" y="1314"/>
                      <a:pt x="1558" y="1325"/>
                    </a:cubicBezTo>
                    <a:cubicBezTo>
                      <a:pt x="1462" y="1421"/>
                      <a:pt x="1283" y="1496"/>
                      <a:pt x="1127" y="1496"/>
                    </a:cubicBezTo>
                    <a:cubicBezTo>
                      <a:pt x="1060" y="1496"/>
                      <a:pt x="998" y="1482"/>
                      <a:pt x="948" y="1451"/>
                    </a:cubicBezTo>
                    <a:cubicBezTo>
                      <a:pt x="854" y="1388"/>
                      <a:pt x="854" y="1304"/>
                      <a:pt x="917" y="1209"/>
                    </a:cubicBezTo>
                    <a:cubicBezTo>
                      <a:pt x="980" y="1125"/>
                      <a:pt x="1064" y="1041"/>
                      <a:pt x="1158" y="968"/>
                    </a:cubicBezTo>
                    <a:cubicBezTo>
                      <a:pt x="1179" y="947"/>
                      <a:pt x="1179" y="915"/>
                      <a:pt x="1169" y="884"/>
                    </a:cubicBezTo>
                    <a:cubicBezTo>
                      <a:pt x="1156" y="871"/>
                      <a:pt x="1135" y="861"/>
                      <a:pt x="1116" y="861"/>
                    </a:cubicBezTo>
                    <a:cubicBezTo>
                      <a:pt x="1104" y="861"/>
                      <a:pt x="1093" y="865"/>
                      <a:pt x="1085" y="873"/>
                    </a:cubicBezTo>
                    <a:cubicBezTo>
                      <a:pt x="1085" y="873"/>
                      <a:pt x="1085" y="873"/>
                      <a:pt x="1085" y="873"/>
                    </a:cubicBezTo>
                    <a:lnTo>
                      <a:pt x="1085" y="873"/>
                    </a:lnTo>
                    <a:cubicBezTo>
                      <a:pt x="1001" y="936"/>
                      <a:pt x="896" y="978"/>
                      <a:pt x="801" y="989"/>
                    </a:cubicBezTo>
                    <a:cubicBezTo>
                      <a:pt x="770" y="995"/>
                      <a:pt x="739" y="998"/>
                      <a:pt x="710" y="998"/>
                    </a:cubicBezTo>
                    <a:cubicBezTo>
                      <a:pt x="591" y="998"/>
                      <a:pt x="497" y="944"/>
                      <a:pt x="497" y="810"/>
                    </a:cubicBezTo>
                    <a:cubicBezTo>
                      <a:pt x="518" y="652"/>
                      <a:pt x="633" y="536"/>
                      <a:pt x="738" y="410"/>
                    </a:cubicBezTo>
                    <a:cubicBezTo>
                      <a:pt x="763" y="377"/>
                      <a:pt x="736" y="338"/>
                      <a:pt x="702" y="338"/>
                    </a:cubicBezTo>
                    <a:cubicBezTo>
                      <a:pt x="693" y="338"/>
                      <a:pt x="684" y="341"/>
                      <a:pt x="675" y="347"/>
                    </a:cubicBezTo>
                    <a:cubicBezTo>
                      <a:pt x="673" y="349"/>
                      <a:pt x="671" y="350"/>
                      <a:pt x="669" y="351"/>
                    </a:cubicBezTo>
                    <a:lnTo>
                      <a:pt x="669" y="351"/>
                    </a:lnTo>
                    <a:lnTo>
                      <a:pt x="665" y="347"/>
                    </a:lnTo>
                    <a:cubicBezTo>
                      <a:pt x="659" y="353"/>
                      <a:pt x="654" y="360"/>
                      <a:pt x="649" y="366"/>
                    </a:cubicBezTo>
                    <a:lnTo>
                      <a:pt x="649" y="366"/>
                    </a:lnTo>
                    <a:cubicBezTo>
                      <a:pt x="586" y="412"/>
                      <a:pt x="528" y="455"/>
                      <a:pt x="455" y="473"/>
                    </a:cubicBezTo>
                    <a:cubicBezTo>
                      <a:pt x="414" y="489"/>
                      <a:pt x="374" y="497"/>
                      <a:pt x="338" y="497"/>
                    </a:cubicBezTo>
                    <a:cubicBezTo>
                      <a:pt x="208" y="497"/>
                      <a:pt x="123" y="397"/>
                      <a:pt x="181" y="232"/>
                    </a:cubicBezTo>
                    <a:cubicBezTo>
                      <a:pt x="212" y="148"/>
                      <a:pt x="265" y="74"/>
                      <a:pt x="3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224" name="Google Shape;224;p2"/>
          <p:cNvGrpSpPr/>
          <p:nvPr/>
        </p:nvGrpSpPr>
        <p:grpSpPr>
          <a:xfrm rot="1800025">
            <a:off x="2423415" y="7059011"/>
            <a:ext cx="518282" cy="722790"/>
            <a:chOff x="1155379" y="-1029459"/>
            <a:chExt cx="446737" cy="416440"/>
          </a:xfrm>
        </p:grpSpPr>
        <p:sp>
          <p:nvSpPr>
            <p:cNvPr id="225" name="Google Shape;225;p2"/>
            <p:cNvSpPr/>
            <p:nvPr/>
          </p:nvSpPr>
          <p:spPr>
            <a:xfrm rot="-5400000">
              <a:off x="1167952" y="-1042032"/>
              <a:ext cx="416440" cy="441586"/>
            </a:xfrm>
            <a:custGeom>
              <a:avLst/>
              <a:gdLst/>
              <a:ahLst/>
              <a:cxnLst/>
              <a:rect l="l" t="t" r="r" b="b"/>
              <a:pathLst>
                <a:path w="5581" h="5918" extrusionOk="0">
                  <a:moveTo>
                    <a:pt x="2848" y="4131"/>
                  </a:moveTo>
                  <a:cubicBezTo>
                    <a:pt x="2817" y="4698"/>
                    <a:pt x="3174" y="5508"/>
                    <a:pt x="3857" y="5329"/>
                  </a:cubicBezTo>
                  <a:cubicBezTo>
                    <a:pt x="4782" y="5088"/>
                    <a:pt x="4036" y="3837"/>
                    <a:pt x="3500" y="3605"/>
                  </a:cubicBezTo>
                  <a:cubicBezTo>
                    <a:pt x="4162" y="3900"/>
                    <a:pt x="5466" y="4110"/>
                    <a:pt x="5529" y="3070"/>
                  </a:cubicBezTo>
                  <a:cubicBezTo>
                    <a:pt x="5581" y="1956"/>
                    <a:pt x="3847" y="2082"/>
                    <a:pt x="3247" y="2617"/>
                  </a:cubicBezTo>
                  <a:lnTo>
                    <a:pt x="3247" y="2617"/>
                  </a:lnTo>
                  <a:cubicBezTo>
                    <a:pt x="3742" y="2197"/>
                    <a:pt x="4004" y="1010"/>
                    <a:pt x="3321" y="599"/>
                  </a:cubicBezTo>
                  <a:cubicBezTo>
                    <a:pt x="2312" y="1"/>
                    <a:pt x="1923" y="1724"/>
                    <a:pt x="2375" y="2355"/>
                  </a:cubicBezTo>
                  <a:cubicBezTo>
                    <a:pt x="1755" y="2029"/>
                    <a:pt x="357" y="1524"/>
                    <a:pt x="178" y="2617"/>
                  </a:cubicBezTo>
                  <a:cubicBezTo>
                    <a:pt x="0" y="3689"/>
                    <a:pt x="1366" y="3511"/>
                    <a:pt x="1986" y="3448"/>
                  </a:cubicBezTo>
                  <a:cubicBezTo>
                    <a:pt x="1419" y="3626"/>
                    <a:pt x="357" y="4404"/>
                    <a:pt x="946" y="5119"/>
                  </a:cubicBezTo>
                  <a:cubicBezTo>
                    <a:pt x="1629" y="5918"/>
                    <a:pt x="2617" y="4698"/>
                    <a:pt x="2848" y="4131"/>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226" name="Google Shape;226;p2"/>
            <p:cNvGrpSpPr/>
            <p:nvPr/>
          </p:nvGrpSpPr>
          <p:grpSpPr>
            <a:xfrm>
              <a:off x="1172916" y="-1024543"/>
              <a:ext cx="429200" cy="400547"/>
              <a:chOff x="4009325" y="612275"/>
              <a:chExt cx="143800" cy="134200"/>
            </a:xfrm>
          </p:grpSpPr>
          <p:sp>
            <p:nvSpPr>
              <p:cNvPr id="227" name="Google Shape;227;p2"/>
              <p:cNvSpPr/>
              <p:nvPr/>
            </p:nvSpPr>
            <p:spPr>
              <a:xfrm>
                <a:off x="4009325" y="612275"/>
                <a:ext cx="143800" cy="134200"/>
              </a:xfrm>
              <a:custGeom>
                <a:avLst/>
                <a:gdLst/>
                <a:ahLst/>
                <a:cxnLst/>
                <a:rect l="l" t="t" r="r" b="b"/>
                <a:pathLst>
                  <a:path w="5752" h="5368" extrusionOk="0">
                    <a:moveTo>
                      <a:pt x="2438" y="2277"/>
                    </a:moveTo>
                    <a:lnTo>
                      <a:pt x="2438" y="2277"/>
                    </a:lnTo>
                    <a:cubicBezTo>
                      <a:pt x="2448" y="2288"/>
                      <a:pt x="2457" y="2298"/>
                      <a:pt x="2467" y="2309"/>
                    </a:cubicBezTo>
                    <a:lnTo>
                      <a:pt x="2467" y="2309"/>
                    </a:lnTo>
                    <a:lnTo>
                      <a:pt x="2451" y="2293"/>
                    </a:lnTo>
                    <a:cubicBezTo>
                      <a:pt x="2447" y="2287"/>
                      <a:pt x="2443" y="2282"/>
                      <a:pt x="2438" y="2277"/>
                    </a:cubicBezTo>
                    <a:close/>
                    <a:moveTo>
                      <a:pt x="2855" y="0"/>
                    </a:moveTo>
                    <a:cubicBezTo>
                      <a:pt x="1803" y="0"/>
                      <a:pt x="1915" y="1664"/>
                      <a:pt x="2434" y="2273"/>
                    </a:cubicBezTo>
                    <a:lnTo>
                      <a:pt x="2434" y="2273"/>
                    </a:lnTo>
                    <a:cubicBezTo>
                      <a:pt x="2194" y="1995"/>
                      <a:pt x="1718" y="1792"/>
                      <a:pt x="1275" y="1792"/>
                    </a:cubicBezTo>
                    <a:cubicBezTo>
                      <a:pt x="934" y="1792"/>
                      <a:pt x="613" y="1911"/>
                      <a:pt x="433" y="2209"/>
                    </a:cubicBezTo>
                    <a:cubicBezTo>
                      <a:pt x="1" y="2936"/>
                      <a:pt x="782" y="3341"/>
                      <a:pt x="1484" y="3341"/>
                    </a:cubicBezTo>
                    <a:cubicBezTo>
                      <a:pt x="1755" y="3341"/>
                      <a:pt x="2015" y="3281"/>
                      <a:pt x="2188" y="3154"/>
                    </a:cubicBezTo>
                    <a:lnTo>
                      <a:pt x="2188" y="3154"/>
                    </a:lnTo>
                    <a:cubicBezTo>
                      <a:pt x="1862" y="3785"/>
                      <a:pt x="1358" y="5183"/>
                      <a:pt x="2451" y="5352"/>
                    </a:cubicBezTo>
                    <a:cubicBezTo>
                      <a:pt x="2516" y="5362"/>
                      <a:pt x="2576" y="5368"/>
                      <a:pt x="2632" y="5368"/>
                    </a:cubicBezTo>
                    <a:cubicBezTo>
                      <a:pt x="3502" y="5368"/>
                      <a:pt x="3341" y="4126"/>
                      <a:pt x="3292" y="3544"/>
                    </a:cubicBezTo>
                    <a:lnTo>
                      <a:pt x="3292" y="3544"/>
                    </a:lnTo>
                    <a:cubicBezTo>
                      <a:pt x="3433" y="3994"/>
                      <a:pt x="3945" y="4761"/>
                      <a:pt x="4507" y="4761"/>
                    </a:cubicBezTo>
                    <a:cubicBezTo>
                      <a:pt x="4654" y="4761"/>
                      <a:pt x="4804" y="4708"/>
                      <a:pt x="4953" y="4584"/>
                    </a:cubicBezTo>
                    <a:cubicBezTo>
                      <a:pt x="5751" y="3901"/>
                      <a:pt x="4532" y="2913"/>
                      <a:pt x="3975" y="2682"/>
                    </a:cubicBezTo>
                    <a:lnTo>
                      <a:pt x="3975" y="2682"/>
                    </a:lnTo>
                    <a:cubicBezTo>
                      <a:pt x="3997" y="2683"/>
                      <a:pt x="4020" y="2684"/>
                      <a:pt x="4043" y="2684"/>
                    </a:cubicBezTo>
                    <a:cubicBezTo>
                      <a:pt x="4596" y="2684"/>
                      <a:pt x="5334" y="2328"/>
                      <a:pt x="5163" y="1673"/>
                    </a:cubicBezTo>
                    <a:cubicBezTo>
                      <a:pt x="5080" y="1356"/>
                      <a:pt x="4878" y="1235"/>
                      <a:pt x="4640" y="1235"/>
                    </a:cubicBezTo>
                    <a:cubicBezTo>
                      <a:pt x="4187" y="1235"/>
                      <a:pt x="3602" y="1670"/>
                      <a:pt x="3443" y="2021"/>
                    </a:cubicBezTo>
                    <a:lnTo>
                      <a:pt x="3443" y="2021"/>
                    </a:lnTo>
                    <a:cubicBezTo>
                      <a:pt x="3735" y="1355"/>
                      <a:pt x="3939" y="64"/>
                      <a:pt x="2903" y="1"/>
                    </a:cubicBezTo>
                    <a:cubicBezTo>
                      <a:pt x="2887" y="1"/>
                      <a:pt x="2871" y="0"/>
                      <a:pt x="2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28" name="Google Shape;228;p2"/>
              <p:cNvSpPr/>
              <p:nvPr/>
            </p:nvSpPr>
            <p:spPr>
              <a:xfrm>
                <a:off x="4076100" y="634125"/>
                <a:ext cx="10275" cy="41775"/>
              </a:xfrm>
              <a:custGeom>
                <a:avLst/>
                <a:gdLst/>
                <a:ahLst/>
                <a:cxnLst/>
                <a:rect l="l" t="t" r="r" b="b"/>
                <a:pathLst>
                  <a:path w="411" h="1671" extrusionOk="0">
                    <a:moveTo>
                      <a:pt x="201" y="0"/>
                    </a:moveTo>
                    <a:cubicBezTo>
                      <a:pt x="0" y="526"/>
                      <a:pt x="0" y="1145"/>
                      <a:pt x="201" y="1671"/>
                    </a:cubicBezTo>
                    <a:cubicBezTo>
                      <a:pt x="411" y="1145"/>
                      <a:pt x="411" y="526"/>
                      <a:pt x="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29" name="Google Shape;229;p2"/>
              <p:cNvSpPr/>
              <p:nvPr/>
            </p:nvSpPr>
            <p:spPr>
              <a:xfrm>
                <a:off x="4038525" y="674300"/>
                <a:ext cx="38925" cy="7675"/>
              </a:xfrm>
              <a:custGeom>
                <a:avLst/>
                <a:gdLst/>
                <a:ahLst/>
                <a:cxnLst/>
                <a:rect l="l" t="t" r="r" b="b"/>
                <a:pathLst>
                  <a:path w="1557" h="307" extrusionOk="0">
                    <a:moveTo>
                      <a:pt x="779" y="1"/>
                    </a:moveTo>
                    <a:cubicBezTo>
                      <a:pt x="505" y="1"/>
                      <a:pt x="263" y="22"/>
                      <a:pt x="1" y="106"/>
                    </a:cubicBezTo>
                    <a:cubicBezTo>
                      <a:pt x="232" y="243"/>
                      <a:pt x="505" y="306"/>
                      <a:pt x="779" y="306"/>
                    </a:cubicBezTo>
                    <a:cubicBezTo>
                      <a:pt x="1041" y="306"/>
                      <a:pt x="1314" y="243"/>
                      <a:pt x="1556" y="138"/>
                    </a:cubicBezTo>
                    <a:cubicBezTo>
                      <a:pt x="1304" y="22"/>
                      <a:pt x="1041" y="1"/>
                      <a:pt x="7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30" name="Google Shape;230;p2"/>
              <p:cNvSpPr/>
              <p:nvPr/>
            </p:nvSpPr>
            <p:spPr>
              <a:xfrm>
                <a:off x="4087650" y="661175"/>
                <a:ext cx="34475" cy="16575"/>
              </a:xfrm>
              <a:custGeom>
                <a:avLst/>
                <a:gdLst/>
                <a:ahLst/>
                <a:cxnLst/>
                <a:rect l="l" t="t" r="r" b="b"/>
                <a:pathLst>
                  <a:path w="1379" h="663" extrusionOk="0">
                    <a:moveTo>
                      <a:pt x="1378" y="0"/>
                    </a:moveTo>
                    <a:lnTo>
                      <a:pt x="1378" y="0"/>
                    </a:lnTo>
                    <a:cubicBezTo>
                      <a:pt x="874" y="21"/>
                      <a:pt x="295" y="231"/>
                      <a:pt x="1" y="663"/>
                    </a:cubicBezTo>
                    <a:cubicBezTo>
                      <a:pt x="274" y="631"/>
                      <a:pt x="505" y="558"/>
                      <a:pt x="737" y="453"/>
                    </a:cubicBezTo>
                    <a:cubicBezTo>
                      <a:pt x="979" y="337"/>
                      <a:pt x="1210" y="210"/>
                      <a:pt x="13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31" name="Google Shape;231;p2"/>
              <p:cNvSpPr/>
              <p:nvPr/>
            </p:nvSpPr>
            <p:spPr>
              <a:xfrm>
                <a:off x="4067700" y="685100"/>
                <a:ext cx="15525" cy="42825"/>
              </a:xfrm>
              <a:custGeom>
                <a:avLst/>
                <a:gdLst/>
                <a:ahLst/>
                <a:cxnLst/>
                <a:rect l="l" t="t" r="r" b="b"/>
                <a:pathLst>
                  <a:path w="621" h="1713" extrusionOk="0">
                    <a:moveTo>
                      <a:pt x="610" y="0"/>
                    </a:moveTo>
                    <a:lnTo>
                      <a:pt x="610" y="0"/>
                    </a:lnTo>
                    <a:cubicBezTo>
                      <a:pt x="231" y="442"/>
                      <a:pt x="0" y="1166"/>
                      <a:pt x="242" y="1713"/>
                    </a:cubicBezTo>
                    <a:cubicBezTo>
                      <a:pt x="420" y="1145"/>
                      <a:pt x="621" y="610"/>
                      <a:pt x="6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32" name="Google Shape;232;p2"/>
              <p:cNvSpPr/>
              <p:nvPr/>
            </p:nvSpPr>
            <p:spPr>
              <a:xfrm>
                <a:off x="4089500" y="685100"/>
                <a:ext cx="31575" cy="28125"/>
              </a:xfrm>
              <a:custGeom>
                <a:avLst/>
                <a:gdLst/>
                <a:ahLst/>
                <a:cxnLst/>
                <a:rect l="l" t="t" r="r" b="b"/>
                <a:pathLst>
                  <a:path w="1263" h="1125" extrusionOk="0">
                    <a:moveTo>
                      <a:pt x="1" y="0"/>
                    </a:moveTo>
                    <a:cubicBezTo>
                      <a:pt x="158" y="252"/>
                      <a:pt x="358" y="442"/>
                      <a:pt x="568" y="641"/>
                    </a:cubicBezTo>
                    <a:cubicBezTo>
                      <a:pt x="779" y="830"/>
                      <a:pt x="999" y="998"/>
                      <a:pt x="1262" y="1124"/>
                    </a:cubicBezTo>
                    <a:cubicBezTo>
                      <a:pt x="1073" y="599"/>
                      <a:pt x="547" y="12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33" name="Google Shape;233;p2"/>
              <p:cNvSpPr/>
              <p:nvPr/>
            </p:nvSpPr>
            <p:spPr>
              <a:xfrm>
                <a:off x="4067175" y="664075"/>
                <a:ext cx="33650" cy="31275"/>
              </a:xfrm>
              <a:custGeom>
                <a:avLst/>
                <a:gdLst/>
                <a:ahLst/>
                <a:cxnLst/>
                <a:rect l="l" t="t" r="r" b="b"/>
                <a:pathLst>
                  <a:path w="1346" h="1251" extrusionOk="0">
                    <a:moveTo>
                      <a:pt x="1324" y="620"/>
                    </a:moveTo>
                    <a:cubicBezTo>
                      <a:pt x="1314" y="694"/>
                      <a:pt x="1314" y="767"/>
                      <a:pt x="1303" y="841"/>
                    </a:cubicBezTo>
                    <a:cubicBezTo>
                      <a:pt x="1272" y="998"/>
                      <a:pt x="1167" y="1103"/>
                      <a:pt x="1020" y="1156"/>
                    </a:cubicBezTo>
                    <a:cubicBezTo>
                      <a:pt x="778" y="1251"/>
                      <a:pt x="537" y="1220"/>
                      <a:pt x="305" y="1125"/>
                    </a:cubicBezTo>
                    <a:cubicBezTo>
                      <a:pt x="189" y="1082"/>
                      <a:pt x="116" y="988"/>
                      <a:pt x="74" y="872"/>
                    </a:cubicBezTo>
                    <a:cubicBezTo>
                      <a:pt x="11" y="725"/>
                      <a:pt x="0" y="568"/>
                      <a:pt x="42" y="410"/>
                    </a:cubicBezTo>
                    <a:cubicBezTo>
                      <a:pt x="74" y="253"/>
                      <a:pt x="179" y="158"/>
                      <a:pt x="315" y="84"/>
                    </a:cubicBezTo>
                    <a:cubicBezTo>
                      <a:pt x="473" y="0"/>
                      <a:pt x="652" y="0"/>
                      <a:pt x="820" y="42"/>
                    </a:cubicBezTo>
                    <a:cubicBezTo>
                      <a:pt x="873" y="52"/>
                      <a:pt x="915" y="63"/>
                      <a:pt x="957" y="84"/>
                    </a:cubicBezTo>
                    <a:cubicBezTo>
                      <a:pt x="1156" y="147"/>
                      <a:pt x="1345" y="389"/>
                      <a:pt x="1324" y="62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34" name="Google Shape;234;p2"/>
              <p:cNvSpPr/>
              <p:nvPr/>
            </p:nvSpPr>
            <p:spPr>
              <a:xfrm>
                <a:off x="4088700" y="680350"/>
                <a:ext cx="6875" cy="5300"/>
              </a:xfrm>
              <a:custGeom>
                <a:avLst/>
                <a:gdLst/>
                <a:ahLst/>
                <a:cxnLst/>
                <a:rect l="l" t="t" r="r" b="b"/>
                <a:pathLst>
                  <a:path w="275" h="212" extrusionOk="0">
                    <a:moveTo>
                      <a:pt x="138" y="1"/>
                    </a:moveTo>
                    <a:cubicBezTo>
                      <a:pt x="1" y="1"/>
                      <a:pt x="1" y="211"/>
                      <a:pt x="138" y="211"/>
                    </a:cubicBezTo>
                    <a:cubicBezTo>
                      <a:pt x="274" y="211"/>
                      <a:pt x="274" y="1"/>
                      <a:pt x="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35" name="Google Shape;235;p2"/>
              <p:cNvSpPr/>
              <p:nvPr/>
            </p:nvSpPr>
            <p:spPr>
              <a:xfrm>
                <a:off x="4079000" y="674575"/>
                <a:ext cx="10250" cy="8175"/>
              </a:xfrm>
              <a:custGeom>
                <a:avLst/>
                <a:gdLst/>
                <a:ahLst/>
                <a:cxnLst/>
                <a:rect l="l" t="t" r="r" b="b"/>
                <a:pathLst>
                  <a:path w="410" h="327" extrusionOk="0">
                    <a:moveTo>
                      <a:pt x="211" y="1"/>
                    </a:moveTo>
                    <a:cubicBezTo>
                      <a:pt x="0" y="1"/>
                      <a:pt x="0" y="326"/>
                      <a:pt x="211" y="326"/>
                    </a:cubicBezTo>
                    <a:cubicBezTo>
                      <a:pt x="410" y="326"/>
                      <a:pt x="410"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36" name="Google Shape;236;p2"/>
              <p:cNvSpPr/>
              <p:nvPr/>
            </p:nvSpPr>
            <p:spPr>
              <a:xfrm>
                <a:off x="4086875" y="670625"/>
                <a:ext cx="8700" cy="6600"/>
              </a:xfrm>
              <a:custGeom>
                <a:avLst/>
                <a:gdLst/>
                <a:ahLst/>
                <a:cxnLst/>
                <a:rect l="l" t="t" r="r" b="b"/>
                <a:pathLst>
                  <a:path w="348" h="264" extrusionOk="0">
                    <a:moveTo>
                      <a:pt x="169" y="1"/>
                    </a:moveTo>
                    <a:cubicBezTo>
                      <a:pt x="1" y="1"/>
                      <a:pt x="1" y="264"/>
                      <a:pt x="169" y="264"/>
                    </a:cubicBezTo>
                    <a:cubicBezTo>
                      <a:pt x="347" y="264"/>
                      <a:pt x="347" y="1"/>
                      <a:pt x="1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37" name="Google Shape;237;p2"/>
              <p:cNvSpPr/>
              <p:nvPr/>
            </p:nvSpPr>
            <p:spPr>
              <a:xfrm>
                <a:off x="4080575" y="684575"/>
                <a:ext cx="8150" cy="6325"/>
              </a:xfrm>
              <a:custGeom>
                <a:avLst/>
                <a:gdLst/>
                <a:ahLst/>
                <a:cxnLst/>
                <a:rect l="l" t="t" r="r" b="b"/>
                <a:pathLst>
                  <a:path w="326" h="253" extrusionOk="0">
                    <a:moveTo>
                      <a:pt x="169" y="0"/>
                    </a:moveTo>
                    <a:cubicBezTo>
                      <a:pt x="1" y="0"/>
                      <a:pt x="1" y="252"/>
                      <a:pt x="169" y="252"/>
                    </a:cubicBezTo>
                    <a:cubicBezTo>
                      <a:pt x="326" y="252"/>
                      <a:pt x="326" y="0"/>
                      <a:pt x="1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38" name="Google Shape;238;p2"/>
              <p:cNvSpPr/>
              <p:nvPr/>
            </p:nvSpPr>
            <p:spPr>
              <a:xfrm>
                <a:off x="4079525" y="668000"/>
                <a:ext cx="6850" cy="5275"/>
              </a:xfrm>
              <a:custGeom>
                <a:avLst/>
                <a:gdLst/>
                <a:ahLst/>
                <a:cxnLst/>
                <a:rect l="l" t="t" r="r" b="b"/>
                <a:pathLst>
                  <a:path w="274" h="211" extrusionOk="0">
                    <a:moveTo>
                      <a:pt x="137" y="1"/>
                    </a:moveTo>
                    <a:cubicBezTo>
                      <a:pt x="0" y="1"/>
                      <a:pt x="0" y="211"/>
                      <a:pt x="137" y="211"/>
                    </a:cubicBezTo>
                    <a:cubicBezTo>
                      <a:pt x="274" y="211"/>
                      <a:pt x="274" y="1"/>
                      <a:pt x="1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39" name="Google Shape;239;p2"/>
              <p:cNvSpPr/>
              <p:nvPr/>
            </p:nvSpPr>
            <p:spPr>
              <a:xfrm>
                <a:off x="4074000" y="682200"/>
                <a:ext cx="6850" cy="5275"/>
              </a:xfrm>
              <a:custGeom>
                <a:avLst/>
                <a:gdLst/>
                <a:ahLst/>
                <a:cxnLst/>
                <a:rect l="l" t="t" r="r" b="b"/>
                <a:pathLst>
                  <a:path w="274" h="211" extrusionOk="0">
                    <a:moveTo>
                      <a:pt x="137" y="0"/>
                    </a:moveTo>
                    <a:cubicBezTo>
                      <a:pt x="0" y="0"/>
                      <a:pt x="0" y="210"/>
                      <a:pt x="137" y="210"/>
                    </a:cubicBezTo>
                    <a:cubicBezTo>
                      <a:pt x="274" y="210"/>
                      <a:pt x="274" y="0"/>
                      <a:pt x="1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40" name="Google Shape;240;p2"/>
              <p:cNvSpPr/>
              <p:nvPr/>
            </p:nvSpPr>
            <p:spPr>
              <a:xfrm>
                <a:off x="4072175" y="673525"/>
                <a:ext cx="8150" cy="6325"/>
              </a:xfrm>
              <a:custGeom>
                <a:avLst/>
                <a:gdLst/>
                <a:ahLst/>
                <a:cxnLst/>
                <a:rect l="l" t="t" r="r" b="b"/>
                <a:pathLst>
                  <a:path w="326" h="253" extrusionOk="0">
                    <a:moveTo>
                      <a:pt x="157" y="1"/>
                    </a:moveTo>
                    <a:cubicBezTo>
                      <a:pt x="0" y="1"/>
                      <a:pt x="0" y="253"/>
                      <a:pt x="157" y="253"/>
                    </a:cubicBezTo>
                    <a:cubicBezTo>
                      <a:pt x="326" y="253"/>
                      <a:pt x="326" y="1"/>
                      <a:pt x="1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spTree>
    <p:extLst>
      <p:ext uri="{BB962C8B-B14F-4D97-AF65-F5344CB8AC3E}">
        <p14:creationId xmlns:p14="http://schemas.microsoft.com/office/powerpoint/2010/main" val="2053422545"/>
      </p:ext>
    </p:extLst>
  </p:cSld>
  <p:clrMapOvr>
    <a:masterClrMapping/>
  </p:clrMapOvr>
  <p:hf sldNum="0" hdr="0" ftr="0" dt="0"/>
</p:sldLayout>
</file>

<file path=ppt/slideLayouts/slideLayout120.xml><?xml version="1.0" encoding="utf-8"?>
<p:sldLayout xmlns:a="http://schemas.openxmlformats.org/drawingml/2006/main" xmlns:r="http://schemas.openxmlformats.org/officeDocument/2006/relationships" xmlns:p="http://schemas.openxmlformats.org/presentationml/2006/main">
  <p:cSld name="1. Last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32762D3-DF72-D540-898C-C4A40E3E62D9}"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
        <p:nvSpPr>
          <p:cNvPr id="11" name="Text Box 7"/>
          <p:cNvSpPr txBox="1">
            <a:spLocks noChangeArrowheads="1"/>
          </p:cNvSpPr>
          <p:nvPr/>
        </p:nvSpPr>
        <p:spPr bwMode="auto">
          <a:xfrm>
            <a:off x="96740" y="6506625"/>
            <a:ext cx="6619175" cy="512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defTabSz="692749" eaLnBrk="0" fontAlgn="base" hangingPunct="0">
              <a:spcBef>
                <a:spcPct val="0"/>
              </a:spcBef>
              <a:spcAft>
                <a:spcPct val="0"/>
              </a:spcAft>
              <a:buFontTx/>
              <a:buNone/>
            </a:pPr>
            <a:r>
              <a:rPr lang="en-US" altLang="en-US" sz="1364" baseline="0">
                <a:solidFill>
                  <a:srgbClr val="000000"/>
                </a:solidFill>
              </a:rPr>
              <a:t>LAUSD Food Services Division  </a:t>
            </a:r>
          </a:p>
          <a:p>
            <a:pPr defTabSz="692749" eaLnBrk="0" fontAlgn="base" hangingPunct="0">
              <a:spcBef>
                <a:spcPct val="0"/>
              </a:spcBef>
              <a:spcAft>
                <a:spcPct val="0"/>
              </a:spcAft>
              <a:buFontTx/>
              <a:buNone/>
            </a:pPr>
            <a:r>
              <a:rPr lang="en-US" altLang="en-US" sz="1364" baseline="0">
                <a:solidFill>
                  <a:srgbClr val="000000"/>
                </a:solidFill>
              </a:rPr>
              <a:t>Nourishing Children to Achieve Excellence                             </a:t>
            </a:r>
          </a:p>
        </p:txBody>
      </p:sp>
      <p:sp>
        <p:nvSpPr>
          <p:cNvPr id="3" name="Text Placeholder 2"/>
          <p:cNvSpPr>
            <a:spLocks noGrp="1"/>
          </p:cNvSpPr>
          <p:nvPr>
            <p:ph type="body" sz="quarter" idx="13" hasCustomPrompt="1"/>
          </p:nvPr>
        </p:nvSpPr>
        <p:spPr>
          <a:xfrm>
            <a:off x="0" y="2401714"/>
            <a:ext cx="9236075" cy="1182052"/>
          </a:xfrm>
        </p:spPr>
        <p:txBody>
          <a:bodyPr>
            <a:normAutofit/>
          </a:bodyPr>
          <a:lstStyle>
            <a:lvl1pPr marL="0" indent="0" algn="ctr">
              <a:buFontTx/>
              <a:buNone/>
              <a:defRPr sz="3333" b="1"/>
            </a:lvl1pPr>
          </a:lstStyle>
          <a:p>
            <a:pPr lvl="0"/>
            <a:r>
              <a:rPr lang="en-US"/>
              <a:t>Questions?</a:t>
            </a:r>
          </a:p>
        </p:txBody>
      </p:sp>
      <p:sp>
        <p:nvSpPr>
          <p:cNvPr id="12" name="Text Placeholder 11"/>
          <p:cNvSpPr>
            <a:spLocks noGrp="1"/>
          </p:cNvSpPr>
          <p:nvPr>
            <p:ph type="body" sz="quarter" idx="14" hasCustomPrompt="1"/>
          </p:nvPr>
        </p:nvSpPr>
        <p:spPr>
          <a:xfrm>
            <a:off x="0" y="3669254"/>
            <a:ext cx="9236075" cy="1097492"/>
          </a:xfrm>
        </p:spPr>
        <p:txBody>
          <a:bodyPr>
            <a:normAutofit/>
          </a:bodyPr>
          <a:lstStyle>
            <a:lvl1pPr marL="0" indent="0" algn="ctr">
              <a:buFontTx/>
              <a:buNone/>
              <a:defRPr sz="3030" b="1"/>
            </a:lvl1pPr>
          </a:lstStyle>
          <a:p>
            <a:pPr lvl="0"/>
            <a:r>
              <a:rPr lang="en-US" b="1"/>
              <a:t>Thank You!</a:t>
            </a:r>
            <a:endParaRPr lang="en-US"/>
          </a:p>
        </p:txBody>
      </p:sp>
    </p:spTree>
    <p:extLst>
      <p:ext uri="{BB962C8B-B14F-4D97-AF65-F5344CB8AC3E}">
        <p14:creationId xmlns:p14="http://schemas.microsoft.com/office/powerpoint/2010/main" val="133840105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546"/>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393191997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t>8/9/2024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51606866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92706" y="2414484"/>
            <a:ext cx="7850664" cy="1666028"/>
          </a:xfrm>
        </p:spPr>
        <p:txBody>
          <a:bodyPr/>
          <a:lstStyle/>
          <a:p>
            <a:r>
              <a:rPr lang="en-US"/>
              <a:t>Click to edit Master title style</a:t>
            </a:r>
          </a:p>
        </p:txBody>
      </p:sp>
      <p:sp>
        <p:nvSpPr>
          <p:cNvPr id="3" name="Subtitle 2"/>
          <p:cNvSpPr>
            <a:spLocks noGrp="1"/>
          </p:cNvSpPr>
          <p:nvPr>
            <p:ph type="subTitle" idx="1"/>
          </p:nvPr>
        </p:nvSpPr>
        <p:spPr>
          <a:xfrm>
            <a:off x="1385411" y="4404360"/>
            <a:ext cx="6465253" cy="1986280"/>
          </a:xfrm>
        </p:spPr>
        <p:txBody>
          <a:bodyPr/>
          <a:lstStyle>
            <a:lvl1pPr marL="0" indent="0" algn="ctr">
              <a:buNone/>
              <a:defRPr>
                <a:solidFill>
                  <a:schemeClr val="tx1">
                    <a:tint val="75000"/>
                  </a:schemeClr>
                </a:solidFill>
              </a:defRPr>
            </a:lvl1pPr>
            <a:lvl2pPr marL="346375" indent="0" algn="ctr">
              <a:buNone/>
              <a:defRPr>
                <a:solidFill>
                  <a:schemeClr val="tx1">
                    <a:tint val="75000"/>
                  </a:schemeClr>
                </a:solidFill>
              </a:defRPr>
            </a:lvl2pPr>
            <a:lvl3pPr marL="692749" indent="0" algn="ctr">
              <a:buNone/>
              <a:defRPr>
                <a:solidFill>
                  <a:schemeClr val="tx1">
                    <a:tint val="75000"/>
                  </a:schemeClr>
                </a:solidFill>
              </a:defRPr>
            </a:lvl3pPr>
            <a:lvl4pPr marL="1039124" indent="0" algn="ctr">
              <a:buNone/>
              <a:defRPr>
                <a:solidFill>
                  <a:schemeClr val="tx1">
                    <a:tint val="75000"/>
                  </a:schemeClr>
                </a:solidFill>
              </a:defRPr>
            </a:lvl4pPr>
            <a:lvl5pPr marL="1385499" indent="0" algn="ctr">
              <a:buNone/>
              <a:defRPr>
                <a:solidFill>
                  <a:schemeClr val="tx1">
                    <a:tint val="75000"/>
                  </a:schemeClr>
                </a:solidFill>
              </a:defRPr>
            </a:lvl5pPr>
            <a:lvl6pPr marL="1731874" indent="0" algn="ctr">
              <a:buNone/>
              <a:defRPr>
                <a:solidFill>
                  <a:schemeClr val="tx1">
                    <a:tint val="75000"/>
                  </a:schemeClr>
                </a:solidFill>
              </a:defRPr>
            </a:lvl6pPr>
            <a:lvl7pPr marL="2078248" indent="0" algn="ctr">
              <a:buNone/>
              <a:defRPr>
                <a:solidFill>
                  <a:schemeClr val="tx1">
                    <a:tint val="75000"/>
                  </a:schemeClr>
                </a:solidFill>
              </a:defRPr>
            </a:lvl7pPr>
            <a:lvl8pPr marL="2424623" indent="0" algn="ctr">
              <a:buNone/>
              <a:defRPr>
                <a:solidFill>
                  <a:schemeClr val="tx1">
                    <a:tint val="75000"/>
                  </a:schemeClr>
                </a:solidFill>
              </a:defRPr>
            </a:lvl8pPr>
            <a:lvl9pPr marL="277099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2762D3-DF72-D540-898C-C4A40E3E62D9}"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1608134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1"/>
        <p:cNvGrpSpPr/>
        <p:nvPr/>
      </p:nvGrpSpPr>
      <p:grpSpPr>
        <a:xfrm>
          <a:off x="0" y="0"/>
          <a:ext cx="0" cy="0"/>
          <a:chOff x="0" y="0"/>
          <a:chExt cx="0" cy="0"/>
        </a:xfrm>
      </p:grpSpPr>
      <p:sp>
        <p:nvSpPr>
          <p:cNvPr id="242" name="Google Shape;242;p3"/>
          <p:cNvSpPr/>
          <p:nvPr/>
        </p:nvSpPr>
        <p:spPr>
          <a:xfrm rot="5081888" flipH="1">
            <a:off x="7516051" y="3237351"/>
            <a:ext cx="2989886" cy="2256426"/>
          </a:xfrm>
          <a:custGeom>
            <a:avLst/>
            <a:gdLst/>
            <a:ahLst/>
            <a:cxnLst/>
            <a:rect l="l" t="t" r="r" b="b"/>
            <a:pathLst>
              <a:path w="10388" h="11729" extrusionOk="0">
                <a:moveTo>
                  <a:pt x="6252" y="1"/>
                </a:moveTo>
                <a:lnTo>
                  <a:pt x="6252" y="1"/>
                </a:lnTo>
                <a:cubicBezTo>
                  <a:pt x="4202" y="501"/>
                  <a:pt x="2284" y="1718"/>
                  <a:pt x="1201" y="3518"/>
                </a:cubicBezTo>
                <a:cubicBezTo>
                  <a:pt x="133" y="5337"/>
                  <a:pt x="0" y="7754"/>
                  <a:pt x="1134" y="9521"/>
                </a:cubicBezTo>
                <a:cubicBezTo>
                  <a:pt x="1976" y="10867"/>
                  <a:pt x="3557" y="11729"/>
                  <a:pt x="5120" y="11729"/>
                </a:cubicBezTo>
                <a:cubicBezTo>
                  <a:pt x="5630" y="11729"/>
                  <a:pt x="6139" y="11637"/>
                  <a:pt x="6619" y="11440"/>
                </a:cubicBezTo>
                <a:cubicBezTo>
                  <a:pt x="8404" y="10706"/>
                  <a:pt x="9454" y="8821"/>
                  <a:pt x="9921" y="6953"/>
                </a:cubicBezTo>
                <a:cubicBezTo>
                  <a:pt x="10354" y="5286"/>
                  <a:pt x="10388" y="3402"/>
                  <a:pt x="9405" y="2018"/>
                </a:cubicBezTo>
                <a:cubicBezTo>
                  <a:pt x="8579" y="876"/>
                  <a:pt x="7514" y="52"/>
                  <a:pt x="6624" y="52"/>
                </a:cubicBezTo>
                <a:cubicBezTo>
                  <a:pt x="6435" y="52"/>
                  <a:pt x="6255" y="89"/>
                  <a:pt x="6086" y="168"/>
                </a:cubicBezTo>
                <a:lnTo>
                  <a:pt x="6252" y="1"/>
                </a:lnTo>
                <a:close/>
              </a:path>
            </a:pathLst>
          </a:custGeom>
          <a:solidFill>
            <a:srgbClr val="ACCF7F">
              <a:alpha val="1209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243" name="Google Shape;243;p3"/>
          <p:cNvSpPr/>
          <p:nvPr/>
        </p:nvSpPr>
        <p:spPr>
          <a:xfrm rot="-5715905" flipH="1">
            <a:off x="-4020579" y="3962616"/>
            <a:ext cx="7336062" cy="5536401"/>
          </a:xfrm>
          <a:custGeom>
            <a:avLst/>
            <a:gdLst/>
            <a:ahLst/>
            <a:cxnLst/>
            <a:rect l="l" t="t" r="r" b="b"/>
            <a:pathLst>
              <a:path w="10388" h="11729" extrusionOk="0">
                <a:moveTo>
                  <a:pt x="6252" y="1"/>
                </a:moveTo>
                <a:lnTo>
                  <a:pt x="6252" y="1"/>
                </a:lnTo>
                <a:cubicBezTo>
                  <a:pt x="4202" y="501"/>
                  <a:pt x="2284" y="1718"/>
                  <a:pt x="1201" y="3518"/>
                </a:cubicBezTo>
                <a:cubicBezTo>
                  <a:pt x="133" y="5337"/>
                  <a:pt x="0" y="7754"/>
                  <a:pt x="1134" y="9521"/>
                </a:cubicBezTo>
                <a:cubicBezTo>
                  <a:pt x="1976" y="10867"/>
                  <a:pt x="3557" y="11729"/>
                  <a:pt x="5120" y="11729"/>
                </a:cubicBezTo>
                <a:cubicBezTo>
                  <a:pt x="5630" y="11729"/>
                  <a:pt x="6139" y="11637"/>
                  <a:pt x="6619" y="11440"/>
                </a:cubicBezTo>
                <a:cubicBezTo>
                  <a:pt x="8404" y="10706"/>
                  <a:pt x="9454" y="8821"/>
                  <a:pt x="9921" y="6953"/>
                </a:cubicBezTo>
                <a:cubicBezTo>
                  <a:pt x="10354" y="5286"/>
                  <a:pt x="10388" y="3402"/>
                  <a:pt x="9405" y="2018"/>
                </a:cubicBezTo>
                <a:cubicBezTo>
                  <a:pt x="8579" y="876"/>
                  <a:pt x="7514" y="52"/>
                  <a:pt x="6624" y="52"/>
                </a:cubicBezTo>
                <a:cubicBezTo>
                  <a:pt x="6435" y="52"/>
                  <a:pt x="6255" y="89"/>
                  <a:pt x="6086" y="168"/>
                </a:cubicBezTo>
                <a:lnTo>
                  <a:pt x="6252" y="1"/>
                </a:lnTo>
                <a:close/>
              </a:path>
            </a:pathLst>
          </a:custGeom>
          <a:solidFill>
            <a:srgbClr val="ACCF7F">
              <a:alpha val="1209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244" name="Google Shape;244;p3"/>
          <p:cNvSpPr/>
          <p:nvPr/>
        </p:nvSpPr>
        <p:spPr>
          <a:xfrm>
            <a:off x="4077170" y="-316802"/>
            <a:ext cx="5235786" cy="2894514"/>
          </a:xfrm>
          <a:custGeom>
            <a:avLst/>
            <a:gdLst/>
            <a:ahLst/>
            <a:cxnLst/>
            <a:rect l="l" t="t" r="r" b="b"/>
            <a:pathLst>
              <a:path w="80622" h="29791" extrusionOk="0">
                <a:moveTo>
                  <a:pt x="4775" y="0"/>
                </a:moveTo>
                <a:cubicBezTo>
                  <a:pt x="4775" y="0"/>
                  <a:pt x="1" y="8996"/>
                  <a:pt x="13023" y="10474"/>
                </a:cubicBezTo>
                <a:cubicBezTo>
                  <a:pt x="23627" y="11692"/>
                  <a:pt x="17278" y="22506"/>
                  <a:pt x="28596" y="28466"/>
                </a:cubicBezTo>
                <a:cubicBezTo>
                  <a:pt x="30197" y="29310"/>
                  <a:pt x="32305" y="29790"/>
                  <a:pt x="34648" y="29790"/>
                </a:cubicBezTo>
                <a:cubicBezTo>
                  <a:pt x="40148" y="29790"/>
                  <a:pt x="46941" y="27144"/>
                  <a:pt x="51507" y="20347"/>
                </a:cubicBezTo>
                <a:cubicBezTo>
                  <a:pt x="55077" y="15017"/>
                  <a:pt x="58268" y="12899"/>
                  <a:pt x="63173" y="12899"/>
                </a:cubicBezTo>
                <a:cubicBezTo>
                  <a:pt x="64604" y="12899"/>
                  <a:pt x="66181" y="13079"/>
                  <a:pt x="67957" y="13413"/>
                </a:cubicBezTo>
                <a:cubicBezTo>
                  <a:pt x="68607" y="13536"/>
                  <a:pt x="69226" y="13594"/>
                  <a:pt x="69813" y="13594"/>
                </a:cubicBezTo>
                <a:cubicBezTo>
                  <a:pt x="78819" y="13594"/>
                  <a:pt x="80622" y="0"/>
                  <a:pt x="80622" y="0"/>
                </a:cubicBezTo>
                <a:close/>
              </a:path>
            </a:pathLst>
          </a:custGeom>
          <a:solidFill>
            <a:srgbClr val="ACCF7F">
              <a:alpha val="1209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245" name="Google Shape;245;p3"/>
          <p:cNvSpPr/>
          <p:nvPr/>
        </p:nvSpPr>
        <p:spPr>
          <a:xfrm rot="10800000" flipH="1">
            <a:off x="2777970" y="6661907"/>
            <a:ext cx="2400670" cy="1327116"/>
          </a:xfrm>
          <a:custGeom>
            <a:avLst/>
            <a:gdLst/>
            <a:ahLst/>
            <a:cxnLst/>
            <a:rect l="l" t="t" r="r" b="b"/>
            <a:pathLst>
              <a:path w="80622" h="29791" extrusionOk="0">
                <a:moveTo>
                  <a:pt x="4775" y="0"/>
                </a:moveTo>
                <a:cubicBezTo>
                  <a:pt x="4775" y="0"/>
                  <a:pt x="1" y="8996"/>
                  <a:pt x="13023" y="10474"/>
                </a:cubicBezTo>
                <a:cubicBezTo>
                  <a:pt x="23627" y="11692"/>
                  <a:pt x="17278" y="22506"/>
                  <a:pt x="28596" y="28466"/>
                </a:cubicBezTo>
                <a:cubicBezTo>
                  <a:pt x="30197" y="29310"/>
                  <a:pt x="32305" y="29790"/>
                  <a:pt x="34648" y="29790"/>
                </a:cubicBezTo>
                <a:cubicBezTo>
                  <a:pt x="40148" y="29790"/>
                  <a:pt x="46941" y="27144"/>
                  <a:pt x="51507" y="20347"/>
                </a:cubicBezTo>
                <a:cubicBezTo>
                  <a:pt x="55077" y="15017"/>
                  <a:pt x="58268" y="12899"/>
                  <a:pt x="63173" y="12899"/>
                </a:cubicBezTo>
                <a:cubicBezTo>
                  <a:pt x="64604" y="12899"/>
                  <a:pt x="66181" y="13079"/>
                  <a:pt x="67957" y="13413"/>
                </a:cubicBezTo>
                <a:cubicBezTo>
                  <a:pt x="68607" y="13536"/>
                  <a:pt x="69226" y="13594"/>
                  <a:pt x="69813" y="13594"/>
                </a:cubicBezTo>
                <a:cubicBezTo>
                  <a:pt x="78819" y="13594"/>
                  <a:pt x="80622" y="0"/>
                  <a:pt x="80622" y="0"/>
                </a:cubicBezTo>
                <a:close/>
              </a:path>
            </a:pathLst>
          </a:custGeom>
          <a:solidFill>
            <a:srgbClr val="ACCF7F">
              <a:alpha val="1209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246" name="Google Shape;246;p3"/>
          <p:cNvSpPr/>
          <p:nvPr/>
        </p:nvSpPr>
        <p:spPr>
          <a:xfrm rot="10800000" flipH="1">
            <a:off x="7624431" y="6310864"/>
            <a:ext cx="1670598" cy="1546586"/>
          </a:xfrm>
          <a:custGeom>
            <a:avLst/>
            <a:gdLst/>
            <a:ahLst/>
            <a:cxnLst/>
            <a:rect l="l" t="t" r="r" b="b"/>
            <a:pathLst>
              <a:path w="32590" h="20168" extrusionOk="0">
                <a:moveTo>
                  <a:pt x="1" y="0"/>
                </a:moveTo>
                <a:cubicBezTo>
                  <a:pt x="221" y="6273"/>
                  <a:pt x="6068" y="8542"/>
                  <a:pt x="13151" y="8542"/>
                </a:cubicBezTo>
                <a:cubicBezTo>
                  <a:pt x="14942" y="8542"/>
                  <a:pt x="16812" y="8397"/>
                  <a:pt x="18690" y="8135"/>
                </a:cubicBezTo>
                <a:cubicBezTo>
                  <a:pt x="19595" y="8008"/>
                  <a:pt x="20442" y="7949"/>
                  <a:pt x="21233" y="7949"/>
                </a:cubicBezTo>
                <a:cubicBezTo>
                  <a:pt x="32589" y="7949"/>
                  <a:pt x="32589" y="20168"/>
                  <a:pt x="32589" y="20168"/>
                </a:cubicBezTo>
                <a:lnTo>
                  <a:pt x="32589" y="0"/>
                </a:lnTo>
                <a:close/>
              </a:path>
            </a:pathLst>
          </a:custGeom>
          <a:solidFill>
            <a:srgbClr val="ACCF7F">
              <a:alpha val="1209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247" name="Google Shape;247;p3"/>
          <p:cNvSpPr/>
          <p:nvPr/>
        </p:nvSpPr>
        <p:spPr>
          <a:xfrm rot="10800000" flipH="1">
            <a:off x="-57326" y="-100179"/>
            <a:ext cx="3024627" cy="1327130"/>
          </a:xfrm>
          <a:custGeom>
            <a:avLst/>
            <a:gdLst/>
            <a:ahLst/>
            <a:cxnLst/>
            <a:rect l="l" t="t" r="r" b="b"/>
            <a:pathLst>
              <a:path w="11579" h="3396" extrusionOk="0">
                <a:moveTo>
                  <a:pt x="0" y="1"/>
                </a:moveTo>
                <a:lnTo>
                  <a:pt x="0" y="3395"/>
                </a:lnTo>
                <a:lnTo>
                  <a:pt x="11579" y="3395"/>
                </a:lnTo>
                <a:cubicBezTo>
                  <a:pt x="11579" y="3395"/>
                  <a:pt x="9094" y="1040"/>
                  <a:pt x="7389" y="1040"/>
                </a:cubicBezTo>
                <a:cubicBezTo>
                  <a:pt x="5482" y="1040"/>
                  <a:pt x="6139" y="2467"/>
                  <a:pt x="3523" y="2467"/>
                </a:cubicBezTo>
                <a:cubicBezTo>
                  <a:pt x="3377" y="2467"/>
                  <a:pt x="3221" y="2463"/>
                  <a:pt x="3053" y="2453"/>
                </a:cubicBezTo>
                <a:cubicBezTo>
                  <a:pt x="2111" y="2404"/>
                  <a:pt x="1154" y="1072"/>
                  <a:pt x="0" y="1"/>
                </a:cubicBezTo>
                <a:close/>
              </a:path>
            </a:pathLst>
          </a:custGeom>
          <a:solidFill>
            <a:srgbClr val="ACCF7F">
              <a:alpha val="1209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grpSp>
        <p:nvGrpSpPr>
          <p:cNvPr id="248" name="Google Shape;248;p3"/>
          <p:cNvGrpSpPr/>
          <p:nvPr/>
        </p:nvGrpSpPr>
        <p:grpSpPr>
          <a:xfrm>
            <a:off x="7853216" y="-44001"/>
            <a:ext cx="1681212" cy="1357934"/>
            <a:chOff x="7546325" y="0"/>
            <a:chExt cx="1664453" cy="898633"/>
          </a:xfrm>
        </p:grpSpPr>
        <p:sp>
          <p:nvSpPr>
            <p:cNvPr id="249" name="Google Shape;249;p3"/>
            <p:cNvSpPr/>
            <p:nvPr/>
          </p:nvSpPr>
          <p:spPr>
            <a:xfrm>
              <a:off x="8362969" y="0"/>
              <a:ext cx="847810" cy="898633"/>
            </a:xfrm>
            <a:custGeom>
              <a:avLst/>
              <a:gdLst/>
              <a:ahLst/>
              <a:cxnLst/>
              <a:rect l="l" t="t" r="r" b="b"/>
              <a:pathLst>
                <a:path w="6339" h="6719" extrusionOk="0">
                  <a:moveTo>
                    <a:pt x="4310" y="1"/>
                  </a:moveTo>
                  <a:cubicBezTo>
                    <a:pt x="3921" y="12"/>
                    <a:pt x="3490" y="117"/>
                    <a:pt x="3112" y="117"/>
                  </a:cubicBezTo>
                  <a:cubicBezTo>
                    <a:pt x="2039" y="1189"/>
                    <a:pt x="1093" y="2387"/>
                    <a:pt x="306" y="3700"/>
                  </a:cubicBezTo>
                  <a:cubicBezTo>
                    <a:pt x="148" y="3953"/>
                    <a:pt x="0" y="4300"/>
                    <a:pt x="190" y="4520"/>
                  </a:cubicBezTo>
                  <a:cubicBezTo>
                    <a:pt x="260" y="4604"/>
                    <a:pt x="363" y="4642"/>
                    <a:pt x="471" y="4642"/>
                  </a:cubicBezTo>
                  <a:cubicBezTo>
                    <a:pt x="524" y="4642"/>
                    <a:pt x="579" y="4633"/>
                    <a:pt x="631" y="4615"/>
                  </a:cubicBezTo>
                  <a:cubicBezTo>
                    <a:pt x="789" y="4573"/>
                    <a:pt x="925" y="4468"/>
                    <a:pt x="1062" y="4352"/>
                  </a:cubicBezTo>
                  <a:cubicBezTo>
                    <a:pt x="1782" y="3747"/>
                    <a:pt x="2388" y="2997"/>
                    <a:pt x="2828" y="2154"/>
                  </a:cubicBezTo>
                  <a:lnTo>
                    <a:pt x="2828" y="2154"/>
                  </a:lnTo>
                  <a:cubicBezTo>
                    <a:pt x="2306" y="3157"/>
                    <a:pt x="1797" y="4191"/>
                    <a:pt x="1609" y="5309"/>
                  </a:cubicBezTo>
                  <a:cubicBezTo>
                    <a:pt x="1556" y="5592"/>
                    <a:pt x="1535" y="5887"/>
                    <a:pt x="1640" y="6150"/>
                  </a:cubicBezTo>
                  <a:cubicBezTo>
                    <a:pt x="1730" y="6366"/>
                    <a:pt x="1937" y="6544"/>
                    <a:pt x="2159" y="6544"/>
                  </a:cubicBezTo>
                  <a:cubicBezTo>
                    <a:pt x="2196" y="6544"/>
                    <a:pt x="2233" y="6539"/>
                    <a:pt x="2271" y="6528"/>
                  </a:cubicBezTo>
                  <a:cubicBezTo>
                    <a:pt x="2576" y="6454"/>
                    <a:pt x="2723" y="6097"/>
                    <a:pt x="2828" y="5792"/>
                  </a:cubicBezTo>
                  <a:cubicBezTo>
                    <a:pt x="3163" y="4815"/>
                    <a:pt x="3451" y="3815"/>
                    <a:pt x="3692" y="2804"/>
                  </a:cubicBezTo>
                  <a:lnTo>
                    <a:pt x="3692" y="2804"/>
                  </a:lnTo>
                  <a:cubicBezTo>
                    <a:pt x="3474" y="3917"/>
                    <a:pt x="3512" y="5068"/>
                    <a:pt x="3805" y="6139"/>
                  </a:cubicBezTo>
                  <a:cubicBezTo>
                    <a:pt x="3887" y="6414"/>
                    <a:pt x="4037" y="6718"/>
                    <a:pt x="4304" y="6718"/>
                  </a:cubicBezTo>
                  <a:cubicBezTo>
                    <a:pt x="4313" y="6718"/>
                    <a:pt x="4322" y="6718"/>
                    <a:pt x="4331" y="6717"/>
                  </a:cubicBezTo>
                  <a:cubicBezTo>
                    <a:pt x="4489" y="6706"/>
                    <a:pt x="4636" y="6570"/>
                    <a:pt x="4699" y="6412"/>
                  </a:cubicBezTo>
                  <a:cubicBezTo>
                    <a:pt x="4772" y="6255"/>
                    <a:pt x="4783" y="6076"/>
                    <a:pt x="4793" y="5898"/>
                  </a:cubicBezTo>
                  <a:cubicBezTo>
                    <a:pt x="4825" y="4911"/>
                    <a:pt x="4783" y="3924"/>
                    <a:pt x="4637" y="2947"/>
                  </a:cubicBezTo>
                  <a:lnTo>
                    <a:pt x="4637" y="2947"/>
                  </a:lnTo>
                  <a:cubicBezTo>
                    <a:pt x="4752" y="3714"/>
                    <a:pt x="5025" y="4458"/>
                    <a:pt x="5393" y="5120"/>
                  </a:cubicBezTo>
                  <a:cubicBezTo>
                    <a:pt x="5498" y="5319"/>
                    <a:pt x="5655" y="5529"/>
                    <a:pt x="5876" y="5529"/>
                  </a:cubicBezTo>
                  <a:cubicBezTo>
                    <a:pt x="6086" y="5519"/>
                    <a:pt x="6255" y="5309"/>
                    <a:pt x="6297" y="5088"/>
                  </a:cubicBezTo>
                  <a:cubicBezTo>
                    <a:pt x="6339" y="4868"/>
                    <a:pt x="6276" y="4646"/>
                    <a:pt x="6213" y="4436"/>
                  </a:cubicBezTo>
                  <a:cubicBezTo>
                    <a:pt x="5718" y="2892"/>
                    <a:pt x="5014" y="1441"/>
                    <a:pt x="43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0" name="Google Shape;250;p3"/>
            <p:cNvSpPr/>
            <p:nvPr/>
          </p:nvSpPr>
          <p:spPr>
            <a:xfrm>
              <a:off x="8431847" y="133610"/>
              <a:ext cx="361379" cy="438684"/>
            </a:xfrm>
            <a:custGeom>
              <a:avLst/>
              <a:gdLst/>
              <a:ahLst/>
              <a:cxnLst/>
              <a:rect l="l" t="t" r="r" b="b"/>
              <a:pathLst>
                <a:path w="2702" h="3280" extrusionOk="0">
                  <a:moveTo>
                    <a:pt x="2681" y="1"/>
                  </a:moveTo>
                  <a:cubicBezTo>
                    <a:pt x="1893" y="1167"/>
                    <a:pt x="999" y="2271"/>
                    <a:pt x="1" y="3259"/>
                  </a:cubicBezTo>
                  <a:lnTo>
                    <a:pt x="22" y="3280"/>
                  </a:lnTo>
                  <a:cubicBezTo>
                    <a:pt x="1020" y="2292"/>
                    <a:pt x="1924" y="1188"/>
                    <a:pt x="2702" y="11"/>
                  </a:cubicBezTo>
                  <a:lnTo>
                    <a:pt x="268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1" name="Google Shape;251;p3"/>
            <p:cNvSpPr/>
            <p:nvPr/>
          </p:nvSpPr>
          <p:spPr>
            <a:xfrm>
              <a:off x="8639954" y="130801"/>
              <a:ext cx="185638" cy="670597"/>
            </a:xfrm>
            <a:custGeom>
              <a:avLst/>
              <a:gdLst/>
              <a:ahLst/>
              <a:cxnLst/>
              <a:rect l="l" t="t" r="r" b="b"/>
              <a:pathLst>
                <a:path w="1388" h="5014" extrusionOk="0">
                  <a:moveTo>
                    <a:pt x="1356" y="1"/>
                  </a:moveTo>
                  <a:cubicBezTo>
                    <a:pt x="1115" y="1713"/>
                    <a:pt x="652" y="3395"/>
                    <a:pt x="0" y="5004"/>
                  </a:cubicBezTo>
                  <a:lnTo>
                    <a:pt x="32" y="5014"/>
                  </a:lnTo>
                  <a:cubicBezTo>
                    <a:pt x="683" y="3406"/>
                    <a:pt x="1146" y="1724"/>
                    <a:pt x="13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2" name="Google Shape;252;p3"/>
            <p:cNvSpPr/>
            <p:nvPr/>
          </p:nvSpPr>
          <p:spPr>
            <a:xfrm>
              <a:off x="8885910" y="129330"/>
              <a:ext cx="71821" cy="698818"/>
            </a:xfrm>
            <a:custGeom>
              <a:avLst/>
              <a:gdLst/>
              <a:ahLst/>
              <a:cxnLst/>
              <a:rect l="l" t="t" r="r" b="b"/>
              <a:pathLst>
                <a:path w="537" h="5225" extrusionOk="0">
                  <a:moveTo>
                    <a:pt x="32" y="1"/>
                  </a:moveTo>
                  <a:lnTo>
                    <a:pt x="0" y="12"/>
                  </a:lnTo>
                  <a:cubicBezTo>
                    <a:pt x="295" y="1714"/>
                    <a:pt x="463" y="3469"/>
                    <a:pt x="505" y="5225"/>
                  </a:cubicBezTo>
                  <a:lnTo>
                    <a:pt x="537" y="5225"/>
                  </a:lnTo>
                  <a:cubicBezTo>
                    <a:pt x="495" y="3469"/>
                    <a:pt x="327" y="1714"/>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3" name="Google Shape;253;p3"/>
            <p:cNvSpPr/>
            <p:nvPr/>
          </p:nvSpPr>
          <p:spPr>
            <a:xfrm>
              <a:off x="8936465" y="172931"/>
              <a:ext cx="225093" cy="520268"/>
            </a:xfrm>
            <a:custGeom>
              <a:avLst/>
              <a:gdLst/>
              <a:ahLst/>
              <a:cxnLst/>
              <a:rect l="l" t="t" r="r" b="b"/>
              <a:pathLst>
                <a:path w="1683" h="3890" extrusionOk="0">
                  <a:moveTo>
                    <a:pt x="33" y="1"/>
                  </a:moveTo>
                  <a:lnTo>
                    <a:pt x="1" y="11"/>
                  </a:lnTo>
                  <a:lnTo>
                    <a:pt x="1651" y="3890"/>
                  </a:lnTo>
                  <a:lnTo>
                    <a:pt x="1682" y="3879"/>
                  </a:lnTo>
                  <a:lnTo>
                    <a:pt x="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4" name="Google Shape;254;p3"/>
            <p:cNvSpPr/>
            <p:nvPr/>
          </p:nvSpPr>
          <p:spPr>
            <a:xfrm>
              <a:off x="7546325" y="22469"/>
              <a:ext cx="1192203" cy="434136"/>
            </a:xfrm>
            <a:custGeom>
              <a:avLst/>
              <a:gdLst/>
              <a:ahLst/>
              <a:cxnLst/>
              <a:rect l="l" t="t" r="r" b="b"/>
              <a:pathLst>
                <a:path w="8914" h="3246" extrusionOk="0">
                  <a:moveTo>
                    <a:pt x="8818" y="1"/>
                  </a:moveTo>
                  <a:lnTo>
                    <a:pt x="168" y="33"/>
                  </a:lnTo>
                  <a:cubicBezTo>
                    <a:pt x="157" y="33"/>
                    <a:pt x="115" y="43"/>
                    <a:pt x="105" y="43"/>
                  </a:cubicBezTo>
                  <a:cubicBezTo>
                    <a:pt x="0" y="484"/>
                    <a:pt x="94" y="1010"/>
                    <a:pt x="357" y="1325"/>
                  </a:cubicBezTo>
                  <a:cubicBezTo>
                    <a:pt x="529" y="1531"/>
                    <a:pt x="764" y="1643"/>
                    <a:pt x="997" y="1643"/>
                  </a:cubicBezTo>
                  <a:cubicBezTo>
                    <a:pt x="1120" y="1643"/>
                    <a:pt x="1243" y="1612"/>
                    <a:pt x="1356" y="1546"/>
                  </a:cubicBezTo>
                  <a:cubicBezTo>
                    <a:pt x="1577" y="2271"/>
                    <a:pt x="2039" y="2892"/>
                    <a:pt x="2607" y="3144"/>
                  </a:cubicBezTo>
                  <a:cubicBezTo>
                    <a:pt x="2757" y="3212"/>
                    <a:pt x="2919" y="3246"/>
                    <a:pt x="3081" y="3246"/>
                  </a:cubicBezTo>
                  <a:cubicBezTo>
                    <a:pt x="3517" y="3246"/>
                    <a:pt x="3956" y="3002"/>
                    <a:pt x="4193" y="2534"/>
                  </a:cubicBezTo>
                  <a:cubicBezTo>
                    <a:pt x="4278" y="2703"/>
                    <a:pt x="4446" y="2787"/>
                    <a:pt x="4604" y="2787"/>
                  </a:cubicBezTo>
                  <a:cubicBezTo>
                    <a:pt x="4610" y="2787"/>
                    <a:pt x="4616" y="2787"/>
                    <a:pt x="4622" y="2787"/>
                  </a:cubicBezTo>
                  <a:cubicBezTo>
                    <a:pt x="4764" y="2787"/>
                    <a:pt x="4911" y="2675"/>
                    <a:pt x="4982" y="2513"/>
                  </a:cubicBezTo>
                  <a:cubicBezTo>
                    <a:pt x="5284" y="2908"/>
                    <a:pt x="5712" y="3121"/>
                    <a:pt x="6140" y="3121"/>
                  </a:cubicBezTo>
                  <a:cubicBezTo>
                    <a:pt x="6292" y="3121"/>
                    <a:pt x="6444" y="3094"/>
                    <a:pt x="6590" y="3039"/>
                  </a:cubicBezTo>
                  <a:cubicBezTo>
                    <a:pt x="7147" y="2818"/>
                    <a:pt x="7589" y="2177"/>
                    <a:pt x="7704" y="1430"/>
                  </a:cubicBezTo>
                  <a:cubicBezTo>
                    <a:pt x="7789" y="1471"/>
                    <a:pt x="7876" y="1490"/>
                    <a:pt x="7963" y="1490"/>
                  </a:cubicBezTo>
                  <a:cubicBezTo>
                    <a:pt x="8188" y="1490"/>
                    <a:pt x="8410" y="1362"/>
                    <a:pt x="8577" y="1157"/>
                  </a:cubicBezTo>
                  <a:cubicBezTo>
                    <a:pt x="8818" y="863"/>
                    <a:pt x="8913" y="411"/>
                    <a:pt x="88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5" name="Google Shape;255;p3"/>
            <p:cNvSpPr/>
            <p:nvPr/>
          </p:nvSpPr>
          <p:spPr>
            <a:xfrm>
              <a:off x="7910244" y="60586"/>
              <a:ext cx="226564" cy="333159"/>
            </a:xfrm>
            <a:custGeom>
              <a:avLst/>
              <a:gdLst/>
              <a:ahLst/>
              <a:cxnLst/>
              <a:rect l="l" t="t" r="r" b="b"/>
              <a:pathLst>
                <a:path w="1694" h="2491" extrusionOk="0">
                  <a:moveTo>
                    <a:pt x="1673" y="0"/>
                  </a:moveTo>
                  <a:lnTo>
                    <a:pt x="1" y="2470"/>
                  </a:lnTo>
                  <a:lnTo>
                    <a:pt x="33" y="2491"/>
                  </a:lnTo>
                  <a:lnTo>
                    <a:pt x="1694" y="21"/>
                  </a:lnTo>
                  <a:lnTo>
                    <a:pt x="167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6" name="Google Shape;256;p3"/>
            <p:cNvSpPr/>
            <p:nvPr/>
          </p:nvSpPr>
          <p:spPr>
            <a:xfrm>
              <a:off x="8160480" y="73158"/>
              <a:ext cx="12840" cy="281266"/>
            </a:xfrm>
            <a:custGeom>
              <a:avLst/>
              <a:gdLst/>
              <a:ahLst/>
              <a:cxnLst/>
              <a:rect l="l" t="t" r="r" b="b"/>
              <a:pathLst>
                <a:path w="96" h="2103" extrusionOk="0">
                  <a:moveTo>
                    <a:pt x="64" y="0"/>
                  </a:moveTo>
                  <a:lnTo>
                    <a:pt x="1" y="2102"/>
                  </a:lnTo>
                  <a:lnTo>
                    <a:pt x="33" y="2102"/>
                  </a:lnTo>
                  <a:lnTo>
                    <a:pt x="9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7" name="Google Shape;257;p3"/>
            <p:cNvSpPr/>
            <p:nvPr/>
          </p:nvSpPr>
          <p:spPr>
            <a:xfrm>
              <a:off x="8209831" y="74629"/>
              <a:ext cx="216533" cy="296646"/>
            </a:xfrm>
            <a:custGeom>
              <a:avLst/>
              <a:gdLst/>
              <a:ahLst/>
              <a:cxnLst/>
              <a:rect l="l" t="t" r="r" b="b"/>
              <a:pathLst>
                <a:path w="1619" h="2218" extrusionOk="0">
                  <a:moveTo>
                    <a:pt x="21" y="0"/>
                  </a:moveTo>
                  <a:lnTo>
                    <a:pt x="0" y="21"/>
                  </a:lnTo>
                  <a:lnTo>
                    <a:pt x="1598" y="2217"/>
                  </a:lnTo>
                  <a:lnTo>
                    <a:pt x="1619" y="2207"/>
                  </a:lnTo>
                  <a:lnTo>
                    <a:pt x="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8" name="Google Shape;258;p3"/>
            <p:cNvSpPr/>
            <p:nvPr/>
          </p:nvSpPr>
          <p:spPr>
            <a:xfrm>
              <a:off x="8275767" y="69012"/>
              <a:ext cx="351616" cy="108333"/>
            </a:xfrm>
            <a:custGeom>
              <a:avLst/>
              <a:gdLst/>
              <a:ahLst/>
              <a:cxnLst/>
              <a:rect l="l" t="t" r="r" b="b"/>
              <a:pathLst>
                <a:path w="2629" h="810" extrusionOk="0">
                  <a:moveTo>
                    <a:pt x="12" y="0"/>
                  </a:moveTo>
                  <a:lnTo>
                    <a:pt x="1" y="31"/>
                  </a:lnTo>
                  <a:lnTo>
                    <a:pt x="2618" y="809"/>
                  </a:lnTo>
                  <a:lnTo>
                    <a:pt x="2628" y="778"/>
                  </a:lnTo>
                  <a:lnTo>
                    <a:pt x="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9" name="Google Shape;259;p3"/>
            <p:cNvSpPr/>
            <p:nvPr/>
          </p:nvSpPr>
          <p:spPr>
            <a:xfrm>
              <a:off x="7626304" y="61923"/>
              <a:ext cx="396554" cy="102716"/>
            </a:xfrm>
            <a:custGeom>
              <a:avLst/>
              <a:gdLst/>
              <a:ahLst/>
              <a:cxnLst/>
              <a:rect l="l" t="t" r="r" b="b"/>
              <a:pathLst>
                <a:path w="2965" h="768" extrusionOk="0">
                  <a:moveTo>
                    <a:pt x="2955" y="0"/>
                  </a:moveTo>
                  <a:lnTo>
                    <a:pt x="1" y="736"/>
                  </a:lnTo>
                  <a:lnTo>
                    <a:pt x="12" y="768"/>
                  </a:lnTo>
                  <a:lnTo>
                    <a:pt x="2965" y="32"/>
                  </a:lnTo>
                  <a:lnTo>
                    <a:pt x="29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260" name="Google Shape;260;p3"/>
          <p:cNvGrpSpPr/>
          <p:nvPr/>
        </p:nvGrpSpPr>
        <p:grpSpPr>
          <a:xfrm>
            <a:off x="-290340" y="237854"/>
            <a:ext cx="1010756" cy="1154766"/>
            <a:chOff x="2577983" y="-694619"/>
            <a:chExt cx="544409" cy="415769"/>
          </a:xfrm>
        </p:grpSpPr>
        <p:sp>
          <p:nvSpPr>
            <p:cNvPr id="261" name="Google Shape;261;p3"/>
            <p:cNvSpPr/>
            <p:nvPr/>
          </p:nvSpPr>
          <p:spPr>
            <a:xfrm rot="-5400000">
              <a:off x="2642303" y="-758939"/>
              <a:ext cx="415769" cy="544409"/>
            </a:xfrm>
            <a:custGeom>
              <a:avLst/>
              <a:gdLst/>
              <a:ahLst/>
              <a:cxnLst/>
              <a:rect l="l" t="t" r="r" b="b"/>
              <a:pathLst>
                <a:path w="5572" h="7296" extrusionOk="0">
                  <a:moveTo>
                    <a:pt x="4257" y="7295"/>
                  </a:moveTo>
                  <a:cubicBezTo>
                    <a:pt x="4320" y="7001"/>
                    <a:pt x="4331" y="6749"/>
                    <a:pt x="4331" y="6454"/>
                  </a:cubicBezTo>
                  <a:cubicBezTo>
                    <a:pt x="4320" y="6223"/>
                    <a:pt x="4310" y="6002"/>
                    <a:pt x="4236" y="5782"/>
                  </a:cubicBezTo>
                  <a:cubicBezTo>
                    <a:pt x="4289" y="5855"/>
                    <a:pt x="4331" y="5918"/>
                    <a:pt x="4373" y="5981"/>
                  </a:cubicBezTo>
                  <a:cubicBezTo>
                    <a:pt x="4383" y="5992"/>
                    <a:pt x="4383" y="6002"/>
                    <a:pt x="4394" y="6013"/>
                  </a:cubicBezTo>
                  <a:cubicBezTo>
                    <a:pt x="4383" y="6170"/>
                    <a:pt x="4467" y="6338"/>
                    <a:pt x="4530" y="6475"/>
                  </a:cubicBezTo>
                  <a:cubicBezTo>
                    <a:pt x="4667" y="6759"/>
                    <a:pt x="4835" y="6990"/>
                    <a:pt x="5098" y="7169"/>
                  </a:cubicBezTo>
                  <a:cubicBezTo>
                    <a:pt x="5140" y="6875"/>
                    <a:pt x="5014" y="6602"/>
                    <a:pt x="4877" y="6370"/>
                  </a:cubicBezTo>
                  <a:cubicBezTo>
                    <a:pt x="4761" y="6212"/>
                    <a:pt x="4635" y="6118"/>
                    <a:pt x="4499" y="5992"/>
                  </a:cubicBezTo>
                  <a:cubicBezTo>
                    <a:pt x="4509" y="5971"/>
                    <a:pt x="4520" y="5939"/>
                    <a:pt x="4499" y="5908"/>
                  </a:cubicBezTo>
                  <a:cubicBezTo>
                    <a:pt x="4394" y="5750"/>
                    <a:pt x="4289" y="5582"/>
                    <a:pt x="4184" y="5413"/>
                  </a:cubicBezTo>
                  <a:cubicBezTo>
                    <a:pt x="4352" y="5572"/>
                    <a:pt x="4530" y="5687"/>
                    <a:pt x="4730" y="5792"/>
                  </a:cubicBezTo>
                  <a:cubicBezTo>
                    <a:pt x="5004" y="5939"/>
                    <a:pt x="5266" y="6055"/>
                    <a:pt x="5571" y="6086"/>
                  </a:cubicBezTo>
                  <a:cubicBezTo>
                    <a:pt x="5266" y="5603"/>
                    <a:pt x="4667" y="5256"/>
                    <a:pt x="4089" y="5256"/>
                  </a:cubicBezTo>
                  <a:cubicBezTo>
                    <a:pt x="3942" y="5025"/>
                    <a:pt x="3805" y="4794"/>
                    <a:pt x="3658" y="4563"/>
                  </a:cubicBezTo>
                  <a:cubicBezTo>
                    <a:pt x="3921" y="4731"/>
                    <a:pt x="4194" y="4825"/>
                    <a:pt x="4478" y="4920"/>
                  </a:cubicBezTo>
                  <a:cubicBezTo>
                    <a:pt x="4782" y="5004"/>
                    <a:pt x="5088" y="5067"/>
                    <a:pt x="5413" y="5046"/>
                  </a:cubicBezTo>
                  <a:cubicBezTo>
                    <a:pt x="4972" y="4615"/>
                    <a:pt x="4257" y="4394"/>
                    <a:pt x="3647" y="4531"/>
                  </a:cubicBezTo>
                  <a:cubicBezTo>
                    <a:pt x="3500" y="4299"/>
                    <a:pt x="3364" y="4068"/>
                    <a:pt x="3217" y="3837"/>
                  </a:cubicBezTo>
                  <a:cubicBezTo>
                    <a:pt x="3794" y="4152"/>
                    <a:pt x="4572" y="4194"/>
                    <a:pt x="5214" y="4058"/>
                  </a:cubicBezTo>
                  <a:cubicBezTo>
                    <a:pt x="4635" y="3722"/>
                    <a:pt x="3837" y="3669"/>
                    <a:pt x="3196" y="3806"/>
                  </a:cubicBezTo>
                  <a:cubicBezTo>
                    <a:pt x="3101" y="3648"/>
                    <a:pt x="2996" y="3490"/>
                    <a:pt x="2901" y="3343"/>
                  </a:cubicBezTo>
                  <a:cubicBezTo>
                    <a:pt x="2849" y="3269"/>
                    <a:pt x="2796" y="3196"/>
                    <a:pt x="2743" y="3133"/>
                  </a:cubicBezTo>
                  <a:cubicBezTo>
                    <a:pt x="3101" y="3238"/>
                    <a:pt x="3458" y="3290"/>
                    <a:pt x="3815" y="3311"/>
                  </a:cubicBezTo>
                  <a:cubicBezTo>
                    <a:pt x="4226" y="3332"/>
                    <a:pt x="4625" y="3322"/>
                    <a:pt x="5025" y="3217"/>
                  </a:cubicBezTo>
                  <a:cubicBezTo>
                    <a:pt x="4331" y="2933"/>
                    <a:pt x="3427" y="2849"/>
                    <a:pt x="2701" y="3070"/>
                  </a:cubicBezTo>
                  <a:cubicBezTo>
                    <a:pt x="2502" y="2797"/>
                    <a:pt x="2281" y="2534"/>
                    <a:pt x="2050" y="2271"/>
                  </a:cubicBezTo>
                  <a:cubicBezTo>
                    <a:pt x="2491" y="2386"/>
                    <a:pt x="2933" y="2439"/>
                    <a:pt x="3385" y="2470"/>
                  </a:cubicBezTo>
                  <a:cubicBezTo>
                    <a:pt x="3879" y="2491"/>
                    <a:pt x="4373" y="2491"/>
                    <a:pt x="4867" y="2355"/>
                  </a:cubicBezTo>
                  <a:cubicBezTo>
                    <a:pt x="4383" y="2208"/>
                    <a:pt x="3900" y="2145"/>
                    <a:pt x="3406" y="2113"/>
                  </a:cubicBezTo>
                  <a:cubicBezTo>
                    <a:pt x="2944" y="2092"/>
                    <a:pt x="2460" y="2103"/>
                    <a:pt x="2008" y="2218"/>
                  </a:cubicBezTo>
                  <a:cubicBezTo>
                    <a:pt x="1839" y="2040"/>
                    <a:pt x="1671" y="1851"/>
                    <a:pt x="1493" y="1672"/>
                  </a:cubicBezTo>
                  <a:cubicBezTo>
                    <a:pt x="1934" y="1788"/>
                    <a:pt x="2397" y="1714"/>
                    <a:pt x="2827" y="1672"/>
                  </a:cubicBezTo>
                  <a:cubicBezTo>
                    <a:pt x="3301" y="1620"/>
                    <a:pt x="3763" y="1609"/>
                    <a:pt x="4215" y="1451"/>
                  </a:cubicBezTo>
                  <a:cubicBezTo>
                    <a:pt x="3752" y="1325"/>
                    <a:pt x="3269" y="1272"/>
                    <a:pt x="2785" y="1314"/>
                  </a:cubicBezTo>
                  <a:cubicBezTo>
                    <a:pt x="2323" y="1377"/>
                    <a:pt x="1903" y="1503"/>
                    <a:pt x="1461" y="1630"/>
                  </a:cubicBezTo>
                  <a:cubicBezTo>
                    <a:pt x="1346" y="1503"/>
                    <a:pt x="1230" y="1388"/>
                    <a:pt x="1115" y="1262"/>
                  </a:cubicBezTo>
                  <a:cubicBezTo>
                    <a:pt x="778" y="894"/>
                    <a:pt x="452" y="505"/>
                    <a:pt x="179" y="85"/>
                  </a:cubicBezTo>
                  <a:cubicBezTo>
                    <a:pt x="127" y="1"/>
                    <a:pt x="1" y="74"/>
                    <a:pt x="53" y="158"/>
                  </a:cubicBezTo>
                  <a:cubicBezTo>
                    <a:pt x="337" y="600"/>
                    <a:pt x="673" y="1010"/>
                    <a:pt x="1031" y="1398"/>
                  </a:cubicBezTo>
                  <a:cubicBezTo>
                    <a:pt x="463" y="1840"/>
                    <a:pt x="169" y="2786"/>
                    <a:pt x="347" y="3490"/>
                  </a:cubicBezTo>
                  <a:cubicBezTo>
                    <a:pt x="662" y="2807"/>
                    <a:pt x="872" y="2134"/>
                    <a:pt x="1052" y="1409"/>
                  </a:cubicBezTo>
                  <a:cubicBezTo>
                    <a:pt x="1209" y="1588"/>
                    <a:pt x="1377" y="1756"/>
                    <a:pt x="1535" y="1935"/>
                  </a:cubicBezTo>
                  <a:cubicBezTo>
                    <a:pt x="1419" y="2050"/>
                    <a:pt x="1335" y="2208"/>
                    <a:pt x="1272" y="2355"/>
                  </a:cubicBezTo>
                  <a:cubicBezTo>
                    <a:pt x="1125" y="2702"/>
                    <a:pt x="1052" y="3070"/>
                    <a:pt x="1020" y="3437"/>
                  </a:cubicBezTo>
                  <a:cubicBezTo>
                    <a:pt x="1010" y="3627"/>
                    <a:pt x="1010" y="3816"/>
                    <a:pt x="1041" y="4016"/>
                  </a:cubicBezTo>
                  <a:cubicBezTo>
                    <a:pt x="1251" y="3690"/>
                    <a:pt x="1356" y="3332"/>
                    <a:pt x="1451" y="2965"/>
                  </a:cubicBezTo>
                  <a:cubicBezTo>
                    <a:pt x="1524" y="2629"/>
                    <a:pt x="1556" y="2323"/>
                    <a:pt x="1587" y="1987"/>
                  </a:cubicBezTo>
                  <a:cubicBezTo>
                    <a:pt x="1661" y="2061"/>
                    <a:pt x="1724" y="2134"/>
                    <a:pt x="1787" y="2208"/>
                  </a:cubicBezTo>
                  <a:cubicBezTo>
                    <a:pt x="1956" y="2376"/>
                    <a:pt x="2113" y="2555"/>
                    <a:pt x="2271" y="2744"/>
                  </a:cubicBezTo>
                  <a:cubicBezTo>
                    <a:pt x="1913" y="2986"/>
                    <a:pt x="1766" y="3427"/>
                    <a:pt x="1650" y="3816"/>
                  </a:cubicBezTo>
                  <a:cubicBezTo>
                    <a:pt x="1556" y="4110"/>
                    <a:pt x="1545" y="4415"/>
                    <a:pt x="1587" y="4720"/>
                  </a:cubicBezTo>
                  <a:cubicBezTo>
                    <a:pt x="1703" y="4563"/>
                    <a:pt x="1776" y="4394"/>
                    <a:pt x="1850" y="4236"/>
                  </a:cubicBezTo>
                  <a:lnTo>
                    <a:pt x="1945" y="3995"/>
                  </a:lnTo>
                  <a:cubicBezTo>
                    <a:pt x="2124" y="3596"/>
                    <a:pt x="2176" y="3196"/>
                    <a:pt x="2292" y="2776"/>
                  </a:cubicBezTo>
                  <a:cubicBezTo>
                    <a:pt x="2428" y="2933"/>
                    <a:pt x="2554" y="3101"/>
                    <a:pt x="2670" y="3269"/>
                  </a:cubicBezTo>
                  <a:cubicBezTo>
                    <a:pt x="2722" y="3353"/>
                    <a:pt x="2775" y="3427"/>
                    <a:pt x="2827" y="3511"/>
                  </a:cubicBezTo>
                  <a:cubicBezTo>
                    <a:pt x="2344" y="3942"/>
                    <a:pt x="2092" y="4731"/>
                    <a:pt x="2260" y="5350"/>
                  </a:cubicBezTo>
                  <a:cubicBezTo>
                    <a:pt x="2439" y="5056"/>
                    <a:pt x="2544" y="4752"/>
                    <a:pt x="2649" y="4436"/>
                  </a:cubicBezTo>
                  <a:cubicBezTo>
                    <a:pt x="2743" y="4152"/>
                    <a:pt x="2827" y="3869"/>
                    <a:pt x="2870" y="3564"/>
                  </a:cubicBezTo>
                  <a:cubicBezTo>
                    <a:pt x="3007" y="3774"/>
                    <a:pt x="3143" y="3995"/>
                    <a:pt x="3269" y="4205"/>
                  </a:cubicBezTo>
                  <a:cubicBezTo>
                    <a:pt x="2764" y="4657"/>
                    <a:pt x="2649" y="5572"/>
                    <a:pt x="2901" y="6181"/>
                  </a:cubicBezTo>
                  <a:cubicBezTo>
                    <a:pt x="3133" y="5551"/>
                    <a:pt x="3206" y="4920"/>
                    <a:pt x="3311" y="4268"/>
                  </a:cubicBezTo>
                  <a:cubicBezTo>
                    <a:pt x="3364" y="4362"/>
                    <a:pt x="3427" y="4446"/>
                    <a:pt x="3479" y="4541"/>
                  </a:cubicBezTo>
                  <a:cubicBezTo>
                    <a:pt x="3574" y="4689"/>
                    <a:pt x="3658" y="4846"/>
                    <a:pt x="3752" y="4993"/>
                  </a:cubicBezTo>
                  <a:cubicBezTo>
                    <a:pt x="3248" y="5477"/>
                    <a:pt x="3217" y="6349"/>
                    <a:pt x="3469" y="6969"/>
                  </a:cubicBezTo>
                  <a:cubicBezTo>
                    <a:pt x="3605" y="6644"/>
                    <a:pt x="3637" y="6307"/>
                    <a:pt x="3689" y="5960"/>
                  </a:cubicBezTo>
                  <a:cubicBezTo>
                    <a:pt x="3710" y="5687"/>
                    <a:pt x="3752" y="5340"/>
                    <a:pt x="3784" y="5046"/>
                  </a:cubicBezTo>
                  <a:cubicBezTo>
                    <a:pt x="3911" y="5245"/>
                    <a:pt x="4026" y="5445"/>
                    <a:pt x="4152" y="5645"/>
                  </a:cubicBezTo>
                  <a:cubicBezTo>
                    <a:pt x="3900" y="6149"/>
                    <a:pt x="3879" y="6854"/>
                    <a:pt x="4257" y="7295"/>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262" name="Google Shape;262;p3"/>
            <p:cNvGrpSpPr/>
            <p:nvPr/>
          </p:nvGrpSpPr>
          <p:grpSpPr>
            <a:xfrm>
              <a:off x="2578498" y="-693137"/>
              <a:ext cx="543365" cy="412784"/>
              <a:chOff x="4332375" y="623325"/>
              <a:chExt cx="182050" cy="138300"/>
            </a:xfrm>
          </p:grpSpPr>
          <p:sp>
            <p:nvSpPr>
              <p:cNvPr id="263" name="Google Shape;263;p3"/>
              <p:cNvSpPr/>
              <p:nvPr/>
            </p:nvSpPr>
            <p:spPr>
              <a:xfrm>
                <a:off x="4332375" y="649825"/>
                <a:ext cx="151000" cy="111800"/>
              </a:xfrm>
              <a:custGeom>
                <a:avLst/>
                <a:gdLst/>
                <a:ahLst/>
                <a:cxnLst/>
                <a:rect l="l" t="t" r="r" b="b"/>
                <a:pathLst>
                  <a:path w="6040" h="4472" extrusionOk="0">
                    <a:moveTo>
                      <a:pt x="5941" y="0"/>
                    </a:moveTo>
                    <a:cubicBezTo>
                      <a:pt x="5929" y="0"/>
                      <a:pt x="5917" y="4"/>
                      <a:pt x="5905" y="13"/>
                    </a:cubicBezTo>
                    <a:cubicBezTo>
                      <a:pt x="5053" y="559"/>
                      <a:pt x="4170" y="1054"/>
                      <a:pt x="3329" y="1621"/>
                    </a:cubicBezTo>
                    <a:cubicBezTo>
                      <a:pt x="2572" y="2126"/>
                      <a:pt x="1932" y="2778"/>
                      <a:pt x="1259" y="3397"/>
                    </a:cubicBezTo>
                    <a:cubicBezTo>
                      <a:pt x="881" y="3734"/>
                      <a:pt x="502" y="4060"/>
                      <a:pt x="71" y="4333"/>
                    </a:cubicBezTo>
                    <a:cubicBezTo>
                      <a:pt x="1" y="4377"/>
                      <a:pt x="41" y="4472"/>
                      <a:pt x="105" y="4472"/>
                    </a:cubicBezTo>
                    <a:cubicBezTo>
                      <a:pt x="117" y="4472"/>
                      <a:pt x="131" y="4468"/>
                      <a:pt x="145" y="4459"/>
                    </a:cubicBezTo>
                    <a:cubicBezTo>
                      <a:pt x="902" y="3986"/>
                      <a:pt x="1532" y="3324"/>
                      <a:pt x="2194" y="2725"/>
                    </a:cubicBezTo>
                    <a:cubicBezTo>
                      <a:pt x="2530" y="2409"/>
                      <a:pt x="2878" y="2105"/>
                      <a:pt x="3256" y="1842"/>
                    </a:cubicBezTo>
                    <a:cubicBezTo>
                      <a:pt x="3676" y="1558"/>
                      <a:pt x="4097" y="1295"/>
                      <a:pt x="4527" y="1033"/>
                    </a:cubicBezTo>
                    <a:cubicBezTo>
                      <a:pt x="5011" y="738"/>
                      <a:pt x="5494" y="454"/>
                      <a:pt x="5978" y="139"/>
                    </a:cubicBezTo>
                    <a:cubicBezTo>
                      <a:pt x="6040" y="95"/>
                      <a:pt x="5998" y="0"/>
                      <a:pt x="59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64" name="Google Shape;264;p3"/>
              <p:cNvSpPr/>
              <p:nvPr/>
            </p:nvSpPr>
            <p:spPr>
              <a:xfrm>
                <a:off x="4479975" y="634950"/>
                <a:ext cx="31300" cy="17825"/>
              </a:xfrm>
              <a:custGeom>
                <a:avLst/>
                <a:gdLst/>
                <a:ahLst/>
                <a:cxnLst/>
                <a:rect l="l" t="t" r="r" b="b"/>
                <a:pathLst>
                  <a:path w="1252" h="713" extrusionOk="0">
                    <a:moveTo>
                      <a:pt x="1135" y="1"/>
                    </a:moveTo>
                    <a:cubicBezTo>
                      <a:pt x="887" y="1"/>
                      <a:pt x="662" y="111"/>
                      <a:pt x="452" y="229"/>
                    </a:cubicBezTo>
                    <a:cubicBezTo>
                      <a:pt x="263" y="366"/>
                      <a:pt x="169" y="524"/>
                      <a:pt x="1" y="692"/>
                    </a:cubicBezTo>
                    <a:cubicBezTo>
                      <a:pt x="44" y="706"/>
                      <a:pt x="88" y="712"/>
                      <a:pt x="133" y="712"/>
                    </a:cubicBezTo>
                    <a:cubicBezTo>
                      <a:pt x="283" y="712"/>
                      <a:pt x="436" y="642"/>
                      <a:pt x="557" y="577"/>
                    </a:cubicBezTo>
                    <a:cubicBezTo>
                      <a:pt x="842" y="440"/>
                      <a:pt x="1073" y="271"/>
                      <a:pt x="1251" y="9"/>
                    </a:cubicBezTo>
                    <a:cubicBezTo>
                      <a:pt x="1212" y="4"/>
                      <a:pt x="1173" y="1"/>
                      <a:pt x="11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65" name="Google Shape;265;p3"/>
              <p:cNvSpPr/>
              <p:nvPr/>
            </p:nvSpPr>
            <p:spPr>
              <a:xfrm>
                <a:off x="4462900" y="623325"/>
                <a:ext cx="21300" cy="38675"/>
              </a:xfrm>
              <a:custGeom>
                <a:avLst/>
                <a:gdLst/>
                <a:ahLst/>
                <a:cxnLst/>
                <a:rect l="l" t="t" r="r" b="b"/>
                <a:pathLst>
                  <a:path w="852" h="1547" extrusionOk="0">
                    <a:moveTo>
                      <a:pt x="852" y="1"/>
                    </a:moveTo>
                    <a:lnTo>
                      <a:pt x="852" y="1"/>
                    </a:lnTo>
                    <a:cubicBezTo>
                      <a:pt x="358" y="316"/>
                      <a:pt x="0" y="947"/>
                      <a:pt x="21" y="1546"/>
                    </a:cubicBezTo>
                    <a:cubicBezTo>
                      <a:pt x="263" y="1336"/>
                      <a:pt x="410" y="1105"/>
                      <a:pt x="558" y="842"/>
                    </a:cubicBezTo>
                    <a:cubicBezTo>
                      <a:pt x="705" y="568"/>
                      <a:pt x="820" y="306"/>
                      <a:pt x="8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66" name="Google Shape;266;p3"/>
              <p:cNvSpPr/>
              <p:nvPr/>
            </p:nvSpPr>
            <p:spPr>
              <a:xfrm>
                <a:off x="4441625" y="627275"/>
                <a:ext cx="17075" cy="44700"/>
              </a:xfrm>
              <a:custGeom>
                <a:avLst/>
                <a:gdLst/>
                <a:ahLst/>
                <a:cxnLst/>
                <a:rect l="l" t="t" r="r" b="b"/>
                <a:pathLst>
                  <a:path w="683" h="1788" extrusionOk="0">
                    <a:moveTo>
                      <a:pt x="662" y="1"/>
                    </a:moveTo>
                    <a:cubicBezTo>
                      <a:pt x="231" y="452"/>
                      <a:pt x="0" y="1178"/>
                      <a:pt x="147" y="1788"/>
                    </a:cubicBezTo>
                    <a:cubicBezTo>
                      <a:pt x="337" y="1524"/>
                      <a:pt x="442" y="1241"/>
                      <a:pt x="536" y="936"/>
                    </a:cubicBezTo>
                    <a:cubicBezTo>
                      <a:pt x="620" y="631"/>
                      <a:pt x="683" y="326"/>
                      <a:pt x="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67" name="Google Shape;267;p3"/>
              <p:cNvSpPr/>
              <p:nvPr/>
            </p:nvSpPr>
            <p:spPr>
              <a:xfrm>
                <a:off x="4423750" y="632550"/>
                <a:ext cx="13150" cy="51000"/>
              </a:xfrm>
              <a:custGeom>
                <a:avLst/>
                <a:gdLst/>
                <a:ahLst/>
                <a:cxnLst/>
                <a:rect l="l" t="t" r="r" b="b"/>
                <a:pathLst>
                  <a:path w="526" h="2040" extrusionOk="0">
                    <a:moveTo>
                      <a:pt x="389" y="0"/>
                    </a:moveTo>
                    <a:lnTo>
                      <a:pt x="389" y="0"/>
                    </a:lnTo>
                    <a:cubicBezTo>
                      <a:pt x="53" y="578"/>
                      <a:pt x="0" y="1387"/>
                      <a:pt x="137" y="2039"/>
                    </a:cubicBezTo>
                    <a:cubicBezTo>
                      <a:pt x="484" y="1450"/>
                      <a:pt x="526" y="641"/>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68" name="Google Shape;268;p3"/>
              <p:cNvSpPr/>
              <p:nvPr/>
            </p:nvSpPr>
            <p:spPr>
              <a:xfrm>
                <a:off x="4403250" y="637000"/>
                <a:ext cx="12125" cy="59675"/>
              </a:xfrm>
              <a:custGeom>
                <a:avLst/>
                <a:gdLst/>
                <a:ahLst/>
                <a:cxnLst/>
                <a:rect l="l" t="t" r="r" b="b"/>
                <a:pathLst>
                  <a:path w="485" h="2387" extrusionOk="0">
                    <a:moveTo>
                      <a:pt x="368" y="0"/>
                    </a:moveTo>
                    <a:cubicBezTo>
                      <a:pt x="74" y="715"/>
                      <a:pt x="1" y="1651"/>
                      <a:pt x="242" y="2387"/>
                    </a:cubicBezTo>
                    <a:cubicBezTo>
                      <a:pt x="389" y="1997"/>
                      <a:pt x="442" y="1609"/>
                      <a:pt x="463" y="1209"/>
                    </a:cubicBezTo>
                    <a:cubicBezTo>
                      <a:pt x="484" y="799"/>
                      <a:pt x="484" y="40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69" name="Google Shape;269;p3"/>
              <p:cNvSpPr/>
              <p:nvPr/>
            </p:nvSpPr>
            <p:spPr>
              <a:xfrm>
                <a:off x="4384325" y="641200"/>
                <a:ext cx="10025" cy="73075"/>
              </a:xfrm>
              <a:custGeom>
                <a:avLst/>
                <a:gdLst/>
                <a:ahLst/>
                <a:cxnLst/>
                <a:rect l="l" t="t" r="r" b="b"/>
                <a:pathLst>
                  <a:path w="401" h="2923" extrusionOk="0">
                    <a:moveTo>
                      <a:pt x="274" y="0"/>
                    </a:moveTo>
                    <a:cubicBezTo>
                      <a:pt x="116" y="474"/>
                      <a:pt x="53" y="957"/>
                      <a:pt x="22" y="1451"/>
                    </a:cubicBezTo>
                    <a:cubicBezTo>
                      <a:pt x="1" y="1945"/>
                      <a:pt x="11" y="2439"/>
                      <a:pt x="148" y="2922"/>
                    </a:cubicBezTo>
                    <a:cubicBezTo>
                      <a:pt x="295" y="2439"/>
                      <a:pt x="347" y="1966"/>
                      <a:pt x="379" y="1472"/>
                    </a:cubicBezTo>
                    <a:cubicBezTo>
                      <a:pt x="400" y="978"/>
                      <a:pt x="400" y="484"/>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70" name="Google Shape;270;p3"/>
              <p:cNvSpPr/>
              <p:nvPr/>
            </p:nvSpPr>
            <p:spPr>
              <a:xfrm>
                <a:off x="4472350" y="654325"/>
                <a:ext cx="42075" cy="9150"/>
              </a:xfrm>
              <a:custGeom>
                <a:avLst/>
                <a:gdLst/>
                <a:ahLst/>
                <a:cxnLst/>
                <a:rect l="l" t="t" r="r" b="b"/>
                <a:pathLst>
                  <a:path w="1683" h="366" extrusionOk="0">
                    <a:moveTo>
                      <a:pt x="841" y="1"/>
                    </a:moveTo>
                    <a:cubicBezTo>
                      <a:pt x="558" y="12"/>
                      <a:pt x="274" y="33"/>
                      <a:pt x="1" y="159"/>
                    </a:cubicBezTo>
                    <a:cubicBezTo>
                      <a:pt x="243" y="290"/>
                      <a:pt x="536" y="366"/>
                      <a:pt x="825" y="366"/>
                    </a:cubicBezTo>
                    <a:cubicBezTo>
                      <a:pt x="1138" y="366"/>
                      <a:pt x="1447" y="277"/>
                      <a:pt x="1682" y="75"/>
                    </a:cubicBezTo>
                    <a:cubicBezTo>
                      <a:pt x="1388" y="12"/>
                      <a:pt x="1136" y="1"/>
                      <a:pt x="8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71" name="Google Shape;271;p3"/>
              <p:cNvSpPr/>
              <p:nvPr/>
            </p:nvSpPr>
            <p:spPr>
              <a:xfrm>
                <a:off x="4456050" y="667750"/>
                <a:ext cx="50225" cy="12150"/>
              </a:xfrm>
              <a:custGeom>
                <a:avLst/>
                <a:gdLst/>
                <a:ahLst/>
                <a:cxnLst/>
                <a:rect l="l" t="t" r="r" b="b"/>
                <a:pathLst>
                  <a:path w="2009" h="486" extrusionOk="0">
                    <a:moveTo>
                      <a:pt x="1" y="0"/>
                    </a:moveTo>
                    <a:lnTo>
                      <a:pt x="1" y="0"/>
                    </a:lnTo>
                    <a:cubicBezTo>
                      <a:pt x="295" y="341"/>
                      <a:pt x="757" y="485"/>
                      <a:pt x="1215" y="485"/>
                    </a:cubicBezTo>
                    <a:cubicBezTo>
                      <a:pt x="1494" y="485"/>
                      <a:pt x="1771" y="432"/>
                      <a:pt x="2009" y="337"/>
                    </a:cubicBezTo>
                    <a:cubicBezTo>
                      <a:pt x="1683" y="190"/>
                      <a:pt x="1346" y="158"/>
                      <a:pt x="1000" y="106"/>
                    </a:cubicBezTo>
                    <a:cubicBezTo>
                      <a:pt x="695" y="74"/>
                      <a:pt x="316" y="32"/>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72" name="Google Shape;272;p3"/>
              <p:cNvSpPr/>
              <p:nvPr/>
            </p:nvSpPr>
            <p:spPr>
              <a:xfrm>
                <a:off x="4435825" y="679300"/>
                <a:ext cx="50750" cy="14025"/>
              </a:xfrm>
              <a:custGeom>
                <a:avLst/>
                <a:gdLst/>
                <a:ahLst/>
                <a:cxnLst/>
                <a:rect l="l" t="t" r="r" b="b"/>
                <a:pathLst>
                  <a:path w="2030" h="561" extrusionOk="0">
                    <a:moveTo>
                      <a:pt x="1" y="1"/>
                    </a:moveTo>
                    <a:lnTo>
                      <a:pt x="1" y="1"/>
                    </a:lnTo>
                    <a:cubicBezTo>
                      <a:pt x="298" y="376"/>
                      <a:pt x="829" y="561"/>
                      <a:pt x="1337" y="561"/>
                    </a:cubicBezTo>
                    <a:cubicBezTo>
                      <a:pt x="1583" y="561"/>
                      <a:pt x="1823" y="517"/>
                      <a:pt x="2029" y="431"/>
                    </a:cubicBezTo>
                    <a:cubicBezTo>
                      <a:pt x="1356" y="190"/>
                      <a:pt x="705" y="116"/>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73" name="Google Shape;273;p3"/>
              <p:cNvSpPr/>
              <p:nvPr/>
            </p:nvSpPr>
            <p:spPr>
              <a:xfrm>
                <a:off x="4418750" y="690600"/>
                <a:ext cx="47075" cy="16875"/>
              </a:xfrm>
              <a:custGeom>
                <a:avLst/>
                <a:gdLst/>
                <a:ahLst/>
                <a:cxnLst/>
                <a:rect l="l" t="t" r="r" b="b"/>
                <a:pathLst>
                  <a:path w="1883" h="675" extrusionOk="0">
                    <a:moveTo>
                      <a:pt x="0" y="0"/>
                    </a:moveTo>
                    <a:lnTo>
                      <a:pt x="0" y="0"/>
                    </a:lnTo>
                    <a:cubicBezTo>
                      <a:pt x="335" y="411"/>
                      <a:pt x="924" y="674"/>
                      <a:pt x="1474" y="674"/>
                    </a:cubicBezTo>
                    <a:cubicBezTo>
                      <a:pt x="1614" y="674"/>
                      <a:pt x="1752" y="657"/>
                      <a:pt x="1882" y="621"/>
                    </a:cubicBezTo>
                    <a:cubicBezTo>
                      <a:pt x="1588" y="442"/>
                      <a:pt x="1294" y="337"/>
                      <a:pt x="967" y="232"/>
                    </a:cubicBezTo>
                    <a:cubicBezTo>
                      <a:pt x="652" y="127"/>
                      <a:pt x="348" y="3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74" name="Google Shape;274;p3"/>
              <p:cNvSpPr/>
              <p:nvPr/>
            </p:nvSpPr>
            <p:spPr>
              <a:xfrm>
                <a:off x="4400100" y="704800"/>
                <a:ext cx="49950" cy="18750"/>
              </a:xfrm>
              <a:custGeom>
                <a:avLst/>
                <a:gdLst/>
                <a:ahLst/>
                <a:cxnLst/>
                <a:rect l="l" t="t" r="r" b="b"/>
                <a:pathLst>
                  <a:path w="1998" h="750" extrusionOk="0">
                    <a:moveTo>
                      <a:pt x="1" y="0"/>
                    </a:moveTo>
                    <a:lnTo>
                      <a:pt x="1" y="0"/>
                    </a:lnTo>
                    <a:cubicBezTo>
                      <a:pt x="221" y="389"/>
                      <a:pt x="694" y="536"/>
                      <a:pt x="1094" y="673"/>
                    </a:cubicBezTo>
                    <a:cubicBezTo>
                      <a:pt x="1279" y="726"/>
                      <a:pt x="1468" y="750"/>
                      <a:pt x="1659" y="750"/>
                    </a:cubicBezTo>
                    <a:cubicBezTo>
                      <a:pt x="1771" y="750"/>
                      <a:pt x="1884" y="741"/>
                      <a:pt x="1998" y="726"/>
                    </a:cubicBezTo>
                    <a:cubicBezTo>
                      <a:pt x="1839" y="610"/>
                      <a:pt x="1671" y="536"/>
                      <a:pt x="1514" y="463"/>
                    </a:cubicBezTo>
                    <a:lnTo>
                      <a:pt x="1272" y="368"/>
                    </a:lnTo>
                    <a:cubicBezTo>
                      <a:pt x="851" y="179"/>
                      <a:pt x="431" y="126"/>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75" name="Google Shape;275;p3"/>
              <p:cNvSpPr/>
              <p:nvPr/>
            </p:nvSpPr>
            <p:spPr>
              <a:xfrm>
                <a:off x="4378800" y="722650"/>
                <a:ext cx="53625" cy="14650"/>
              </a:xfrm>
              <a:custGeom>
                <a:avLst/>
                <a:gdLst/>
                <a:ahLst/>
                <a:cxnLst/>
                <a:rect l="l" t="t" r="r" b="b"/>
                <a:pathLst>
                  <a:path w="2145" h="586" extrusionOk="0">
                    <a:moveTo>
                      <a:pt x="1" y="1"/>
                    </a:moveTo>
                    <a:cubicBezTo>
                      <a:pt x="138" y="148"/>
                      <a:pt x="306" y="253"/>
                      <a:pt x="484" y="327"/>
                    </a:cubicBezTo>
                    <a:cubicBezTo>
                      <a:pt x="842" y="474"/>
                      <a:pt x="1199" y="547"/>
                      <a:pt x="1577" y="579"/>
                    </a:cubicBezTo>
                    <a:cubicBezTo>
                      <a:pt x="1646" y="583"/>
                      <a:pt x="1713" y="585"/>
                      <a:pt x="1781" y="585"/>
                    </a:cubicBezTo>
                    <a:cubicBezTo>
                      <a:pt x="1899" y="585"/>
                      <a:pt x="2018" y="578"/>
                      <a:pt x="2145" y="558"/>
                    </a:cubicBezTo>
                    <a:cubicBezTo>
                      <a:pt x="1819" y="348"/>
                      <a:pt x="1462" y="243"/>
                      <a:pt x="1105" y="148"/>
                    </a:cubicBezTo>
                    <a:cubicBezTo>
                      <a:pt x="726" y="75"/>
                      <a:pt x="390" y="43"/>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76" name="Google Shape;276;p3"/>
              <p:cNvSpPr/>
              <p:nvPr/>
            </p:nvSpPr>
            <p:spPr>
              <a:xfrm>
                <a:off x="4366475" y="736325"/>
                <a:ext cx="52825" cy="18925"/>
              </a:xfrm>
              <a:custGeom>
                <a:avLst/>
                <a:gdLst/>
                <a:ahLst/>
                <a:cxnLst/>
                <a:rect l="l" t="t" r="r" b="b"/>
                <a:pathLst>
                  <a:path w="2113" h="757" extrusionOk="0">
                    <a:moveTo>
                      <a:pt x="0" y="0"/>
                    </a:moveTo>
                    <a:cubicBezTo>
                      <a:pt x="355" y="474"/>
                      <a:pt x="1050" y="757"/>
                      <a:pt x="1675" y="757"/>
                    </a:cubicBezTo>
                    <a:cubicBezTo>
                      <a:pt x="1827" y="757"/>
                      <a:pt x="1975" y="740"/>
                      <a:pt x="2112" y="705"/>
                    </a:cubicBezTo>
                    <a:cubicBezTo>
                      <a:pt x="1430" y="379"/>
                      <a:pt x="736" y="179"/>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77" name="Google Shape;277;p3"/>
              <p:cNvSpPr/>
              <p:nvPr/>
            </p:nvSpPr>
            <p:spPr>
              <a:xfrm>
                <a:off x="4363850" y="657250"/>
                <a:ext cx="13150" cy="70425"/>
              </a:xfrm>
              <a:custGeom>
                <a:avLst/>
                <a:gdLst/>
                <a:ahLst/>
                <a:cxnLst/>
                <a:rect l="l" t="t" r="r" b="b"/>
                <a:pathLst>
                  <a:path w="526" h="2817" extrusionOk="0">
                    <a:moveTo>
                      <a:pt x="178" y="0"/>
                    </a:moveTo>
                    <a:cubicBezTo>
                      <a:pt x="52" y="462"/>
                      <a:pt x="0" y="946"/>
                      <a:pt x="42" y="1429"/>
                    </a:cubicBezTo>
                    <a:cubicBezTo>
                      <a:pt x="105" y="1913"/>
                      <a:pt x="241" y="2343"/>
                      <a:pt x="378" y="2817"/>
                    </a:cubicBezTo>
                    <a:cubicBezTo>
                      <a:pt x="526" y="2354"/>
                      <a:pt x="452" y="1850"/>
                      <a:pt x="399" y="1387"/>
                    </a:cubicBezTo>
                    <a:cubicBezTo>
                      <a:pt x="346" y="914"/>
                      <a:pt x="336" y="462"/>
                      <a:pt x="1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278" name="Google Shape;278;p3"/>
          <p:cNvGrpSpPr/>
          <p:nvPr/>
        </p:nvGrpSpPr>
        <p:grpSpPr>
          <a:xfrm rot="10800000" flipH="1">
            <a:off x="4414334" y="6271756"/>
            <a:ext cx="1533193" cy="1831386"/>
            <a:chOff x="3568700" y="2891825"/>
            <a:chExt cx="267775" cy="213800"/>
          </a:xfrm>
        </p:grpSpPr>
        <p:sp>
          <p:nvSpPr>
            <p:cNvPr id="279" name="Google Shape;279;p3"/>
            <p:cNvSpPr/>
            <p:nvPr/>
          </p:nvSpPr>
          <p:spPr>
            <a:xfrm>
              <a:off x="3619150" y="2891825"/>
              <a:ext cx="217325" cy="213800"/>
            </a:xfrm>
            <a:custGeom>
              <a:avLst/>
              <a:gdLst/>
              <a:ahLst/>
              <a:cxnLst/>
              <a:rect l="l" t="t" r="r" b="b"/>
              <a:pathLst>
                <a:path w="8693" h="8552" extrusionOk="0">
                  <a:moveTo>
                    <a:pt x="968" y="0"/>
                  </a:moveTo>
                  <a:cubicBezTo>
                    <a:pt x="557" y="357"/>
                    <a:pt x="410" y="620"/>
                    <a:pt x="1" y="977"/>
                  </a:cubicBezTo>
                  <a:cubicBezTo>
                    <a:pt x="494" y="3184"/>
                    <a:pt x="1367" y="5497"/>
                    <a:pt x="2197" y="7599"/>
                  </a:cubicBezTo>
                  <a:cubicBezTo>
                    <a:pt x="2302" y="7883"/>
                    <a:pt x="2428" y="8177"/>
                    <a:pt x="2660" y="8367"/>
                  </a:cubicBezTo>
                  <a:cubicBezTo>
                    <a:pt x="2793" y="8482"/>
                    <a:pt x="2975" y="8551"/>
                    <a:pt x="3148" y="8551"/>
                  </a:cubicBezTo>
                  <a:cubicBezTo>
                    <a:pt x="3275" y="8551"/>
                    <a:pt x="3397" y="8514"/>
                    <a:pt x="3490" y="8430"/>
                  </a:cubicBezTo>
                  <a:cubicBezTo>
                    <a:pt x="3732" y="8220"/>
                    <a:pt x="3711" y="7851"/>
                    <a:pt x="3658" y="7536"/>
                  </a:cubicBezTo>
                  <a:cubicBezTo>
                    <a:pt x="3469" y="6475"/>
                    <a:pt x="3122" y="5445"/>
                    <a:pt x="2575" y="4509"/>
                  </a:cubicBezTo>
                  <a:lnTo>
                    <a:pt x="2575" y="4509"/>
                  </a:lnTo>
                  <a:cubicBezTo>
                    <a:pt x="3269" y="5676"/>
                    <a:pt x="4068" y="6779"/>
                    <a:pt x="4972" y="7788"/>
                  </a:cubicBezTo>
                  <a:cubicBezTo>
                    <a:pt x="5130" y="7956"/>
                    <a:pt x="5298" y="8135"/>
                    <a:pt x="5508" y="8241"/>
                  </a:cubicBezTo>
                  <a:cubicBezTo>
                    <a:pt x="5614" y="8291"/>
                    <a:pt x="5729" y="8319"/>
                    <a:pt x="5841" y="8319"/>
                  </a:cubicBezTo>
                  <a:cubicBezTo>
                    <a:pt x="5963" y="8319"/>
                    <a:pt x="6082" y="8285"/>
                    <a:pt x="6181" y="8209"/>
                  </a:cubicBezTo>
                  <a:cubicBezTo>
                    <a:pt x="6496" y="7956"/>
                    <a:pt x="6391" y="7463"/>
                    <a:pt x="6233" y="7094"/>
                  </a:cubicBezTo>
                  <a:cubicBezTo>
                    <a:pt x="5622" y="5689"/>
                    <a:pt x="4662" y="4427"/>
                    <a:pt x="3471" y="3458"/>
                  </a:cubicBezTo>
                  <a:lnTo>
                    <a:pt x="3471" y="3458"/>
                  </a:lnTo>
                  <a:cubicBezTo>
                    <a:pt x="4602" y="4295"/>
                    <a:pt x="5772" y="5070"/>
                    <a:pt x="6980" y="5791"/>
                  </a:cubicBezTo>
                  <a:cubicBezTo>
                    <a:pt x="7254" y="5951"/>
                    <a:pt x="7572" y="6111"/>
                    <a:pt x="7875" y="6111"/>
                  </a:cubicBezTo>
                  <a:cubicBezTo>
                    <a:pt x="7990" y="6111"/>
                    <a:pt x="8102" y="6088"/>
                    <a:pt x="8209" y="6033"/>
                  </a:cubicBezTo>
                  <a:cubicBezTo>
                    <a:pt x="8545" y="5854"/>
                    <a:pt x="8662" y="5392"/>
                    <a:pt x="8545" y="5013"/>
                  </a:cubicBezTo>
                  <a:cubicBezTo>
                    <a:pt x="8440" y="4646"/>
                    <a:pt x="8157" y="4352"/>
                    <a:pt x="7863" y="4099"/>
                  </a:cubicBezTo>
                  <a:cubicBezTo>
                    <a:pt x="6686" y="3100"/>
                    <a:pt x="5224" y="2491"/>
                    <a:pt x="3785" y="1923"/>
                  </a:cubicBezTo>
                  <a:lnTo>
                    <a:pt x="3785" y="1923"/>
                  </a:lnTo>
                  <a:cubicBezTo>
                    <a:pt x="4902" y="2357"/>
                    <a:pt x="6091" y="2570"/>
                    <a:pt x="7285" y="2570"/>
                  </a:cubicBezTo>
                  <a:cubicBezTo>
                    <a:pt x="7394" y="2570"/>
                    <a:pt x="7502" y="2568"/>
                    <a:pt x="7610" y="2565"/>
                  </a:cubicBezTo>
                  <a:cubicBezTo>
                    <a:pt x="7842" y="2554"/>
                    <a:pt x="8083" y="2533"/>
                    <a:pt x="8293" y="2439"/>
                  </a:cubicBezTo>
                  <a:cubicBezTo>
                    <a:pt x="8503" y="2334"/>
                    <a:pt x="8683" y="2123"/>
                    <a:pt x="8683" y="1892"/>
                  </a:cubicBezTo>
                  <a:cubicBezTo>
                    <a:pt x="8693" y="1493"/>
                    <a:pt x="8230" y="1261"/>
                    <a:pt x="7852" y="1135"/>
                  </a:cubicBezTo>
                  <a:cubicBezTo>
                    <a:pt x="5876" y="515"/>
                    <a:pt x="3038" y="94"/>
                    <a:pt x="9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80" name="Google Shape;280;p3"/>
            <p:cNvSpPr/>
            <p:nvPr/>
          </p:nvSpPr>
          <p:spPr>
            <a:xfrm>
              <a:off x="3679600" y="2918350"/>
              <a:ext cx="142175" cy="22900"/>
            </a:xfrm>
            <a:custGeom>
              <a:avLst/>
              <a:gdLst/>
              <a:ahLst/>
              <a:cxnLst/>
              <a:rect l="l" t="t" r="r" b="b"/>
              <a:pathLst>
                <a:path w="5687" h="916" extrusionOk="0">
                  <a:moveTo>
                    <a:pt x="0" y="0"/>
                  </a:moveTo>
                  <a:lnTo>
                    <a:pt x="0" y="32"/>
                  </a:lnTo>
                  <a:cubicBezTo>
                    <a:pt x="1850" y="526"/>
                    <a:pt x="3763" y="820"/>
                    <a:pt x="5686" y="915"/>
                  </a:cubicBezTo>
                  <a:lnTo>
                    <a:pt x="5686" y="883"/>
                  </a:lnTo>
                  <a:cubicBezTo>
                    <a:pt x="3773" y="789"/>
                    <a:pt x="1860" y="49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81" name="Google Shape;281;p3"/>
            <p:cNvSpPr/>
            <p:nvPr/>
          </p:nvSpPr>
          <p:spPr>
            <a:xfrm>
              <a:off x="3672475" y="2923600"/>
              <a:ext cx="145350" cy="100675"/>
            </a:xfrm>
            <a:custGeom>
              <a:avLst/>
              <a:gdLst/>
              <a:ahLst/>
              <a:cxnLst/>
              <a:rect l="l" t="t" r="r" b="b"/>
              <a:pathLst>
                <a:path w="5814" h="4027" extrusionOk="0">
                  <a:moveTo>
                    <a:pt x="22" y="0"/>
                  </a:moveTo>
                  <a:lnTo>
                    <a:pt x="1" y="32"/>
                  </a:lnTo>
                  <a:cubicBezTo>
                    <a:pt x="1746" y="1609"/>
                    <a:pt x="3701" y="2954"/>
                    <a:pt x="5803" y="4027"/>
                  </a:cubicBezTo>
                  <a:lnTo>
                    <a:pt x="5814" y="3995"/>
                  </a:lnTo>
                  <a:cubicBezTo>
                    <a:pt x="3722" y="2922"/>
                    <a:pt x="1767" y="1577"/>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82" name="Google Shape;282;p3"/>
            <p:cNvSpPr/>
            <p:nvPr/>
          </p:nvSpPr>
          <p:spPr>
            <a:xfrm>
              <a:off x="3659100" y="2935150"/>
              <a:ext cx="100400" cy="150625"/>
            </a:xfrm>
            <a:custGeom>
              <a:avLst/>
              <a:gdLst/>
              <a:ahLst/>
              <a:cxnLst/>
              <a:rect l="l" t="t" r="r" b="b"/>
              <a:pathLst>
                <a:path w="4016" h="6025" extrusionOk="0">
                  <a:moveTo>
                    <a:pt x="31" y="1"/>
                  </a:moveTo>
                  <a:lnTo>
                    <a:pt x="0" y="22"/>
                  </a:lnTo>
                  <a:cubicBezTo>
                    <a:pt x="1178" y="2114"/>
                    <a:pt x="2523" y="4132"/>
                    <a:pt x="3994" y="6024"/>
                  </a:cubicBezTo>
                  <a:lnTo>
                    <a:pt x="4015" y="6003"/>
                  </a:lnTo>
                  <a:cubicBezTo>
                    <a:pt x="2544" y="4111"/>
                    <a:pt x="1209" y="2093"/>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83" name="Google Shape;283;p3"/>
            <p:cNvSpPr/>
            <p:nvPr/>
          </p:nvSpPr>
          <p:spPr>
            <a:xfrm>
              <a:off x="3656200" y="2952775"/>
              <a:ext cx="41000" cy="142700"/>
            </a:xfrm>
            <a:custGeom>
              <a:avLst/>
              <a:gdLst/>
              <a:ahLst/>
              <a:cxnLst/>
              <a:rect l="l" t="t" r="r" b="b"/>
              <a:pathLst>
                <a:path w="1640" h="5708" extrusionOk="0">
                  <a:moveTo>
                    <a:pt x="32" y="1"/>
                  </a:moveTo>
                  <a:lnTo>
                    <a:pt x="0" y="11"/>
                  </a:lnTo>
                  <a:lnTo>
                    <a:pt x="1609" y="5708"/>
                  </a:lnTo>
                  <a:lnTo>
                    <a:pt x="1640" y="5697"/>
                  </a:lnTo>
                  <a:lnTo>
                    <a:pt x="3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84" name="Google Shape;284;p3"/>
            <p:cNvSpPr/>
            <p:nvPr/>
          </p:nvSpPr>
          <p:spPr>
            <a:xfrm>
              <a:off x="3568700" y="2915725"/>
              <a:ext cx="142975" cy="147450"/>
            </a:xfrm>
            <a:custGeom>
              <a:avLst/>
              <a:gdLst/>
              <a:ahLst/>
              <a:cxnLst/>
              <a:rect l="l" t="t" r="r" b="b"/>
              <a:pathLst>
                <a:path w="5719" h="5898" extrusionOk="0">
                  <a:moveTo>
                    <a:pt x="2586" y="0"/>
                  </a:moveTo>
                  <a:cubicBezTo>
                    <a:pt x="2413" y="21"/>
                    <a:pt x="2223" y="21"/>
                    <a:pt x="2034" y="21"/>
                  </a:cubicBezTo>
                  <a:cubicBezTo>
                    <a:pt x="1845" y="21"/>
                    <a:pt x="1656" y="21"/>
                    <a:pt x="1482" y="42"/>
                  </a:cubicBezTo>
                  <a:cubicBezTo>
                    <a:pt x="947" y="1378"/>
                    <a:pt x="410" y="2733"/>
                    <a:pt x="85" y="4131"/>
                  </a:cubicBezTo>
                  <a:cubicBezTo>
                    <a:pt x="43" y="4321"/>
                    <a:pt x="1" y="4520"/>
                    <a:pt x="53" y="4709"/>
                  </a:cubicBezTo>
                  <a:cubicBezTo>
                    <a:pt x="103" y="4887"/>
                    <a:pt x="255" y="5047"/>
                    <a:pt x="439" y="5047"/>
                  </a:cubicBezTo>
                  <a:cubicBezTo>
                    <a:pt x="451" y="5047"/>
                    <a:pt x="462" y="5047"/>
                    <a:pt x="473" y="5045"/>
                  </a:cubicBezTo>
                  <a:cubicBezTo>
                    <a:pt x="673" y="5014"/>
                    <a:pt x="799" y="4814"/>
                    <a:pt x="884" y="4625"/>
                  </a:cubicBezTo>
                  <a:cubicBezTo>
                    <a:pt x="1167" y="4005"/>
                    <a:pt x="1356" y="3332"/>
                    <a:pt x="1409" y="2649"/>
                  </a:cubicBezTo>
                  <a:lnTo>
                    <a:pt x="1409" y="2649"/>
                  </a:lnTo>
                  <a:cubicBezTo>
                    <a:pt x="1346" y="3511"/>
                    <a:pt x="1377" y="4384"/>
                    <a:pt x="1482" y="5235"/>
                  </a:cubicBezTo>
                  <a:cubicBezTo>
                    <a:pt x="1503" y="5393"/>
                    <a:pt x="1524" y="5540"/>
                    <a:pt x="1598" y="5676"/>
                  </a:cubicBezTo>
                  <a:cubicBezTo>
                    <a:pt x="1668" y="5796"/>
                    <a:pt x="1806" y="5898"/>
                    <a:pt x="1946" y="5898"/>
                  </a:cubicBezTo>
                  <a:cubicBezTo>
                    <a:pt x="1953" y="5898"/>
                    <a:pt x="1959" y="5898"/>
                    <a:pt x="1966" y="5897"/>
                  </a:cubicBezTo>
                  <a:cubicBezTo>
                    <a:pt x="2218" y="5876"/>
                    <a:pt x="2344" y="5582"/>
                    <a:pt x="2397" y="5330"/>
                  </a:cubicBezTo>
                  <a:cubicBezTo>
                    <a:pt x="2581" y="4356"/>
                    <a:pt x="2531" y="3341"/>
                    <a:pt x="2249" y="2399"/>
                  </a:cubicBezTo>
                  <a:lnTo>
                    <a:pt x="2249" y="2399"/>
                  </a:lnTo>
                  <a:cubicBezTo>
                    <a:pt x="2545" y="3250"/>
                    <a:pt x="2886" y="4092"/>
                    <a:pt x="3259" y="4909"/>
                  </a:cubicBezTo>
                  <a:cubicBezTo>
                    <a:pt x="3374" y="5161"/>
                    <a:pt x="3542" y="5456"/>
                    <a:pt x="3816" y="5487"/>
                  </a:cubicBezTo>
                  <a:cubicBezTo>
                    <a:pt x="3832" y="5489"/>
                    <a:pt x="3849" y="5490"/>
                    <a:pt x="3865" y="5490"/>
                  </a:cubicBezTo>
                  <a:cubicBezTo>
                    <a:pt x="4089" y="5490"/>
                    <a:pt x="4294" y="5293"/>
                    <a:pt x="4362" y="5077"/>
                  </a:cubicBezTo>
                  <a:cubicBezTo>
                    <a:pt x="4446" y="4835"/>
                    <a:pt x="4394" y="4583"/>
                    <a:pt x="4331" y="4342"/>
                  </a:cubicBezTo>
                  <a:cubicBezTo>
                    <a:pt x="4079" y="3385"/>
                    <a:pt x="3532" y="2544"/>
                    <a:pt x="2975" y="1724"/>
                  </a:cubicBezTo>
                  <a:lnTo>
                    <a:pt x="2975" y="1724"/>
                  </a:lnTo>
                  <a:cubicBezTo>
                    <a:pt x="3448" y="2408"/>
                    <a:pt x="4058" y="2996"/>
                    <a:pt x="4762" y="3448"/>
                  </a:cubicBezTo>
                  <a:cubicBezTo>
                    <a:pt x="4888" y="3522"/>
                    <a:pt x="5025" y="3606"/>
                    <a:pt x="5172" y="3627"/>
                  </a:cubicBezTo>
                  <a:cubicBezTo>
                    <a:pt x="5196" y="3630"/>
                    <a:pt x="5220" y="3632"/>
                    <a:pt x="5245" y="3632"/>
                  </a:cubicBezTo>
                  <a:cubicBezTo>
                    <a:pt x="5371" y="3632"/>
                    <a:pt x="5501" y="3585"/>
                    <a:pt x="5571" y="3480"/>
                  </a:cubicBezTo>
                  <a:cubicBezTo>
                    <a:pt x="5718" y="3269"/>
                    <a:pt x="5560" y="2985"/>
                    <a:pt x="5403" y="2775"/>
                  </a:cubicBezTo>
                  <a:cubicBezTo>
                    <a:pt x="4583" y="1735"/>
                    <a:pt x="3637" y="799"/>
                    <a:pt x="25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85" name="Google Shape;285;p3"/>
            <p:cNvSpPr/>
            <p:nvPr/>
          </p:nvSpPr>
          <p:spPr>
            <a:xfrm>
              <a:off x="3632550" y="2934900"/>
              <a:ext cx="67300" cy="63875"/>
            </a:xfrm>
            <a:custGeom>
              <a:avLst/>
              <a:gdLst/>
              <a:ahLst/>
              <a:cxnLst/>
              <a:rect l="l" t="t" r="r" b="b"/>
              <a:pathLst>
                <a:path w="2692" h="2555" extrusionOk="0">
                  <a:moveTo>
                    <a:pt x="21" y="1"/>
                  </a:moveTo>
                  <a:lnTo>
                    <a:pt x="0" y="22"/>
                  </a:lnTo>
                  <a:cubicBezTo>
                    <a:pt x="799" y="957"/>
                    <a:pt x="1693" y="1809"/>
                    <a:pt x="2670" y="2555"/>
                  </a:cubicBezTo>
                  <a:lnTo>
                    <a:pt x="2691" y="2523"/>
                  </a:lnTo>
                  <a:cubicBezTo>
                    <a:pt x="1714" y="1788"/>
                    <a:pt x="820" y="936"/>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86" name="Google Shape;286;p3"/>
            <p:cNvSpPr/>
            <p:nvPr/>
          </p:nvSpPr>
          <p:spPr>
            <a:xfrm>
              <a:off x="3626775" y="2935425"/>
              <a:ext cx="41000" cy="105400"/>
            </a:xfrm>
            <a:custGeom>
              <a:avLst/>
              <a:gdLst/>
              <a:ahLst/>
              <a:cxnLst/>
              <a:rect l="l" t="t" r="r" b="b"/>
              <a:pathLst>
                <a:path w="1640" h="4216" extrusionOk="0">
                  <a:moveTo>
                    <a:pt x="32" y="1"/>
                  </a:moveTo>
                  <a:lnTo>
                    <a:pt x="0" y="11"/>
                  </a:lnTo>
                  <a:cubicBezTo>
                    <a:pt x="357" y="1472"/>
                    <a:pt x="894" y="2891"/>
                    <a:pt x="1609" y="4215"/>
                  </a:cubicBezTo>
                  <a:lnTo>
                    <a:pt x="1640" y="4194"/>
                  </a:lnTo>
                  <a:cubicBezTo>
                    <a:pt x="925" y="2870"/>
                    <a:pt x="389" y="146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87" name="Google Shape;287;p3"/>
            <p:cNvSpPr/>
            <p:nvPr/>
          </p:nvSpPr>
          <p:spPr>
            <a:xfrm>
              <a:off x="3611800" y="2936750"/>
              <a:ext cx="4750" cy="115100"/>
            </a:xfrm>
            <a:custGeom>
              <a:avLst/>
              <a:gdLst/>
              <a:ahLst/>
              <a:cxnLst/>
              <a:rect l="l" t="t" r="r" b="b"/>
              <a:pathLst>
                <a:path w="190" h="4604" extrusionOk="0">
                  <a:moveTo>
                    <a:pt x="158" y="0"/>
                  </a:moveTo>
                  <a:cubicBezTo>
                    <a:pt x="21" y="1525"/>
                    <a:pt x="0" y="3080"/>
                    <a:pt x="85" y="4604"/>
                  </a:cubicBezTo>
                  <a:lnTo>
                    <a:pt x="116" y="4604"/>
                  </a:lnTo>
                  <a:cubicBezTo>
                    <a:pt x="32" y="3080"/>
                    <a:pt x="53" y="1525"/>
                    <a:pt x="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88" name="Google Shape;288;p3"/>
            <p:cNvSpPr/>
            <p:nvPr/>
          </p:nvSpPr>
          <p:spPr>
            <a:xfrm>
              <a:off x="3577650" y="2944900"/>
              <a:ext cx="31025" cy="89625"/>
            </a:xfrm>
            <a:custGeom>
              <a:avLst/>
              <a:gdLst/>
              <a:ahLst/>
              <a:cxnLst/>
              <a:rect l="l" t="t" r="r" b="b"/>
              <a:pathLst>
                <a:path w="1241" h="3585" extrusionOk="0">
                  <a:moveTo>
                    <a:pt x="1208" y="0"/>
                  </a:moveTo>
                  <a:lnTo>
                    <a:pt x="0" y="3574"/>
                  </a:lnTo>
                  <a:lnTo>
                    <a:pt x="31" y="3584"/>
                  </a:lnTo>
                  <a:lnTo>
                    <a:pt x="1240" y="10"/>
                  </a:lnTo>
                  <a:lnTo>
                    <a:pt x="120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sp>
        <p:nvSpPr>
          <p:cNvPr id="289" name="Google Shape;289;p3"/>
          <p:cNvSpPr/>
          <p:nvPr/>
        </p:nvSpPr>
        <p:spPr>
          <a:xfrm rot="-5400000">
            <a:off x="4002126" y="339104"/>
            <a:ext cx="277366" cy="787500"/>
          </a:xfrm>
          <a:custGeom>
            <a:avLst/>
            <a:gdLst/>
            <a:ahLst/>
            <a:cxnLst/>
            <a:rect l="l" t="t" r="r" b="b"/>
            <a:pathLst>
              <a:path w="1094" h="4647" extrusionOk="0">
                <a:moveTo>
                  <a:pt x="1" y="1"/>
                </a:moveTo>
                <a:lnTo>
                  <a:pt x="1" y="4646"/>
                </a:lnTo>
                <a:cubicBezTo>
                  <a:pt x="1" y="4646"/>
                  <a:pt x="831" y="4142"/>
                  <a:pt x="421" y="3301"/>
                </a:cubicBezTo>
                <a:cubicBezTo>
                  <a:pt x="1094" y="2219"/>
                  <a:pt x="379" y="1672"/>
                  <a:pt x="379" y="1672"/>
                </a:cubicBezTo>
                <a:cubicBezTo>
                  <a:pt x="379" y="1672"/>
                  <a:pt x="673" y="915"/>
                  <a:pt x="1" y="1"/>
                </a:cubicBezTo>
                <a:close/>
              </a:path>
            </a:pathLst>
          </a:custGeom>
          <a:solidFill>
            <a:schemeClr val="dk2"/>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290" name="Google Shape;290;p3"/>
          <p:cNvSpPr/>
          <p:nvPr/>
        </p:nvSpPr>
        <p:spPr>
          <a:xfrm rot="-5400000">
            <a:off x="8978370" y="1768274"/>
            <a:ext cx="277366" cy="787500"/>
          </a:xfrm>
          <a:custGeom>
            <a:avLst/>
            <a:gdLst/>
            <a:ahLst/>
            <a:cxnLst/>
            <a:rect l="l" t="t" r="r" b="b"/>
            <a:pathLst>
              <a:path w="1094" h="4647" extrusionOk="0">
                <a:moveTo>
                  <a:pt x="1" y="1"/>
                </a:moveTo>
                <a:lnTo>
                  <a:pt x="1" y="4646"/>
                </a:lnTo>
                <a:cubicBezTo>
                  <a:pt x="1" y="4646"/>
                  <a:pt x="831" y="4142"/>
                  <a:pt x="421" y="3301"/>
                </a:cubicBezTo>
                <a:cubicBezTo>
                  <a:pt x="1094" y="2219"/>
                  <a:pt x="379" y="1672"/>
                  <a:pt x="379" y="1672"/>
                </a:cubicBezTo>
                <a:cubicBezTo>
                  <a:pt x="379" y="1672"/>
                  <a:pt x="673" y="915"/>
                  <a:pt x="1" y="1"/>
                </a:cubicBezTo>
                <a:close/>
              </a:path>
            </a:pathLst>
          </a:custGeom>
          <a:solidFill>
            <a:schemeClr val="dk2"/>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grpSp>
        <p:nvGrpSpPr>
          <p:cNvPr id="291" name="Google Shape;291;p3"/>
          <p:cNvGrpSpPr/>
          <p:nvPr/>
        </p:nvGrpSpPr>
        <p:grpSpPr>
          <a:xfrm rot="5227863" flipH="1">
            <a:off x="6406933" y="6809135"/>
            <a:ext cx="1512140" cy="771876"/>
            <a:chOff x="2577983" y="-694619"/>
            <a:chExt cx="544409" cy="415769"/>
          </a:xfrm>
        </p:grpSpPr>
        <p:sp>
          <p:nvSpPr>
            <p:cNvPr id="292" name="Google Shape;292;p3"/>
            <p:cNvSpPr/>
            <p:nvPr/>
          </p:nvSpPr>
          <p:spPr>
            <a:xfrm rot="-5400000">
              <a:off x="2642303" y="-758939"/>
              <a:ext cx="415769" cy="544409"/>
            </a:xfrm>
            <a:custGeom>
              <a:avLst/>
              <a:gdLst/>
              <a:ahLst/>
              <a:cxnLst/>
              <a:rect l="l" t="t" r="r" b="b"/>
              <a:pathLst>
                <a:path w="5572" h="7296" extrusionOk="0">
                  <a:moveTo>
                    <a:pt x="4257" y="7295"/>
                  </a:moveTo>
                  <a:cubicBezTo>
                    <a:pt x="4320" y="7001"/>
                    <a:pt x="4331" y="6749"/>
                    <a:pt x="4331" y="6454"/>
                  </a:cubicBezTo>
                  <a:cubicBezTo>
                    <a:pt x="4320" y="6223"/>
                    <a:pt x="4310" y="6002"/>
                    <a:pt x="4236" y="5782"/>
                  </a:cubicBezTo>
                  <a:cubicBezTo>
                    <a:pt x="4289" y="5855"/>
                    <a:pt x="4331" y="5918"/>
                    <a:pt x="4373" y="5981"/>
                  </a:cubicBezTo>
                  <a:cubicBezTo>
                    <a:pt x="4383" y="5992"/>
                    <a:pt x="4383" y="6002"/>
                    <a:pt x="4394" y="6013"/>
                  </a:cubicBezTo>
                  <a:cubicBezTo>
                    <a:pt x="4383" y="6170"/>
                    <a:pt x="4467" y="6338"/>
                    <a:pt x="4530" y="6475"/>
                  </a:cubicBezTo>
                  <a:cubicBezTo>
                    <a:pt x="4667" y="6759"/>
                    <a:pt x="4835" y="6990"/>
                    <a:pt x="5098" y="7169"/>
                  </a:cubicBezTo>
                  <a:cubicBezTo>
                    <a:pt x="5140" y="6875"/>
                    <a:pt x="5014" y="6602"/>
                    <a:pt x="4877" y="6370"/>
                  </a:cubicBezTo>
                  <a:cubicBezTo>
                    <a:pt x="4761" y="6212"/>
                    <a:pt x="4635" y="6118"/>
                    <a:pt x="4499" y="5992"/>
                  </a:cubicBezTo>
                  <a:cubicBezTo>
                    <a:pt x="4509" y="5971"/>
                    <a:pt x="4520" y="5939"/>
                    <a:pt x="4499" y="5908"/>
                  </a:cubicBezTo>
                  <a:cubicBezTo>
                    <a:pt x="4394" y="5750"/>
                    <a:pt x="4289" y="5582"/>
                    <a:pt x="4184" y="5413"/>
                  </a:cubicBezTo>
                  <a:cubicBezTo>
                    <a:pt x="4352" y="5572"/>
                    <a:pt x="4530" y="5687"/>
                    <a:pt x="4730" y="5792"/>
                  </a:cubicBezTo>
                  <a:cubicBezTo>
                    <a:pt x="5004" y="5939"/>
                    <a:pt x="5266" y="6055"/>
                    <a:pt x="5571" y="6086"/>
                  </a:cubicBezTo>
                  <a:cubicBezTo>
                    <a:pt x="5266" y="5603"/>
                    <a:pt x="4667" y="5256"/>
                    <a:pt x="4089" y="5256"/>
                  </a:cubicBezTo>
                  <a:cubicBezTo>
                    <a:pt x="3942" y="5025"/>
                    <a:pt x="3805" y="4794"/>
                    <a:pt x="3658" y="4563"/>
                  </a:cubicBezTo>
                  <a:cubicBezTo>
                    <a:pt x="3921" y="4731"/>
                    <a:pt x="4194" y="4825"/>
                    <a:pt x="4478" y="4920"/>
                  </a:cubicBezTo>
                  <a:cubicBezTo>
                    <a:pt x="4782" y="5004"/>
                    <a:pt x="5088" y="5067"/>
                    <a:pt x="5413" y="5046"/>
                  </a:cubicBezTo>
                  <a:cubicBezTo>
                    <a:pt x="4972" y="4615"/>
                    <a:pt x="4257" y="4394"/>
                    <a:pt x="3647" y="4531"/>
                  </a:cubicBezTo>
                  <a:cubicBezTo>
                    <a:pt x="3500" y="4299"/>
                    <a:pt x="3364" y="4068"/>
                    <a:pt x="3217" y="3837"/>
                  </a:cubicBezTo>
                  <a:cubicBezTo>
                    <a:pt x="3794" y="4152"/>
                    <a:pt x="4572" y="4194"/>
                    <a:pt x="5214" y="4058"/>
                  </a:cubicBezTo>
                  <a:cubicBezTo>
                    <a:pt x="4635" y="3722"/>
                    <a:pt x="3837" y="3669"/>
                    <a:pt x="3196" y="3806"/>
                  </a:cubicBezTo>
                  <a:cubicBezTo>
                    <a:pt x="3101" y="3648"/>
                    <a:pt x="2996" y="3490"/>
                    <a:pt x="2901" y="3343"/>
                  </a:cubicBezTo>
                  <a:cubicBezTo>
                    <a:pt x="2849" y="3269"/>
                    <a:pt x="2796" y="3196"/>
                    <a:pt x="2743" y="3133"/>
                  </a:cubicBezTo>
                  <a:cubicBezTo>
                    <a:pt x="3101" y="3238"/>
                    <a:pt x="3458" y="3290"/>
                    <a:pt x="3815" y="3311"/>
                  </a:cubicBezTo>
                  <a:cubicBezTo>
                    <a:pt x="4226" y="3332"/>
                    <a:pt x="4625" y="3322"/>
                    <a:pt x="5025" y="3217"/>
                  </a:cubicBezTo>
                  <a:cubicBezTo>
                    <a:pt x="4331" y="2933"/>
                    <a:pt x="3427" y="2849"/>
                    <a:pt x="2701" y="3070"/>
                  </a:cubicBezTo>
                  <a:cubicBezTo>
                    <a:pt x="2502" y="2797"/>
                    <a:pt x="2281" y="2534"/>
                    <a:pt x="2050" y="2271"/>
                  </a:cubicBezTo>
                  <a:cubicBezTo>
                    <a:pt x="2491" y="2386"/>
                    <a:pt x="2933" y="2439"/>
                    <a:pt x="3385" y="2470"/>
                  </a:cubicBezTo>
                  <a:cubicBezTo>
                    <a:pt x="3879" y="2491"/>
                    <a:pt x="4373" y="2491"/>
                    <a:pt x="4867" y="2355"/>
                  </a:cubicBezTo>
                  <a:cubicBezTo>
                    <a:pt x="4383" y="2208"/>
                    <a:pt x="3900" y="2145"/>
                    <a:pt x="3406" y="2113"/>
                  </a:cubicBezTo>
                  <a:cubicBezTo>
                    <a:pt x="2944" y="2092"/>
                    <a:pt x="2460" y="2103"/>
                    <a:pt x="2008" y="2218"/>
                  </a:cubicBezTo>
                  <a:cubicBezTo>
                    <a:pt x="1839" y="2040"/>
                    <a:pt x="1671" y="1851"/>
                    <a:pt x="1493" y="1672"/>
                  </a:cubicBezTo>
                  <a:cubicBezTo>
                    <a:pt x="1934" y="1788"/>
                    <a:pt x="2397" y="1714"/>
                    <a:pt x="2827" y="1672"/>
                  </a:cubicBezTo>
                  <a:cubicBezTo>
                    <a:pt x="3301" y="1620"/>
                    <a:pt x="3763" y="1609"/>
                    <a:pt x="4215" y="1451"/>
                  </a:cubicBezTo>
                  <a:cubicBezTo>
                    <a:pt x="3752" y="1325"/>
                    <a:pt x="3269" y="1272"/>
                    <a:pt x="2785" y="1314"/>
                  </a:cubicBezTo>
                  <a:cubicBezTo>
                    <a:pt x="2323" y="1377"/>
                    <a:pt x="1903" y="1503"/>
                    <a:pt x="1461" y="1630"/>
                  </a:cubicBezTo>
                  <a:cubicBezTo>
                    <a:pt x="1346" y="1503"/>
                    <a:pt x="1230" y="1388"/>
                    <a:pt x="1115" y="1262"/>
                  </a:cubicBezTo>
                  <a:cubicBezTo>
                    <a:pt x="778" y="894"/>
                    <a:pt x="452" y="505"/>
                    <a:pt x="179" y="85"/>
                  </a:cubicBezTo>
                  <a:cubicBezTo>
                    <a:pt x="127" y="1"/>
                    <a:pt x="1" y="74"/>
                    <a:pt x="53" y="158"/>
                  </a:cubicBezTo>
                  <a:cubicBezTo>
                    <a:pt x="337" y="600"/>
                    <a:pt x="673" y="1010"/>
                    <a:pt x="1031" y="1398"/>
                  </a:cubicBezTo>
                  <a:cubicBezTo>
                    <a:pt x="463" y="1840"/>
                    <a:pt x="169" y="2786"/>
                    <a:pt x="347" y="3490"/>
                  </a:cubicBezTo>
                  <a:cubicBezTo>
                    <a:pt x="662" y="2807"/>
                    <a:pt x="872" y="2134"/>
                    <a:pt x="1052" y="1409"/>
                  </a:cubicBezTo>
                  <a:cubicBezTo>
                    <a:pt x="1209" y="1588"/>
                    <a:pt x="1377" y="1756"/>
                    <a:pt x="1535" y="1935"/>
                  </a:cubicBezTo>
                  <a:cubicBezTo>
                    <a:pt x="1419" y="2050"/>
                    <a:pt x="1335" y="2208"/>
                    <a:pt x="1272" y="2355"/>
                  </a:cubicBezTo>
                  <a:cubicBezTo>
                    <a:pt x="1125" y="2702"/>
                    <a:pt x="1052" y="3070"/>
                    <a:pt x="1020" y="3437"/>
                  </a:cubicBezTo>
                  <a:cubicBezTo>
                    <a:pt x="1010" y="3627"/>
                    <a:pt x="1010" y="3816"/>
                    <a:pt x="1041" y="4016"/>
                  </a:cubicBezTo>
                  <a:cubicBezTo>
                    <a:pt x="1251" y="3690"/>
                    <a:pt x="1356" y="3332"/>
                    <a:pt x="1451" y="2965"/>
                  </a:cubicBezTo>
                  <a:cubicBezTo>
                    <a:pt x="1524" y="2629"/>
                    <a:pt x="1556" y="2323"/>
                    <a:pt x="1587" y="1987"/>
                  </a:cubicBezTo>
                  <a:cubicBezTo>
                    <a:pt x="1661" y="2061"/>
                    <a:pt x="1724" y="2134"/>
                    <a:pt x="1787" y="2208"/>
                  </a:cubicBezTo>
                  <a:cubicBezTo>
                    <a:pt x="1956" y="2376"/>
                    <a:pt x="2113" y="2555"/>
                    <a:pt x="2271" y="2744"/>
                  </a:cubicBezTo>
                  <a:cubicBezTo>
                    <a:pt x="1913" y="2986"/>
                    <a:pt x="1766" y="3427"/>
                    <a:pt x="1650" y="3816"/>
                  </a:cubicBezTo>
                  <a:cubicBezTo>
                    <a:pt x="1556" y="4110"/>
                    <a:pt x="1545" y="4415"/>
                    <a:pt x="1587" y="4720"/>
                  </a:cubicBezTo>
                  <a:cubicBezTo>
                    <a:pt x="1703" y="4563"/>
                    <a:pt x="1776" y="4394"/>
                    <a:pt x="1850" y="4236"/>
                  </a:cubicBezTo>
                  <a:lnTo>
                    <a:pt x="1945" y="3995"/>
                  </a:lnTo>
                  <a:cubicBezTo>
                    <a:pt x="2124" y="3596"/>
                    <a:pt x="2176" y="3196"/>
                    <a:pt x="2292" y="2776"/>
                  </a:cubicBezTo>
                  <a:cubicBezTo>
                    <a:pt x="2428" y="2933"/>
                    <a:pt x="2554" y="3101"/>
                    <a:pt x="2670" y="3269"/>
                  </a:cubicBezTo>
                  <a:cubicBezTo>
                    <a:pt x="2722" y="3353"/>
                    <a:pt x="2775" y="3427"/>
                    <a:pt x="2827" y="3511"/>
                  </a:cubicBezTo>
                  <a:cubicBezTo>
                    <a:pt x="2344" y="3942"/>
                    <a:pt x="2092" y="4731"/>
                    <a:pt x="2260" y="5350"/>
                  </a:cubicBezTo>
                  <a:cubicBezTo>
                    <a:pt x="2439" y="5056"/>
                    <a:pt x="2544" y="4752"/>
                    <a:pt x="2649" y="4436"/>
                  </a:cubicBezTo>
                  <a:cubicBezTo>
                    <a:pt x="2743" y="4152"/>
                    <a:pt x="2827" y="3869"/>
                    <a:pt x="2870" y="3564"/>
                  </a:cubicBezTo>
                  <a:cubicBezTo>
                    <a:pt x="3007" y="3774"/>
                    <a:pt x="3143" y="3995"/>
                    <a:pt x="3269" y="4205"/>
                  </a:cubicBezTo>
                  <a:cubicBezTo>
                    <a:pt x="2764" y="4657"/>
                    <a:pt x="2649" y="5572"/>
                    <a:pt x="2901" y="6181"/>
                  </a:cubicBezTo>
                  <a:cubicBezTo>
                    <a:pt x="3133" y="5551"/>
                    <a:pt x="3206" y="4920"/>
                    <a:pt x="3311" y="4268"/>
                  </a:cubicBezTo>
                  <a:cubicBezTo>
                    <a:pt x="3364" y="4362"/>
                    <a:pt x="3427" y="4446"/>
                    <a:pt x="3479" y="4541"/>
                  </a:cubicBezTo>
                  <a:cubicBezTo>
                    <a:pt x="3574" y="4689"/>
                    <a:pt x="3658" y="4846"/>
                    <a:pt x="3752" y="4993"/>
                  </a:cubicBezTo>
                  <a:cubicBezTo>
                    <a:pt x="3248" y="5477"/>
                    <a:pt x="3217" y="6349"/>
                    <a:pt x="3469" y="6969"/>
                  </a:cubicBezTo>
                  <a:cubicBezTo>
                    <a:pt x="3605" y="6644"/>
                    <a:pt x="3637" y="6307"/>
                    <a:pt x="3689" y="5960"/>
                  </a:cubicBezTo>
                  <a:cubicBezTo>
                    <a:pt x="3710" y="5687"/>
                    <a:pt x="3752" y="5340"/>
                    <a:pt x="3784" y="5046"/>
                  </a:cubicBezTo>
                  <a:cubicBezTo>
                    <a:pt x="3911" y="5245"/>
                    <a:pt x="4026" y="5445"/>
                    <a:pt x="4152" y="5645"/>
                  </a:cubicBezTo>
                  <a:cubicBezTo>
                    <a:pt x="3900" y="6149"/>
                    <a:pt x="3879" y="6854"/>
                    <a:pt x="4257" y="7295"/>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293" name="Google Shape;293;p3"/>
            <p:cNvGrpSpPr/>
            <p:nvPr/>
          </p:nvGrpSpPr>
          <p:grpSpPr>
            <a:xfrm>
              <a:off x="2578498" y="-693137"/>
              <a:ext cx="543365" cy="412784"/>
              <a:chOff x="4332375" y="623325"/>
              <a:chExt cx="182050" cy="138300"/>
            </a:xfrm>
          </p:grpSpPr>
          <p:sp>
            <p:nvSpPr>
              <p:cNvPr id="294" name="Google Shape;294;p3"/>
              <p:cNvSpPr/>
              <p:nvPr/>
            </p:nvSpPr>
            <p:spPr>
              <a:xfrm>
                <a:off x="4332375" y="649825"/>
                <a:ext cx="151000" cy="111800"/>
              </a:xfrm>
              <a:custGeom>
                <a:avLst/>
                <a:gdLst/>
                <a:ahLst/>
                <a:cxnLst/>
                <a:rect l="l" t="t" r="r" b="b"/>
                <a:pathLst>
                  <a:path w="6040" h="4472" extrusionOk="0">
                    <a:moveTo>
                      <a:pt x="5941" y="0"/>
                    </a:moveTo>
                    <a:cubicBezTo>
                      <a:pt x="5929" y="0"/>
                      <a:pt x="5917" y="4"/>
                      <a:pt x="5905" y="13"/>
                    </a:cubicBezTo>
                    <a:cubicBezTo>
                      <a:pt x="5053" y="559"/>
                      <a:pt x="4170" y="1054"/>
                      <a:pt x="3329" y="1621"/>
                    </a:cubicBezTo>
                    <a:cubicBezTo>
                      <a:pt x="2572" y="2126"/>
                      <a:pt x="1932" y="2778"/>
                      <a:pt x="1259" y="3397"/>
                    </a:cubicBezTo>
                    <a:cubicBezTo>
                      <a:pt x="881" y="3734"/>
                      <a:pt x="502" y="4060"/>
                      <a:pt x="71" y="4333"/>
                    </a:cubicBezTo>
                    <a:cubicBezTo>
                      <a:pt x="1" y="4377"/>
                      <a:pt x="41" y="4472"/>
                      <a:pt x="105" y="4472"/>
                    </a:cubicBezTo>
                    <a:cubicBezTo>
                      <a:pt x="117" y="4472"/>
                      <a:pt x="131" y="4468"/>
                      <a:pt x="145" y="4459"/>
                    </a:cubicBezTo>
                    <a:cubicBezTo>
                      <a:pt x="902" y="3986"/>
                      <a:pt x="1532" y="3324"/>
                      <a:pt x="2194" y="2725"/>
                    </a:cubicBezTo>
                    <a:cubicBezTo>
                      <a:pt x="2530" y="2409"/>
                      <a:pt x="2878" y="2105"/>
                      <a:pt x="3256" y="1842"/>
                    </a:cubicBezTo>
                    <a:cubicBezTo>
                      <a:pt x="3676" y="1558"/>
                      <a:pt x="4097" y="1295"/>
                      <a:pt x="4527" y="1033"/>
                    </a:cubicBezTo>
                    <a:cubicBezTo>
                      <a:pt x="5011" y="738"/>
                      <a:pt x="5494" y="454"/>
                      <a:pt x="5978" y="139"/>
                    </a:cubicBezTo>
                    <a:cubicBezTo>
                      <a:pt x="6040" y="95"/>
                      <a:pt x="5998" y="0"/>
                      <a:pt x="59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95" name="Google Shape;295;p3"/>
              <p:cNvSpPr/>
              <p:nvPr/>
            </p:nvSpPr>
            <p:spPr>
              <a:xfrm>
                <a:off x="4479975" y="634950"/>
                <a:ext cx="31300" cy="17825"/>
              </a:xfrm>
              <a:custGeom>
                <a:avLst/>
                <a:gdLst/>
                <a:ahLst/>
                <a:cxnLst/>
                <a:rect l="l" t="t" r="r" b="b"/>
                <a:pathLst>
                  <a:path w="1252" h="713" extrusionOk="0">
                    <a:moveTo>
                      <a:pt x="1135" y="1"/>
                    </a:moveTo>
                    <a:cubicBezTo>
                      <a:pt x="887" y="1"/>
                      <a:pt x="662" y="111"/>
                      <a:pt x="452" y="229"/>
                    </a:cubicBezTo>
                    <a:cubicBezTo>
                      <a:pt x="263" y="366"/>
                      <a:pt x="169" y="524"/>
                      <a:pt x="1" y="692"/>
                    </a:cubicBezTo>
                    <a:cubicBezTo>
                      <a:pt x="44" y="706"/>
                      <a:pt x="88" y="712"/>
                      <a:pt x="133" y="712"/>
                    </a:cubicBezTo>
                    <a:cubicBezTo>
                      <a:pt x="283" y="712"/>
                      <a:pt x="436" y="642"/>
                      <a:pt x="557" y="577"/>
                    </a:cubicBezTo>
                    <a:cubicBezTo>
                      <a:pt x="842" y="440"/>
                      <a:pt x="1073" y="271"/>
                      <a:pt x="1251" y="9"/>
                    </a:cubicBezTo>
                    <a:cubicBezTo>
                      <a:pt x="1212" y="4"/>
                      <a:pt x="1173" y="1"/>
                      <a:pt x="11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96" name="Google Shape;296;p3"/>
              <p:cNvSpPr/>
              <p:nvPr/>
            </p:nvSpPr>
            <p:spPr>
              <a:xfrm>
                <a:off x="4462900" y="623325"/>
                <a:ext cx="21300" cy="38675"/>
              </a:xfrm>
              <a:custGeom>
                <a:avLst/>
                <a:gdLst/>
                <a:ahLst/>
                <a:cxnLst/>
                <a:rect l="l" t="t" r="r" b="b"/>
                <a:pathLst>
                  <a:path w="852" h="1547" extrusionOk="0">
                    <a:moveTo>
                      <a:pt x="852" y="1"/>
                    </a:moveTo>
                    <a:lnTo>
                      <a:pt x="852" y="1"/>
                    </a:lnTo>
                    <a:cubicBezTo>
                      <a:pt x="358" y="316"/>
                      <a:pt x="0" y="947"/>
                      <a:pt x="21" y="1546"/>
                    </a:cubicBezTo>
                    <a:cubicBezTo>
                      <a:pt x="263" y="1336"/>
                      <a:pt x="410" y="1105"/>
                      <a:pt x="558" y="842"/>
                    </a:cubicBezTo>
                    <a:cubicBezTo>
                      <a:pt x="705" y="568"/>
                      <a:pt x="820" y="306"/>
                      <a:pt x="8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97" name="Google Shape;297;p3"/>
              <p:cNvSpPr/>
              <p:nvPr/>
            </p:nvSpPr>
            <p:spPr>
              <a:xfrm>
                <a:off x="4441625" y="627275"/>
                <a:ext cx="17075" cy="44700"/>
              </a:xfrm>
              <a:custGeom>
                <a:avLst/>
                <a:gdLst/>
                <a:ahLst/>
                <a:cxnLst/>
                <a:rect l="l" t="t" r="r" b="b"/>
                <a:pathLst>
                  <a:path w="683" h="1788" extrusionOk="0">
                    <a:moveTo>
                      <a:pt x="662" y="1"/>
                    </a:moveTo>
                    <a:cubicBezTo>
                      <a:pt x="231" y="452"/>
                      <a:pt x="0" y="1178"/>
                      <a:pt x="147" y="1788"/>
                    </a:cubicBezTo>
                    <a:cubicBezTo>
                      <a:pt x="337" y="1524"/>
                      <a:pt x="442" y="1241"/>
                      <a:pt x="536" y="936"/>
                    </a:cubicBezTo>
                    <a:cubicBezTo>
                      <a:pt x="620" y="631"/>
                      <a:pt x="683" y="326"/>
                      <a:pt x="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98" name="Google Shape;298;p3"/>
              <p:cNvSpPr/>
              <p:nvPr/>
            </p:nvSpPr>
            <p:spPr>
              <a:xfrm>
                <a:off x="4423750" y="632550"/>
                <a:ext cx="13150" cy="51000"/>
              </a:xfrm>
              <a:custGeom>
                <a:avLst/>
                <a:gdLst/>
                <a:ahLst/>
                <a:cxnLst/>
                <a:rect l="l" t="t" r="r" b="b"/>
                <a:pathLst>
                  <a:path w="526" h="2040" extrusionOk="0">
                    <a:moveTo>
                      <a:pt x="389" y="0"/>
                    </a:moveTo>
                    <a:lnTo>
                      <a:pt x="389" y="0"/>
                    </a:lnTo>
                    <a:cubicBezTo>
                      <a:pt x="53" y="578"/>
                      <a:pt x="0" y="1387"/>
                      <a:pt x="137" y="2039"/>
                    </a:cubicBezTo>
                    <a:cubicBezTo>
                      <a:pt x="484" y="1450"/>
                      <a:pt x="526" y="641"/>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99" name="Google Shape;299;p3"/>
              <p:cNvSpPr/>
              <p:nvPr/>
            </p:nvSpPr>
            <p:spPr>
              <a:xfrm>
                <a:off x="4403250" y="637000"/>
                <a:ext cx="12125" cy="59675"/>
              </a:xfrm>
              <a:custGeom>
                <a:avLst/>
                <a:gdLst/>
                <a:ahLst/>
                <a:cxnLst/>
                <a:rect l="l" t="t" r="r" b="b"/>
                <a:pathLst>
                  <a:path w="485" h="2387" extrusionOk="0">
                    <a:moveTo>
                      <a:pt x="368" y="0"/>
                    </a:moveTo>
                    <a:cubicBezTo>
                      <a:pt x="74" y="715"/>
                      <a:pt x="1" y="1651"/>
                      <a:pt x="242" y="2387"/>
                    </a:cubicBezTo>
                    <a:cubicBezTo>
                      <a:pt x="389" y="1997"/>
                      <a:pt x="442" y="1609"/>
                      <a:pt x="463" y="1209"/>
                    </a:cubicBezTo>
                    <a:cubicBezTo>
                      <a:pt x="484" y="799"/>
                      <a:pt x="484" y="40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00" name="Google Shape;300;p3"/>
              <p:cNvSpPr/>
              <p:nvPr/>
            </p:nvSpPr>
            <p:spPr>
              <a:xfrm>
                <a:off x="4384325" y="641200"/>
                <a:ext cx="10025" cy="73075"/>
              </a:xfrm>
              <a:custGeom>
                <a:avLst/>
                <a:gdLst/>
                <a:ahLst/>
                <a:cxnLst/>
                <a:rect l="l" t="t" r="r" b="b"/>
                <a:pathLst>
                  <a:path w="401" h="2923" extrusionOk="0">
                    <a:moveTo>
                      <a:pt x="274" y="0"/>
                    </a:moveTo>
                    <a:cubicBezTo>
                      <a:pt x="116" y="474"/>
                      <a:pt x="53" y="957"/>
                      <a:pt x="22" y="1451"/>
                    </a:cubicBezTo>
                    <a:cubicBezTo>
                      <a:pt x="1" y="1945"/>
                      <a:pt x="11" y="2439"/>
                      <a:pt x="148" y="2922"/>
                    </a:cubicBezTo>
                    <a:cubicBezTo>
                      <a:pt x="295" y="2439"/>
                      <a:pt x="347" y="1966"/>
                      <a:pt x="379" y="1472"/>
                    </a:cubicBezTo>
                    <a:cubicBezTo>
                      <a:pt x="400" y="978"/>
                      <a:pt x="400" y="484"/>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01" name="Google Shape;301;p3"/>
              <p:cNvSpPr/>
              <p:nvPr/>
            </p:nvSpPr>
            <p:spPr>
              <a:xfrm>
                <a:off x="4472350" y="654325"/>
                <a:ext cx="42075" cy="9150"/>
              </a:xfrm>
              <a:custGeom>
                <a:avLst/>
                <a:gdLst/>
                <a:ahLst/>
                <a:cxnLst/>
                <a:rect l="l" t="t" r="r" b="b"/>
                <a:pathLst>
                  <a:path w="1683" h="366" extrusionOk="0">
                    <a:moveTo>
                      <a:pt x="841" y="1"/>
                    </a:moveTo>
                    <a:cubicBezTo>
                      <a:pt x="558" y="12"/>
                      <a:pt x="274" y="33"/>
                      <a:pt x="1" y="159"/>
                    </a:cubicBezTo>
                    <a:cubicBezTo>
                      <a:pt x="243" y="290"/>
                      <a:pt x="536" y="366"/>
                      <a:pt x="825" y="366"/>
                    </a:cubicBezTo>
                    <a:cubicBezTo>
                      <a:pt x="1138" y="366"/>
                      <a:pt x="1447" y="277"/>
                      <a:pt x="1682" y="75"/>
                    </a:cubicBezTo>
                    <a:cubicBezTo>
                      <a:pt x="1388" y="12"/>
                      <a:pt x="1136" y="1"/>
                      <a:pt x="8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02" name="Google Shape;302;p3"/>
              <p:cNvSpPr/>
              <p:nvPr/>
            </p:nvSpPr>
            <p:spPr>
              <a:xfrm>
                <a:off x="4456050" y="667750"/>
                <a:ext cx="50225" cy="12150"/>
              </a:xfrm>
              <a:custGeom>
                <a:avLst/>
                <a:gdLst/>
                <a:ahLst/>
                <a:cxnLst/>
                <a:rect l="l" t="t" r="r" b="b"/>
                <a:pathLst>
                  <a:path w="2009" h="486" extrusionOk="0">
                    <a:moveTo>
                      <a:pt x="1" y="0"/>
                    </a:moveTo>
                    <a:lnTo>
                      <a:pt x="1" y="0"/>
                    </a:lnTo>
                    <a:cubicBezTo>
                      <a:pt x="295" y="341"/>
                      <a:pt x="757" y="485"/>
                      <a:pt x="1215" y="485"/>
                    </a:cubicBezTo>
                    <a:cubicBezTo>
                      <a:pt x="1494" y="485"/>
                      <a:pt x="1771" y="432"/>
                      <a:pt x="2009" y="337"/>
                    </a:cubicBezTo>
                    <a:cubicBezTo>
                      <a:pt x="1683" y="190"/>
                      <a:pt x="1346" y="158"/>
                      <a:pt x="1000" y="106"/>
                    </a:cubicBezTo>
                    <a:cubicBezTo>
                      <a:pt x="695" y="74"/>
                      <a:pt x="316" y="32"/>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03" name="Google Shape;303;p3"/>
              <p:cNvSpPr/>
              <p:nvPr/>
            </p:nvSpPr>
            <p:spPr>
              <a:xfrm>
                <a:off x="4435825" y="679300"/>
                <a:ext cx="50750" cy="14025"/>
              </a:xfrm>
              <a:custGeom>
                <a:avLst/>
                <a:gdLst/>
                <a:ahLst/>
                <a:cxnLst/>
                <a:rect l="l" t="t" r="r" b="b"/>
                <a:pathLst>
                  <a:path w="2030" h="561" extrusionOk="0">
                    <a:moveTo>
                      <a:pt x="1" y="1"/>
                    </a:moveTo>
                    <a:lnTo>
                      <a:pt x="1" y="1"/>
                    </a:lnTo>
                    <a:cubicBezTo>
                      <a:pt x="298" y="376"/>
                      <a:pt x="829" y="561"/>
                      <a:pt x="1337" y="561"/>
                    </a:cubicBezTo>
                    <a:cubicBezTo>
                      <a:pt x="1583" y="561"/>
                      <a:pt x="1823" y="517"/>
                      <a:pt x="2029" y="431"/>
                    </a:cubicBezTo>
                    <a:cubicBezTo>
                      <a:pt x="1356" y="190"/>
                      <a:pt x="705" y="116"/>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04" name="Google Shape;304;p3"/>
              <p:cNvSpPr/>
              <p:nvPr/>
            </p:nvSpPr>
            <p:spPr>
              <a:xfrm>
                <a:off x="4418750" y="690600"/>
                <a:ext cx="47075" cy="16875"/>
              </a:xfrm>
              <a:custGeom>
                <a:avLst/>
                <a:gdLst/>
                <a:ahLst/>
                <a:cxnLst/>
                <a:rect l="l" t="t" r="r" b="b"/>
                <a:pathLst>
                  <a:path w="1883" h="675" extrusionOk="0">
                    <a:moveTo>
                      <a:pt x="0" y="0"/>
                    </a:moveTo>
                    <a:lnTo>
                      <a:pt x="0" y="0"/>
                    </a:lnTo>
                    <a:cubicBezTo>
                      <a:pt x="335" y="411"/>
                      <a:pt x="924" y="674"/>
                      <a:pt x="1474" y="674"/>
                    </a:cubicBezTo>
                    <a:cubicBezTo>
                      <a:pt x="1614" y="674"/>
                      <a:pt x="1752" y="657"/>
                      <a:pt x="1882" y="621"/>
                    </a:cubicBezTo>
                    <a:cubicBezTo>
                      <a:pt x="1588" y="442"/>
                      <a:pt x="1294" y="337"/>
                      <a:pt x="967" y="232"/>
                    </a:cubicBezTo>
                    <a:cubicBezTo>
                      <a:pt x="652" y="127"/>
                      <a:pt x="348" y="3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05" name="Google Shape;305;p3"/>
              <p:cNvSpPr/>
              <p:nvPr/>
            </p:nvSpPr>
            <p:spPr>
              <a:xfrm>
                <a:off x="4400100" y="704800"/>
                <a:ext cx="49950" cy="18750"/>
              </a:xfrm>
              <a:custGeom>
                <a:avLst/>
                <a:gdLst/>
                <a:ahLst/>
                <a:cxnLst/>
                <a:rect l="l" t="t" r="r" b="b"/>
                <a:pathLst>
                  <a:path w="1998" h="750" extrusionOk="0">
                    <a:moveTo>
                      <a:pt x="1" y="0"/>
                    </a:moveTo>
                    <a:lnTo>
                      <a:pt x="1" y="0"/>
                    </a:lnTo>
                    <a:cubicBezTo>
                      <a:pt x="221" y="389"/>
                      <a:pt x="694" y="536"/>
                      <a:pt x="1094" y="673"/>
                    </a:cubicBezTo>
                    <a:cubicBezTo>
                      <a:pt x="1279" y="726"/>
                      <a:pt x="1468" y="750"/>
                      <a:pt x="1659" y="750"/>
                    </a:cubicBezTo>
                    <a:cubicBezTo>
                      <a:pt x="1771" y="750"/>
                      <a:pt x="1884" y="741"/>
                      <a:pt x="1998" y="726"/>
                    </a:cubicBezTo>
                    <a:cubicBezTo>
                      <a:pt x="1839" y="610"/>
                      <a:pt x="1671" y="536"/>
                      <a:pt x="1514" y="463"/>
                    </a:cubicBezTo>
                    <a:lnTo>
                      <a:pt x="1272" y="368"/>
                    </a:lnTo>
                    <a:cubicBezTo>
                      <a:pt x="851" y="179"/>
                      <a:pt x="431" y="126"/>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06" name="Google Shape;306;p3"/>
              <p:cNvSpPr/>
              <p:nvPr/>
            </p:nvSpPr>
            <p:spPr>
              <a:xfrm>
                <a:off x="4378800" y="722650"/>
                <a:ext cx="53625" cy="14650"/>
              </a:xfrm>
              <a:custGeom>
                <a:avLst/>
                <a:gdLst/>
                <a:ahLst/>
                <a:cxnLst/>
                <a:rect l="l" t="t" r="r" b="b"/>
                <a:pathLst>
                  <a:path w="2145" h="586" extrusionOk="0">
                    <a:moveTo>
                      <a:pt x="1" y="1"/>
                    </a:moveTo>
                    <a:cubicBezTo>
                      <a:pt x="138" y="148"/>
                      <a:pt x="306" y="253"/>
                      <a:pt x="484" y="327"/>
                    </a:cubicBezTo>
                    <a:cubicBezTo>
                      <a:pt x="842" y="474"/>
                      <a:pt x="1199" y="547"/>
                      <a:pt x="1577" y="579"/>
                    </a:cubicBezTo>
                    <a:cubicBezTo>
                      <a:pt x="1646" y="583"/>
                      <a:pt x="1713" y="585"/>
                      <a:pt x="1781" y="585"/>
                    </a:cubicBezTo>
                    <a:cubicBezTo>
                      <a:pt x="1899" y="585"/>
                      <a:pt x="2018" y="578"/>
                      <a:pt x="2145" y="558"/>
                    </a:cubicBezTo>
                    <a:cubicBezTo>
                      <a:pt x="1819" y="348"/>
                      <a:pt x="1462" y="243"/>
                      <a:pt x="1105" y="148"/>
                    </a:cubicBezTo>
                    <a:cubicBezTo>
                      <a:pt x="726" y="75"/>
                      <a:pt x="390" y="43"/>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07" name="Google Shape;307;p3"/>
              <p:cNvSpPr/>
              <p:nvPr/>
            </p:nvSpPr>
            <p:spPr>
              <a:xfrm>
                <a:off x="4366475" y="736325"/>
                <a:ext cx="52825" cy="18925"/>
              </a:xfrm>
              <a:custGeom>
                <a:avLst/>
                <a:gdLst/>
                <a:ahLst/>
                <a:cxnLst/>
                <a:rect l="l" t="t" r="r" b="b"/>
                <a:pathLst>
                  <a:path w="2113" h="757" extrusionOk="0">
                    <a:moveTo>
                      <a:pt x="0" y="0"/>
                    </a:moveTo>
                    <a:cubicBezTo>
                      <a:pt x="355" y="474"/>
                      <a:pt x="1050" y="757"/>
                      <a:pt x="1675" y="757"/>
                    </a:cubicBezTo>
                    <a:cubicBezTo>
                      <a:pt x="1827" y="757"/>
                      <a:pt x="1975" y="740"/>
                      <a:pt x="2112" y="705"/>
                    </a:cubicBezTo>
                    <a:cubicBezTo>
                      <a:pt x="1430" y="379"/>
                      <a:pt x="736" y="179"/>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08" name="Google Shape;308;p3"/>
              <p:cNvSpPr/>
              <p:nvPr/>
            </p:nvSpPr>
            <p:spPr>
              <a:xfrm>
                <a:off x="4363850" y="657250"/>
                <a:ext cx="13150" cy="70425"/>
              </a:xfrm>
              <a:custGeom>
                <a:avLst/>
                <a:gdLst/>
                <a:ahLst/>
                <a:cxnLst/>
                <a:rect l="l" t="t" r="r" b="b"/>
                <a:pathLst>
                  <a:path w="526" h="2817" extrusionOk="0">
                    <a:moveTo>
                      <a:pt x="178" y="0"/>
                    </a:moveTo>
                    <a:cubicBezTo>
                      <a:pt x="52" y="462"/>
                      <a:pt x="0" y="946"/>
                      <a:pt x="42" y="1429"/>
                    </a:cubicBezTo>
                    <a:cubicBezTo>
                      <a:pt x="105" y="1913"/>
                      <a:pt x="241" y="2343"/>
                      <a:pt x="378" y="2817"/>
                    </a:cubicBezTo>
                    <a:cubicBezTo>
                      <a:pt x="526" y="2354"/>
                      <a:pt x="452" y="1850"/>
                      <a:pt x="399" y="1387"/>
                    </a:cubicBezTo>
                    <a:cubicBezTo>
                      <a:pt x="346" y="914"/>
                      <a:pt x="336" y="462"/>
                      <a:pt x="1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309" name="Google Shape;309;p3"/>
          <p:cNvGrpSpPr/>
          <p:nvPr/>
        </p:nvGrpSpPr>
        <p:grpSpPr>
          <a:xfrm>
            <a:off x="338765" y="2533072"/>
            <a:ext cx="174004" cy="277363"/>
            <a:chOff x="3797575" y="537425"/>
            <a:chExt cx="23925" cy="25500"/>
          </a:xfrm>
        </p:grpSpPr>
        <p:sp>
          <p:nvSpPr>
            <p:cNvPr id="310" name="Google Shape;310;p3"/>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11" name="Google Shape;311;p3"/>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12" name="Google Shape;312;p3"/>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313" name="Google Shape;313;p3"/>
          <p:cNvGrpSpPr/>
          <p:nvPr/>
        </p:nvGrpSpPr>
        <p:grpSpPr>
          <a:xfrm>
            <a:off x="5770300" y="316803"/>
            <a:ext cx="174004" cy="277363"/>
            <a:chOff x="3797575" y="537425"/>
            <a:chExt cx="23925" cy="25500"/>
          </a:xfrm>
        </p:grpSpPr>
        <p:sp>
          <p:nvSpPr>
            <p:cNvPr id="314" name="Google Shape;314;p3"/>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15" name="Google Shape;315;p3"/>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16" name="Google Shape;316;p3"/>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317" name="Google Shape;317;p3"/>
          <p:cNvGrpSpPr/>
          <p:nvPr/>
        </p:nvGrpSpPr>
        <p:grpSpPr>
          <a:xfrm>
            <a:off x="8723313" y="2533072"/>
            <a:ext cx="174004" cy="277363"/>
            <a:chOff x="3797575" y="537425"/>
            <a:chExt cx="23925" cy="25500"/>
          </a:xfrm>
        </p:grpSpPr>
        <p:sp>
          <p:nvSpPr>
            <p:cNvPr id="318" name="Google Shape;318;p3"/>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19" name="Google Shape;319;p3"/>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20" name="Google Shape;320;p3"/>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321" name="Google Shape;321;p3"/>
          <p:cNvGrpSpPr/>
          <p:nvPr/>
        </p:nvGrpSpPr>
        <p:grpSpPr>
          <a:xfrm>
            <a:off x="6262885" y="6945462"/>
            <a:ext cx="174004" cy="277363"/>
            <a:chOff x="3797575" y="537425"/>
            <a:chExt cx="23925" cy="25500"/>
          </a:xfrm>
        </p:grpSpPr>
        <p:sp>
          <p:nvSpPr>
            <p:cNvPr id="322" name="Google Shape;322;p3"/>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23" name="Google Shape;323;p3"/>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24" name="Google Shape;324;p3"/>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325" name="Google Shape;325;p3"/>
          <p:cNvGrpSpPr/>
          <p:nvPr/>
        </p:nvGrpSpPr>
        <p:grpSpPr>
          <a:xfrm rot="1800035">
            <a:off x="8079652" y="6193765"/>
            <a:ext cx="654640" cy="913009"/>
            <a:chOff x="1155379" y="-1029459"/>
            <a:chExt cx="446737" cy="416440"/>
          </a:xfrm>
        </p:grpSpPr>
        <p:sp>
          <p:nvSpPr>
            <p:cNvPr id="326" name="Google Shape;326;p3"/>
            <p:cNvSpPr/>
            <p:nvPr/>
          </p:nvSpPr>
          <p:spPr>
            <a:xfrm rot="-5400000">
              <a:off x="1167952" y="-1042032"/>
              <a:ext cx="416440" cy="441586"/>
            </a:xfrm>
            <a:custGeom>
              <a:avLst/>
              <a:gdLst/>
              <a:ahLst/>
              <a:cxnLst/>
              <a:rect l="l" t="t" r="r" b="b"/>
              <a:pathLst>
                <a:path w="5581" h="5918" extrusionOk="0">
                  <a:moveTo>
                    <a:pt x="2848" y="4131"/>
                  </a:moveTo>
                  <a:cubicBezTo>
                    <a:pt x="2817" y="4698"/>
                    <a:pt x="3174" y="5508"/>
                    <a:pt x="3857" y="5329"/>
                  </a:cubicBezTo>
                  <a:cubicBezTo>
                    <a:pt x="4782" y="5088"/>
                    <a:pt x="4036" y="3837"/>
                    <a:pt x="3500" y="3605"/>
                  </a:cubicBezTo>
                  <a:cubicBezTo>
                    <a:pt x="4162" y="3900"/>
                    <a:pt x="5466" y="4110"/>
                    <a:pt x="5529" y="3070"/>
                  </a:cubicBezTo>
                  <a:cubicBezTo>
                    <a:pt x="5581" y="1956"/>
                    <a:pt x="3847" y="2082"/>
                    <a:pt x="3247" y="2617"/>
                  </a:cubicBezTo>
                  <a:lnTo>
                    <a:pt x="3247" y="2617"/>
                  </a:lnTo>
                  <a:cubicBezTo>
                    <a:pt x="3742" y="2197"/>
                    <a:pt x="4004" y="1010"/>
                    <a:pt x="3321" y="599"/>
                  </a:cubicBezTo>
                  <a:cubicBezTo>
                    <a:pt x="2312" y="1"/>
                    <a:pt x="1923" y="1724"/>
                    <a:pt x="2375" y="2355"/>
                  </a:cubicBezTo>
                  <a:cubicBezTo>
                    <a:pt x="1755" y="2029"/>
                    <a:pt x="357" y="1524"/>
                    <a:pt x="178" y="2617"/>
                  </a:cubicBezTo>
                  <a:cubicBezTo>
                    <a:pt x="0" y="3689"/>
                    <a:pt x="1366" y="3511"/>
                    <a:pt x="1986" y="3448"/>
                  </a:cubicBezTo>
                  <a:cubicBezTo>
                    <a:pt x="1419" y="3626"/>
                    <a:pt x="357" y="4404"/>
                    <a:pt x="946" y="5119"/>
                  </a:cubicBezTo>
                  <a:cubicBezTo>
                    <a:pt x="1629" y="5918"/>
                    <a:pt x="2617" y="4698"/>
                    <a:pt x="2848" y="4131"/>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327" name="Google Shape;327;p3"/>
            <p:cNvGrpSpPr/>
            <p:nvPr/>
          </p:nvGrpSpPr>
          <p:grpSpPr>
            <a:xfrm>
              <a:off x="1172916" y="-1024543"/>
              <a:ext cx="429200" cy="400547"/>
              <a:chOff x="4009325" y="612275"/>
              <a:chExt cx="143800" cy="134200"/>
            </a:xfrm>
          </p:grpSpPr>
          <p:sp>
            <p:nvSpPr>
              <p:cNvPr id="328" name="Google Shape;328;p3"/>
              <p:cNvSpPr/>
              <p:nvPr/>
            </p:nvSpPr>
            <p:spPr>
              <a:xfrm>
                <a:off x="4009325" y="612275"/>
                <a:ext cx="143800" cy="134200"/>
              </a:xfrm>
              <a:custGeom>
                <a:avLst/>
                <a:gdLst/>
                <a:ahLst/>
                <a:cxnLst/>
                <a:rect l="l" t="t" r="r" b="b"/>
                <a:pathLst>
                  <a:path w="5752" h="5368" extrusionOk="0">
                    <a:moveTo>
                      <a:pt x="2438" y="2277"/>
                    </a:moveTo>
                    <a:lnTo>
                      <a:pt x="2438" y="2277"/>
                    </a:lnTo>
                    <a:cubicBezTo>
                      <a:pt x="2448" y="2288"/>
                      <a:pt x="2457" y="2298"/>
                      <a:pt x="2467" y="2309"/>
                    </a:cubicBezTo>
                    <a:lnTo>
                      <a:pt x="2467" y="2309"/>
                    </a:lnTo>
                    <a:lnTo>
                      <a:pt x="2451" y="2293"/>
                    </a:lnTo>
                    <a:cubicBezTo>
                      <a:pt x="2447" y="2287"/>
                      <a:pt x="2443" y="2282"/>
                      <a:pt x="2438" y="2277"/>
                    </a:cubicBezTo>
                    <a:close/>
                    <a:moveTo>
                      <a:pt x="2855" y="0"/>
                    </a:moveTo>
                    <a:cubicBezTo>
                      <a:pt x="1803" y="0"/>
                      <a:pt x="1915" y="1664"/>
                      <a:pt x="2434" y="2273"/>
                    </a:cubicBezTo>
                    <a:lnTo>
                      <a:pt x="2434" y="2273"/>
                    </a:lnTo>
                    <a:cubicBezTo>
                      <a:pt x="2194" y="1995"/>
                      <a:pt x="1718" y="1792"/>
                      <a:pt x="1275" y="1792"/>
                    </a:cubicBezTo>
                    <a:cubicBezTo>
                      <a:pt x="934" y="1792"/>
                      <a:pt x="613" y="1911"/>
                      <a:pt x="433" y="2209"/>
                    </a:cubicBezTo>
                    <a:cubicBezTo>
                      <a:pt x="1" y="2936"/>
                      <a:pt x="782" y="3341"/>
                      <a:pt x="1484" y="3341"/>
                    </a:cubicBezTo>
                    <a:cubicBezTo>
                      <a:pt x="1755" y="3341"/>
                      <a:pt x="2015" y="3281"/>
                      <a:pt x="2188" y="3154"/>
                    </a:cubicBezTo>
                    <a:lnTo>
                      <a:pt x="2188" y="3154"/>
                    </a:lnTo>
                    <a:cubicBezTo>
                      <a:pt x="1862" y="3785"/>
                      <a:pt x="1358" y="5183"/>
                      <a:pt x="2451" y="5352"/>
                    </a:cubicBezTo>
                    <a:cubicBezTo>
                      <a:pt x="2516" y="5362"/>
                      <a:pt x="2576" y="5368"/>
                      <a:pt x="2632" y="5368"/>
                    </a:cubicBezTo>
                    <a:cubicBezTo>
                      <a:pt x="3502" y="5368"/>
                      <a:pt x="3341" y="4126"/>
                      <a:pt x="3292" y="3544"/>
                    </a:cubicBezTo>
                    <a:lnTo>
                      <a:pt x="3292" y="3544"/>
                    </a:lnTo>
                    <a:cubicBezTo>
                      <a:pt x="3433" y="3994"/>
                      <a:pt x="3945" y="4761"/>
                      <a:pt x="4507" y="4761"/>
                    </a:cubicBezTo>
                    <a:cubicBezTo>
                      <a:pt x="4654" y="4761"/>
                      <a:pt x="4804" y="4708"/>
                      <a:pt x="4953" y="4584"/>
                    </a:cubicBezTo>
                    <a:cubicBezTo>
                      <a:pt x="5751" y="3901"/>
                      <a:pt x="4532" y="2913"/>
                      <a:pt x="3975" y="2682"/>
                    </a:cubicBezTo>
                    <a:lnTo>
                      <a:pt x="3975" y="2682"/>
                    </a:lnTo>
                    <a:cubicBezTo>
                      <a:pt x="3997" y="2683"/>
                      <a:pt x="4020" y="2684"/>
                      <a:pt x="4043" y="2684"/>
                    </a:cubicBezTo>
                    <a:cubicBezTo>
                      <a:pt x="4596" y="2684"/>
                      <a:pt x="5334" y="2328"/>
                      <a:pt x="5163" y="1673"/>
                    </a:cubicBezTo>
                    <a:cubicBezTo>
                      <a:pt x="5080" y="1356"/>
                      <a:pt x="4878" y="1235"/>
                      <a:pt x="4640" y="1235"/>
                    </a:cubicBezTo>
                    <a:cubicBezTo>
                      <a:pt x="4187" y="1235"/>
                      <a:pt x="3602" y="1670"/>
                      <a:pt x="3443" y="2021"/>
                    </a:cubicBezTo>
                    <a:lnTo>
                      <a:pt x="3443" y="2021"/>
                    </a:lnTo>
                    <a:cubicBezTo>
                      <a:pt x="3735" y="1355"/>
                      <a:pt x="3939" y="64"/>
                      <a:pt x="2903" y="1"/>
                    </a:cubicBezTo>
                    <a:cubicBezTo>
                      <a:pt x="2887" y="1"/>
                      <a:pt x="2871" y="0"/>
                      <a:pt x="2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29" name="Google Shape;329;p3"/>
              <p:cNvSpPr/>
              <p:nvPr/>
            </p:nvSpPr>
            <p:spPr>
              <a:xfrm>
                <a:off x="4076100" y="634125"/>
                <a:ext cx="10275" cy="41775"/>
              </a:xfrm>
              <a:custGeom>
                <a:avLst/>
                <a:gdLst/>
                <a:ahLst/>
                <a:cxnLst/>
                <a:rect l="l" t="t" r="r" b="b"/>
                <a:pathLst>
                  <a:path w="411" h="1671" extrusionOk="0">
                    <a:moveTo>
                      <a:pt x="201" y="0"/>
                    </a:moveTo>
                    <a:cubicBezTo>
                      <a:pt x="0" y="526"/>
                      <a:pt x="0" y="1145"/>
                      <a:pt x="201" y="1671"/>
                    </a:cubicBezTo>
                    <a:cubicBezTo>
                      <a:pt x="411" y="1145"/>
                      <a:pt x="411" y="526"/>
                      <a:pt x="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30" name="Google Shape;330;p3"/>
              <p:cNvSpPr/>
              <p:nvPr/>
            </p:nvSpPr>
            <p:spPr>
              <a:xfrm>
                <a:off x="4038525" y="674300"/>
                <a:ext cx="38925" cy="7675"/>
              </a:xfrm>
              <a:custGeom>
                <a:avLst/>
                <a:gdLst/>
                <a:ahLst/>
                <a:cxnLst/>
                <a:rect l="l" t="t" r="r" b="b"/>
                <a:pathLst>
                  <a:path w="1557" h="307" extrusionOk="0">
                    <a:moveTo>
                      <a:pt x="779" y="1"/>
                    </a:moveTo>
                    <a:cubicBezTo>
                      <a:pt x="505" y="1"/>
                      <a:pt x="263" y="22"/>
                      <a:pt x="1" y="106"/>
                    </a:cubicBezTo>
                    <a:cubicBezTo>
                      <a:pt x="232" y="243"/>
                      <a:pt x="505" y="306"/>
                      <a:pt x="779" y="306"/>
                    </a:cubicBezTo>
                    <a:cubicBezTo>
                      <a:pt x="1041" y="306"/>
                      <a:pt x="1314" y="243"/>
                      <a:pt x="1556" y="138"/>
                    </a:cubicBezTo>
                    <a:cubicBezTo>
                      <a:pt x="1304" y="22"/>
                      <a:pt x="1041" y="1"/>
                      <a:pt x="7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31" name="Google Shape;331;p3"/>
              <p:cNvSpPr/>
              <p:nvPr/>
            </p:nvSpPr>
            <p:spPr>
              <a:xfrm>
                <a:off x="4087650" y="661175"/>
                <a:ext cx="34475" cy="16575"/>
              </a:xfrm>
              <a:custGeom>
                <a:avLst/>
                <a:gdLst/>
                <a:ahLst/>
                <a:cxnLst/>
                <a:rect l="l" t="t" r="r" b="b"/>
                <a:pathLst>
                  <a:path w="1379" h="663" extrusionOk="0">
                    <a:moveTo>
                      <a:pt x="1378" y="0"/>
                    </a:moveTo>
                    <a:lnTo>
                      <a:pt x="1378" y="0"/>
                    </a:lnTo>
                    <a:cubicBezTo>
                      <a:pt x="874" y="21"/>
                      <a:pt x="295" y="231"/>
                      <a:pt x="1" y="663"/>
                    </a:cubicBezTo>
                    <a:cubicBezTo>
                      <a:pt x="274" y="631"/>
                      <a:pt x="505" y="558"/>
                      <a:pt x="737" y="453"/>
                    </a:cubicBezTo>
                    <a:cubicBezTo>
                      <a:pt x="979" y="337"/>
                      <a:pt x="1210" y="210"/>
                      <a:pt x="13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32" name="Google Shape;332;p3"/>
              <p:cNvSpPr/>
              <p:nvPr/>
            </p:nvSpPr>
            <p:spPr>
              <a:xfrm>
                <a:off x="4067700" y="685100"/>
                <a:ext cx="15525" cy="42825"/>
              </a:xfrm>
              <a:custGeom>
                <a:avLst/>
                <a:gdLst/>
                <a:ahLst/>
                <a:cxnLst/>
                <a:rect l="l" t="t" r="r" b="b"/>
                <a:pathLst>
                  <a:path w="621" h="1713" extrusionOk="0">
                    <a:moveTo>
                      <a:pt x="610" y="0"/>
                    </a:moveTo>
                    <a:lnTo>
                      <a:pt x="610" y="0"/>
                    </a:lnTo>
                    <a:cubicBezTo>
                      <a:pt x="231" y="442"/>
                      <a:pt x="0" y="1166"/>
                      <a:pt x="242" y="1713"/>
                    </a:cubicBezTo>
                    <a:cubicBezTo>
                      <a:pt x="420" y="1145"/>
                      <a:pt x="621" y="610"/>
                      <a:pt x="6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33" name="Google Shape;333;p3"/>
              <p:cNvSpPr/>
              <p:nvPr/>
            </p:nvSpPr>
            <p:spPr>
              <a:xfrm>
                <a:off x="4089500" y="685100"/>
                <a:ext cx="31575" cy="28125"/>
              </a:xfrm>
              <a:custGeom>
                <a:avLst/>
                <a:gdLst/>
                <a:ahLst/>
                <a:cxnLst/>
                <a:rect l="l" t="t" r="r" b="b"/>
                <a:pathLst>
                  <a:path w="1263" h="1125" extrusionOk="0">
                    <a:moveTo>
                      <a:pt x="1" y="0"/>
                    </a:moveTo>
                    <a:cubicBezTo>
                      <a:pt x="158" y="252"/>
                      <a:pt x="358" y="442"/>
                      <a:pt x="568" y="641"/>
                    </a:cubicBezTo>
                    <a:cubicBezTo>
                      <a:pt x="779" y="830"/>
                      <a:pt x="999" y="998"/>
                      <a:pt x="1262" y="1124"/>
                    </a:cubicBezTo>
                    <a:cubicBezTo>
                      <a:pt x="1073" y="599"/>
                      <a:pt x="547" y="12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34" name="Google Shape;334;p3"/>
              <p:cNvSpPr/>
              <p:nvPr/>
            </p:nvSpPr>
            <p:spPr>
              <a:xfrm>
                <a:off x="4067175" y="664075"/>
                <a:ext cx="33650" cy="31275"/>
              </a:xfrm>
              <a:custGeom>
                <a:avLst/>
                <a:gdLst/>
                <a:ahLst/>
                <a:cxnLst/>
                <a:rect l="l" t="t" r="r" b="b"/>
                <a:pathLst>
                  <a:path w="1346" h="1251" extrusionOk="0">
                    <a:moveTo>
                      <a:pt x="1324" y="620"/>
                    </a:moveTo>
                    <a:cubicBezTo>
                      <a:pt x="1314" y="694"/>
                      <a:pt x="1314" y="767"/>
                      <a:pt x="1303" y="841"/>
                    </a:cubicBezTo>
                    <a:cubicBezTo>
                      <a:pt x="1272" y="998"/>
                      <a:pt x="1167" y="1103"/>
                      <a:pt x="1020" y="1156"/>
                    </a:cubicBezTo>
                    <a:cubicBezTo>
                      <a:pt x="778" y="1251"/>
                      <a:pt x="537" y="1220"/>
                      <a:pt x="305" y="1125"/>
                    </a:cubicBezTo>
                    <a:cubicBezTo>
                      <a:pt x="189" y="1082"/>
                      <a:pt x="116" y="988"/>
                      <a:pt x="74" y="872"/>
                    </a:cubicBezTo>
                    <a:cubicBezTo>
                      <a:pt x="11" y="725"/>
                      <a:pt x="0" y="568"/>
                      <a:pt x="42" y="410"/>
                    </a:cubicBezTo>
                    <a:cubicBezTo>
                      <a:pt x="74" y="253"/>
                      <a:pt x="179" y="158"/>
                      <a:pt x="315" y="84"/>
                    </a:cubicBezTo>
                    <a:cubicBezTo>
                      <a:pt x="473" y="0"/>
                      <a:pt x="652" y="0"/>
                      <a:pt x="820" y="42"/>
                    </a:cubicBezTo>
                    <a:cubicBezTo>
                      <a:pt x="873" y="52"/>
                      <a:pt x="915" y="63"/>
                      <a:pt x="957" y="84"/>
                    </a:cubicBezTo>
                    <a:cubicBezTo>
                      <a:pt x="1156" y="147"/>
                      <a:pt x="1345" y="389"/>
                      <a:pt x="1324" y="62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35" name="Google Shape;335;p3"/>
              <p:cNvSpPr/>
              <p:nvPr/>
            </p:nvSpPr>
            <p:spPr>
              <a:xfrm>
                <a:off x="4088700" y="680350"/>
                <a:ext cx="6875" cy="5300"/>
              </a:xfrm>
              <a:custGeom>
                <a:avLst/>
                <a:gdLst/>
                <a:ahLst/>
                <a:cxnLst/>
                <a:rect l="l" t="t" r="r" b="b"/>
                <a:pathLst>
                  <a:path w="275" h="212" extrusionOk="0">
                    <a:moveTo>
                      <a:pt x="138" y="1"/>
                    </a:moveTo>
                    <a:cubicBezTo>
                      <a:pt x="1" y="1"/>
                      <a:pt x="1" y="211"/>
                      <a:pt x="138" y="211"/>
                    </a:cubicBezTo>
                    <a:cubicBezTo>
                      <a:pt x="274" y="211"/>
                      <a:pt x="274" y="1"/>
                      <a:pt x="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36" name="Google Shape;336;p3"/>
              <p:cNvSpPr/>
              <p:nvPr/>
            </p:nvSpPr>
            <p:spPr>
              <a:xfrm>
                <a:off x="4079000" y="674575"/>
                <a:ext cx="10250" cy="8175"/>
              </a:xfrm>
              <a:custGeom>
                <a:avLst/>
                <a:gdLst/>
                <a:ahLst/>
                <a:cxnLst/>
                <a:rect l="l" t="t" r="r" b="b"/>
                <a:pathLst>
                  <a:path w="410" h="327" extrusionOk="0">
                    <a:moveTo>
                      <a:pt x="211" y="1"/>
                    </a:moveTo>
                    <a:cubicBezTo>
                      <a:pt x="0" y="1"/>
                      <a:pt x="0" y="326"/>
                      <a:pt x="211" y="326"/>
                    </a:cubicBezTo>
                    <a:cubicBezTo>
                      <a:pt x="410" y="326"/>
                      <a:pt x="410"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37" name="Google Shape;337;p3"/>
              <p:cNvSpPr/>
              <p:nvPr/>
            </p:nvSpPr>
            <p:spPr>
              <a:xfrm>
                <a:off x="4086875" y="670625"/>
                <a:ext cx="8700" cy="6600"/>
              </a:xfrm>
              <a:custGeom>
                <a:avLst/>
                <a:gdLst/>
                <a:ahLst/>
                <a:cxnLst/>
                <a:rect l="l" t="t" r="r" b="b"/>
                <a:pathLst>
                  <a:path w="348" h="264" extrusionOk="0">
                    <a:moveTo>
                      <a:pt x="169" y="1"/>
                    </a:moveTo>
                    <a:cubicBezTo>
                      <a:pt x="1" y="1"/>
                      <a:pt x="1" y="264"/>
                      <a:pt x="169" y="264"/>
                    </a:cubicBezTo>
                    <a:cubicBezTo>
                      <a:pt x="347" y="264"/>
                      <a:pt x="347" y="1"/>
                      <a:pt x="1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38" name="Google Shape;338;p3"/>
              <p:cNvSpPr/>
              <p:nvPr/>
            </p:nvSpPr>
            <p:spPr>
              <a:xfrm>
                <a:off x="4080575" y="684575"/>
                <a:ext cx="8150" cy="6325"/>
              </a:xfrm>
              <a:custGeom>
                <a:avLst/>
                <a:gdLst/>
                <a:ahLst/>
                <a:cxnLst/>
                <a:rect l="l" t="t" r="r" b="b"/>
                <a:pathLst>
                  <a:path w="326" h="253" extrusionOk="0">
                    <a:moveTo>
                      <a:pt x="169" y="0"/>
                    </a:moveTo>
                    <a:cubicBezTo>
                      <a:pt x="1" y="0"/>
                      <a:pt x="1" y="252"/>
                      <a:pt x="169" y="252"/>
                    </a:cubicBezTo>
                    <a:cubicBezTo>
                      <a:pt x="326" y="252"/>
                      <a:pt x="326" y="0"/>
                      <a:pt x="1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39" name="Google Shape;339;p3"/>
              <p:cNvSpPr/>
              <p:nvPr/>
            </p:nvSpPr>
            <p:spPr>
              <a:xfrm>
                <a:off x="4079525" y="668000"/>
                <a:ext cx="6850" cy="5275"/>
              </a:xfrm>
              <a:custGeom>
                <a:avLst/>
                <a:gdLst/>
                <a:ahLst/>
                <a:cxnLst/>
                <a:rect l="l" t="t" r="r" b="b"/>
                <a:pathLst>
                  <a:path w="274" h="211" extrusionOk="0">
                    <a:moveTo>
                      <a:pt x="137" y="1"/>
                    </a:moveTo>
                    <a:cubicBezTo>
                      <a:pt x="0" y="1"/>
                      <a:pt x="0" y="211"/>
                      <a:pt x="137" y="211"/>
                    </a:cubicBezTo>
                    <a:cubicBezTo>
                      <a:pt x="274" y="211"/>
                      <a:pt x="274" y="1"/>
                      <a:pt x="1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40" name="Google Shape;340;p3"/>
              <p:cNvSpPr/>
              <p:nvPr/>
            </p:nvSpPr>
            <p:spPr>
              <a:xfrm>
                <a:off x="4074000" y="682200"/>
                <a:ext cx="6850" cy="5275"/>
              </a:xfrm>
              <a:custGeom>
                <a:avLst/>
                <a:gdLst/>
                <a:ahLst/>
                <a:cxnLst/>
                <a:rect l="l" t="t" r="r" b="b"/>
                <a:pathLst>
                  <a:path w="274" h="211" extrusionOk="0">
                    <a:moveTo>
                      <a:pt x="137" y="0"/>
                    </a:moveTo>
                    <a:cubicBezTo>
                      <a:pt x="0" y="0"/>
                      <a:pt x="0" y="210"/>
                      <a:pt x="137" y="210"/>
                    </a:cubicBezTo>
                    <a:cubicBezTo>
                      <a:pt x="274" y="210"/>
                      <a:pt x="274" y="0"/>
                      <a:pt x="1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41" name="Google Shape;341;p3"/>
              <p:cNvSpPr/>
              <p:nvPr/>
            </p:nvSpPr>
            <p:spPr>
              <a:xfrm>
                <a:off x="4072175" y="673525"/>
                <a:ext cx="8150" cy="6325"/>
              </a:xfrm>
              <a:custGeom>
                <a:avLst/>
                <a:gdLst/>
                <a:ahLst/>
                <a:cxnLst/>
                <a:rect l="l" t="t" r="r" b="b"/>
                <a:pathLst>
                  <a:path w="326" h="253" extrusionOk="0">
                    <a:moveTo>
                      <a:pt x="157" y="1"/>
                    </a:moveTo>
                    <a:cubicBezTo>
                      <a:pt x="0" y="1"/>
                      <a:pt x="0" y="253"/>
                      <a:pt x="157" y="253"/>
                    </a:cubicBezTo>
                    <a:cubicBezTo>
                      <a:pt x="326" y="253"/>
                      <a:pt x="326" y="1"/>
                      <a:pt x="1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342" name="Google Shape;342;p3"/>
          <p:cNvGrpSpPr/>
          <p:nvPr/>
        </p:nvGrpSpPr>
        <p:grpSpPr>
          <a:xfrm rot="10351420">
            <a:off x="8589488" y="3679578"/>
            <a:ext cx="843019" cy="1228630"/>
            <a:chOff x="3342329" y="-2014111"/>
            <a:chExt cx="392190" cy="382045"/>
          </a:xfrm>
        </p:grpSpPr>
        <p:sp>
          <p:nvSpPr>
            <p:cNvPr id="343" name="Google Shape;343;p3"/>
            <p:cNvSpPr/>
            <p:nvPr/>
          </p:nvSpPr>
          <p:spPr>
            <a:xfrm rot="-5400000">
              <a:off x="3347411" y="-2017656"/>
              <a:ext cx="382042" cy="389130"/>
            </a:xfrm>
            <a:custGeom>
              <a:avLst/>
              <a:gdLst/>
              <a:ahLst/>
              <a:cxnLst/>
              <a:rect l="l" t="t" r="r" b="b"/>
              <a:pathLst>
                <a:path w="5120" h="5215" extrusionOk="0">
                  <a:moveTo>
                    <a:pt x="1693" y="3817"/>
                  </a:moveTo>
                  <a:cubicBezTo>
                    <a:pt x="2029" y="3532"/>
                    <a:pt x="2344" y="3238"/>
                    <a:pt x="2660" y="2944"/>
                  </a:cubicBezTo>
                  <a:cubicBezTo>
                    <a:pt x="2323" y="3648"/>
                    <a:pt x="3259" y="4742"/>
                    <a:pt x="3259" y="4742"/>
                  </a:cubicBezTo>
                  <a:cubicBezTo>
                    <a:pt x="3259" y="4742"/>
                    <a:pt x="3753" y="2976"/>
                    <a:pt x="2975" y="2713"/>
                  </a:cubicBezTo>
                  <a:lnTo>
                    <a:pt x="2975" y="2660"/>
                  </a:lnTo>
                  <a:cubicBezTo>
                    <a:pt x="3259" y="2387"/>
                    <a:pt x="3542" y="2103"/>
                    <a:pt x="3827" y="1830"/>
                  </a:cubicBezTo>
                  <a:cubicBezTo>
                    <a:pt x="3701" y="2418"/>
                    <a:pt x="4089" y="3259"/>
                    <a:pt x="4530" y="3522"/>
                  </a:cubicBezTo>
                  <a:cubicBezTo>
                    <a:pt x="4941" y="2850"/>
                    <a:pt x="4551" y="2082"/>
                    <a:pt x="4079" y="1588"/>
                  </a:cubicBezTo>
                  <a:cubicBezTo>
                    <a:pt x="4436" y="1220"/>
                    <a:pt x="4783" y="863"/>
                    <a:pt x="5119" y="453"/>
                  </a:cubicBezTo>
                  <a:lnTo>
                    <a:pt x="4815" y="232"/>
                  </a:lnTo>
                  <a:cubicBezTo>
                    <a:pt x="4625" y="495"/>
                    <a:pt x="4425" y="748"/>
                    <a:pt x="4215" y="1000"/>
                  </a:cubicBezTo>
                  <a:cubicBezTo>
                    <a:pt x="3942" y="516"/>
                    <a:pt x="3101" y="1"/>
                    <a:pt x="2565" y="316"/>
                  </a:cubicBezTo>
                  <a:cubicBezTo>
                    <a:pt x="2744" y="748"/>
                    <a:pt x="3364" y="1399"/>
                    <a:pt x="3963" y="1283"/>
                  </a:cubicBezTo>
                  <a:cubicBezTo>
                    <a:pt x="3764" y="1525"/>
                    <a:pt x="3553" y="1757"/>
                    <a:pt x="3332" y="1988"/>
                  </a:cubicBezTo>
                  <a:cubicBezTo>
                    <a:pt x="2975" y="1462"/>
                    <a:pt x="2218" y="1073"/>
                    <a:pt x="1577" y="1388"/>
                  </a:cubicBezTo>
                  <a:cubicBezTo>
                    <a:pt x="1872" y="1925"/>
                    <a:pt x="2460" y="2355"/>
                    <a:pt x="3080" y="2271"/>
                  </a:cubicBezTo>
                  <a:cubicBezTo>
                    <a:pt x="2975" y="2376"/>
                    <a:pt x="2881" y="2481"/>
                    <a:pt x="2786" y="2586"/>
                  </a:cubicBezTo>
                  <a:cubicBezTo>
                    <a:pt x="2639" y="2724"/>
                    <a:pt x="2502" y="2871"/>
                    <a:pt x="2355" y="3018"/>
                  </a:cubicBezTo>
                  <a:lnTo>
                    <a:pt x="2323" y="3018"/>
                  </a:lnTo>
                  <a:cubicBezTo>
                    <a:pt x="1945" y="2439"/>
                    <a:pt x="957" y="2481"/>
                    <a:pt x="410" y="2681"/>
                  </a:cubicBezTo>
                  <a:cubicBezTo>
                    <a:pt x="663" y="3186"/>
                    <a:pt x="1535" y="3522"/>
                    <a:pt x="2113" y="3280"/>
                  </a:cubicBezTo>
                  <a:cubicBezTo>
                    <a:pt x="1956" y="3438"/>
                    <a:pt x="1798" y="3595"/>
                    <a:pt x="1630" y="3754"/>
                  </a:cubicBezTo>
                  <a:cubicBezTo>
                    <a:pt x="1220" y="3438"/>
                    <a:pt x="305" y="4153"/>
                    <a:pt x="1" y="5214"/>
                  </a:cubicBezTo>
                  <a:cubicBezTo>
                    <a:pt x="1524" y="4962"/>
                    <a:pt x="1977" y="4184"/>
                    <a:pt x="1693" y="3817"/>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344" name="Google Shape;344;p3"/>
            <p:cNvGrpSpPr/>
            <p:nvPr/>
          </p:nvGrpSpPr>
          <p:grpSpPr>
            <a:xfrm>
              <a:off x="3342329" y="-2014108"/>
              <a:ext cx="392190" cy="382042"/>
              <a:chOff x="4647350" y="309325"/>
              <a:chExt cx="131400" cy="128000"/>
            </a:xfrm>
          </p:grpSpPr>
          <p:sp>
            <p:nvSpPr>
              <p:cNvPr id="345" name="Google Shape;345;p3"/>
              <p:cNvSpPr/>
              <p:nvPr/>
            </p:nvSpPr>
            <p:spPr>
              <a:xfrm>
                <a:off x="4732500" y="387900"/>
                <a:ext cx="46250" cy="49425"/>
              </a:xfrm>
              <a:custGeom>
                <a:avLst/>
                <a:gdLst/>
                <a:ahLst/>
                <a:cxnLst/>
                <a:rect l="l" t="t" r="r" b="b"/>
                <a:pathLst>
                  <a:path w="1850" h="1977" extrusionOk="0">
                    <a:moveTo>
                      <a:pt x="1850" y="1976"/>
                    </a:moveTo>
                    <a:cubicBezTo>
                      <a:pt x="726" y="1661"/>
                      <a:pt x="0" y="663"/>
                      <a:pt x="442" y="284"/>
                    </a:cubicBezTo>
                    <a:cubicBezTo>
                      <a:pt x="799" y="0"/>
                      <a:pt x="1588" y="442"/>
                      <a:pt x="1850" y="197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46" name="Google Shape;346;p3"/>
              <p:cNvSpPr/>
              <p:nvPr/>
            </p:nvSpPr>
            <p:spPr>
              <a:xfrm>
                <a:off x="4709125" y="377900"/>
                <a:ext cx="29975" cy="49175"/>
              </a:xfrm>
              <a:custGeom>
                <a:avLst/>
                <a:gdLst/>
                <a:ahLst/>
                <a:cxnLst/>
                <a:rect l="l" t="t" r="r" b="b"/>
                <a:pathLst>
                  <a:path w="1199" h="1967" extrusionOk="0">
                    <a:moveTo>
                      <a:pt x="662" y="1"/>
                    </a:moveTo>
                    <a:cubicBezTo>
                      <a:pt x="1198" y="526"/>
                      <a:pt x="841" y="1672"/>
                      <a:pt x="241" y="1967"/>
                    </a:cubicBezTo>
                    <a:cubicBezTo>
                      <a:pt x="31" y="1388"/>
                      <a:pt x="0" y="337"/>
                      <a:pt x="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47" name="Google Shape;347;p3"/>
              <p:cNvSpPr/>
              <p:nvPr/>
            </p:nvSpPr>
            <p:spPr>
              <a:xfrm>
                <a:off x="4715425" y="342450"/>
                <a:ext cx="51250" cy="43625"/>
              </a:xfrm>
              <a:custGeom>
                <a:avLst/>
                <a:gdLst/>
                <a:ahLst/>
                <a:cxnLst/>
                <a:rect l="l" t="t" r="r" b="b"/>
                <a:pathLst>
                  <a:path w="2050" h="1745" extrusionOk="0">
                    <a:moveTo>
                      <a:pt x="0" y="914"/>
                    </a:moveTo>
                    <a:cubicBezTo>
                      <a:pt x="641" y="1745"/>
                      <a:pt x="2050" y="536"/>
                      <a:pt x="2050" y="536"/>
                    </a:cubicBezTo>
                    <a:cubicBezTo>
                      <a:pt x="2050" y="536"/>
                      <a:pt x="147" y="0"/>
                      <a:pt x="0" y="91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48" name="Google Shape;348;p3"/>
              <p:cNvSpPr/>
              <p:nvPr/>
            </p:nvSpPr>
            <p:spPr>
              <a:xfrm>
                <a:off x="4674150" y="351375"/>
                <a:ext cx="37100" cy="46525"/>
              </a:xfrm>
              <a:custGeom>
                <a:avLst/>
                <a:gdLst/>
                <a:ahLst/>
                <a:cxnLst/>
                <a:rect l="l" t="t" r="r" b="b"/>
                <a:pathLst>
                  <a:path w="1484" h="1861" extrusionOk="0">
                    <a:moveTo>
                      <a:pt x="1115" y="1"/>
                    </a:moveTo>
                    <a:cubicBezTo>
                      <a:pt x="1483" y="746"/>
                      <a:pt x="979" y="1514"/>
                      <a:pt x="348" y="1861"/>
                    </a:cubicBezTo>
                    <a:cubicBezTo>
                      <a:pt x="1" y="1157"/>
                      <a:pt x="516" y="305"/>
                      <a:pt x="11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49" name="Google Shape;349;p3"/>
              <p:cNvSpPr/>
              <p:nvPr/>
            </p:nvSpPr>
            <p:spPr>
              <a:xfrm>
                <a:off x="4685475" y="313275"/>
                <a:ext cx="50725" cy="35500"/>
              </a:xfrm>
              <a:custGeom>
                <a:avLst/>
                <a:gdLst/>
                <a:ahLst/>
                <a:cxnLst/>
                <a:rect l="l" t="t" r="r" b="b"/>
                <a:pathLst>
                  <a:path w="2029" h="1420" extrusionOk="0">
                    <a:moveTo>
                      <a:pt x="0" y="978"/>
                    </a:moveTo>
                    <a:cubicBezTo>
                      <a:pt x="547" y="1419"/>
                      <a:pt x="1713" y="967"/>
                      <a:pt x="2028" y="431"/>
                    </a:cubicBezTo>
                    <a:cubicBezTo>
                      <a:pt x="1314" y="0"/>
                      <a:pt x="494" y="463"/>
                      <a:pt x="0"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50" name="Google Shape;350;p3"/>
              <p:cNvSpPr/>
              <p:nvPr/>
            </p:nvSpPr>
            <p:spPr>
              <a:xfrm>
                <a:off x="4647350" y="330075"/>
                <a:ext cx="41825" cy="43125"/>
              </a:xfrm>
              <a:custGeom>
                <a:avLst/>
                <a:gdLst/>
                <a:ahLst/>
                <a:cxnLst/>
                <a:rect l="l" t="t" r="r" b="b"/>
                <a:pathLst>
                  <a:path w="1673" h="1725" extrusionOk="0">
                    <a:moveTo>
                      <a:pt x="1178" y="1"/>
                    </a:moveTo>
                    <a:cubicBezTo>
                      <a:pt x="1672" y="684"/>
                      <a:pt x="863" y="1514"/>
                      <a:pt x="358" y="1725"/>
                    </a:cubicBezTo>
                    <a:cubicBezTo>
                      <a:pt x="1" y="1136"/>
                      <a:pt x="663" y="169"/>
                      <a:pt x="11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51" name="Google Shape;351;p3"/>
              <p:cNvSpPr/>
              <p:nvPr/>
            </p:nvSpPr>
            <p:spPr>
              <a:xfrm>
                <a:off x="4653925" y="309325"/>
                <a:ext cx="113550" cy="114325"/>
              </a:xfrm>
              <a:custGeom>
                <a:avLst/>
                <a:gdLst/>
                <a:ahLst/>
                <a:cxnLst/>
                <a:rect l="l" t="t" r="r" b="b"/>
                <a:pathLst>
                  <a:path w="4542" h="4573" extrusionOk="0">
                    <a:moveTo>
                      <a:pt x="232" y="1"/>
                    </a:moveTo>
                    <a:lnTo>
                      <a:pt x="1" y="305"/>
                    </a:lnTo>
                    <a:cubicBezTo>
                      <a:pt x="831" y="915"/>
                      <a:pt x="1598" y="1630"/>
                      <a:pt x="2355" y="2334"/>
                    </a:cubicBezTo>
                    <a:cubicBezTo>
                      <a:pt x="3101" y="3059"/>
                      <a:pt x="3858" y="3785"/>
                      <a:pt x="4541" y="4573"/>
                    </a:cubicBezTo>
                    <a:cubicBezTo>
                      <a:pt x="3574" y="3332"/>
                      <a:pt x="2491" y="2197"/>
                      <a:pt x="1388" y="1083"/>
                    </a:cubicBezTo>
                    <a:cubicBezTo>
                      <a:pt x="1020" y="705"/>
                      <a:pt x="642" y="347"/>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52" name="Google Shape;352;p3"/>
              <p:cNvSpPr/>
              <p:nvPr/>
            </p:nvSpPr>
            <p:spPr>
              <a:xfrm>
                <a:off x="4719350" y="377900"/>
                <a:ext cx="7900" cy="36300"/>
              </a:xfrm>
              <a:custGeom>
                <a:avLst/>
                <a:gdLst/>
                <a:ahLst/>
                <a:cxnLst/>
                <a:rect l="l" t="t" r="r" b="b"/>
                <a:pathLst>
                  <a:path w="316" h="1452" extrusionOk="0">
                    <a:moveTo>
                      <a:pt x="180" y="1"/>
                    </a:moveTo>
                    <a:cubicBezTo>
                      <a:pt x="75" y="484"/>
                      <a:pt x="12" y="968"/>
                      <a:pt x="1" y="1451"/>
                    </a:cubicBezTo>
                    <a:cubicBezTo>
                      <a:pt x="64" y="979"/>
                      <a:pt x="169" y="505"/>
                      <a:pt x="316" y="43"/>
                    </a:cubicBezTo>
                    <a:lnTo>
                      <a:pt x="1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53" name="Google Shape;353;p3"/>
              <p:cNvSpPr/>
              <p:nvPr/>
            </p:nvSpPr>
            <p:spPr>
              <a:xfrm>
                <a:off x="4685725" y="352950"/>
                <a:ext cx="16825" cy="33650"/>
              </a:xfrm>
              <a:custGeom>
                <a:avLst/>
                <a:gdLst/>
                <a:ahLst/>
                <a:cxnLst/>
                <a:rect l="l" t="t" r="r" b="b"/>
                <a:pathLst>
                  <a:path w="673" h="1346" extrusionOk="0">
                    <a:moveTo>
                      <a:pt x="526" y="1"/>
                    </a:moveTo>
                    <a:cubicBezTo>
                      <a:pt x="505" y="106"/>
                      <a:pt x="463" y="221"/>
                      <a:pt x="421" y="326"/>
                    </a:cubicBezTo>
                    <a:cubicBezTo>
                      <a:pt x="273" y="673"/>
                      <a:pt x="116" y="999"/>
                      <a:pt x="0" y="1346"/>
                    </a:cubicBezTo>
                    <a:cubicBezTo>
                      <a:pt x="147" y="1020"/>
                      <a:pt x="337" y="704"/>
                      <a:pt x="516" y="379"/>
                    </a:cubicBezTo>
                    <a:cubicBezTo>
                      <a:pt x="579" y="274"/>
                      <a:pt x="642" y="158"/>
                      <a:pt x="673" y="32"/>
                    </a:cubicBezTo>
                    <a:lnTo>
                      <a:pt x="52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54" name="Google Shape;354;p3"/>
              <p:cNvSpPr/>
              <p:nvPr/>
            </p:nvSpPr>
            <p:spPr>
              <a:xfrm>
                <a:off x="4661825" y="330875"/>
                <a:ext cx="17075" cy="33675"/>
              </a:xfrm>
              <a:custGeom>
                <a:avLst/>
                <a:gdLst/>
                <a:ahLst/>
                <a:cxnLst/>
                <a:rect l="l" t="t" r="r" b="b"/>
                <a:pathLst>
                  <a:path w="683" h="1347" extrusionOk="0">
                    <a:moveTo>
                      <a:pt x="547" y="1"/>
                    </a:moveTo>
                    <a:cubicBezTo>
                      <a:pt x="452" y="473"/>
                      <a:pt x="94" y="873"/>
                      <a:pt x="0" y="1346"/>
                    </a:cubicBezTo>
                    <a:cubicBezTo>
                      <a:pt x="147" y="863"/>
                      <a:pt x="547" y="526"/>
                      <a:pt x="683" y="32"/>
                    </a:cubicBezTo>
                    <a:lnTo>
                      <a:pt x="5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55" name="Google Shape;355;p3"/>
              <p:cNvSpPr/>
              <p:nvPr/>
            </p:nvSpPr>
            <p:spPr>
              <a:xfrm>
                <a:off x="4687825" y="326400"/>
                <a:ext cx="41275" cy="13450"/>
              </a:xfrm>
              <a:custGeom>
                <a:avLst/>
                <a:gdLst/>
                <a:ahLst/>
                <a:cxnLst/>
                <a:rect l="l" t="t" r="r" b="b"/>
                <a:pathLst>
                  <a:path w="1651" h="538" extrusionOk="0">
                    <a:moveTo>
                      <a:pt x="1651" y="1"/>
                    </a:moveTo>
                    <a:lnTo>
                      <a:pt x="1651" y="1"/>
                    </a:lnTo>
                    <a:cubicBezTo>
                      <a:pt x="1104" y="117"/>
                      <a:pt x="568" y="390"/>
                      <a:pt x="0" y="390"/>
                    </a:cubicBezTo>
                    <a:lnTo>
                      <a:pt x="11" y="537"/>
                    </a:lnTo>
                    <a:cubicBezTo>
                      <a:pt x="600" y="484"/>
                      <a:pt x="1093" y="169"/>
                      <a:pt x="16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56" name="Google Shape;356;p3"/>
              <p:cNvSpPr/>
              <p:nvPr/>
            </p:nvSpPr>
            <p:spPr>
              <a:xfrm>
                <a:off x="4713850" y="359250"/>
                <a:ext cx="42325" cy="7400"/>
              </a:xfrm>
              <a:custGeom>
                <a:avLst/>
                <a:gdLst/>
                <a:ahLst/>
                <a:cxnLst/>
                <a:rect l="l" t="t" r="r" b="b"/>
                <a:pathLst>
                  <a:path w="1693" h="296" extrusionOk="0">
                    <a:moveTo>
                      <a:pt x="1692" y="1"/>
                    </a:moveTo>
                    <a:cubicBezTo>
                      <a:pt x="1306" y="68"/>
                      <a:pt x="929" y="172"/>
                      <a:pt x="535" y="172"/>
                    </a:cubicBezTo>
                    <a:cubicBezTo>
                      <a:pt x="501" y="172"/>
                      <a:pt x="466" y="171"/>
                      <a:pt x="431" y="169"/>
                    </a:cubicBezTo>
                    <a:lnTo>
                      <a:pt x="0" y="148"/>
                    </a:lnTo>
                    <a:lnTo>
                      <a:pt x="0" y="148"/>
                    </a:lnTo>
                    <a:lnTo>
                      <a:pt x="10" y="295"/>
                    </a:lnTo>
                    <a:lnTo>
                      <a:pt x="431" y="274"/>
                    </a:lnTo>
                    <a:cubicBezTo>
                      <a:pt x="862" y="263"/>
                      <a:pt x="1283" y="106"/>
                      <a:pt x="16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357" name="Google Shape;357;p3"/>
          <p:cNvGrpSpPr/>
          <p:nvPr/>
        </p:nvGrpSpPr>
        <p:grpSpPr>
          <a:xfrm rot="6299960">
            <a:off x="651646" y="3938264"/>
            <a:ext cx="452717" cy="245227"/>
            <a:chOff x="7268295" y="4291970"/>
            <a:chExt cx="299601" cy="242790"/>
          </a:xfrm>
        </p:grpSpPr>
        <p:sp>
          <p:nvSpPr>
            <p:cNvPr id="358" name="Google Shape;358;p3"/>
            <p:cNvSpPr/>
            <p:nvPr/>
          </p:nvSpPr>
          <p:spPr>
            <a:xfrm>
              <a:off x="7268295" y="4291970"/>
              <a:ext cx="245800" cy="201647"/>
            </a:xfrm>
            <a:custGeom>
              <a:avLst/>
              <a:gdLst/>
              <a:ahLst/>
              <a:cxnLst/>
              <a:rect l="l" t="t" r="r" b="b"/>
              <a:pathLst>
                <a:path w="1631" h="1338" extrusionOk="0">
                  <a:moveTo>
                    <a:pt x="189" y="0"/>
                  </a:moveTo>
                  <a:cubicBezTo>
                    <a:pt x="126" y="0"/>
                    <a:pt x="63" y="4"/>
                    <a:pt x="1" y="13"/>
                  </a:cubicBezTo>
                  <a:cubicBezTo>
                    <a:pt x="75" y="391"/>
                    <a:pt x="285" y="728"/>
                    <a:pt x="579" y="969"/>
                  </a:cubicBezTo>
                  <a:cubicBezTo>
                    <a:pt x="874" y="1200"/>
                    <a:pt x="1252" y="1337"/>
                    <a:pt x="1631" y="1337"/>
                  </a:cubicBezTo>
                  <a:cubicBezTo>
                    <a:pt x="1620" y="948"/>
                    <a:pt x="1409" y="570"/>
                    <a:pt x="1115" y="328"/>
                  </a:cubicBezTo>
                  <a:cubicBezTo>
                    <a:pt x="859" y="116"/>
                    <a:pt x="521" y="0"/>
                    <a:pt x="1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59" name="Google Shape;359;p3"/>
            <p:cNvSpPr/>
            <p:nvPr/>
          </p:nvSpPr>
          <p:spPr>
            <a:xfrm>
              <a:off x="7319082" y="4322714"/>
              <a:ext cx="248814" cy="212045"/>
            </a:xfrm>
            <a:custGeom>
              <a:avLst/>
              <a:gdLst/>
              <a:ahLst/>
              <a:cxnLst/>
              <a:rect l="l" t="t" r="r" b="b"/>
              <a:pathLst>
                <a:path w="1651" h="1407" extrusionOk="0">
                  <a:moveTo>
                    <a:pt x="16" y="1"/>
                  </a:moveTo>
                  <a:cubicBezTo>
                    <a:pt x="11" y="1"/>
                    <a:pt x="6" y="3"/>
                    <a:pt x="0" y="8"/>
                  </a:cubicBezTo>
                  <a:lnTo>
                    <a:pt x="0" y="29"/>
                  </a:lnTo>
                  <a:cubicBezTo>
                    <a:pt x="516" y="534"/>
                    <a:pt x="988" y="965"/>
                    <a:pt x="1619" y="1406"/>
                  </a:cubicBezTo>
                  <a:lnTo>
                    <a:pt x="1630" y="1406"/>
                  </a:lnTo>
                  <a:cubicBezTo>
                    <a:pt x="1640" y="1406"/>
                    <a:pt x="1640" y="1406"/>
                    <a:pt x="1651" y="1396"/>
                  </a:cubicBezTo>
                  <a:cubicBezTo>
                    <a:pt x="1651" y="1396"/>
                    <a:pt x="1651" y="1385"/>
                    <a:pt x="1640" y="1375"/>
                  </a:cubicBezTo>
                  <a:cubicBezTo>
                    <a:pt x="1009" y="933"/>
                    <a:pt x="547" y="513"/>
                    <a:pt x="32" y="8"/>
                  </a:cubicBezTo>
                  <a:cubicBezTo>
                    <a:pt x="27" y="3"/>
                    <a:pt x="22" y="1"/>
                    <a:pt x="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sp>
        <p:nvSpPr>
          <p:cNvPr id="360" name="Google Shape;360;p3"/>
          <p:cNvSpPr txBox="1">
            <a:spLocks noGrp="1"/>
          </p:cNvSpPr>
          <p:nvPr>
            <p:ph type="title"/>
          </p:nvPr>
        </p:nvSpPr>
        <p:spPr>
          <a:xfrm>
            <a:off x="2058724" y="3763575"/>
            <a:ext cx="5118628" cy="1272053"/>
          </a:xfrm>
          <a:prstGeom prst="rect">
            <a:avLst/>
          </a:prstGeom>
        </p:spPr>
        <p:txBody>
          <a:bodyPr spcFirstLastPara="1" wrap="square" lIns="91425" tIns="91425" rIns="91425" bIns="91425" anchor="b" anchorCtr="0">
            <a:noAutofit/>
          </a:bodyPr>
          <a:lstStyle>
            <a:lvl1pPr lvl="0" algn="ctr">
              <a:lnSpc>
                <a:spcPct val="115000"/>
              </a:lnSpc>
              <a:spcBef>
                <a:spcPts val="0"/>
              </a:spcBef>
              <a:spcAft>
                <a:spcPts val="0"/>
              </a:spcAft>
              <a:buSzPts val="3600"/>
              <a:buNone/>
              <a:defRPr sz="5051"/>
            </a:lvl1pPr>
            <a:lvl2pPr lvl="1" algn="ctr">
              <a:spcBef>
                <a:spcPts val="0"/>
              </a:spcBef>
              <a:spcAft>
                <a:spcPts val="0"/>
              </a:spcAft>
              <a:buSzPts val="3600"/>
              <a:buNone/>
              <a:defRPr sz="3636"/>
            </a:lvl2pPr>
            <a:lvl3pPr lvl="2" algn="ctr">
              <a:spcBef>
                <a:spcPts val="0"/>
              </a:spcBef>
              <a:spcAft>
                <a:spcPts val="0"/>
              </a:spcAft>
              <a:buSzPts val="3600"/>
              <a:buNone/>
              <a:defRPr sz="3636"/>
            </a:lvl3pPr>
            <a:lvl4pPr lvl="3" algn="ctr">
              <a:spcBef>
                <a:spcPts val="0"/>
              </a:spcBef>
              <a:spcAft>
                <a:spcPts val="0"/>
              </a:spcAft>
              <a:buSzPts val="3600"/>
              <a:buNone/>
              <a:defRPr sz="3636"/>
            </a:lvl4pPr>
            <a:lvl5pPr lvl="4" algn="ctr">
              <a:spcBef>
                <a:spcPts val="0"/>
              </a:spcBef>
              <a:spcAft>
                <a:spcPts val="0"/>
              </a:spcAft>
              <a:buSzPts val="3600"/>
              <a:buNone/>
              <a:defRPr sz="3636"/>
            </a:lvl5pPr>
            <a:lvl6pPr lvl="5" algn="ctr">
              <a:spcBef>
                <a:spcPts val="0"/>
              </a:spcBef>
              <a:spcAft>
                <a:spcPts val="0"/>
              </a:spcAft>
              <a:buSzPts val="3600"/>
              <a:buNone/>
              <a:defRPr sz="3636"/>
            </a:lvl6pPr>
            <a:lvl7pPr lvl="6" algn="ctr">
              <a:spcBef>
                <a:spcPts val="0"/>
              </a:spcBef>
              <a:spcAft>
                <a:spcPts val="0"/>
              </a:spcAft>
              <a:buSzPts val="3600"/>
              <a:buNone/>
              <a:defRPr sz="3636"/>
            </a:lvl7pPr>
            <a:lvl8pPr lvl="7" algn="ctr">
              <a:spcBef>
                <a:spcPts val="0"/>
              </a:spcBef>
              <a:spcAft>
                <a:spcPts val="0"/>
              </a:spcAft>
              <a:buSzPts val="3600"/>
              <a:buNone/>
              <a:defRPr sz="3636"/>
            </a:lvl8pPr>
            <a:lvl9pPr lvl="8" algn="ctr">
              <a:spcBef>
                <a:spcPts val="0"/>
              </a:spcBef>
              <a:spcAft>
                <a:spcPts val="0"/>
              </a:spcAft>
              <a:buSzPts val="3600"/>
              <a:buNone/>
              <a:defRPr sz="3636"/>
            </a:lvl9pPr>
          </a:lstStyle>
          <a:p>
            <a:r>
              <a:rPr lang="en-US"/>
              <a:t>Click to edit Master title style</a:t>
            </a:r>
            <a:endParaRPr/>
          </a:p>
        </p:txBody>
      </p:sp>
      <p:sp>
        <p:nvSpPr>
          <p:cNvPr id="361" name="Google Shape;361;p3"/>
          <p:cNvSpPr txBox="1">
            <a:spLocks noGrp="1"/>
          </p:cNvSpPr>
          <p:nvPr>
            <p:ph type="title" idx="2" hasCustomPrompt="1"/>
          </p:nvPr>
        </p:nvSpPr>
        <p:spPr>
          <a:xfrm>
            <a:off x="4163052" y="2055680"/>
            <a:ext cx="909972" cy="1272053"/>
          </a:xfrm>
          <a:prstGeom prst="rect">
            <a:avLst/>
          </a:prstGeom>
          <a:noFill/>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lt1"/>
              </a:buClr>
              <a:buSzPts val="6000"/>
              <a:buNone/>
              <a:defRPr sz="6061"/>
            </a:lvl1pPr>
            <a:lvl2pPr lvl="1" algn="ctr" rtl="0">
              <a:spcBef>
                <a:spcPts val="0"/>
              </a:spcBef>
              <a:spcAft>
                <a:spcPts val="0"/>
              </a:spcAft>
              <a:buClr>
                <a:schemeClr val="lt1"/>
              </a:buClr>
              <a:buSzPts val="6000"/>
              <a:buNone/>
              <a:defRPr sz="6061">
                <a:solidFill>
                  <a:schemeClr val="lt1"/>
                </a:solidFill>
              </a:defRPr>
            </a:lvl2pPr>
            <a:lvl3pPr lvl="2" algn="ctr" rtl="0">
              <a:spcBef>
                <a:spcPts val="0"/>
              </a:spcBef>
              <a:spcAft>
                <a:spcPts val="0"/>
              </a:spcAft>
              <a:buClr>
                <a:schemeClr val="lt1"/>
              </a:buClr>
              <a:buSzPts val="6000"/>
              <a:buNone/>
              <a:defRPr sz="6061">
                <a:solidFill>
                  <a:schemeClr val="lt1"/>
                </a:solidFill>
              </a:defRPr>
            </a:lvl3pPr>
            <a:lvl4pPr lvl="3" algn="ctr" rtl="0">
              <a:spcBef>
                <a:spcPts val="0"/>
              </a:spcBef>
              <a:spcAft>
                <a:spcPts val="0"/>
              </a:spcAft>
              <a:buClr>
                <a:schemeClr val="lt1"/>
              </a:buClr>
              <a:buSzPts val="6000"/>
              <a:buNone/>
              <a:defRPr sz="6061">
                <a:solidFill>
                  <a:schemeClr val="lt1"/>
                </a:solidFill>
              </a:defRPr>
            </a:lvl4pPr>
            <a:lvl5pPr lvl="4" algn="ctr" rtl="0">
              <a:spcBef>
                <a:spcPts val="0"/>
              </a:spcBef>
              <a:spcAft>
                <a:spcPts val="0"/>
              </a:spcAft>
              <a:buClr>
                <a:schemeClr val="lt1"/>
              </a:buClr>
              <a:buSzPts val="6000"/>
              <a:buNone/>
              <a:defRPr sz="6061">
                <a:solidFill>
                  <a:schemeClr val="lt1"/>
                </a:solidFill>
              </a:defRPr>
            </a:lvl5pPr>
            <a:lvl6pPr lvl="5" algn="ctr" rtl="0">
              <a:spcBef>
                <a:spcPts val="0"/>
              </a:spcBef>
              <a:spcAft>
                <a:spcPts val="0"/>
              </a:spcAft>
              <a:buClr>
                <a:schemeClr val="lt1"/>
              </a:buClr>
              <a:buSzPts val="6000"/>
              <a:buNone/>
              <a:defRPr sz="6061">
                <a:solidFill>
                  <a:schemeClr val="lt1"/>
                </a:solidFill>
              </a:defRPr>
            </a:lvl6pPr>
            <a:lvl7pPr lvl="6" algn="ctr" rtl="0">
              <a:spcBef>
                <a:spcPts val="0"/>
              </a:spcBef>
              <a:spcAft>
                <a:spcPts val="0"/>
              </a:spcAft>
              <a:buClr>
                <a:schemeClr val="lt1"/>
              </a:buClr>
              <a:buSzPts val="6000"/>
              <a:buNone/>
              <a:defRPr sz="6061">
                <a:solidFill>
                  <a:schemeClr val="lt1"/>
                </a:solidFill>
              </a:defRPr>
            </a:lvl7pPr>
            <a:lvl8pPr lvl="7" algn="ctr" rtl="0">
              <a:spcBef>
                <a:spcPts val="0"/>
              </a:spcBef>
              <a:spcAft>
                <a:spcPts val="0"/>
              </a:spcAft>
              <a:buClr>
                <a:schemeClr val="lt1"/>
              </a:buClr>
              <a:buSzPts val="6000"/>
              <a:buNone/>
              <a:defRPr sz="6061">
                <a:solidFill>
                  <a:schemeClr val="lt1"/>
                </a:solidFill>
              </a:defRPr>
            </a:lvl8pPr>
            <a:lvl9pPr lvl="8" algn="ctr" rtl="0">
              <a:spcBef>
                <a:spcPts val="0"/>
              </a:spcBef>
              <a:spcAft>
                <a:spcPts val="0"/>
              </a:spcAft>
              <a:buClr>
                <a:schemeClr val="lt1"/>
              </a:buClr>
              <a:buSzPts val="6000"/>
              <a:buNone/>
              <a:defRPr sz="6061">
                <a:solidFill>
                  <a:schemeClr val="lt1"/>
                </a:solidFill>
              </a:defRPr>
            </a:lvl9pPr>
          </a:lstStyle>
          <a:p>
            <a:r>
              <a:t>xx%</a:t>
            </a:r>
          </a:p>
        </p:txBody>
      </p:sp>
      <p:sp>
        <p:nvSpPr>
          <p:cNvPr id="362" name="Google Shape;362;p3"/>
          <p:cNvSpPr txBox="1">
            <a:spLocks noGrp="1"/>
          </p:cNvSpPr>
          <p:nvPr>
            <p:ph type="subTitle" idx="1"/>
          </p:nvPr>
        </p:nvSpPr>
        <p:spPr>
          <a:xfrm>
            <a:off x="2058724" y="5016172"/>
            <a:ext cx="5118628" cy="566667"/>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16"/>
            </a:lvl1pPr>
            <a:lvl2pPr lvl="1" algn="ctr" rtl="0">
              <a:lnSpc>
                <a:spcPct val="100000"/>
              </a:lnSpc>
              <a:spcBef>
                <a:spcPts val="0"/>
              </a:spcBef>
              <a:spcAft>
                <a:spcPts val="0"/>
              </a:spcAft>
              <a:buSzPts val="1400"/>
              <a:buNone/>
              <a:defRPr/>
            </a:lvl2pPr>
            <a:lvl3pPr lvl="2" algn="ctr" rtl="0">
              <a:lnSpc>
                <a:spcPct val="100000"/>
              </a:lnSpc>
              <a:spcBef>
                <a:spcPts val="1616"/>
              </a:spcBef>
              <a:spcAft>
                <a:spcPts val="0"/>
              </a:spcAft>
              <a:buSzPts val="1400"/>
              <a:buNone/>
              <a:defRPr/>
            </a:lvl3pPr>
            <a:lvl4pPr lvl="3" algn="ctr" rtl="0">
              <a:lnSpc>
                <a:spcPct val="100000"/>
              </a:lnSpc>
              <a:spcBef>
                <a:spcPts val="1616"/>
              </a:spcBef>
              <a:spcAft>
                <a:spcPts val="0"/>
              </a:spcAft>
              <a:buSzPts val="1400"/>
              <a:buNone/>
              <a:defRPr/>
            </a:lvl4pPr>
            <a:lvl5pPr lvl="4" algn="ctr" rtl="0">
              <a:lnSpc>
                <a:spcPct val="100000"/>
              </a:lnSpc>
              <a:spcBef>
                <a:spcPts val="1616"/>
              </a:spcBef>
              <a:spcAft>
                <a:spcPts val="0"/>
              </a:spcAft>
              <a:buSzPts val="1400"/>
              <a:buNone/>
              <a:defRPr/>
            </a:lvl5pPr>
            <a:lvl6pPr lvl="5" algn="ctr" rtl="0">
              <a:lnSpc>
                <a:spcPct val="100000"/>
              </a:lnSpc>
              <a:spcBef>
                <a:spcPts val="1616"/>
              </a:spcBef>
              <a:spcAft>
                <a:spcPts val="0"/>
              </a:spcAft>
              <a:buSzPts val="1400"/>
              <a:buNone/>
              <a:defRPr/>
            </a:lvl6pPr>
            <a:lvl7pPr lvl="6" algn="ctr" rtl="0">
              <a:lnSpc>
                <a:spcPct val="100000"/>
              </a:lnSpc>
              <a:spcBef>
                <a:spcPts val="1616"/>
              </a:spcBef>
              <a:spcAft>
                <a:spcPts val="0"/>
              </a:spcAft>
              <a:buSzPts val="1400"/>
              <a:buNone/>
              <a:defRPr/>
            </a:lvl7pPr>
            <a:lvl8pPr lvl="7" algn="ctr" rtl="0">
              <a:lnSpc>
                <a:spcPct val="100000"/>
              </a:lnSpc>
              <a:spcBef>
                <a:spcPts val="1616"/>
              </a:spcBef>
              <a:spcAft>
                <a:spcPts val="0"/>
              </a:spcAft>
              <a:buSzPts val="1400"/>
              <a:buNone/>
              <a:defRPr/>
            </a:lvl8pPr>
            <a:lvl9pPr lvl="8" algn="ctr" rtl="0">
              <a:lnSpc>
                <a:spcPct val="100000"/>
              </a:lnSpc>
              <a:spcBef>
                <a:spcPts val="1616"/>
              </a:spcBef>
              <a:spcAft>
                <a:spcPts val="1616"/>
              </a:spcAft>
              <a:buSzPts val="1400"/>
              <a:buNone/>
              <a:defRPr/>
            </a:lvl9pPr>
          </a:lstStyle>
          <a:p>
            <a:r>
              <a:rPr lang="en-US"/>
              <a:t>Click to edit Master subtitle style</a:t>
            </a:r>
            <a:endParaRPr/>
          </a:p>
        </p:txBody>
      </p:sp>
      <p:grpSp>
        <p:nvGrpSpPr>
          <p:cNvPr id="363" name="Google Shape;363;p3"/>
          <p:cNvGrpSpPr/>
          <p:nvPr/>
        </p:nvGrpSpPr>
        <p:grpSpPr>
          <a:xfrm>
            <a:off x="-437935" y="1765652"/>
            <a:ext cx="1219695" cy="1546559"/>
            <a:chOff x="1809851" y="-1311528"/>
            <a:chExt cx="586723" cy="497331"/>
          </a:xfrm>
        </p:grpSpPr>
        <p:sp>
          <p:nvSpPr>
            <p:cNvPr id="364" name="Google Shape;364;p3"/>
            <p:cNvSpPr/>
            <p:nvPr/>
          </p:nvSpPr>
          <p:spPr>
            <a:xfrm rot="-5400000">
              <a:off x="1858059" y="-1352717"/>
              <a:ext cx="497326" cy="579703"/>
            </a:xfrm>
            <a:custGeom>
              <a:avLst/>
              <a:gdLst/>
              <a:ahLst/>
              <a:cxnLst/>
              <a:rect l="l" t="t" r="r" b="b"/>
              <a:pathLst>
                <a:path w="6665" h="7769" extrusionOk="0">
                  <a:moveTo>
                    <a:pt x="1241" y="5267"/>
                  </a:moveTo>
                  <a:cubicBezTo>
                    <a:pt x="2029" y="5929"/>
                    <a:pt x="2975" y="6339"/>
                    <a:pt x="3921" y="5729"/>
                  </a:cubicBezTo>
                  <a:cubicBezTo>
                    <a:pt x="3711" y="6244"/>
                    <a:pt x="3616" y="6812"/>
                    <a:pt x="3753" y="7348"/>
                  </a:cubicBezTo>
                  <a:cubicBezTo>
                    <a:pt x="4047" y="7127"/>
                    <a:pt x="4257" y="6769"/>
                    <a:pt x="4341" y="6391"/>
                  </a:cubicBezTo>
                  <a:cubicBezTo>
                    <a:pt x="4499" y="6886"/>
                    <a:pt x="4752" y="7379"/>
                    <a:pt x="5004" y="7768"/>
                  </a:cubicBezTo>
                  <a:cubicBezTo>
                    <a:pt x="5161" y="7432"/>
                    <a:pt x="5161" y="7043"/>
                    <a:pt x="5077" y="6685"/>
                  </a:cubicBezTo>
                  <a:cubicBezTo>
                    <a:pt x="5424" y="6970"/>
                    <a:pt x="5824" y="7201"/>
                    <a:pt x="6223" y="7295"/>
                  </a:cubicBezTo>
                  <a:cubicBezTo>
                    <a:pt x="6086" y="6980"/>
                    <a:pt x="5866" y="6664"/>
                    <a:pt x="5603" y="6370"/>
                  </a:cubicBezTo>
                  <a:cubicBezTo>
                    <a:pt x="5719" y="6391"/>
                    <a:pt x="5834" y="6402"/>
                    <a:pt x="5950" y="6391"/>
                  </a:cubicBezTo>
                  <a:cubicBezTo>
                    <a:pt x="6191" y="6391"/>
                    <a:pt x="6433" y="6339"/>
                    <a:pt x="6665" y="6213"/>
                  </a:cubicBezTo>
                  <a:cubicBezTo>
                    <a:pt x="6433" y="6087"/>
                    <a:pt x="6223" y="6013"/>
                    <a:pt x="6023" y="5929"/>
                  </a:cubicBezTo>
                  <a:cubicBezTo>
                    <a:pt x="5782" y="5845"/>
                    <a:pt x="5350" y="5687"/>
                    <a:pt x="5035" y="5582"/>
                  </a:cubicBezTo>
                  <a:cubicBezTo>
                    <a:pt x="5540" y="5582"/>
                    <a:pt x="6055" y="5393"/>
                    <a:pt x="6359" y="5025"/>
                  </a:cubicBezTo>
                  <a:cubicBezTo>
                    <a:pt x="5771" y="4899"/>
                    <a:pt x="5119" y="4920"/>
                    <a:pt x="4541" y="5120"/>
                  </a:cubicBezTo>
                  <a:cubicBezTo>
                    <a:pt x="5698" y="3039"/>
                    <a:pt x="1914" y="1"/>
                    <a:pt x="547" y="2639"/>
                  </a:cubicBezTo>
                  <a:cubicBezTo>
                    <a:pt x="1" y="3732"/>
                    <a:pt x="452" y="4604"/>
                    <a:pt x="1241" y="5267"/>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365" name="Google Shape;365;p3"/>
            <p:cNvGrpSpPr/>
            <p:nvPr/>
          </p:nvGrpSpPr>
          <p:grpSpPr>
            <a:xfrm>
              <a:off x="1809851" y="-1311522"/>
              <a:ext cx="586717" cy="497326"/>
              <a:chOff x="4222725" y="516125"/>
              <a:chExt cx="196575" cy="166625"/>
            </a:xfrm>
          </p:grpSpPr>
          <p:sp>
            <p:nvSpPr>
              <p:cNvPr id="366" name="Google Shape;366;p3"/>
              <p:cNvSpPr/>
              <p:nvPr/>
            </p:nvSpPr>
            <p:spPr>
              <a:xfrm>
                <a:off x="4222725" y="533475"/>
                <a:ext cx="164000" cy="149275"/>
              </a:xfrm>
              <a:custGeom>
                <a:avLst/>
                <a:gdLst/>
                <a:ahLst/>
                <a:cxnLst/>
                <a:rect l="l" t="t" r="r" b="b"/>
                <a:pathLst>
                  <a:path w="6560" h="5971" extrusionOk="0">
                    <a:moveTo>
                      <a:pt x="5445" y="1577"/>
                    </a:moveTo>
                    <a:cubicBezTo>
                      <a:pt x="3375" y="0"/>
                      <a:pt x="0" y="4005"/>
                      <a:pt x="2744" y="5424"/>
                    </a:cubicBezTo>
                    <a:cubicBezTo>
                      <a:pt x="3826" y="5970"/>
                      <a:pt x="4699" y="5519"/>
                      <a:pt x="5361" y="4730"/>
                    </a:cubicBezTo>
                    <a:cubicBezTo>
                      <a:pt x="6129" y="3816"/>
                      <a:pt x="6559" y="2670"/>
                      <a:pt x="5445" y="15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67" name="Google Shape;367;p3"/>
              <p:cNvSpPr/>
              <p:nvPr/>
            </p:nvSpPr>
            <p:spPr>
              <a:xfrm>
                <a:off x="4358575" y="527150"/>
                <a:ext cx="48900" cy="52325"/>
              </a:xfrm>
              <a:custGeom>
                <a:avLst/>
                <a:gdLst/>
                <a:ahLst/>
                <a:cxnLst/>
                <a:rect l="l" t="t" r="r" b="b"/>
                <a:pathLst>
                  <a:path w="1956" h="2093" extrusionOk="0">
                    <a:moveTo>
                      <a:pt x="1956" y="1"/>
                    </a:moveTo>
                    <a:cubicBezTo>
                      <a:pt x="1136" y="358"/>
                      <a:pt x="316" y="1262"/>
                      <a:pt x="1" y="2093"/>
                    </a:cubicBezTo>
                    <a:cubicBezTo>
                      <a:pt x="894" y="1820"/>
                      <a:pt x="1735" y="905"/>
                      <a:pt x="19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68" name="Google Shape;368;p3"/>
              <p:cNvSpPr/>
              <p:nvPr/>
            </p:nvSpPr>
            <p:spPr>
              <a:xfrm>
                <a:off x="4357775" y="516125"/>
                <a:ext cx="27875" cy="62550"/>
              </a:xfrm>
              <a:custGeom>
                <a:avLst/>
                <a:gdLst/>
                <a:ahLst/>
                <a:cxnLst/>
                <a:rect l="l" t="t" r="r" b="b"/>
                <a:pathLst>
                  <a:path w="1115" h="2502" extrusionOk="0">
                    <a:moveTo>
                      <a:pt x="905" y="0"/>
                    </a:moveTo>
                    <a:cubicBezTo>
                      <a:pt x="779" y="232"/>
                      <a:pt x="706" y="442"/>
                      <a:pt x="632" y="642"/>
                    </a:cubicBezTo>
                    <a:cubicBezTo>
                      <a:pt x="526" y="936"/>
                      <a:pt x="306" y="1535"/>
                      <a:pt x="201" y="1829"/>
                    </a:cubicBezTo>
                    <a:cubicBezTo>
                      <a:pt x="127" y="2039"/>
                      <a:pt x="54" y="2250"/>
                      <a:pt x="1" y="2502"/>
                    </a:cubicBezTo>
                    <a:cubicBezTo>
                      <a:pt x="695" y="2219"/>
                      <a:pt x="1115" y="1451"/>
                      <a:pt x="1094" y="715"/>
                    </a:cubicBezTo>
                    <a:cubicBezTo>
                      <a:pt x="1084" y="474"/>
                      <a:pt x="1031" y="232"/>
                      <a:pt x="9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69" name="Google Shape;369;p3"/>
              <p:cNvSpPr/>
              <p:nvPr/>
            </p:nvSpPr>
            <p:spPr>
              <a:xfrm>
                <a:off x="4359875" y="554475"/>
                <a:ext cx="59425" cy="23525"/>
              </a:xfrm>
              <a:custGeom>
                <a:avLst/>
                <a:gdLst/>
                <a:ahLst/>
                <a:cxnLst/>
                <a:rect l="l" t="t" r="r" b="b"/>
                <a:pathLst>
                  <a:path w="2377" h="941" extrusionOk="0">
                    <a:moveTo>
                      <a:pt x="1747" y="1"/>
                    </a:moveTo>
                    <a:cubicBezTo>
                      <a:pt x="1074" y="1"/>
                      <a:pt x="375" y="412"/>
                      <a:pt x="1" y="937"/>
                    </a:cubicBezTo>
                    <a:cubicBezTo>
                      <a:pt x="43" y="940"/>
                      <a:pt x="86" y="941"/>
                      <a:pt x="129" y="941"/>
                    </a:cubicBezTo>
                    <a:cubicBezTo>
                      <a:pt x="881" y="941"/>
                      <a:pt x="1760" y="525"/>
                      <a:pt x="2376" y="138"/>
                    </a:cubicBezTo>
                    <a:cubicBezTo>
                      <a:pt x="2177" y="43"/>
                      <a:pt x="1963" y="1"/>
                      <a:pt x="17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70" name="Google Shape;370;p3"/>
              <p:cNvSpPr/>
              <p:nvPr/>
            </p:nvSpPr>
            <p:spPr>
              <a:xfrm>
                <a:off x="4346750" y="523750"/>
                <a:ext cx="22100" cy="56250"/>
              </a:xfrm>
              <a:custGeom>
                <a:avLst/>
                <a:gdLst/>
                <a:ahLst/>
                <a:cxnLst/>
                <a:rect l="l" t="t" r="r" b="b"/>
                <a:pathLst>
                  <a:path w="884" h="2250" extrusionOk="0">
                    <a:moveTo>
                      <a:pt x="169" y="1"/>
                    </a:moveTo>
                    <a:cubicBezTo>
                      <a:pt x="0" y="736"/>
                      <a:pt x="74" y="1587"/>
                      <a:pt x="453" y="2250"/>
                    </a:cubicBezTo>
                    <a:cubicBezTo>
                      <a:pt x="883" y="1598"/>
                      <a:pt x="778" y="505"/>
                      <a:pt x="1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71" name="Google Shape;371;p3"/>
              <p:cNvSpPr/>
              <p:nvPr/>
            </p:nvSpPr>
            <p:spPr>
              <a:xfrm>
                <a:off x="4357250" y="573300"/>
                <a:ext cx="51525" cy="17225"/>
              </a:xfrm>
              <a:custGeom>
                <a:avLst/>
                <a:gdLst/>
                <a:ahLst/>
                <a:cxnLst/>
                <a:rect l="l" t="t" r="r" b="b"/>
                <a:pathLst>
                  <a:path w="2061" h="689" extrusionOk="0">
                    <a:moveTo>
                      <a:pt x="769" y="0"/>
                    </a:moveTo>
                    <a:cubicBezTo>
                      <a:pt x="491" y="0"/>
                      <a:pt x="220" y="76"/>
                      <a:pt x="1" y="247"/>
                    </a:cubicBezTo>
                    <a:cubicBezTo>
                      <a:pt x="469" y="501"/>
                      <a:pt x="1004" y="689"/>
                      <a:pt x="1540" y="689"/>
                    </a:cubicBezTo>
                    <a:cubicBezTo>
                      <a:pt x="1714" y="689"/>
                      <a:pt x="1889" y="669"/>
                      <a:pt x="2061" y="625"/>
                    </a:cubicBezTo>
                    <a:cubicBezTo>
                      <a:pt x="1778" y="242"/>
                      <a:pt x="1263" y="0"/>
                      <a:pt x="7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72" name="Google Shape;372;p3"/>
              <p:cNvSpPr/>
              <p:nvPr/>
            </p:nvSpPr>
            <p:spPr>
              <a:xfrm>
                <a:off x="4318125" y="567950"/>
                <a:ext cx="55975" cy="48125"/>
              </a:xfrm>
              <a:custGeom>
                <a:avLst/>
                <a:gdLst/>
                <a:ahLst/>
                <a:cxnLst/>
                <a:rect l="l" t="t" r="r" b="b"/>
                <a:pathLst>
                  <a:path w="2239" h="1925" extrusionOk="0">
                    <a:moveTo>
                      <a:pt x="423" y="0"/>
                    </a:moveTo>
                    <a:cubicBezTo>
                      <a:pt x="244" y="0"/>
                      <a:pt x="64" y="57"/>
                      <a:pt x="21" y="251"/>
                    </a:cubicBezTo>
                    <a:cubicBezTo>
                      <a:pt x="0" y="345"/>
                      <a:pt x="21" y="429"/>
                      <a:pt x="94" y="492"/>
                    </a:cubicBezTo>
                    <a:cubicBezTo>
                      <a:pt x="115" y="513"/>
                      <a:pt x="147" y="534"/>
                      <a:pt x="168" y="534"/>
                    </a:cubicBezTo>
                    <a:cubicBezTo>
                      <a:pt x="234" y="553"/>
                      <a:pt x="300" y="561"/>
                      <a:pt x="365" y="561"/>
                    </a:cubicBezTo>
                    <a:cubicBezTo>
                      <a:pt x="407" y="561"/>
                      <a:pt x="448" y="558"/>
                      <a:pt x="490" y="551"/>
                    </a:cubicBezTo>
                    <a:lnTo>
                      <a:pt x="490" y="551"/>
                    </a:lnTo>
                    <a:cubicBezTo>
                      <a:pt x="428" y="618"/>
                      <a:pt x="382" y="698"/>
                      <a:pt x="368" y="797"/>
                    </a:cubicBezTo>
                    <a:cubicBezTo>
                      <a:pt x="368" y="949"/>
                      <a:pt x="514" y="1071"/>
                      <a:pt x="656" y="1071"/>
                    </a:cubicBezTo>
                    <a:cubicBezTo>
                      <a:pt x="662" y="1071"/>
                      <a:pt x="667" y="1071"/>
                      <a:pt x="673" y="1070"/>
                    </a:cubicBezTo>
                    <a:cubicBezTo>
                      <a:pt x="763" y="1066"/>
                      <a:pt x="847" y="1044"/>
                      <a:pt x="925" y="1008"/>
                    </a:cubicBezTo>
                    <a:lnTo>
                      <a:pt x="925" y="1008"/>
                    </a:lnTo>
                    <a:cubicBezTo>
                      <a:pt x="887" y="1105"/>
                      <a:pt x="875" y="1207"/>
                      <a:pt x="925" y="1302"/>
                    </a:cubicBezTo>
                    <a:cubicBezTo>
                      <a:pt x="1016" y="1489"/>
                      <a:pt x="1161" y="1569"/>
                      <a:pt x="1310" y="1569"/>
                    </a:cubicBezTo>
                    <a:cubicBezTo>
                      <a:pt x="1393" y="1569"/>
                      <a:pt x="1478" y="1544"/>
                      <a:pt x="1556" y="1500"/>
                    </a:cubicBezTo>
                    <a:lnTo>
                      <a:pt x="1556" y="1500"/>
                    </a:lnTo>
                    <a:cubicBezTo>
                      <a:pt x="1530" y="1598"/>
                      <a:pt x="1537" y="1699"/>
                      <a:pt x="1608" y="1785"/>
                    </a:cubicBezTo>
                    <a:cubicBezTo>
                      <a:pt x="1684" y="1873"/>
                      <a:pt x="1805" y="1924"/>
                      <a:pt x="1920" y="1924"/>
                    </a:cubicBezTo>
                    <a:cubicBezTo>
                      <a:pt x="2011" y="1924"/>
                      <a:pt x="2098" y="1891"/>
                      <a:pt x="2154" y="1816"/>
                    </a:cubicBezTo>
                    <a:cubicBezTo>
                      <a:pt x="2239" y="1701"/>
                      <a:pt x="2196" y="1554"/>
                      <a:pt x="2144" y="1438"/>
                    </a:cubicBezTo>
                    <a:lnTo>
                      <a:pt x="2144" y="1438"/>
                    </a:lnTo>
                    <a:cubicBezTo>
                      <a:pt x="2186" y="1554"/>
                      <a:pt x="2218" y="1690"/>
                      <a:pt x="2133" y="1795"/>
                    </a:cubicBezTo>
                    <a:cubicBezTo>
                      <a:pt x="2085" y="1850"/>
                      <a:pt x="2016" y="1875"/>
                      <a:pt x="1943" y="1875"/>
                    </a:cubicBezTo>
                    <a:cubicBezTo>
                      <a:pt x="1781" y="1875"/>
                      <a:pt x="1604" y="1753"/>
                      <a:pt x="1619" y="1585"/>
                    </a:cubicBezTo>
                    <a:cubicBezTo>
                      <a:pt x="1624" y="1521"/>
                      <a:pt x="1650" y="1459"/>
                      <a:pt x="1686" y="1403"/>
                    </a:cubicBezTo>
                    <a:lnTo>
                      <a:pt x="1686" y="1403"/>
                    </a:lnTo>
                    <a:cubicBezTo>
                      <a:pt x="1724" y="1367"/>
                      <a:pt x="1758" y="1326"/>
                      <a:pt x="1787" y="1281"/>
                    </a:cubicBezTo>
                    <a:lnTo>
                      <a:pt x="1787" y="1281"/>
                    </a:lnTo>
                    <a:cubicBezTo>
                      <a:pt x="1787" y="1281"/>
                      <a:pt x="1787" y="1281"/>
                      <a:pt x="1787" y="1281"/>
                    </a:cubicBezTo>
                    <a:cubicBezTo>
                      <a:pt x="1818" y="1241"/>
                      <a:pt x="1791" y="1202"/>
                      <a:pt x="1758" y="1202"/>
                    </a:cubicBezTo>
                    <a:cubicBezTo>
                      <a:pt x="1747" y="1202"/>
                      <a:pt x="1735" y="1207"/>
                      <a:pt x="1724" y="1218"/>
                    </a:cubicBezTo>
                    <a:cubicBezTo>
                      <a:pt x="1708" y="1235"/>
                      <a:pt x="1692" y="1253"/>
                      <a:pt x="1677" y="1273"/>
                    </a:cubicBezTo>
                    <a:lnTo>
                      <a:pt x="1677" y="1273"/>
                    </a:lnTo>
                    <a:cubicBezTo>
                      <a:pt x="1581" y="1374"/>
                      <a:pt x="1447" y="1457"/>
                      <a:pt x="1316" y="1457"/>
                    </a:cubicBezTo>
                    <a:cubicBezTo>
                      <a:pt x="1250" y="1457"/>
                      <a:pt x="1184" y="1436"/>
                      <a:pt x="1124" y="1386"/>
                    </a:cubicBezTo>
                    <a:cubicBezTo>
                      <a:pt x="1040" y="1323"/>
                      <a:pt x="988" y="1218"/>
                      <a:pt x="1009" y="1113"/>
                    </a:cubicBezTo>
                    <a:cubicBezTo>
                      <a:pt x="1040" y="996"/>
                      <a:pt x="1114" y="902"/>
                      <a:pt x="1198" y="807"/>
                    </a:cubicBezTo>
                    <a:cubicBezTo>
                      <a:pt x="1219" y="776"/>
                      <a:pt x="1219" y="744"/>
                      <a:pt x="1187" y="723"/>
                    </a:cubicBezTo>
                    <a:cubicBezTo>
                      <a:pt x="1177" y="713"/>
                      <a:pt x="1161" y="707"/>
                      <a:pt x="1145" y="707"/>
                    </a:cubicBezTo>
                    <a:cubicBezTo>
                      <a:pt x="1130" y="707"/>
                      <a:pt x="1114" y="713"/>
                      <a:pt x="1103" y="723"/>
                    </a:cubicBezTo>
                    <a:cubicBezTo>
                      <a:pt x="1100" y="727"/>
                      <a:pt x="1097" y="732"/>
                      <a:pt x="1093" y="736"/>
                    </a:cubicBezTo>
                    <a:lnTo>
                      <a:pt x="1093" y="736"/>
                    </a:lnTo>
                    <a:cubicBezTo>
                      <a:pt x="1030" y="815"/>
                      <a:pt x="930" y="883"/>
                      <a:pt x="830" y="923"/>
                    </a:cubicBezTo>
                    <a:cubicBezTo>
                      <a:pt x="781" y="944"/>
                      <a:pt x="727" y="956"/>
                      <a:pt x="677" y="956"/>
                    </a:cubicBezTo>
                    <a:cubicBezTo>
                      <a:pt x="577" y="956"/>
                      <a:pt x="490" y="909"/>
                      <a:pt x="484" y="797"/>
                    </a:cubicBezTo>
                    <a:cubicBezTo>
                      <a:pt x="505" y="629"/>
                      <a:pt x="673" y="524"/>
                      <a:pt x="809" y="440"/>
                    </a:cubicBezTo>
                    <a:cubicBezTo>
                      <a:pt x="830" y="419"/>
                      <a:pt x="841" y="398"/>
                      <a:pt x="830" y="377"/>
                    </a:cubicBezTo>
                    <a:cubicBezTo>
                      <a:pt x="824" y="356"/>
                      <a:pt x="808" y="345"/>
                      <a:pt x="790" y="345"/>
                    </a:cubicBezTo>
                    <a:cubicBezTo>
                      <a:pt x="779" y="345"/>
                      <a:pt x="768" y="348"/>
                      <a:pt x="757" y="356"/>
                    </a:cubicBezTo>
                    <a:cubicBezTo>
                      <a:pt x="744" y="363"/>
                      <a:pt x="730" y="371"/>
                      <a:pt x="717" y="379"/>
                    </a:cubicBezTo>
                    <a:lnTo>
                      <a:pt x="717" y="379"/>
                    </a:lnTo>
                    <a:cubicBezTo>
                      <a:pt x="617" y="430"/>
                      <a:pt x="447" y="487"/>
                      <a:pt x="306" y="487"/>
                    </a:cubicBezTo>
                    <a:cubicBezTo>
                      <a:pt x="196" y="487"/>
                      <a:pt x="103" y="453"/>
                      <a:pt x="73" y="356"/>
                    </a:cubicBezTo>
                    <a:cubicBezTo>
                      <a:pt x="22" y="90"/>
                      <a:pt x="299" y="20"/>
                      <a:pt x="522" y="20"/>
                    </a:cubicBezTo>
                    <a:cubicBezTo>
                      <a:pt x="573" y="20"/>
                      <a:pt x="621" y="24"/>
                      <a:pt x="662" y="29"/>
                    </a:cubicBezTo>
                    <a:cubicBezTo>
                      <a:pt x="592" y="13"/>
                      <a:pt x="507" y="0"/>
                      <a:pt x="4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73" name="Google Shape;373;p3"/>
              <p:cNvSpPr/>
              <p:nvPr/>
            </p:nvSpPr>
            <p:spPr>
              <a:xfrm>
                <a:off x="4293150" y="577350"/>
                <a:ext cx="70975" cy="65250"/>
              </a:xfrm>
              <a:custGeom>
                <a:avLst/>
                <a:gdLst/>
                <a:ahLst/>
                <a:cxnLst/>
                <a:rect l="l" t="t" r="r" b="b"/>
                <a:pathLst>
                  <a:path w="2839" h="2610" extrusionOk="0">
                    <a:moveTo>
                      <a:pt x="602" y="0"/>
                    </a:moveTo>
                    <a:cubicBezTo>
                      <a:pt x="390" y="0"/>
                      <a:pt x="163" y="114"/>
                      <a:pt x="42" y="284"/>
                    </a:cubicBezTo>
                    <a:cubicBezTo>
                      <a:pt x="0" y="358"/>
                      <a:pt x="0" y="452"/>
                      <a:pt x="42" y="526"/>
                    </a:cubicBezTo>
                    <a:cubicBezTo>
                      <a:pt x="109" y="646"/>
                      <a:pt x="230" y="689"/>
                      <a:pt x="366" y="689"/>
                    </a:cubicBezTo>
                    <a:cubicBezTo>
                      <a:pt x="459" y="689"/>
                      <a:pt x="558" y="669"/>
                      <a:pt x="651" y="639"/>
                    </a:cubicBezTo>
                    <a:lnTo>
                      <a:pt x="651" y="639"/>
                    </a:lnTo>
                    <a:cubicBezTo>
                      <a:pt x="564" y="727"/>
                      <a:pt x="495" y="830"/>
                      <a:pt x="495" y="957"/>
                    </a:cubicBezTo>
                    <a:cubicBezTo>
                      <a:pt x="516" y="1115"/>
                      <a:pt x="652" y="1230"/>
                      <a:pt x="810" y="1251"/>
                    </a:cubicBezTo>
                    <a:cubicBezTo>
                      <a:pt x="828" y="1253"/>
                      <a:pt x="846" y="1254"/>
                      <a:pt x="864" y="1254"/>
                    </a:cubicBezTo>
                    <a:cubicBezTo>
                      <a:pt x="962" y="1254"/>
                      <a:pt x="1054" y="1228"/>
                      <a:pt x="1144" y="1190"/>
                    </a:cubicBezTo>
                    <a:lnTo>
                      <a:pt x="1144" y="1190"/>
                    </a:lnTo>
                    <a:cubicBezTo>
                      <a:pt x="1118" y="1228"/>
                      <a:pt x="1093" y="1269"/>
                      <a:pt x="1072" y="1314"/>
                    </a:cubicBezTo>
                    <a:cubicBezTo>
                      <a:pt x="999" y="1461"/>
                      <a:pt x="1093" y="1640"/>
                      <a:pt x="1219" y="1725"/>
                    </a:cubicBezTo>
                    <a:cubicBezTo>
                      <a:pt x="1305" y="1781"/>
                      <a:pt x="1402" y="1807"/>
                      <a:pt x="1501" y="1807"/>
                    </a:cubicBezTo>
                    <a:cubicBezTo>
                      <a:pt x="1573" y="1807"/>
                      <a:pt x="1645" y="1793"/>
                      <a:pt x="1714" y="1768"/>
                    </a:cubicBezTo>
                    <a:lnTo>
                      <a:pt x="1714" y="1768"/>
                    </a:lnTo>
                    <a:cubicBezTo>
                      <a:pt x="1670" y="1855"/>
                      <a:pt x="1649" y="1949"/>
                      <a:pt x="1682" y="2050"/>
                    </a:cubicBezTo>
                    <a:cubicBezTo>
                      <a:pt x="1770" y="2234"/>
                      <a:pt x="1895" y="2308"/>
                      <a:pt x="2026" y="2308"/>
                    </a:cubicBezTo>
                    <a:cubicBezTo>
                      <a:pt x="2131" y="2308"/>
                      <a:pt x="2239" y="2260"/>
                      <a:pt x="2333" y="2183"/>
                    </a:cubicBezTo>
                    <a:lnTo>
                      <a:pt x="2333" y="2183"/>
                    </a:lnTo>
                    <a:cubicBezTo>
                      <a:pt x="2280" y="2390"/>
                      <a:pt x="2311" y="2610"/>
                      <a:pt x="2559" y="2610"/>
                    </a:cubicBezTo>
                    <a:cubicBezTo>
                      <a:pt x="2574" y="2610"/>
                      <a:pt x="2590" y="2609"/>
                      <a:pt x="2607" y="2607"/>
                    </a:cubicBezTo>
                    <a:cubicBezTo>
                      <a:pt x="2786" y="2544"/>
                      <a:pt x="2817" y="2323"/>
                      <a:pt x="2838" y="2166"/>
                    </a:cubicBezTo>
                    <a:lnTo>
                      <a:pt x="2838" y="2166"/>
                    </a:lnTo>
                    <a:cubicBezTo>
                      <a:pt x="2817" y="2281"/>
                      <a:pt x="2786" y="2386"/>
                      <a:pt x="2723" y="2481"/>
                    </a:cubicBezTo>
                    <a:cubicBezTo>
                      <a:pt x="2684" y="2547"/>
                      <a:pt x="2623" y="2580"/>
                      <a:pt x="2561" y="2580"/>
                    </a:cubicBezTo>
                    <a:cubicBezTo>
                      <a:pt x="2523" y="2580"/>
                      <a:pt x="2485" y="2568"/>
                      <a:pt x="2450" y="2544"/>
                    </a:cubicBezTo>
                    <a:cubicBezTo>
                      <a:pt x="2291" y="2429"/>
                      <a:pt x="2369" y="2204"/>
                      <a:pt x="2460" y="2047"/>
                    </a:cubicBezTo>
                    <a:lnTo>
                      <a:pt x="2460" y="2047"/>
                    </a:lnTo>
                    <a:cubicBezTo>
                      <a:pt x="2479" y="2021"/>
                      <a:pt x="2497" y="1994"/>
                      <a:pt x="2513" y="1966"/>
                    </a:cubicBezTo>
                    <a:lnTo>
                      <a:pt x="2513" y="1966"/>
                    </a:lnTo>
                    <a:cubicBezTo>
                      <a:pt x="2513" y="1966"/>
                      <a:pt x="2513" y="1966"/>
                      <a:pt x="2513" y="1966"/>
                    </a:cubicBezTo>
                    <a:cubicBezTo>
                      <a:pt x="2528" y="1936"/>
                      <a:pt x="2500" y="1906"/>
                      <a:pt x="2476" y="1906"/>
                    </a:cubicBezTo>
                    <a:cubicBezTo>
                      <a:pt x="2466" y="1906"/>
                      <a:pt x="2456" y="1911"/>
                      <a:pt x="2450" y="1924"/>
                    </a:cubicBezTo>
                    <a:cubicBezTo>
                      <a:pt x="2450" y="1924"/>
                      <a:pt x="2450" y="1924"/>
                      <a:pt x="2450" y="1924"/>
                    </a:cubicBezTo>
                    <a:lnTo>
                      <a:pt x="2450" y="1924"/>
                    </a:lnTo>
                    <a:cubicBezTo>
                      <a:pt x="2440" y="1937"/>
                      <a:pt x="2431" y="1951"/>
                      <a:pt x="2422" y="1967"/>
                    </a:cubicBezTo>
                    <a:lnTo>
                      <a:pt x="2422" y="1967"/>
                    </a:lnTo>
                    <a:cubicBezTo>
                      <a:pt x="2360" y="2054"/>
                      <a:pt x="2277" y="2131"/>
                      <a:pt x="2186" y="2176"/>
                    </a:cubicBezTo>
                    <a:cubicBezTo>
                      <a:pt x="2143" y="2205"/>
                      <a:pt x="2096" y="2218"/>
                      <a:pt x="2051" y="2218"/>
                    </a:cubicBezTo>
                    <a:cubicBezTo>
                      <a:pt x="1933" y="2218"/>
                      <a:pt x="1822" y="2132"/>
                      <a:pt x="1777" y="2019"/>
                    </a:cubicBezTo>
                    <a:cubicBezTo>
                      <a:pt x="1742" y="1870"/>
                      <a:pt x="1845" y="1750"/>
                      <a:pt x="1942" y="1629"/>
                    </a:cubicBezTo>
                    <a:lnTo>
                      <a:pt x="1942" y="1629"/>
                    </a:lnTo>
                    <a:cubicBezTo>
                      <a:pt x="1966" y="1607"/>
                      <a:pt x="1988" y="1582"/>
                      <a:pt x="2008" y="1556"/>
                    </a:cubicBezTo>
                    <a:cubicBezTo>
                      <a:pt x="2039" y="1518"/>
                      <a:pt x="1997" y="1469"/>
                      <a:pt x="1956" y="1469"/>
                    </a:cubicBezTo>
                    <a:cubicBezTo>
                      <a:pt x="1940" y="1469"/>
                      <a:pt x="1925" y="1476"/>
                      <a:pt x="1913" y="1493"/>
                    </a:cubicBezTo>
                    <a:cubicBezTo>
                      <a:pt x="1906" y="1502"/>
                      <a:pt x="1899" y="1512"/>
                      <a:pt x="1891" y="1521"/>
                    </a:cubicBezTo>
                    <a:lnTo>
                      <a:pt x="1891" y="1521"/>
                    </a:lnTo>
                    <a:cubicBezTo>
                      <a:pt x="1799" y="1627"/>
                      <a:pt x="1652" y="1688"/>
                      <a:pt x="1511" y="1688"/>
                    </a:cubicBezTo>
                    <a:cubicBezTo>
                      <a:pt x="1376" y="1688"/>
                      <a:pt x="1247" y="1632"/>
                      <a:pt x="1177" y="1503"/>
                    </a:cubicBezTo>
                    <a:cubicBezTo>
                      <a:pt x="1114" y="1325"/>
                      <a:pt x="1304" y="1199"/>
                      <a:pt x="1399" y="1052"/>
                    </a:cubicBezTo>
                    <a:cubicBezTo>
                      <a:pt x="1409" y="1031"/>
                      <a:pt x="1420" y="1010"/>
                      <a:pt x="1399" y="989"/>
                    </a:cubicBezTo>
                    <a:cubicBezTo>
                      <a:pt x="1392" y="969"/>
                      <a:pt x="1372" y="961"/>
                      <a:pt x="1354" y="961"/>
                    </a:cubicBezTo>
                    <a:cubicBezTo>
                      <a:pt x="1343" y="961"/>
                      <a:pt x="1332" y="964"/>
                      <a:pt x="1325" y="968"/>
                    </a:cubicBezTo>
                    <a:cubicBezTo>
                      <a:pt x="1219" y="1041"/>
                      <a:pt x="1104" y="1094"/>
                      <a:pt x="988" y="1125"/>
                    </a:cubicBezTo>
                    <a:cubicBezTo>
                      <a:pt x="950" y="1138"/>
                      <a:pt x="909" y="1145"/>
                      <a:pt x="868" y="1145"/>
                    </a:cubicBezTo>
                    <a:cubicBezTo>
                      <a:pt x="743" y="1145"/>
                      <a:pt x="623" y="1081"/>
                      <a:pt x="600" y="947"/>
                    </a:cubicBezTo>
                    <a:cubicBezTo>
                      <a:pt x="600" y="768"/>
                      <a:pt x="778" y="652"/>
                      <a:pt x="904" y="536"/>
                    </a:cubicBezTo>
                    <a:cubicBezTo>
                      <a:pt x="932" y="510"/>
                      <a:pt x="904" y="459"/>
                      <a:pt x="869" y="459"/>
                    </a:cubicBezTo>
                    <a:cubicBezTo>
                      <a:pt x="864" y="459"/>
                      <a:pt x="858" y="460"/>
                      <a:pt x="852" y="463"/>
                    </a:cubicBezTo>
                    <a:cubicBezTo>
                      <a:pt x="852" y="463"/>
                      <a:pt x="852" y="463"/>
                      <a:pt x="852" y="463"/>
                    </a:cubicBezTo>
                    <a:lnTo>
                      <a:pt x="852" y="463"/>
                    </a:lnTo>
                    <a:cubicBezTo>
                      <a:pt x="701" y="552"/>
                      <a:pt x="521" y="618"/>
                      <a:pt x="342" y="618"/>
                    </a:cubicBezTo>
                    <a:cubicBezTo>
                      <a:pt x="309" y="618"/>
                      <a:pt x="276" y="615"/>
                      <a:pt x="242" y="610"/>
                    </a:cubicBezTo>
                    <a:cubicBezTo>
                      <a:pt x="137" y="589"/>
                      <a:pt x="63" y="505"/>
                      <a:pt x="53" y="400"/>
                    </a:cubicBezTo>
                    <a:cubicBezTo>
                      <a:pt x="63" y="179"/>
                      <a:pt x="432" y="1"/>
                      <a:pt x="631" y="1"/>
                    </a:cubicBezTo>
                    <a:cubicBezTo>
                      <a:pt x="621" y="0"/>
                      <a:pt x="612" y="0"/>
                      <a:pt x="6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74" name="Google Shape;374;p3"/>
              <p:cNvSpPr/>
              <p:nvPr/>
            </p:nvSpPr>
            <p:spPr>
              <a:xfrm>
                <a:off x="4269575" y="595475"/>
                <a:ext cx="76425" cy="67975"/>
              </a:xfrm>
              <a:custGeom>
                <a:avLst/>
                <a:gdLst/>
                <a:ahLst/>
                <a:cxnLst/>
                <a:rect l="l" t="t" r="r" b="b"/>
                <a:pathLst>
                  <a:path w="3057" h="2719" extrusionOk="0">
                    <a:moveTo>
                      <a:pt x="681" y="1"/>
                    </a:moveTo>
                    <a:cubicBezTo>
                      <a:pt x="1" y="294"/>
                      <a:pt x="136" y="765"/>
                      <a:pt x="554" y="765"/>
                    </a:cubicBezTo>
                    <a:cubicBezTo>
                      <a:pt x="626" y="765"/>
                      <a:pt x="706" y="751"/>
                      <a:pt x="793" y="719"/>
                    </a:cubicBezTo>
                    <a:lnTo>
                      <a:pt x="793" y="719"/>
                    </a:lnTo>
                    <a:cubicBezTo>
                      <a:pt x="617" y="900"/>
                      <a:pt x="442" y="1113"/>
                      <a:pt x="639" y="1325"/>
                    </a:cubicBezTo>
                    <a:cubicBezTo>
                      <a:pt x="725" y="1404"/>
                      <a:pt x="825" y="1436"/>
                      <a:pt x="930" y="1436"/>
                    </a:cubicBezTo>
                    <a:cubicBezTo>
                      <a:pt x="1033" y="1436"/>
                      <a:pt x="1140" y="1405"/>
                      <a:pt x="1240" y="1357"/>
                    </a:cubicBezTo>
                    <a:lnTo>
                      <a:pt x="1240" y="1357"/>
                    </a:lnTo>
                    <a:cubicBezTo>
                      <a:pt x="1191" y="1444"/>
                      <a:pt x="1160" y="1538"/>
                      <a:pt x="1174" y="1640"/>
                    </a:cubicBezTo>
                    <a:cubicBezTo>
                      <a:pt x="1217" y="1808"/>
                      <a:pt x="1375" y="1871"/>
                      <a:pt x="1532" y="1893"/>
                    </a:cubicBezTo>
                    <a:cubicBezTo>
                      <a:pt x="1545" y="1894"/>
                      <a:pt x="1559" y="1895"/>
                      <a:pt x="1572" y="1895"/>
                    </a:cubicBezTo>
                    <a:cubicBezTo>
                      <a:pt x="1641" y="1895"/>
                      <a:pt x="1706" y="1878"/>
                      <a:pt x="1769" y="1850"/>
                    </a:cubicBezTo>
                    <a:lnTo>
                      <a:pt x="1769" y="1850"/>
                    </a:lnTo>
                    <a:cubicBezTo>
                      <a:pt x="1676" y="2014"/>
                      <a:pt x="1650" y="2191"/>
                      <a:pt x="1858" y="2324"/>
                    </a:cubicBezTo>
                    <a:cubicBezTo>
                      <a:pt x="1925" y="2359"/>
                      <a:pt x="1993" y="2373"/>
                      <a:pt x="2061" y="2373"/>
                    </a:cubicBezTo>
                    <a:cubicBezTo>
                      <a:pt x="2201" y="2373"/>
                      <a:pt x="2340" y="2311"/>
                      <a:pt x="2466" y="2230"/>
                    </a:cubicBezTo>
                    <a:lnTo>
                      <a:pt x="2466" y="2230"/>
                    </a:lnTo>
                    <a:cubicBezTo>
                      <a:pt x="2382" y="2360"/>
                      <a:pt x="2321" y="2509"/>
                      <a:pt x="2394" y="2628"/>
                    </a:cubicBezTo>
                    <a:cubicBezTo>
                      <a:pt x="2444" y="2687"/>
                      <a:pt x="2527" y="2719"/>
                      <a:pt x="2607" y="2719"/>
                    </a:cubicBezTo>
                    <a:cubicBezTo>
                      <a:pt x="2627" y="2719"/>
                      <a:pt x="2648" y="2717"/>
                      <a:pt x="2667" y="2712"/>
                    </a:cubicBezTo>
                    <a:cubicBezTo>
                      <a:pt x="2846" y="2670"/>
                      <a:pt x="2972" y="2502"/>
                      <a:pt x="3056" y="2345"/>
                    </a:cubicBezTo>
                    <a:lnTo>
                      <a:pt x="3056" y="2345"/>
                    </a:lnTo>
                    <a:cubicBezTo>
                      <a:pt x="2962" y="2490"/>
                      <a:pt x="2806" y="2683"/>
                      <a:pt x="2626" y="2683"/>
                    </a:cubicBezTo>
                    <a:cubicBezTo>
                      <a:pt x="2585" y="2683"/>
                      <a:pt x="2542" y="2673"/>
                      <a:pt x="2499" y="2649"/>
                    </a:cubicBezTo>
                    <a:cubicBezTo>
                      <a:pt x="2279" y="2523"/>
                      <a:pt x="2573" y="2208"/>
                      <a:pt x="2667" y="2082"/>
                    </a:cubicBezTo>
                    <a:cubicBezTo>
                      <a:pt x="2692" y="2057"/>
                      <a:pt x="2672" y="2020"/>
                      <a:pt x="2642" y="2020"/>
                    </a:cubicBezTo>
                    <a:cubicBezTo>
                      <a:pt x="2633" y="2020"/>
                      <a:pt x="2624" y="2023"/>
                      <a:pt x="2615" y="2030"/>
                    </a:cubicBezTo>
                    <a:cubicBezTo>
                      <a:pt x="2615" y="2030"/>
                      <a:pt x="2615" y="2030"/>
                      <a:pt x="2615" y="2030"/>
                    </a:cubicBezTo>
                    <a:lnTo>
                      <a:pt x="2615" y="2030"/>
                    </a:lnTo>
                    <a:cubicBezTo>
                      <a:pt x="2510" y="2114"/>
                      <a:pt x="2394" y="2187"/>
                      <a:pt x="2268" y="2229"/>
                    </a:cubicBezTo>
                    <a:cubicBezTo>
                      <a:pt x="2207" y="2259"/>
                      <a:pt x="2138" y="2276"/>
                      <a:pt x="2072" y="2276"/>
                    </a:cubicBezTo>
                    <a:cubicBezTo>
                      <a:pt x="1954" y="2276"/>
                      <a:pt x="1845" y="2224"/>
                      <a:pt x="1805" y="2103"/>
                    </a:cubicBezTo>
                    <a:cubicBezTo>
                      <a:pt x="1784" y="1914"/>
                      <a:pt x="1973" y="1777"/>
                      <a:pt x="2089" y="1630"/>
                    </a:cubicBezTo>
                    <a:cubicBezTo>
                      <a:pt x="2123" y="1588"/>
                      <a:pt x="2083" y="1534"/>
                      <a:pt x="2039" y="1534"/>
                    </a:cubicBezTo>
                    <a:cubicBezTo>
                      <a:pt x="2028" y="1534"/>
                      <a:pt x="2016" y="1537"/>
                      <a:pt x="2005" y="1546"/>
                    </a:cubicBezTo>
                    <a:cubicBezTo>
                      <a:pt x="1878" y="1663"/>
                      <a:pt x="1743" y="1780"/>
                      <a:pt x="1582" y="1780"/>
                    </a:cubicBezTo>
                    <a:cubicBezTo>
                      <a:pt x="1569" y="1780"/>
                      <a:pt x="1556" y="1779"/>
                      <a:pt x="1543" y="1777"/>
                    </a:cubicBezTo>
                    <a:cubicBezTo>
                      <a:pt x="1448" y="1766"/>
                      <a:pt x="1312" y="1714"/>
                      <a:pt x="1291" y="1619"/>
                    </a:cubicBezTo>
                    <a:cubicBezTo>
                      <a:pt x="1269" y="1441"/>
                      <a:pt x="1427" y="1294"/>
                      <a:pt x="1532" y="1157"/>
                    </a:cubicBezTo>
                    <a:cubicBezTo>
                      <a:pt x="1564" y="1117"/>
                      <a:pt x="1530" y="1065"/>
                      <a:pt x="1488" y="1065"/>
                    </a:cubicBezTo>
                    <a:cubicBezTo>
                      <a:pt x="1475" y="1065"/>
                      <a:pt x="1461" y="1071"/>
                      <a:pt x="1448" y="1084"/>
                    </a:cubicBezTo>
                    <a:cubicBezTo>
                      <a:pt x="1446" y="1085"/>
                      <a:pt x="1444" y="1087"/>
                      <a:pt x="1442" y="1088"/>
                    </a:cubicBezTo>
                    <a:lnTo>
                      <a:pt x="1442" y="1088"/>
                    </a:lnTo>
                    <a:lnTo>
                      <a:pt x="1438" y="1084"/>
                    </a:lnTo>
                    <a:cubicBezTo>
                      <a:pt x="1432" y="1092"/>
                      <a:pt x="1425" y="1100"/>
                      <a:pt x="1419" y="1108"/>
                    </a:cubicBezTo>
                    <a:lnTo>
                      <a:pt x="1419" y="1108"/>
                    </a:lnTo>
                    <a:cubicBezTo>
                      <a:pt x="1287" y="1219"/>
                      <a:pt x="1101" y="1331"/>
                      <a:pt x="930" y="1331"/>
                    </a:cubicBezTo>
                    <a:cubicBezTo>
                      <a:pt x="852" y="1331"/>
                      <a:pt x="778" y="1308"/>
                      <a:pt x="712" y="1252"/>
                    </a:cubicBezTo>
                    <a:cubicBezTo>
                      <a:pt x="670" y="1210"/>
                      <a:pt x="649" y="1147"/>
                      <a:pt x="660" y="1094"/>
                    </a:cubicBezTo>
                    <a:cubicBezTo>
                      <a:pt x="710" y="892"/>
                      <a:pt x="897" y="767"/>
                      <a:pt x="1023" y="599"/>
                    </a:cubicBezTo>
                    <a:lnTo>
                      <a:pt x="1023" y="599"/>
                    </a:lnTo>
                    <a:cubicBezTo>
                      <a:pt x="1028" y="596"/>
                      <a:pt x="1033" y="593"/>
                      <a:pt x="1038" y="589"/>
                    </a:cubicBezTo>
                    <a:lnTo>
                      <a:pt x="1034" y="585"/>
                    </a:lnTo>
                    <a:lnTo>
                      <a:pt x="1034" y="585"/>
                    </a:lnTo>
                    <a:cubicBezTo>
                      <a:pt x="1035" y="583"/>
                      <a:pt x="1037" y="581"/>
                      <a:pt x="1038" y="579"/>
                    </a:cubicBezTo>
                    <a:cubicBezTo>
                      <a:pt x="1048" y="568"/>
                      <a:pt x="1048" y="547"/>
                      <a:pt x="1038" y="526"/>
                    </a:cubicBezTo>
                    <a:cubicBezTo>
                      <a:pt x="1032" y="520"/>
                      <a:pt x="1022" y="514"/>
                      <a:pt x="1011" y="514"/>
                    </a:cubicBezTo>
                    <a:cubicBezTo>
                      <a:pt x="1003" y="514"/>
                      <a:pt x="994" y="517"/>
                      <a:pt x="985" y="526"/>
                    </a:cubicBezTo>
                    <a:cubicBezTo>
                      <a:pt x="983" y="528"/>
                      <a:pt x="981" y="529"/>
                      <a:pt x="980" y="530"/>
                    </a:cubicBezTo>
                    <a:lnTo>
                      <a:pt x="980" y="530"/>
                    </a:lnTo>
                    <a:lnTo>
                      <a:pt x="975" y="526"/>
                    </a:lnTo>
                    <a:cubicBezTo>
                      <a:pt x="970" y="532"/>
                      <a:pt x="965" y="539"/>
                      <a:pt x="959" y="545"/>
                    </a:cubicBezTo>
                    <a:lnTo>
                      <a:pt x="959" y="545"/>
                    </a:lnTo>
                    <a:cubicBezTo>
                      <a:pt x="847" y="625"/>
                      <a:pt x="682" y="703"/>
                      <a:pt x="532" y="703"/>
                    </a:cubicBezTo>
                    <a:cubicBezTo>
                      <a:pt x="437" y="703"/>
                      <a:pt x="348" y="671"/>
                      <a:pt x="281" y="589"/>
                    </a:cubicBezTo>
                    <a:cubicBezTo>
                      <a:pt x="250" y="547"/>
                      <a:pt x="229" y="484"/>
                      <a:pt x="250" y="421"/>
                    </a:cubicBezTo>
                    <a:cubicBezTo>
                      <a:pt x="313" y="222"/>
                      <a:pt x="502" y="106"/>
                      <a:pt x="6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75" name="Google Shape;375;p3"/>
              <p:cNvSpPr/>
              <p:nvPr/>
            </p:nvSpPr>
            <p:spPr>
              <a:xfrm>
                <a:off x="4265775" y="624650"/>
                <a:ext cx="53425" cy="47200"/>
              </a:xfrm>
              <a:custGeom>
                <a:avLst/>
                <a:gdLst/>
                <a:ahLst/>
                <a:cxnLst/>
                <a:rect l="l" t="t" r="r" b="b"/>
                <a:pathLst>
                  <a:path w="2137" h="1888" extrusionOk="0">
                    <a:moveTo>
                      <a:pt x="317" y="1"/>
                    </a:moveTo>
                    <a:cubicBezTo>
                      <a:pt x="1" y="310"/>
                      <a:pt x="113" y="563"/>
                      <a:pt x="360" y="563"/>
                    </a:cubicBezTo>
                    <a:cubicBezTo>
                      <a:pt x="406" y="563"/>
                      <a:pt x="457" y="554"/>
                      <a:pt x="510" y="536"/>
                    </a:cubicBezTo>
                    <a:lnTo>
                      <a:pt x="510" y="536"/>
                    </a:lnTo>
                    <a:cubicBezTo>
                      <a:pt x="451" y="617"/>
                      <a:pt x="403" y="707"/>
                      <a:pt x="391" y="810"/>
                    </a:cubicBezTo>
                    <a:cubicBezTo>
                      <a:pt x="386" y="1030"/>
                      <a:pt x="540" y="1110"/>
                      <a:pt x="721" y="1110"/>
                    </a:cubicBezTo>
                    <a:cubicBezTo>
                      <a:pt x="768" y="1110"/>
                      <a:pt x="816" y="1105"/>
                      <a:pt x="864" y="1095"/>
                    </a:cubicBezTo>
                    <a:lnTo>
                      <a:pt x="864" y="1095"/>
                    </a:lnTo>
                    <a:cubicBezTo>
                      <a:pt x="850" y="1115"/>
                      <a:pt x="836" y="1135"/>
                      <a:pt x="822" y="1157"/>
                    </a:cubicBezTo>
                    <a:cubicBezTo>
                      <a:pt x="728" y="1283"/>
                      <a:pt x="738" y="1461"/>
                      <a:pt x="885" y="1545"/>
                    </a:cubicBezTo>
                    <a:cubicBezTo>
                      <a:pt x="956" y="1587"/>
                      <a:pt x="1036" y="1606"/>
                      <a:pt x="1119" y="1606"/>
                    </a:cubicBezTo>
                    <a:cubicBezTo>
                      <a:pt x="1230" y="1606"/>
                      <a:pt x="1344" y="1573"/>
                      <a:pt x="1443" y="1520"/>
                    </a:cubicBezTo>
                    <a:lnTo>
                      <a:pt x="1443" y="1520"/>
                    </a:lnTo>
                    <a:cubicBezTo>
                      <a:pt x="1397" y="1719"/>
                      <a:pt x="1562" y="1888"/>
                      <a:pt x="1791" y="1888"/>
                    </a:cubicBezTo>
                    <a:cubicBezTo>
                      <a:pt x="1830" y="1888"/>
                      <a:pt x="1872" y="1883"/>
                      <a:pt x="1915" y="1872"/>
                    </a:cubicBezTo>
                    <a:cubicBezTo>
                      <a:pt x="2010" y="1851"/>
                      <a:pt x="2094" y="1777"/>
                      <a:pt x="2136" y="1692"/>
                    </a:cubicBezTo>
                    <a:lnTo>
                      <a:pt x="2136" y="1692"/>
                    </a:lnTo>
                    <a:cubicBezTo>
                      <a:pt x="2067" y="1797"/>
                      <a:pt x="1942" y="1851"/>
                      <a:pt x="1819" y="1851"/>
                    </a:cubicBezTo>
                    <a:cubicBezTo>
                      <a:pt x="1757" y="1851"/>
                      <a:pt x="1695" y="1837"/>
                      <a:pt x="1642" y="1809"/>
                    </a:cubicBezTo>
                    <a:cubicBezTo>
                      <a:pt x="1464" y="1710"/>
                      <a:pt x="1482" y="1537"/>
                      <a:pt x="1597" y="1411"/>
                    </a:cubicBezTo>
                    <a:lnTo>
                      <a:pt x="1597" y="1411"/>
                    </a:lnTo>
                    <a:cubicBezTo>
                      <a:pt x="1605" y="1404"/>
                      <a:pt x="1613" y="1396"/>
                      <a:pt x="1621" y="1388"/>
                    </a:cubicBezTo>
                    <a:lnTo>
                      <a:pt x="1621" y="1388"/>
                    </a:lnTo>
                    <a:cubicBezTo>
                      <a:pt x="1621" y="1388"/>
                      <a:pt x="1621" y="1388"/>
                      <a:pt x="1621" y="1388"/>
                    </a:cubicBezTo>
                    <a:cubicBezTo>
                      <a:pt x="1652" y="1349"/>
                      <a:pt x="1625" y="1310"/>
                      <a:pt x="1592" y="1310"/>
                    </a:cubicBezTo>
                    <a:cubicBezTo>
                      <a:pt x="1581" y="1310"/>
                      <a:pt x="1568" y="1314"/>
                      <a:pt x="1558" y="1325"/>
                    </a:cubicBezTo>
                    <a:cubicBezTo>
                      <a:pt x="1462" y="1421"/>
                      <a:pt x="1283" y="1496"/>
                      <a:pt x="1127" y="1496"/>
                    </a:cubicBezTo>
                    <a:cubicBezTo>
                      <a:pt x="1060" y="1496"/>
                      <a:pt x="998" y="1482"/>
                      <a:pt x="948" y="1451"/>
                    </a:cubicBezTo>
                    <a:cubicBezTo>
                      <a:pt x="854" y="1388"/>
                      <a:pt x="854" y="1304"/>
                      <a:pt x="917" y="1209"/>
                    </a:cubicBezTo>
                    <a:cubicBezTo>
                      <a:pt x="980" y="1125"/>
                      <a:pt x="1064" y="1041"/>
                      <a:pt x="1158" y="968"/>
                    </a:cubicBezTo>
                    <a:cubicBezTo>
                      <a:pt x="1179" y="947"/>
                      <a:pt x="1179" y="915"/>
                      <a:pt x="1169" y="884"/>
                    </a:cubicBezTo>
                    <a:cubicBezTo>
                      <a:pt x="1156" y="871"/>
                      <a:pt x="1135" y="861"/>
                      <a:pt x="1116" y="861"/>
                    </a:cubicBezTo>
                    <a:cubicBezTo>
                      <a:pt x="1104" y="861"/>
                      <a:pt x="1093" y="865"/>
                      <a:pt x="1085" y="873"/>
                    </a:cubicBezTo>
                    <a:cubicBezTo>
                      <a:pt x="1085" y="873"/>
                      <a:pt x="1085" y="873"/>
                      <a:pt x="1085" y="873"/>
                    </a:cubicBezTo>
                    <a:lnTo>
                      <a:pt x="1085" y="873"/>
                    </a:lnTo>
                    <a:cubicBezTo>
                      <a:pt x="1001" y="936"/>
                      <a:pt x="896" y="978"/>
                      <a:pt x="801" y="989"/>
                    </a:cubicBezTo>
                    <a:cubicBezTo>
                      <a:pt x="770" y="995"/>
                      <a:pt x="739" y="998"/>
                      <a:pt x="710" y="998"/>
                    </a:cubicBezTo>
                    <a:cubicBezTo>
                      <a:pt x="591" y="998"/>
                      <a:pt x="497" y="944"/>
                      <a:pt x="497" y="810"/>
                    </a:cubicBezTo>
                    <a:cubicBezTo>
                      <a:pt x="518" y="652"/>
                      <a:pt x="633" y="536"/>
                      <a:pt x="738" y="410"/>
                    </a:cubicBezTo>
                    <a:cubicBezTo>
                      <a:pt x="763" y="377"/>
                      <a:pt x="736" y="338"/>
                      <a:pt x="702" y="338"/>
                    </a:cubicBezTo>
                    <a:cubicBezTo>
                      <a:pt x="693" y="338"/>
                      <a:pt x="684" y="341"/>
                      <a:pt x="675" y="347"/>
                    </a:cubicBezTo>
                    <a:cubicBezTo>
                      <a:pt x="673" y="349"/>
                      <a:pt x="671" y="350"/>
                      <a:pt x="669" y="351"/>
                    </a:cubicBezTo>
                    <a:lnTo>
                      <a:pt x="669" y="351"/>
                    </a:lnTo>
                    <a:lnTo>
                      <a:pt x="665" y="347"/>
                    </a:lnTo>
                    <a:cubicBezTo>
                      <a:pt x="659" y="353"/>
                      <a:pt x="654" y="360"/>
                      <a:pt x="649" y="366"/>
                    </a:cubicBezTo>
                    <a:lnTo>
                      <a:pt x="649" y="366"/>
                    </a:lnTo>
                    <a:cubicBezTo>
                      <a:pt x="586" y="412"/>
                      <a:pt x="528" y="455"/>
                      <a:pt x="455" y="473"/>
                    </a:cubicBezTo>
                    <a:cubicBezTo>
                      <a:pt x="414" y="489"/>
                      <a:pt x="374" y="497"/>
                      <a:pt x="338" y="497"/>
                    </a:cubicBezTo>
                    <a:cubicBezTo>
                      <a:pt x="208" y="497"/>
                      <a:pt x="123" y="397"/>
                      <a:pt x="181" y="232"/>
                    </a:cubicBezTo>
                    <a:cubicBezTo>
                      <a:pt x="212" y="148"/>
                      <a:pt x="265" y="74"/>
                      <a:pt x="3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376" name="Google Shape;376;p3"/>
          <p:cNvGrpSpPr/>
          <p:nvPr/>
        </p:nvGrpSpPr>
        <p:grpSpPr>
          <a:xfrm>
            <a:off x="6436901" y="-548233"/>
            <a:ext cx="763624" cy="1142397"/>
            <a:chOff x="7363942" y="1216423"/>
            <a:chExt cx="756011" cy="755998"/>
          </a:xfrm>
        </p:grpSpPr>
        <p:sp>
          <p:nvSpPr>
            <p:cNvPr id="377" name="Google Shape;377;p3"/>
            <p:cNvSpPr/>
            <p:nvPr/>
          </p:nvSpPr>
          <p:spPr>
            <a:xfrm>
              <a:off x="7363942" y="1216423"/>
              <a:ext cx="755998" cy="755998"/>
            </a:xfrm>
            <a:custGeom>
              <a:avLst/>
              <a:gdLst/>
              <a:ahLst/>
              <a:cxnLst/>
              <a:rect l="l" t="t" r="r" b="b"/>
              <a:pathLst>
                <a:path w="10112" h="10112" extrusionOk="0">
                  <a:moveTo>
                    <a:pt x="5051" y="1"/>
                  </a:moveTo>
                  <a:cubicBezTo>
                    <a:pt x="4747" y="621"/>
                    <a:pt x="4128" y="975"/>
                    <a:pt x="3490" y="975"/>
                  </a:cubicBezTo>
                  <a:cubicBezTo>
                    <a:pt x="3158" y="975"/>
                    <a:pt x="2821" y="880"/>
                    <a:pt x="2520" y="677"/>
                  </a:cubicBezTo>
                  <a:lnTo>
                    <a:pt x="2520" y="677"/>
                  </a:lnTo>
                  <a:cubicBezTo>
                    <a:pt x="2599" y="1677"/>
                    <a:pt x="1796" y="2526"/>
                    <a:pt x="811" y="2526"/>
                  </a:cubicBezTo>
                  <a:cubicBezTo>
                    <a:pt x="766" y="2526"/>
                    <a:pt x="721" y="2525"/>
                    <a:pt x="676" y="2521"/>
                  </a:cubicBezTo>
                  <a:lnTo>
                    <a:pt x="676" y="2521"/>
                  </a:lnTo>
                  <a:cubicBezTo>
                    <a:pt x="1270" y="3402"/>
                    <a:pt x="943" y="4591"/>
                    <a:pt x="0" y="5051"/>
                  </a:cubicBezTo>
                  <a:cubicBezTo>
                    <a:pt x="943" y="5513"/>
                    <a:pt x="1270" y="6711"/>
                    <a:pt x="676" y="7582"/>
                  </a:cubicBezTo>
                  <a:cubicBezTo>
                    <a:pt x="721" y="7578"/>
                    <a:pt x="766" y="7577"/>
                    <a:pt x="811" y="7577"/>
                  </a:cubicBezTo>
                  <a:cubicBezTo>
                    <a:pt x="1796" y="7577"/>
                    <a:pt x="2599" y="8427"/>
                    <a:pt x="2520" y="9436"/>
                  </a:cubicBezTo>
                  <a:cubicBezTo>
                    <a:pt x="2823" y="9232"/>
                    <a:pt x="3162" y="9135"/>
                    <a:pt x="3495" y="9135"/>
                  </a:cubicBezTo>
                  <a:cubicBezTo>
                    <a:pt x="4132" y="9135"/>
                    <a:pt x="4748" y="9487"/>
                    <a:pt x="5051" y="10112"/>
                  </a:cubicBezTo>
                  <a:cubicBezTo>
                    <a:pt x="5353" y="9487"/>
                    <a:pt x="5974" y="9135"/>
                    <a:pt x="6610" y="9135"/>
                  </a:cubicBezTo>
                  <a:cubicBezTo>
                    <a:pt x="6944" y="9135"/>
                    <a:pt x="7282" y="9232"/>
                    <a:pt x="7581" y="9436"/>
                  </a:cubicBezTo>
                  <a:cubicBezTo>
                    <a:pt x="7503" y="8427"/>
                    <a:pt x="8306" y="7577"/>
                    <a:pt x="9300" y="7577"/>
                  </a:cubicBezTo>
                  <a:cubicBezTo>
                    <a:pt x="9345" y="7577"/>
                    <a:pt x="9390" y="7578"/>
                    <a:pt x="9436" y="7582"/>
                  </a:cubicBezTo>
                  <a:cubicBezTo>
                    <a:pt x="8842" y="6711"/>
                    <a:pt x="9159" y="5513"/>
                    <a:pt x="10112" y="5051"/>
                  </a:cubicBezTo>
                  <a:cubicBezTo>
                    <a:pt x="9159" y="4591"/>
                    <a:pt x="8842" y="3402"/>
                    <a:pt x="9436" y="2521"/>
                  </a:cubicBezTo>
                  <a:lnTo>
                    <a:pt x="9436" y="2521"/>
                  </a:lnTo>
                  <a:cubicBezTo>
                    <a:pt x="9390" y="2525"/>
                    <a:pt x="9345" y="2526"/>
                    <a:pt x="9300" y="2526"/>
                  </a:cubicBezTo>
                  <a:cubicBezTo>
                    <a:pt x="8306" y="2526"/>
                    <a:pt x="7503" y="1677"/>
                    <a:pt x="7581" y="677"/>
                  </a:cubicBezTo>
                  <a:lnTo>
                    <a:pt x="7581" y="677"/>
                  </a:lnTo>
                  <a:cubicBezTo>
                    <a:pt x="7284" y="880"/>
                    <a:pt x="6948" y="975"/>
                    <a:pt x="6616" y="975"/>
                  </a:cubicBezTo>
                  <a:cubicBezTo>
                    <a:pt x="5977" y="975"/>
                    <a:pt x="5354" y="621"/>
                    <a:pt x="5051" y="1"/>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378" name="Google Shape;378;p3"/>
            <p:cNvGrpSpPr/>
            <p:nvPr/>
          </p:nvGrpSpPr>
          <p:grpSpPr>
            <a:xfrm>
              <a:off x="7363954" y="1216423"/>
              <a:ext cx="755998" cy="755998"/>
              <a:chOff x="1226825" y="4230200"/>
              <a:chExt cx="252800" cy="252800"/>
            </a:xfrm>
          </p:grpSpPr>
          <p:sp>
            <p:nvSpPr>
              <p:cNvPr id="379" name="Google Shape;379;p3"/>
              <p:cNvSpPr/>
              <p:nvPr/>
            </p:nvSpPr>
            <p:spPr>
              <a:xfrm>
                <a:off x="1226825" y="4230200"/>
                <a:ext cx="252800" cy="252800"/>
              </a:xfrm>
              <a:custGeom>
                <a:avLst/>
                <a:gdLst/>
                <a:ahLst/>
                <a:cxnLst/>
                <a:rect l="l" t="t" r="r" b="b"/>
                <a:pathLst>
                  <a:path w="10112" h="10112" extrusionOk="0">
                    <a:moveTo>
                      <a:pt x="5051" y="1"/>
                    </a:moveTo>
                    <a:cubicBezTo>
                      <a:pt x="4747" y="621"/>
                      <a:pt x="4128" y="975"/>
                      <a:pt x="3490" y="975"/>
                    </a:cubicBezTo>
                    <a:cubicBezTo>
                      <a:pt x="3158" y="975"/>
                      <a:pt x="2821" y="880"/>
                      <a:pt x="2520" y="677"/>
                    </a:cubicBezTo>
                    <a:lnTo>
                      <a:pt x="2520" y="677"/>
                    </a:lnTo>
                    <a:cubicBezTo>
                      <a:pt x="2599" y="1677"/>
                      <a:pt x="1796" y="2526"/>
                      <a:pt x="811" y="2526"/>
                    </a:cubicBezTo>
                    <a:cubicBezTo>
                      <a:pt x="766" y="2526"/>
                      <a:pt x="721" y="2525"/>
                      <a:pt x="676" y="2521"/>
                    </a:cubicBezTo>
                    <a:lnTo>
                      <a:pt x="676" y="2521"/>
                    </a:lnTo>
                    <a:cubicBezTo>
                      <a:pt x="1270" y="3402"/>
                      <a:pt x="943" y="4591"/>
                      <a:pt x="0" y="5051"/>
                    </a:cubicBezTo>
                    <a:cubicBezTo>
                      <a:pt x="943" y="5513"/>
                      <a:pt x="1270" y="6711"/>
                      <a:pt x="676" y="7582"/>
                    </a:cubicBezTo>
                    <a:cubicBezTo>
                      <a:pt x="721" y="7578"/>
                      <a:pt x="766" y="7577"/>
                      <a:pt x="811" y="7577"/>
                    </a:cubicBezTo>
                    <a:cubicBezTo>
                      <a:pt x="1796" y="7577"/>
                      <a:pt x="2599" y="8427"/>
                      <a:pt x="2520" y="9436"/>
                    </a:cubicBezTo>
                    <a:cubicBezTo>
                      <a:pt x="2823" y="9232"/>
                      <a:pt x="3162" y="9135"/>
                      <a:pt x="3495" y="9135"/>
                    </a:cubicBezTo>
                    <a:cubicBezTo>
                      <a:pt x="4132" y="9135"/>
                      <a:pt x="4748" y="9487"/>
                      <a:pt x="5051" y="10112"/>
                    </a:cubicBezTo>
                    <a:cubicBezTo>
                      <a:pt x="5353" y="9487"/>
                      <a:pt x="5974" y="9135"/>
                      <a:pt x="6610" y="9135"/>
                    </a:cubicBezTo>
                    <a:cubicBezTo>
                      <a:pt x="6944" y="9135"/>
                      <a:pt x="7282" y="9232"/>
                      <a:pt x="7581" y="9436"/>
                    </a:cubicBezTo>
                    <a:cubicBezTo>
                      <a:pt x="7503" y="8427"/>
                      <a:pt x="8306" y="7577"/>
                      <a:pt x="9300" y="7577"/>
                    </a:cubicBezTo>
                    <a:cubicBezTo>
                      <a:pt x="9345" y="7577"/>
                      <a:pt x="9390" y="7578"/>
                      <a:pt x="9436" y="7582"/>
                    </a:cubicBezTo>
                    <a:cubicBezTo>
                      <a:pt x="8842" y="6711"/>
                      <a:pt x="9159" y="5513"/>
                      <a:pt x="10112" y="5051"/>
                    </a:cubicBezTo>
                    <a:cubicBezTo>
                      <a:pt x="9159" y="4591"/>
                      <a:pt x="8842" y="3402"/>
                      <a:pt x="9436" y="2521"/>
                    </a:cubicBezTo>
                    <a:lnTo>
                      <a:pt x="9436" y="2521"/>
                    </a:lnTo>
                    <a:cubicBezTo>
                      <a:pt x="9390" y="2525"/>
                      <a:pt x="9345" y="2526"/>
                      <a:pt x="9300" y="2526"/>
                    </a:cubicBezTo>
                    <a:cubicBezTo>
                      <a:pt x="8306" y="2526"/>
                      <a:pt x="7503" y="1677"/>
                      <a:pt x="7581" y="677"/>
                    </a:cubicBezTo>
                    <a:lnTo>
                      <a:pt x="7581" y="677"/>
                    </a:lnTo>
                    <a:cubicBezTo>
                      <a:pt x="7284" y="880"/>
                      <a:pt x="6948" y="975"/>
                      <a:pt x="6616" y="975"/>
                    </a:cubicBezTo>
                    <a:cubicBezTo>
                      <a:pt x="5977" y="975"/>
                      <a:pt x="5354" y="621"/>
                      <a:pt x="50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80" name="Google Shape;380;p3"/>
              <p:cNvSpPr/>
              <p:nvPr/>
            </p:nvSpPr>
            <p:spPr>
              <a:xfrm>
                <a:off x="1243975" y="4247350"/>
                <a:ext cx="218250" cy="218250"/>
              </a:xfrm>
              <a:custGeom>
                <a:avLst/>
                <a:gdLst/>
                <a:ahLst/>
                <a:cxnLst/>
                <a:rect l="l" t="t" r="r" b="b"/>
                <a:pathLst>
                  <a:path w="8730" h="8730" extrusionOk="0">
                    <a:moveTo>
                      <a:pt x="4365" y="1200"/>
                    </a:moveTo>
                    <a:cubicBezTo>
                      <a:pt x="6116" y="1200"/>
                      <a:pt x="7530" y="2624"/>
                      <a:pt x="7530" y="4365"/>
                    </a:cubicBezTo>
                    <a:cubicBezTo>
                      <a:pt x="7530" y="6117"/>
                      <a:pt x="6116" y="7531"/>
                      <a:pt x="4365" y="7531"/>
                    </a:cubicBezTo>
                    <a:cubicBezTo>
                      <a:pt x="2623" y="7531"/>
                      <a:pt x="1199" y="6117"/>
                      <a:pt x="1199" y="4365"/>
                    </a:cubicBezTo>
                    <a:cubicBezTo>
                      <a:pt x="1199" y="2624"/>
                      <a:pt x="2623" y="1200"/>
                      <a:pt x="4365" y="1200"/>
                    </a:cubicBezTo>
                    <a:close/>
                    <a:moveTo>
                      <a:pt x="4365" y="1"/>
                    </a:moveTo>
                    <a:cubicBezTo>
                      <a:pt x="4108" y="544"/>
                      <a:pt x="3566" y="841"/>
                      <a:pt x="3023" y="841"/>
                    </a:cubicBezTo>
                    <a:cubicBezTo>
                      <a:pt x="2736" y="841"/>
                      <a:pt x="2439" y="759"/>
                      <a:pt x="2182" y="585"/>
                    </a:cubicBezTo>
                    <a:lnTo>
                      <a:pt x="2182" y="585"/>
                    </a:lnTo>
                    <a:cubicBezTo>
                      <a:pt x="2244" y="1456"/>
                      <a:pt x="1558" y="2183"/>
                      <a:pt x="697" y="2183"/>
                    </a:cubicBezTo>
                    <a:lnTo>
                      <a:pt x="584" y="2183"/>
                    </a:lnTo>
                    <a:cubicBezTo>
                      <a:pt x="1097" y="2942"/>
                      <a:pt x="820" y="3966"/>
                      <a:pt x="1" y="4365"/>
                    </a:cubicBezTo>
                    <a:cubicBezTo>
                      <a:pt x="820" y="4765"/>
                      <a:pt x="1097" y="5799"/>
                      <a:pt x="584" y="6548"/>
                    </a:cubicBezTo>
                    <a:lnTo>
                      <a:pt x="697" y="6548"/>
                    </a:lnTo>
                    <a:cubicBezTo>
                      <a:pt x="1558" y="6548"/>
                      <a:pt x="2244" y="7275"/>
                      <a:pt x="2182" y="8146"/>
                    </a:cubicBezTo>
                    <a:cubicBezTo>
                      <a:pt x="2439" y="7971"/>
                      <a:pt x="2736" y="7889"/>
                      <a:pt x="3023" y="7889"/>
                    </a:cubicBezTo>
                    <a:cubicBezTo>
                      <a:pt x="3566" y="7889"/>
                      <a:pt x="4108" y="8197"/>
                      <a:pt x="4365" y="8729"/>
                    </a:cubicBezTo>
                    <a:cubicBezTo>
                      <a:pt x="4631" y="8197"/>
                      <a:pt x="5164" y="7889"/>
                      <a:pt x="5717" y="7889"/>
                    </a:cubicBezTo>
                    <a:cubicBezTo>
                      <a:pt x="6004" y="7889"/>
                      <a:pt x="6291" y="7971"/>
                      <a:pt x="6547" y="8146"/>
                    </a:cubicBezTo>
                    <a:cubicBezTo>
                      <a:pt x="6485" y="7275"/>
                      <a:pt x="7182" y="6548"/>
                      <a:pt x="8033" y="6548"/>
                    </a:cubicBezTo>
                    <a:lnTo>
                      <a:pt x="8145" y="6548"/>
                    </a:lnTo>
                    <a:cubicBezTo>
                      <a:pt x="7633" y="5799"/>
                      <a:pt x="7910" y="4765"/>
                      <a:pt x="8729" y="4365"/>
                    </a:cubicBezTo>
                    <a:cubicBezTo>
                      <a:pt x="7910" y="3966"/>
                      <a:pt x="7633" y="2942"/>
                      <a:pt x="8145" y="2183"/>
                    </a:cubicBezTo>
                    <a:lnTo>
                      <a:pt x="8033" y="2183"/>
                    </a:lnTo>
                    <a:cubicBezTo>
                      <a:pt x="7182" y="2183"/>
                      <a:pt x="6485" y="1456"/>
                      <a:pt x="6547" y="585"/>
                    </a:cubicBezTo>
                    <a:lnTo>
                      <a:pt x="6547" y="585"/>
                    </a:lnTo>
                    <a:cubicBezTo>
                      <a:pt x="6291" y="759"/>
                      <a:pt x="6004" y="841"/>
                      <a:pt x="5717" y="841"/>
                    </a:cubicBezTo>
                    <a:cubicBezTo>
                      <a:pt x="5164" y="841"/>
                      <a:pt x="4631" y="544"/>
                      <a:pt x="43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81" name="Google Shape;381;p3"/>
              <p:cNvSpPr/>
              <p:nvPr/>
            </p:nvSpPr>
            <p:spPr>
              <a:xfrm>
                <a:off x="1273950" y="4277325"/>
                <a:ext cx="158300" cy="158325"/>
              </a:xfrm>
              <a:custGeom>
                <a:avLst/>
                <a:gdLst/>
                <a:ahLst/>
                <a:cxnLst/>
                <a:rect l="l" t="t" r="r" b="b"/>
                <a:pathLst>
                  <a:path w="6332" h="6333" extrusionOk="0">
                    <a:moveTo>
                      <a:pt x="3166" y="1"/>
                    </a:moveTo>
                    <a:cubicBezTo>
                      <a:pt x="1424" y="1"/>
                      <a:pt x="0" y="1425"/>
                      <a:pt x="0" y="3166"/>
                    </a:cubicBezTo>
                    <a:cubicBezTo>
                      <a:pt x="0" y="4918"/>
                      <a:pt x="1424" y="6332"/>
                      <a:pt x="3166" y="6332"/>
                    </a:cubicBezTo>
                    <a:cubicBezTo>
                      <a:pt x="4917" y="6332"/>
                      <a:pt x="6331" y="4918"/>
                      <a:pt x="6331" y="3166"/>
                    </a:cubicBezTo>
                    <a:cubicBezTo>
                      <a:pt x="6331" y="1425"/>
                      <a:pt x="4917" y="1"/>
                      <a:pt x="3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382" name="Google Shape;382;p3"/>
          <p:cNvGrpSpPr/>
          <p:nvPr/>
        </p:nvGrpSpPr>
        <p:grpSpPr>
          <a:xfrm>
            <a:off x="1609860" y="7043294"/>
            <a:ext cx="899212" cy="1154798"/>
            <a:chOff x="5385326" y="-1318770"/>
            <a:chExt cx="402263" cy="345325"/>
          </a:xfrm>
        </p:grpSpPr>
        <p:sp>
          <p:nvSpPr>
            <p:cNvPr id="383" name="Google Shape;383;p3"/>
            <p:cNvSpPr/>
            <p:nvPr/>
          </p:nvSpPr>
          <p:spPr>
            <a:xfrm rot="-5400000">
              <a:off x="5422912" y="-1352498"/>
              <a:ext cx="315334" cy="382788"/>
            </a:xfrm>
            <a:custGeom>
              <a:avLst/>
              <a:gdLst/>
              <a:ahLst/>
              <a:cxnLst/>
              <a:rect l="l" t="t" r="r" b="b"/>
              <a:pathLst>
                <a:path w="4226" h="5130" extrusionOk="0">
                  <a:moveTo>
                    <a:pt x="4151" y="4320"/>
                  </a:moveTo>
                  <a:cubicBezTo>
                    <a:pt x="4183" y="4299"/>
                    <a:pt x="4204" y="4268"/>
                    <a:pt x="4204" y="4236"/>
                  </a:cubicBezTo>
                  <a:cubicBezTo>
                    <a:pt x="4215" y="4236"/>
                    <a:pt x="4215" y="4226"/>
                    <a:pt x="4215" y="4226"/>
                  </a:cubicBezTo>
                  <a:lnTo>
                    <a:pt x="4215" y="4215"/>
                  </a:lnTo>
                  <a:cubicBezTo>
                    <a:pt x="4225" y="4152"/>
                    <a:pt x="4183" y="4078"/>
                    <a:pt x="4130" y="4046"/>
                  </a:cubicBezTo>
                  <a:cubicBezTo>
                    <a:pt x="3605" y="3058"/>
                    <a:pt x="2470" y="862"/>
                    <a:pt x="2186" y="305"/>
                  </a:cubicBezTo>
                  <a:cubicBezTo>
                    <a:pt x="2312" y="231"/>
                    <a:pt x="2228" y="0"/>
                    <a:pt x="2060" y="31"/>
                  </a:cubicBezTo>
                  <a:cubicBezTo>
                    <a:pt x="1430" y="178"/>
                    <a:pt x="872" y="547"/>
                    <a:pt x="505" y="1093"/>
                  </a:cubicBezTo>
                  <a:cubicBezTo>
                    <a:pt x="147" y="1608"/>
                    <a:pt x="0" y="2271"/>
                    <a:pt x="63" y="2890"/>
                  </a:cubicBezTo>
                  <a:cubicBezTo>
                    <a:pt x="105" y="3238"/>
                    <a:pt x="199" y="3563"/>
                    <a:pt x="336" y="3878"/>
                  </a:cubicBezTo>
                  <a:cubicBezTo>
                    <a:pt x="463" y="4162"/>
                    <a:pt x="641" y="4446"/>
                    <a:pt x="883" y="4646"/>
                  </a:cubicBezTo>
                  <a:cubicBezTo>
                    <a:pt x="1293" y="5013"/>
                    <a:pt x="1829" y="5129"/>
                    <a:pt x="2365" y="5055"/>
                  </a:cubicBezTo>
                  <a:cubicBezTo>
                    <a:pt x="3006" y="4971"/>
                    <a:pt x="3616" y="4677"/>
                    <a:pt x="4151" y="4320"/>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384" name="Google Shape;384;p3"/>
            <p:cNvGrpSpPr/>
            <p:nvPr/>
          </p:nvGrpSpPr>
          <p:grpSpPr>
            <a:xfrm>
              <a:off x="5385326" y="-1311537"/>
              <a:ext cx="402263" cy="338092"/>
              <a:chOff x="4778776" y="-710437"/>
              <a:chExt cx="402263" cy="338092"/>
            </a:xfrm>
          </p:grpSpPr>
          <p:sp>
            <p:nvSpPr>
              <p:cNvPr id="385" name="Google Shape;385;p3"/>
              <p:cNvSpPr/>
              <p:nvPr/>
            </p:nvSpPr>
            <p:spPr>
              <a:xfrm>
                <a:off x="4791237" y="-710437"/>
                <a:ext cx="389802" cy="338092"/>
              </a:xfrm>
              <a:custGeom>
                <a:avLst/>
                <a:gdLst/>
                <a:ahLst/>
                <a:cxnLst/>
                <a:rect l="l" t="t" r="r" b="b"/>
                <a:pathLst>
                  <a:path w="5224" h="4531" extrusionOk="0">
                    <a:moveTo>
                      <a:pt x="4046" y="0"/>
                    </a:moveTo>
                    <a:cubicBezTo>
                      <a:pt x="3048" y="526"/>
                      <a:pt x="0" y="2103"/>
                      <a:pt x="0" y="2103"/>
                    </a:cubicBezTo>
                    <a:cubicBezTo>
                      <a:pt x="904" y="4530"/>
                      <a:pt x="2838" y="4163"/>
                      <a:pt x="3826" y="3563"/>
                    </a:cubicBezTo>
                    <a:cubicBezTo>
                      <a:pt x="5224" y="2701"/>
                      <a:pt x="4971" y="1125"/>
                      <a:pt x="40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86" name="Google Shape;386;p3"/>
              <p:cNvSpPr/>
              <p:nvPr/>
            </p:nvSpPr>
            <p:spPr>
              <a:xfrm>
                <a:off x="4810787" y="-691634"/>
                <a:ext cx="306753" cy="258102"/>
              </a:xfrm>
              <a:custGeom>
                <a:avLst/>
                <a:gdLst/>
                <a:ahLst/>
                <a:cxnLst/>
                <a:rect l="l" t="t" r="r" b="b"/>
                <a:pathLst>
                  <a:path w="4111" h="3459" extrusionOk="0">
                    <a:moveTo>
                      <a:pt x="106" y="1830"/>
                    </a:moveTo>
                    <a:cubicBezTo>
                      <a:pt x="232" y="2145"/>
                      <a:pt x="348" y="2397"/>
                      <a:pt x="589" y="2638"/>
                    </a:cubicBezTo>
                    <a:cubicBezTo>
                      <a:pt x="810" y="2849"/>
                      <a:pt x="1063" y="3038"/>
                      <a:pt x="1336" y="3164"/>
                    </a:cubicBezTo>
                    <a:cubicBezTo>
                      <a:pt x="1956" y="3458"/>
                      <a:pt x="2649" y="3343"/>
                      <a:pt x="3238" y="3017"/>
                    </a:cubicBezTo>
                    <a:cubicBezTo>
                      <a:pt x="3774" y="2733"/>
                      <a:pt x="4111" y="2271"/>
                      <a:pt x="4069" y="1629"/>
                    </a:cubicBezTo>
                    <a:cubicBezTo>
                      <a:pt x="4037" y="1293"/>
                      <a:pt x="3922" y="999"/>
                      <a:pt x="3774" y="694"/>
                    </a:cubicBezTo>
                    <a:cubicBezTo>
                      <a:pt x="3648" y="442"/>
                      <a:pt x="3448" y="242"/>
                      <a:pt x="3312" y="1"/>
                    </a:cubicBezTo>
                    <a:cubicBezTo>
                      <a:pt x="2313" y="515"/>
                      <a:pt x="652" y="1377"/>
                      <a:pt x="1" y="1703"/>
                    </a:cubicBezTo>
                    <a:cubicBezTo>
                      <a:pt x="54" y="1735"/>
                      <a:pt x="85" y="1777"/>
                      <a:pt x="106" y="18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87" name="Google Shape;387;p3"/>
              <p:cNvSpPr/>
              <p:nvPr/>
            </p:nvSpPr>
            <p:spPr>
              <a:xfrm>
                <a:off x="4778776" y="-709990"/>
                <a:ext cx="381892" cy="310409"/>
              </a:xfrm>
              <a:custGeom>
                <a:avLst/>
                <a:gdLst/>
                <a:ahLst/>
                <a:cxnLst/>
                <a:rect l="l" t="t" r="r" b="b"/>
                <a:pathLst>
                  <a:path w="5118" h="4160" extrusionOk="0">
                    <a:moveTo>
                      <a:pt x="4187" y="0"/>
                    </a:moveTo>
                    <a:cubicBezTo>
                      <a:pt x="4083" y="0"/>
                      <a:pt x="3983" y="105"/>
                      <a:pt x="4056" y="215"/>
                    </a:cubicBezTo>
                    <a:cubicBezTo>
                      <a:pt x="4561" y="971"/>
                      <a:pt x="5107" y="2107"/>
                      <a:pt x="4540" y="2969"/>
                    </a:cubicBezTo>
                    <a:cubicBezTo>
                      <a:pt x="4234" y="3452"/>
                      <a:pt x="3625" y="3704"/>
                      <a:pt x="3089" y="3809"/>
                    </a:cubicBezTo>
                    <a:cubicBezTo>
                      <a:pt x="2926" y="3843"/>
                      <a:pt x="2760" y="3860"/>
                      <a:pt x="2593" y="3860"/>
                    </a:cubicBezTo>
                    <a:cubicBezTo>
                      <a:pt x="2190" y="3860"/>
                      <a:pt x="1786" y="3761"/>
                      <a:pt x="1429" y="3568"/>
                    </a:cubicBezTo>
                    <a:cubicBezTo>
                      <a:pt x="850" y="3253"/>
                      <a:pt x="451" y="2706"/>
                      <a:pt x="314" y="2065"/>
                    </a:cubicBezTo>
                    <a:cubicBezTo>
                      <a:pt x="298" y="1994"/>
                      <a:pt x="243" y="1963"/>
                      <a:pt x="185" y="1963"/>
                    </a:cubicBezTo>
                    <a:cubicBezTo>
                      <a:pt x="97" y="1963"/>
                      <a:pt x="1" y="2035"/>
                      <a:pt x="20" y="2149"/>
                    </a:cubicBezTo>
                    <a:cubicBezTo>
                      <a:pt x="167" y="2779"/>
                      <a:pt x="546" y="3337"/>
                      <a:pt x="1081" y="3704"/>
                    </a:cubicBezTo>
                    <a:cubicBezTo>
                      <a:pt x="1528" y="4008"/>
                      <a:pt x="2066" y="4160"/>
                      <a:pt x="2604" y="4160"/>
                    </a:cubicBezTo>
                    <a:cubicBezTo>
                      <a:pt x="2699" y="4160"/>
                      <a:pt x="2795" y="4155"/>
                      <a:pt x="2889" y="4146"/>
                    </a:cubicBezTo>
                    <a:cubicBezTo>
                      <a:pt x="3225" y="4104"/>
                      <a:pt x="3552" y="4009"/>
                      <a:pt x="3867" y="3872"/>
                    </a:cubicBezTo>
                    <a:cubicBezTo>
                      <a:pt x="4161" y="3746"/>
                      <a:pt x="4435" y="3568"/>
                      <a:pt x="4645" y="3326"/>
                    </a:cubicBezTo>
                    <a:cubicBezTo>
                      <a:pt x="5002" y="2916"/>
                      <a:pt x="5117" y="2380"/>
                      <a:pt x="5054" y="1844"/>
                    </a:cubicBezTo>
                    <a:cubicBezTo>
                      <a:pt x="4970" y="1203"/>
                      <a:pt x="4666" y="593"/>
                      <a:pt x="4308" y="68"/>
                    </a:cubicBezTo>
                    <a:cubicBezTo>
                      <a:pt x="4277" y="20"/>
                      <a:pt x="4231" y="0"/>
                      <a:pt x="4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88" name="Google Shape;388;p3"/>
              <p:cNvSpPr/>
              <p:nvPr/>
            </p:nvSpPr>
            <p:spPr>
              <a:xfrm>
                <a:off x="4951963" y="-599108"/>
                <a:ext cx="27310" cy="37234"/>
              </a:xfrm>
              <a:custGeom>
                <a:avLst/>
                <a:gdLst/>
                <a:ahLst/>
                <a:cxnLst/>
                <a:rect l="l" t="t" r="r" b="b"/>
                <a:pathLst>
                  <a:path w="366" h="499" extrusionOk="0">
                    <a:moveTo>
                      <a:pt x="1" y="1"/>
                    </a:moveTo>
                    <a:lnTo>
                      <a:pt x="1" y="1"/>
                    </a:lnTo>
                    <a:cubicBezTo>
                      <a:pt x="32" y="127"/>
                      <a:pt x="75" y="263"/>
                      <a:pt x="75" y="368"/>
                    </a:cubicBezTo>
                    <a:cubicBezTo>
                      <a:pt x="64" y="389"/>
                      <a:pt x="75" y="421"/>
                      <a:pt x="96" y="442"/>
                    </a:cubicBezTo>
                    <a:cubicBezTo>
                      <a:pt x="123" y="482"/>
                      <a:pt x="160" y="499"/>
                      <a:pt x="196" y="499"/>
                    </a:cubicBezTo>
                    <a:cubicBezTo>
                      <a:pt x="283" y="499"/>
                      <a:pt x="365" y="402"/>
                      <a:pt x="306" y="305"/>
                    </a:cubicBezTo>
                    <a:cubicBezTo>
                      <a:pt x="222" y="179"/>
                      <a:pt x="117" y="9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89" name="Google Shape;389;p3"/>
              <p:cNvSpPr/>
              <p:nvPr/>
            </p:nvSpPr>
            <p:spPr>
              <a:xfrm>
                <a:off x="4896298" y="-552845"/>
                <a:ext cx="21266" cy="40293"/>
              </a:xfrm>
              <a:custGeom>
                <a:avLst/>
                <a:gdLst/>
                <a:ahLst/>
                <a:cxnLst/>
                <a:rect l="l" t="t" r="r" b="b"/>
                <a:pathLst>
                  <a:path w="285" h="540" extrusionOk="0">
                    <a:moveTo>
                      <a:pt x="53" y="1"/>
                    </a:moveTo>
                    <a:cubicBezTo>
                      <a:pt x="43" y="138"/>
                      <a:pt x="1" y="253"/>
                      <a:pt x="11" y="400"/>
                    </a:cubicBezTo>
                    <a:cubicBezTo>
                      <a:pt x="11" y="442"/>
                      <a:pt x="22" y="474"/>
                      <a:pt x="43" y="495"/>
                    </a:cubicBezTo>
                    <a:cubicBezTo>
                      <a:pt x="71" y="524"/>
                      <a:pt x="107" y="540"/>
                      <a:pt x="141" y="540"/>
                    </a:cubicBezTo>
                    <a:cubicBezTo>
                      <a:pt x="170" y="540"/>
                      <a:pt x="198" y="529"/>
                      <a:pt x="221" y="505"/>
                    </a:cubicBezTo>
                    <a:cubicBezTo>
                      <a:pt x="274" y="463"/>
                      <a:pt x="284" y="379"/>
                      <a:pt x="242" y="327"/>
                    </a:cubicBezTo>
                    <a:cubicBezTo>
                      <a:pt x="169" y="243"/>
                      <a:pt x="116" y="106"/>
                      <a:pt x="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90" name="Google Shape;390;p3"/>
              <p:cNvSpPr/>
              <p:nvPr/>
            </p:nvSpPr>
            <p:spPr>
              <a:xfrm>
                <a:off x="5038221" y="-614031"/>
                <a:ext cx="35443" cy="34772"/>
              </a:xfrm>
              <a:custGeom>
                <a:avLst/>
                <a:gdLst/>
                <a:ahLst/>
                <a:cxnLst/>
                <a:rect l="l" t="t" r="r" b="b"/>
                <a:pathLst>
                  <a:path w="475" h="466" extrusionOk="0">
                    <a:moveTo>
                      <a:pt x="1" y="1"/>
                    </a:moveTo>
                    <a:lnTo>
                      <a:pt x="1" y="1"/>
                    </a:lnTo>
                    <a:cubicBezTo>
                      <a:pt x="106" y="127"/>
                      <a:pt x="138" y="253"/>
                      <a:pt x="222" y="400"/>
                    </a:cubicBezTo>
                    <a:cubicBezTo>
                      <a:pt x="232" y="421"/>
                      <a:pt x="253" y="432"/>
                      <a:pt x="274" y="453"/>
                    </a:cubicBezTo>
                    <a:cubicBezTo>
                      <a:pt x="291" y="462"/>
                      <a:pt x="309" y="466"/>
                      <a:pt x="327" y="466"/>
                    </a:cubicBezTo>
                    <a:cubicBezTo>
                      <a:pt x="374" y="466"/>
                      <a:pt x="420" y="439"/>
                      <a:pt x="442" y="400"/>
                    </a:cubicBezTo>
                    <a:cubicBezTo>
                      <a:pt x="474" y="337"/>
                      <a:pt x="453" y="264"/>
                      <a:pt x="390" y="232"/>
                    </a:cubicBezTo>
                    <a:cubicBezTo>
                      <a:pt x="264" y="159"/>
                      <a:pt x="138" y="4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91" name="Google Shape;391;p3"/>
              <p:cNvSpPr/>
              <p:nvPr/>
            </p:nvSpPr>
            <p:spPr>
              <a:xfrm>
                <a:off x="4952784" y="-503374"/>
                <a:ext cx="21564" cy="37980"/>
              </a:xfrm>
              <a:custGeom>
                <a:avLst/>
                <a:gdLst/>
                <a:ahLst/>
                <a:cxnLst/>
                <a:rect l="l" t="t" r="r" b="b"/>
                <a:pathLst>
                  <a:path w="289" h="509" extrusionOk="0">
                    <a:moveTo>
                      <a:pt x="64" y="0"/>
                    </a:moveTo>
                    <a:cubicBezTo>
                      <a:pt x="64" y="115"/>
                      <a:pt x="53" y="242"/>
                      <a:pt x="21" y="326"/>
                    </a:cubicBezTo>
                    <a:cubicBezTo>
                      <a:pt x="0" y="358"/>
                      <a:pt x="0" y="389"/>
                      <a:pt x="11" y="421"/>
                    </a:cubicBezTo>
                    <a:cubicBezTo>
                      <a:pt x="31" y="482"/>
                      <a:pt x="80" y="508"/>
                      <a:pt x="130" y="508"/>
                    </a:cubicBezTo>
                    <a:cubicBezTo>
                      <a:pt x="208" y="508"/>
                      <a:pt x="289" y="443"/>
                      <a:pt x="263" y="347"/>
                    </a:cubicBezTo>
                    <a:cubicBezTo>
                      <a:pt x="221" y="200"/>
                      <a:pt x="137" y="94"/>
                      <a:pt x="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92" name="Google Shape;392;p3"/>
              <p:cNvSpPr/>
              <p:nvPr/>
            </p:nvSpPr>
            <p:spPr>
              <a:xfrm>
                <a:off x="5038221" y="-539489"/>
                <a:ext cx="29922" cy="33802"/>
              </a:xfrm>
              <a:custGeom>
                <a:avLst/>
                <a:gdLst/>
                <a:ahLst/>
                <a:cxnLst/>
                <a:rect l="l" t="t" r="r" b="b"/>
                <a:pathLst>
                  <a:path w="401" h="453" extrusionOk="0">
                    <a:moveTo>
                      <a:pt x="1" y="1"/>
                    </a:moveTo>
                    <a:lnTo>
                      <a:pt x="138" y="368"/>
                    </a:lnTo>
                    <a:cubicBezTo>
                      <a:pt x="156" y="423"/>
                      <a:pt x="208" y="453"/>
                      <a:pt x="260" y="453"/>
                    </a:cubicBezTo>
                    <a:cubicBezTo>
                      <a:pt x="298" y="453"/>
                      <a:pt x="336" y="436"/>
                      <a:pt x="358" y="400"/>
                    </a:cubicBezTo>
                    <a:cubicBezTo>
                      <a:pt x="400" y="337"/>
                      <a:pt x="379" y="263"/>
                      <a:pt x="327" y="221"/>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spTree>
    <p:extLst>
      <p:ext uri="{BB962C8B-B14F-4D97-AF65-F5344CB8AC3E}">
        <p14:creationId xmlns:p14="http://schemas.microsoft.com/office/powerpoint/2010/main" val="3529011605"/>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93"/>
        <p:cNvGrpSpPr/>
        <p:nvPr/>
      </p:nvGrpSpPr>
      <p:grpSpPr>
        <a:xfrm>
          <a:off x="0" y="0"/>
          <a:ext cx="0" cy="0"/>
          <a:chOff x="0" y="0"/>
          <a:chExt cx="0" cy="0"/>
        </a:xfrm>
      </p:grpSpPr>
      <p:sp>
        <p:nvSpPr>
          <p:cNvPr id="394" name="Google Shape;394;p4"/>
          <p:cNvSpPr txBox="1">
            <a:spLocks noGrp="1"/>
          </p:cNvSpPr>
          <p:nvPr>
            <p:ph type="title"/>
          </p:nvPr>
        </p:nvSpPr>
        <p:spPr>
          <a:xfrm>
            <a:off x="727251" y="672484"/>
            <a:ext cx="7781575" cy="865413"/>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en-US"/>
              <a:t>Click to edit Master title style</a:t>
            </a:r>
            <a:endParaRPr/>
          </a:p>
        </p:txBody>
      </p:sp>
      <p:sp>
        <p:nvSpPr>
          <p:cNvPr id="395" name="Google Shape;395;p4"/>
          <p:cNvSpPr txBox="1">
            <a:spLocks noGrp="1"/>
          </p:cNvSpPr>
          <p:nvPr>
            <p:ph type="body" idx="1"/>
          </p:nvPr>
        </p:nvSpPr>
        <p:spPr>
          <a:xfrm>
            <a:off x="727251" y="2220692"/>
            <a:ext cx="7781575" cy="4698347"/>
          </a:xfrm>
          <a:prstGeom prst="rect">
            <a:avLst/>
          </a:prstGeom>
        </p:spPr>
        <p:txBody>
          <a:bodyPr spcFirstLastPara="1" wrap="square" lIns="91425" tIns="91425" rIns="91425" bIns="91425" anchor="t" anchorCtr="0">
            <a:noAutofit/>
          </a:bodyPr>
          <a:lstStyle>
            <a:lvl1pPr marL="461827" lvl="0" indent="-320713" rtl="0">
              <a:spcBef>
                <a:spcPts val="0"/>
              </a:spcBef>
              <a:spcAft>
                <a:spcPts val="0"/>
              </a:spcAft>
              <a:buSzPts val="1400"/>
              <a:buChar char="●"/>
              <a:defRPr/>
            </a:lvl1pPr>
            <a:lvl2pPr marL="923654" lvl="1" indent="-320713" rtl="0">
              <a:lnSpc>
                <a:spcPct val="115000"/>
              </a:lnSpc>
              <a:spcBef>
                <a:spcPts val="0"/>
              </a:spcBef>
              <a:spcAft>
                <a:spcPts val="0"/>
              </a:spcAft>
              <a:buSzPts val="1400"/>
              <a:buChar char="○"/>
              <a:defRPr/>
            </a:lvl2pPr>
            <a:lvl3pPr marL="1385480" lvl="2" indent="-320713" rtl="0">
              <a:lnSpc>
                <a:spcPct val="115000"/>
              </a:lnSpc>
              <a:spcBef>
                <a:spcPts val="1616"/>
              </a:spcBef>
              <a:spcAft>
                <a:spcPts val="0"/>
              </a:spcAft>
              <a:buSzPts val="1400"/>
              <a:buChar char="■"/>
              <a:defRPr/>
            </a:lvl3pPr>
            <a:lvl4pPr marL="1847306" lvl="3" indent="-320713" rtl="0">
              <a:lnSpc>
                <a:spcPct val="115000"/>
              </a:lnSpc>
              <a:spcBef>
                <a:spcPts val="1616"/>
              </a:spcBef>
              <a:spcAft>
                <a:spcPts val="0"/>
              </a:spcAft>
              <a:buSzPts val="1400"/>
              <a:buChar char="●"/>
              <a:defRPr/>
            </a:lvl4pPr>
            <a:lvl5pPr marL="2309133" lvl="4" indent="-320713" rtl="0">
              <a:lnSpc>
                <a:spcPct val="115000"/>
              </a:lnSpc>
              <a:spcBef>
                <a:spcPts val="1616"/>
              </a:spcBef>
              <a:spcAft>
                <a:spcPts val="0"/>
              </a:spcAft>
              <a:buSzPts val="1400"/>
              <a:buChar char="○"/>
              <a:defRPr/>
            </a:lvl5pPr>
            <a:lvl6pPr marL="2770959" lvl="5" indent="-320713" rtl="0">
              <a:lnSpc>
                <a:spcPct val="115000"/>
              </a:lnSpc>
              <a:spcBef>
                <a:spcPts val="1616"/>
              </a:spcBef>
              <a:spcAft>
                <a:spcPts val="0"/>
              </a:spcAft>
              <a:buSzPts val="1400"/>
              <a:buChar char="■"/>
              <a:defRPr/>
            </a:lvl6pPr>
            <a:lvl7pPr marL="3232786" lvl="6" indent="-320713" rtl="0">
              <a:lnSpc>
                <a:spcPct val="115000"/>
              </a:lnSpc>
              <a:spcBef>
                <a:spcPts val="1616"/>
              </a:spcBef>
              <a:spcAft>
                <a:spcPts val="0"/>
              </a:spcAft>
              <a:buSzPts val="1400"/>
              <a:buChar char="●"/>
              <a:defRPr/>
            </a:lvl7pPr>
            <a:lvl8pPr marL="3694613" lvl="7" indent="-320713" rtl="0">
              <a:lnSpc>
                <a:spcPct val="115000"/>
              </a:lnSpc>
              <a:spcBef>
                <a:spcPts val="1616"/>
              </a:spcBef>
              <a:spcAft>
                <a:spcPts val="0"/>
              </a:spcAft>
              <a:buSzPts val="1400"/>
              <a:buChar char="○"/>
              <a:defRPr/>
            </a:lvl8pPr>
            <a:lvl9pPr marL="4156439" lvl="8" indent="-320713" rtl="0">
              <a:lnSpc>
                <a:spcPct val="115000"/>
              </a:lnSpc>
              <a:spcBef>
                <a:spcPts val="1616"/>
              </a:spcBef>
              <a:spcAft>
                <a:spcPts val="1616"/>
              </a:spcAft>
              <a:buSzPts val="1400"/>
              <a:buChar char="■"/>
              <a:defRPr/>
            </a:lvl9pPr>
          </a:lstStyle>
          <a:p>
            <a:pPr lvl="0"/>
            <a:r>
              <a:rPr lang="en-US"/>
              <a:t>Click to edit Master text styles</a:t>
            </a:r>
          </a:p>
        </p:txBody>
      </p:sp>
      <p:sp>
        <p:nvSpPr>
          <p:cNvPr id="396" name="Google Shape;396;p4"/>
          <p:cNvSpPr/>
          <p:nvPr/>
        </p:nvSpPr>
        <p:spPr>
          <a:xfrm rot="-5081888">
            <a:off x="8137234" y="3596730"/>
            <a:ext cx="2989886" cy="2256426"/>
          </a:xfrm>
          <a:custGeom>
            <a:avLst/>
            <a:gdLst/>
            <a:ahLst/>
            <a:cxnLst/>
            <a:rect l="l" t="t" r="r" b="b"/>
            <a:pathLst>
              <a:path w="10388" h="11729" extrusionOk="0">
                <a:moveTo>
                  <a:pt x="6252" y="1"/>
                </a:moveTo>
                <a:lnTo>
                  <a:pt x="6252" y="1"/>
                </a:lnTo>
                <a:cubicBezTo>
                  <a:pt x="4202" y="501"/>
                  <a:pt x="2284" y="1718"/>
                  <a:pt x="1201" y="3518"/>
                </a:cubicBezTo>
                <a:cubicBezTo>
                  <a:pt x="133" y="5337"/>
                  <a:pt x="0" y="7754"/>
                  <a:pt x="1134" y="9521"/>
                </a:cubicBezTo>
                <a:cubicBezTo>
                  <a:pt x="1976" y="10867"/>
                  <a:pt x="3557" y="11729"/>
                  <a:pt x="5120" y="11729"/>
                </a:cubicBezTo>
                <a:cubicBezTo>
                  <a:pt x="5630" y="11729"/>
                  <a:pt x="6139" y="11637"/>
                  <a:pt x="6619" y="11440"/>
                </a:cubicBezTo>
                <a:cubicBezTo>
                  <a:pt x="8404" y="10706"/>
                  <a:pt x="9454" y="8821"/>
                  <a:pt x="9921" y="6953"/>
                </a:cubicBezTo>
                <a:cubicBezTo>
                  <a:pt x="10354" y="5286"/>
                  <a:pt x="10388" y="3402"/>
                  <a:pt x="9405" y="2018"/>
                </a:cubicBezTo>
                <a:cubicBezTo>
                  <a:pt x="8579" y="876"/>
                  <a:pt x="7514" y="52"/>
                  <a:pt x="6624" y="52"/>
                </a:cubicBezTo>
                <a:cubicBezTo>
                  <a:pt x="6435" y="52"/>
                  <a:pt x="6255" y="89"/>
                  <a:pt x="6086" y="168"/>
                </a:cubicBezTo>
                <a:lnTo>
                  <a:pt x="6252" y="1"/>
                </a:lnTo>
                <a:close/>
              </a:path>
            </a:pathLst>
          </a:custGeom>
          <a:solidFill>
            <a:srgbClr val="F892B4">
              <a:alpha val="1721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397" name="Google Shape;397;p4"/>
          <p:cNvSpPr/>
          <p:nvPr/>
        </p:nvSpPr>
        <p:spPr>
          <a:xfrm flipH="1">
            <a:off x="-3024702" y="-342056"/>
            <a:ext cx="5235786" cy="2894514"/>
          </a:xfrm>
          <a:custGeom>
            <a:avLst/>
            <a:gdLst/>
            <a:ahLst/>
            <a:cxnLst/>
            <a:rect l="l" t="t" r="r" b="b"/>
            <a:pathLst>
              <a:path w="80622" h="29791" extrusionOk="0">
                <a:moveTo>
                  <a:pt x="4775" y="0"/>
                </a:moveTo>
                <a:cubicBezTo>
                  <a:pt x="4775" y="0"/>
                  <a:pt x="1" y="8996"/>
                  <a:pt x="13023" y="10474"/>
                </a:cubicBezTo>
                <a:cubicBezTo>
                  <a:pt x="23627" y="11692"/>
                  <a:pt x="17278" y="22506"/>
                  <a:pt x="28596" y="28466"/>
                </a:cubicBezTo>
                <a:cubicBezTo>
                  <a:pt x="30197" y="29310"/>
                  <a:pt x="32305" y="29790"/>
                  <a:pt x="34648" y="29790"/>
                </a:cubicBezTo>
                <a:cubicBezTo>
                  <a:pt x="40148" y="29790"/>
                  <a:pt x="46941" y="27144"/>
                  <a:pt x="51507" y="20347"/>
                </a:cubicBezTo>
                <a:cubicBezTo>
                  <a:pt x="55077" y="15017"/>
                  <a:pt x="58268" y="12899"/>
                  <a:pt x="63173" y="12899"/>
                </a:cubicBezTo>
                <a:cubicBezTo>
                  <a:pt x="64604" y="12899"/>
                  <a:pt x="66181" y="13079"/>
                  <a:pt x="67957" y="13413"/>
                </a:cubicBezTo>
                <a:cubicBezTo>
                  <a:pt x="68607" y="13536"/>
                  <a:pt x="69226" y="13594"/>
                  <a:pt x="69813" y="13594"/>
                </a:cubicBezTo>
                <a:cubicBezTo>
                  <a:pt x="78819" y="13594"/>
                  <a:pt x="80622" y="0"/>
                  <a:pt x="80622" y="0"/>
                </a:cubicBezTo>
                <a:close/>
              </a:path>
            </a:pathLst>
          </a:custGeom>
          <a:solidFill>
            <a:srgbClr val="F892B4">
              <a:alpha val="1721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grpSp>
        <p:nvGrpSpPr>
          <p:cNvPr id="398" name="Google Shape;398;p4"/>
          <p:cNvGrpSpPr/>
          <p:nvPr/>
        </p:nvGrpSpPr>
        <p:grpSpPr>
          <a:xfrm flipH="1">
            <a:off x="8549841" y="5869512"/>
            <a:ext cx="742731" cy="1672605"/>
            <a:chOff x="900964" y="-1155438"/>
            <a:chExt cx="616833" cy="928505"/>
          </a:xfrm>
        </p:grpSpPr>
        <p:sp>
          <p:nvSpPr>
            <p:cNvPr id="399" name="Google Shape;399;p4"/>
            <p:cNvSpPr/>
            <p:nvPr/>
          </p:nvSpPr>
          <p:spPr>
            <a:xfrm rot="-5400000">
              <a:off x="890565" y="-1000566"/>
              <a:ext cx="599013" cy="578215"/>
            </a:xfrm>
            <a:custGeom>
              <a:avLst/>
              <a:gdLst/>
              <a:ahLst/>
              <a:cxnLst/>
              <a:rect l="l" t="t" r="r" b="b"/>
              <a:pathLst>
                <a:path w="4205" h="4059" extrusionOk="0">
                  <a:moveTo>
                    <a:pt x="683" y="2597"/>
                  </a:moveTo>
                  <a:cubicBezTo>
                    <a:pt x="757" y="2513"/>
                    <a:pt x="799" y="2429"/>
                    <a:pt x="809" y="2323"/>
                  </a:cubicBezTo>
                  <a:cubicBezTo>
                    <a:pt x="809" y="2229"/>
                    <a:pt x="788" y="2145"/>
                    <a:pt x="715" y="2082"/>
                  </a:cubicBezTo>
                  <a:cubicBezTo>
                    <a:pt x="641" y="2008"/>
                    <a:pt x="568" y="1977"/>
                    <a:pt x="473" y="1945"/>
                  </a:cubicBezTo>
                  <a:cubicBezTo>
                    <a:pt x="484" y="1683"/>
                    <a:pt x="515" y="1409"/>
                    <a:pt x="568" y="1136"/>
                  </a:cubicBezTo>
                  <a:cubicBezTo>
                    <a:pt x="872" y="1609"/>
                    <a:pt x="1261" y="2019"/>
                    <a:pt x="1703" y="2365"/>
                  </a:cubicBezTo>
                  <a:cubicBezTo>
                    <a:pt x="1724" y="2692"/>
                    <a:pt x="1818" y="3007"/>
                    <a:pt x="1934" y="3322"/>
                  </a:cubicBezTo>
                  <a:cubicBezTo>
                    <a:pt x="1829" y="3406"/>
                    <a:pt x="1745" y="3512"/>
                    <a:pt x="1734" y="3648"/>
                  </a:cubicBezTo>
                  <a:cubicBezTo>
                    <a:pt x="1713" y="3743"/>
                    <a:pt x="1745" y="3827"/>
                    <a:pt x="1818" y="3890"/>
                  </a:cubicBezTo>
                  <a:cubicBezTo>
                    <a:pt x="1850" y="3921"/>
                    <a:pt x="1892" y="3953"/>
                    <a:pt x="1934" y="3974"/>
                  </a:cubicBezTo>
                  <a:cubicBezTo>
                    <a:pt x="2049" y="4058"/>
                    <a:pt x="2249" y="4047"/>
                    <a:pt x="2344" y="3974"/>
                  </a:cubicBezTo>
                  <a:lnTo>
                    <a:pt x="2407" y="3911"/>
                  </a:lnTo>
                  <a:cubicBezTo>
                    <a:pt x="2481" y="3837"/>
                    <a:pt x="2523" y="3753"/>
                    <a:pt x="2533" y="3648"/>
                  </a:cubicBezTo>
                  <a:cubicBezTo>
                    <a:pt x="2533" y="3554"/>
                    <a:pt x="2512" y="3470"/>
                    <a:pt x="2439" y="3396"/>
                  </a:cubicBezTo>
                  <a:cubicBezTo>
                    <a:pt x="2355" y="3322"/>
                    <a:pt x="2270" y="3290"/>
                    <a:pt x="2165" y="3269"/>
                  </a:cubicBezTo>
                  <a:cubicBezTo>
                    <a:pt x="2133" y="3259"/>
                    <a:pt x="2102" y="3259"/>
                    <a:pt x="2070" y="3259"/>
                  </a:cubicBezTo>
                  <a:cubicBezTo>
                    <a:pt x="1976" y="3007"/>
                    <a:pt x="1902" y="2744"/>
                    <a:pt x="1860" y="2482"/>
                  </a:cubicBezTo>
                  <a:cubicBezTo>
                    <a:pt x="2102" y="2650"/>
                    <a:pt x="2355" y="2807"/>
                    <a:pt x="2617" y="2933"/>
                  </a:cubicBezTo>
                  <a:cubicBezTo>
                    <a:pt x="2869" y="3059"/>
                    <a:pt x="3142" y="3164"/>
                    <a:pt x="3427" y="3238"/>
                  </a:cubicBezTo>
                  <a:cubicBezTo>
                    <a:pt x="3406" y="3269"/>
                    <a:pt x="3406" y="3301"/>
                    <a:pt x="3395" y="3343"/>
                  </a:cubicBezTo>
                  <a:cubicBezTo>
                    <a:pt x="3385" y="3427"/>
                    <a:pt x="3406" y="3512"/>
                    <a:pt x="3490" y="3585"/>
                  </a:cubicBezTo>
                  <a:cubicBezTo>
                    <a:pt x="3521" y="3617"/>
                    <a:pt x="3563" y="3638"/>
                    <a:pt x="3595" y="3669"/>
                  </a:cubicBezTo>
                  <a:cubicBezTo>
                    <a:pt x="3721" y="3753"/>
                    <a:pt x="3910" y="3732"/>
                    <a:pt x="4004" y="3659"/>
                  </a:cubicBezTo>
                  <a:cubicBezTo>
                    <a:pt x="4025" y="3638"/>
                    <a:pt x="4046" y="3627"/>
                    <a:pt x="4067" y="3606"/>
                  </a:cubicBezTo>
                  <a:cubicBezTo>
                    <a:pt x="4141" y="3533"/>
                    <a:pt x="4193" y="3438"/>
                    <a:pt x="4193" y="3332"/>
                  </a:cubicBezTo>
                  <a:cubicBezTo>
                    <a:pt x="4204" y="3238"/>
                    <a:pt x="4172" y="3164"/>
                    <a:pt x="4099" y="3091"/>
                  </a:cubicBezTo>
                  <a:cubicBezTo>
                    <a:pt x="4025" y="3017"/>
                    <a:pt x="3931" y="2975"/>
                    <a:pt x="3836" y="2954"/>
                  </a:cubicBezTo>
                  <a:cubicBezTo>
                    <a:pt x="3763" y="2944"/>
                    <a:pt x="3689" y="2944"/>
                    <a:pt x="3626" y="2986"/>
                  </a:cubicBezTo>
                  <a:cubicBezTo>
                    <a:pt x="3595" y="3017"/>
                    <a:pt x="3563" y="3038"/>
                    <a:pt x="3532" y="3070"/>
                  </a:cubicBezTo>
                  <a:cubicBezTo>
                    <a:pt x="3226" y="2986"/>
                    <a:pt x="2932" y="2881"/>
                    <a:pt x="2649" y="2734"/>
                  </a:cubicBezTo>
                  <a:cubicBezTo>
                    <a:pt x="2838" y="2555"/>
                    <a:pt x="3027" y="2386"/>
                    <a:pt x="3237" y="2229"/>
                  </a:cubicBezTo>
                  <a:cubicBezTo>
                    <a:pt x="3258" y="2250"/>
                    <a:pt x="3290" y="2271"/>
                    <a:pt x="3322" y="2292"/>
                  </a:cubicBezTo>
                  <a:cubicBezTo>
                    <a:pt x="3437" y="2376"/>
                    <a:pt x="3637" y="2355"/>
                    <a:pt x="3731" y="2281"/>
                  </a:cubicBezTo>
                  <a:cubicBezTo>
                    <a:pt x="3752" y="2271"/>
                    <a:pt x="3773" y="2250"/>
                    <a:pt x="3784" y="2229"/>
                  </a:cubicBezTo>
                  <a:cubicBezTo>
                    <a:pt x="3857" y="2155"/>
                    <a:pt x="3910" y="2061"/>
                    <a:pt x="3920" y="1956"/>
                  </a:cubicBezTo>
                  <a:cubicBezTo>
                    <a:pt x="3920" y="1872"/>
                    <a:pt x="3889" y="1788"/>
                    <a:pt x="3815" y="1714"/>
                  </a:cubicBezTo>
                  <a:cubicBezTo>
                    <a:pt x="3742" y="1641"/>
                    <a:pt x="3658" y="1599"/>
                    <a:pt x="3553" y="1578"/>
                  </a:cubicBezTo>
                  <a:cubicBezTo>
                    <a:pt x="3479" y="1567"/>
                    <a:pt x="3406" y="1567"/>
                    <a:pt x="3343" y="1620"/>
                  </a:cubicBezTo>
                  <a:cubicBezTo>
                    <a:pt x="3226" y="1704"/>
                    <a:pt x="3142" y="1809"/>
                    <a:pt x="3121" y="1966"/>
                  </a:cubicBezTo>
                  <a:cubicBezTo>
                    <a:pt x="3111" y="2019"/>
                    <a:pt x="3111" y="2071"/>
                    <a:pt x="3142" y="2124"/>
                  </a:cubicBezTo>
                  <a:cubicBezTo>
                    <a:pt x="2911" y="2281"/>
                    <a:pt x="2712" y="2471"/>
                    <a:pt x="2512" y="2660"/>
                  </a:cubicBezTo>
                  <a:cubicBezTo>
                    <a:pt x="2060" y="2418"/>
                    <a:pt x="1640" y="2103"/>
                    <a:pt x="1282" y="1725"/>
                  </a:cubicBezTo>
                  <a:cubicBezTo>
                    <a:pt x="1577" y="1588"/>
                    <a:pt x="1860" y="1430"/>
                    <a:pt x="2144" y="1251"/>
                  </a:cubicBezTo>
                  <a:lnTo>
                    <a:pt x="2154" y="1251"/>
                  </a:lnTo>
                  <a:cubicBezTo>
                    <a:pt x="2270" y="1335"/>
                    <a:pt x="2470" y="1325"/>
                    <a:pt x="2565" y="1251"/>
                  </a:cubicBezTo>
                  <a:cubicBezTo>
                    <a:pt x="2586" y="1230"/>
                    <a:pt x="2607" y="1209"/>
                    <a:pt x="2617" y="1188"/>
                  </a:cubicBezTo>
                  <a:cubicBezTo>
                    <a:pt x="2691" y="1115"/>
                    <a:pt x="2743" y="1031"/>
                    <a:pt x="2754" y="926"/>
                  </a:cubicBezTo>
                  <a:cubicBezTo>
                    <a:pt x="2754" y="831"/>
                    <a:pt x="2722" y="747"/>
                    <a:pt x="2649" y="674"/>
                  </a:cubicBezTo>
                  <a:cubicBezTo>
                    <a:pt x="2575" y="600"/>
                    <a:pt x="2491" y="569"/>
                    <a:pt x="2386" y="548"/>
                  </a:cubicBezTo>
                  <a:cubicBezTo>
                    <a:pt x="2312" y="527"/>
                    <a:pt x="2238" y="537"/>
                    <a:pt x="2175" y="579"/>
                  </a:cubicBezTo>
                  <a:cubicBezTo>
                    <a:pt x="2060" y="663"/>
                    <a:pt x="1965" y="779"/>
                    <a:pt x="1944" y="926"/>
                  </a:cubicBezTo>
                  <a:cubicBezTo>
                    <a:pt x="1934" y="1010"/>
                    <a:pt x="1955" y="1083"/>
                    <a:pt x="2018" y="1146"/>
                  </a:cubicBezTo>
                  <a:cubicBezTo>
                    <a:pt x="1745" y="1325"/>
                    <a:pt x="1472" y="1483"/>
                    <a:pt x="1177" y="1620"/>
                  </a:cubicBezTo>
                  <a:cubicBezTo>
                    <a:pt x="1009" y="1430"/>
                    <a:pt x="862" y="1230"/>
                    <a:pt x="725" y="1031"/>
                  </a:cubicBezTo>
                  <a:cubicBezTo>
                    <a:pt x="536" y="747"/>
                    <a:pt x="379" y="442"/>
                    <a:pt x="262" y="116"/>
                  </a:cubicBezTo>
                  <a:cubicBezTo>
                    <a:pt x="231" y="1"/>
                    <a:pt x="42" y="53"/>
                    <a:pt x="84" y="169"/>
                  </a:cubicBezTo>
                  <a:cubicBezTo>
                    <a:pt x="178" y="442"/>
                    <a:pt x="305" y="705"/>
                    <a:pt x="452" y="957"/>
                  </a:cubicBezTo>
                  <a:cubicBezTo>
                    <a:pt x="379" y="1283"/>
                    <a:pt x="336" y="1609"/>
                    <a:pt x="326" y="1945"/>
                  </a:cubicBezTo>
                  <a:cubicBezTo>
                    <a:pt x="294" y="1945"/>
                    <a:pt x="262" y="1956"/>
                    <a:pt x="231" y="1977"/>
                  </a:cubicBezTo>
                  <a:cubicBezTo>
                    <a:pt x="115" y="2061"/>
                    <a:pt x="31" y="2176"/>
                    <a:pt x="10" y="2323"/>
                  </a:cubicBezTo>
                  <a:cubicBezTo>
                    <a:pt x="0" y="2418"/>
                    <a:pt x="21" y="2503"/>
                    <a:pt x="94" y="2566"/>
                  </a:cubicBezTo>
                  <a:cubicBezTo>
                    <a:pt x="136" y="2597"/>
                    <a:pt x="168" y="2629"/>
                    <a:pt x="210" y="2650"/>
                  </a:cubicBezTo>
                  <a:cubicBezTo>
                    <a:pt x="336" y="2744"/>
                    <a:pt x="526" y="2723"/>
                    <a:pt x="620" y="2650"/>
                  </a:cubicBezTo>
                  <a:cubicBezTo>
                    <a:pt x="641" y="2629"/>
                    <a:pt x="662" y="2608"/>
                    <a:pt x="683" y="2597"/>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400" name="Google Shape;400;p4"/>
            <p:cNvGrpSpPr/>
            <p:nvPr/>
          </p:nvGrpSpPr>
          <p:grpSpPr>
            <a:xfrm>
              <a:off x="900977" y="-1155438"/>
              <a:ext cx="616819" cy="928505"/>
              <a:chOff x="3918225" y="568425"/>
              <a:chExt cx="108250" cy="162950"/>
            </a:xfrm>
          </p:grpSpPr>
          <p:sp>
            <p:nvSpPr>
              <p:cNvPr id="401" name="Google Shape;401;p4"/>
              <p:cNvSpPr/>
              <p:nvPr/>
            </p:nvSpPr>
            <p:spPr>
              <a:xfrm>
                <a:off x="3918225" y="605425"/>
                <a:ext cx="82550" cy="91675"/>
              </a:xfrm>
              <a:custGeom>
                <a:avLst/>
                <a:gdLst/>
                <a:ahLst/>
                <a:cxnLst/>
                <a:rect l="l" t="t" r="r" b="b"/>
                <a:pathLst>
                  <a:path w="3302" h="3667" extrusionOk="0">
                    <a:moveTo>
                      <a:pt x="3178" y="0"/>
                    </a:moveTo>
                    <a:cubicBezTo>
                      <a:pt x="3141" y="0"/>
                      <a:pt x="3107" y="20"/>
                      <a:pt x="3099" y="65"/>
                    </a:cubicBezTo>
                    <a:cubicBezTo>
                      <a:pt x="2816" y="1263"/>
                      <a:pt x="2038" y="2346"/>
                      <a:pt x="1018" y="3019"/>
                    </a:cubicBezTo>
                    <a:cubicBezTo>
                      <a:pt x="735" y="3208"/>
                      <a:pt x="429" y="3365"/>
                      <a:pt x="104" y="3481"/>
                    </a:cubicBezTo>
                    <a:cubicBezTo>
                      <a:pt x="0" y="3519"/>
                      <a:pt x="32" y="3666"/>
                      <a:pt x="122" y="3666"/>
                    </a:cubicBezTo>
                    <a:cubicBezTo>
                      <a:pt x="133" y="3666"/>
                      <a:pt x="144" y="3664"/>
                      <a:pt x="156" y="3660"/>
                    </a:cubicBezTo>
                    <a:cubicBezTo>
                      <a:pt x="1365" y="3239"/>
                      <a:pt x="2363" y="2272"/>
                      <a:pt x="2921" y="1127"/>
                    </a:cubicBezTo>
                    <a:cubicBezTo>
                      <a:pt x="3078" y="812"/>
                      <a:pt x="3204" y="464"/>
                      <a:pt x="3288" y="118"/>
                    </a:cubicBezTo>
                    <a:cubicBezTo>
                      <a:pt x="3301" y="47"/>
                      <a:pt x="3236" y="0"/>
                      <a:pt x="31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402" name="Google Shape;402;p4"/>
              <p:cNvSpPr/>
              <p:nvPr/>
            </p:nvSpPr>
            <p:spPr>
              <a:xfrm>
                <a:off x="3964750" y="609275"/>
                <a:ext cx="24075" cy="27975"/>
              </a:xfrm>
              <a:custGeom>
                <a:avLst/>
                <a:gdLst/>
                <a:ahLst/>
                <a:cxnLst/>
                <a:rect l="l" t="t" r="r" b="b"/>
                <a:pathLst>
                  <a:path w="963" h="1119" extrusionOk="0">
                    <a:moveTo>
                      <a:pt x="100" y="0"/>
                    </a:moveTo>
                    <a:cubicBezTo>
                      <a:pt x="52" y="0"/>
                      <a:pt x="1" y="53"/>
                      <a:pt x="30" y="111"/>
                    </a:cubicBezTo>
                    <a:cubicBezTo>
                      <a:pt x="229" y="479"/>
                      <a:pt x="513" y="794"/>
                      <a:pt x="808" y="1099"/>
                    </a:cubicBezTo>
                    <a:cubicBezTo>
                      <a:pt x="821" y="1113"/>
                      <a:pt x="837" y="1119"/>
                      <a:pt x="852" y="1119"/>
                    </a:cubicBezTo>
                    <a:cubicBezTo>
                      <a:pt x="908" y="1119"/>
                      <a:pt x="962" y="1043"/>
                      <a:pt x="913" y="994"/>
                    </a:cubicBezTo>
                    <a:cubicBezTo>
                      <a:pt x="629" y="700"/>
                      <a:pt x="355" y="395"/>
                      <a:pt x="156" y="37"/>
                    </a:cubicBezTo>
                    <a:cubicBezTo>
                      <a:pt x="143" y="11"/>
                      <a:pt x="122" y="0"/>
                      <a:pt x="1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403" name="Google Shape;403;p4"/>
              <p:cNvSpPr/>
              <p:nvPr/>
            </p:nvSpPr>
            <p:spPr>
              <a:xfrm>
                <a:off x="3974450" y="643725"/>
                <a:ext cx="37325" cy="12750"/>
              </a:xfrm>
              <a:custGeom>
                <a:avLst/>
                <a:gdLst/>
                <a:ahLst/>
                <a:cxnLst/>
                <a:rect l="l" t="t" r="r" b="b"/>
                <a:pathLst>
                  <a:path w="1493" h="510" extrusionOk="0">
                    <a:moveTo>
                      <a:pt x="1398" y="0"/>
                    </a:moveTo>
                    <a:cubicBezTo>
                      <a:pt x="1391" y="0"/>
                      <a:pt x="1384" y="2"/>
                      <a:pt x="1376" y="5"/>
                    </a:cubicBezTo>
                    <a:cubicBezTo>
                      <a:pt x="955" y="163"/>
                      <a:pt x="546" y="331"/>
                      <a:pt x="104" y="362"/>
                    </a:cubicBezTo>
                    <a:cubicBezTo>
                      <a:pt x="13" y="372"/>
                      <a:pt x="0" y="510"/>
                      <a:pt x="93" y="510"/>
                    </a:cubicBezTo>
                    <a:cubicBezTo>
                      <a:pt x="97" y="510"/>
                      <a:pt x="101" y="509"/>
                      <a:pt x="104" y="509"/>
                    </a:cubicBezTo>
                    <a:cubicBezTo>
                      <a:pt x="556" y="478"/>
                      <a:pt x="987" y="310"/>
                      <a:pt x="1408" y="152"/>
                    </a:cubicBezTo>
                    <a:cubicBezTo>
                      <a:pt x="1493" y="124"/>
                      <a:pt x="1466" y="0"/>
                      <a:pt x="1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404" name="Google Shape;404;p4"/>
              <p:cNvSpPr/>
              <p:nvPr/>
            </p:nvSpPr>
            <p:spPr>
              <a:xfrm>
                <a:off x="3940750" y="638450"/>
                <a:ext cx="22050" cy="33250"/>
              </a:xfrm>
              <a:custGeom>
                <a:avLst/>
                <a:gdLst/>
                <a:ahLst/>
                <a:cxnLst/>
                <a:rect l="l" t="t" r="r" b="b"/>
                <a:pathLst>
                  <a:path w="882" h="1330" extrusionOk="0">
                    <a:moveTo>
                      <a:pt x="104" y="0"/>
                    </a:moveTo>
                    <a:cubicBezTo>
                      <a:pt x="51" y="0"/>
                      <a:pt x="1" y="53"/>
                      <a:pt x="44" y="110"/>
                    </a:cubicBezTo>
                    <a:cubicBezTo>
                      <a:pt x="296" y="479"/>
                      <a:pt x="537" y="878"/>
                      <a:pt x="727" y="1288"/>
                    </a:cubicBezTo>
                    <a:cubicBezTo>
                      <a:pt x="737" y="1318"/>
                      <a:pt x="757" y="1330"/>
                      <a:pt x="779" y="1330"/>
                    </a:cubicBezTo>
                    <a:cubicBezTo>
                      <a:pt x="827" y="1330"/>
                      <a:pt x="882" y="1272"/>
                      <a:pt x="853" y="1214"/>
                    </a:cubicBezTo>
                    <a:cubicBezTo>
                      <a:pt x="664" y="804"/>
                      <a:pt x="432" y="405"/>
                      <a:pt x="170" y="37"/>
                    </a:cubicBezTo>
                    <a:cubicBezTo>
                      <a:pt x="153" y="11"/>
                      <a:pt x="129" y="0"/>
                      <a:pt x="1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405" name="Google Shape;405;p4"/>
              <p:cNvSpPr/>
              <p:nvPr/>
            </p:nvSpPr>
            <p:spPr>
              <a:xfrm>
                <a:off x="3939625" y="684250"/>
                <a:ext cx="39025" cy="6600"/>
              </a:xfrm>
              <a:custGeom>
                <a:avLst/>
                <a:gdLst/>
                <a:ahLst/>
                <a:cxnLst/>
                <a:rect l="l" t="t" r="r" b="b"/>
                <a:pathLst>
                  <a:path w="1561" h="264" extrusionOk="0">
                    <a:moveTo>
                      <a:pt x="101" y="0"/>
                    </a:moveTo>
                    <a:cubicBezTo>
                      <a:pt x="22" y="0"/>
                      <a:pt x="1" y="120"/>
                      <a:pt x="89" y="139"/>
                    </a:cubicBezTo>
                    <a:cubicBezTo>
                      <a:pt x="451" y="215"/>
                      <a:pt x="820" y="264"/>
                      <a:pt x="1190" y="264"/>
                    </a:cubicBezTo>
                    <a:cubicBezTo>
                      <a:pt x="1282" y="264"/>
                      <a:pt x="1374" y="261"/>
                      <a:pt x="1465" y="254"/>
                    </a:cubicBezTo>
                    <a:cubicBezTo>
                      <a:pt x="1557" y="254"/>
                      <a:pt x="1560" y="107"/>
                      <a:pt x="1474" y="107"/>
                    </a:cubicBezTo>
                    <a:cubicBezTo>
                      <a:pt x="1471" y="107"/>
                      <a:pt x="1468" y="107"/>
                      <a:pt x="1465" y="107"/>
                    </a:cubicBezTo>
                    <a:cubicBezTo>
                      <a:pt x="1365" y="114"/>
                      <a:pt x="1264" y="118"/>
                      <a:pt x="1163" y="118"/>
                    </a:cubicBezTo>
                    <a:cubicBezTo>
                      <a:pt x="813" y="118"/>
                      <a:pt x="463" y="76"/>
                      <a:pt x="120" y="2"/>
                    </a:cubicBezTo>
                    <a:cubicBezTo>
                      <a:pt x="113" y="1"/>
                      <a:pt x="107" y="0"/>
                      <a:pt x="1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406" name="Google Shape;406;p4"/>
              <p:cNvSpPr/>
              <p:nvPr/>
            </p:nvSpPr>
            <p:spPr>
              <a:xfrm>
                <a:off x="3991475" y="593900"/>
                <a:ext cx="20275" cy="20525"/>
              </a:xfrm>
              <a:custGeom>
                <a:avLst/>
                <a:gdLst/>
                <a:ahLst/>
                <a:cxnLst/>
                <a:rect l="l" t="t" r="r" b="b"/>
                <a:pathLst>
                  <a:path w="811" h="821" extrusionOk="0">
                    <a:moveTo>
                      <a:pt x="727" y="610"/>
                    </a:moveTo>
                    <a:cubicBezTo>
                      <a:pt x="695" y="642"/>
                      <a:pt x="674" y="684"/>
                      <a:pt x="643" y="715"/>
                    </a:cubicBezTo>
                    <a:cubicBezTo>
                      <a:pt x="579" y="799"/>
                      <a:pt x="495" y="820"/>
                      <a:pt x="400" y="810"/>
                    </a:cubicBezTo>
                    <a:cubicBezTo>
                      <a:pt x="243" y="789"/>
                      <a:pt x="138" y="705"/>
                      <a:pt x="54" y="579"/>
                    </a:cubicBezTo>
                    <a:cubicBezTo>
                      <a:pt x="12" y="516"/>
                      <a:pt x="1" y="442"/>
                      <a:pt x="12" y="369"/>
                    </a:cubicBezTo>
                    <a:cubicBezTo>
                      <a:pt x="33" y="274"/>
                      <a:pt x="75" y="180"/>
                      <a:pt x="148" y="106"/>
                    </a:cubicBezTo>
                    <a:cubicBezTo>
                      <a:pt x="222" y="32"/>
                      <a:pt x="306" y="1"/>
                      <a:pt x="390" y="11"/>
                    </a:cubicBezTo>
                    <a:cubicBezTo>
                      <a:pt x="505" y="11"/>
                      <a:pt x="590" y="64"/>
                      <a:pt x="664" y="138"/>
                    </a:cubicBezTo>
                    <a:cubicBezTo>
                      <a:pt x="685" y="159"/>
                      <a:pt x="706" y="180"/>
                      <a:pt x="716" y="201"/>
                    </a:cubicBezTo>
                    <a:cubicBezTo>
                      <a:pt x="790" y="295"/>
                      <a:pt x="811" y="484"/>
                      <a:pt x="727" y="61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407" name="Google Shape;407;p4"/>
              <p:cNvSpPr/>
              <p:nvPr/>
            </p:nvSpPr>
            <p:spPr>
              <a:xfrm>
                <a:off x="3957075" y="601000"/>
                <a:ext cx="20250" cy="20525"/>
              </a:xfrm>
              <a:custGeom>
                <a:avLst/>
                <a:gdLst/>
                <a:ahLst/>
                <a:cxnLst/>
                <a:rect l="l" t="t" r="r" b="b"/>
                <a:pathLst>
                  <a:path w="810" h="821" extrusionOk="0">
                    <a:moveTo>
                      <a:pt x="725" y="599"/>
                    </a:moveTo>
                    <a:cubicBezTo>
                      <a:pt x="694" y="641"/>
                      <a:pt x="673" y="683"/>
                      <a:pt x="641" y="715"/>
                    </a:cubicBezTo>
                    <a:cubicBezTo>
                      <a:pt x="578" y="789"/>
                      <a:pt x="494" y="821"/>
                      <a:pt x="400" y="810"/>
                    </a:cubicBezTo>
                    <a:cubicBezTo>
                      <a:pt x="253" y="789"/>
                      <a:pt x="137" y="694"/>
                      <a:pt x="53" y="578"/>
                    </a:cubicBezTo>
                    <a:cubicBezTo>
                      <a:pt x="11" y="515"/>
                      <a:pt x="0" y="442"/>
                      <a:pt x="11" y="368"/>
                    </a:cubicBezTo>
                    <a:cubicBezTo>
                      <a:pt x="32" y="263"/>
                      <a:pt x="74" y="179"/>
                      <a:pt x="148" y="106"/>
                    </a:cubicBezTo>
                    <a:cubicBezTo>
                      <a:pt x="221" y="32"/>
                      <a:pt x="305" y="1"/>
                      <a:pt x="389" y="1"/>
                    </a:cubicBezTo>
                    <a:cubicBezTo>
                      <a:pt x="505" y="11"/>
                      <a:pt x="589" y="64"/>
                      <a:pt x="662" y="137"/>
                    </a:cubicBezTo>
                    <a:cubicBezTo>
                      <a:pt x="683" y="148"/>
                      <a:pt x="704" y="169"/>
                      <a:pt x="715" y="200"/>
                    </a:cubicBezTo>
                    <a:cubicBezTo>
                      <a:pt x="799" y="284"/>
                      <a:pt x="809" y="484"/>
                      <a:pt x="725" y="59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408" name="Google Shape;408;p4"/>
              <p:cNvSpPr/>
              <p:nvPr/>
            </p:nvSpPr>
            <p:spPr>
              <a:xfrm>
                <a:off x="3966250" y="678775"/>
                <a:ext cx="20275" cy="20525"/>
              </a:xfrm>
              <a:custGeom>
                <a:avLst/>
                <a:gdLst/>
                <a:ahLst/>
                <a:cxnLst/>
                <a:rect l="l" t="t" r="r" b="b"/>
                <a:pathLst>
                  <a:path w="811" h="821" extrusionOk="0">
                    <a:moveTo>
                      <a:pt x="727" y="600"/>
                    </a:moveTo>
                    <a:cubicBezTo>
                      <a:pt x="695" y="642"/>
                      <a:pt x="674" y="684"/>
                      <a:pt x="643" y="716"/>
                    </a:cubicBezTo>
                    <a:cubicBezTo>
                      <a:pt x="569" y="789"/>
                      <a:pt x="484" y="821"/>
                      <a:pt x="400" y="800"/>
                    </a:cubicBezTo>
                    <a:cubicBezTo>
                      <a:pt x="243" y="779"/>
                      <a:pt x="138" y="695"/>
                      <a:pt x="43" y="579"/>
                    </a:cubicBezTo>
                    <a:cubicBezTo>
                      <a:pt x="1" y="515"/>
                      <a:pt x="1" y="442"/>
                      <a:pt x="12" y="368"/>
                    </a:cubicBezTo>
                    <a:cubicBezTo>
                      <a:pt x="33" y="263"/>
                      <a:pt x="75" y="179"/>
                      <a:pt x="148" y="95"/>
                    </a:cubicBezTo>
                    <a:cubicBezTo>
                      <a:pt x="222" y="22"/>
                      <a:pt x="295" y="1"/>
                      <a:pt x="390" y="1"/>
                    </a:cubicBezTo>
                    <a:cubicBezTo>
                      <a:pt x="495" y="11"/>
                      <a:pt x="590" y="53"/>
                      <a:pt x="664" y="127"/>
                    </a:cubicBezTo>
                    <a:cubicBezTo>
                      <a:pt x="685" y="148"/>
                      <a:pt x="695" y="169"/>
                      <a:pt x="716" y="190"/>
                    </a:cubicBezTo>
                    <a:cubicBezTo>
                      <a:pt x="790" y="284"/>
                      <a:pt x="811" y="473"/>
                      <a:pt x="727" y="60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409" name="Google Shape;409;p4"/>
              <p:cNvSpPr/>
              <p:nvPr/>
            </p:nvSpPr>
            <p:spPr>
              <a:xfrm>
                <a:off x="3999125" y="635700"/>
                <a:ext cx="20525" cy="20500"/>
              </a:xfrm>
              <a:custGeom>
                <a:avLst/>
                <a:gdLst/>
                <a:ahLst/>
                <a:cxnLst/>
                <a:rect l="l" t="t" r="r" b="b"/>
                <a:pathLst>
                  <a:path w="821" h="820" extrusionOk="0">
                    <a:moveTo>
                      <a:pt x="736" y="599"/>
                    </a:moveTo>
                    <a:cubicBezTo>
                      <a:pt x="704" y="641"/>
                      <a:pt x="683" y="683"/>
                      <a:pt x="652" y="715"/>
                    </a:cubicBezTo>
                    <a:cubicBezTo>
                      <a:pt x="578" y="788"/>
                      <a:pt x="494" y="820"/>
                      <a:pt x="410" y="799"/>
                    </a:cubicBezTo>
                    <a:cubicBezTo>
                      <a:pt x="252" y="778"/>
                      <a:pt x="136" y="694"/>
                      <a:pt x="52" y="578"/>
                    </a:cubicBezTo>
                    <a:cubicBezTo>
                      <a:pt x="10" y="515"/>
                      <a:pt x="0" y="442"/>
                      <a:pt x="21" y="368"/>
                    </a:cubicBezTo>
                    <a:cubicBezTo>
                      <a:pt x="42" y="262"/>
                      <a:pt x="84" y="178"/>
                      <a:pt x="157" y="105"/>
                    </a:cubicBezTo>
                    <a:cubicBezTo>
                      <a:pt x="220" y="21"/>
                      <a:pt x="305" y="0"/>
                      <a:pt x="400" y="0"/>
                    </a:cubicBezTo>
                    <a:cubicBezTo>
                      <a:pt x="505" y="10"/>
                      <a:pt x="589" y="52"/>
                      <a:pt x="673" y="126"/>
                    </a:cubicBezTo>
                    <a:cubicBezTo>
                      <a:pt x="683" y="147"/>
                      <a:pt x="704" y="168"/>
                      <a:pt x="725" y="189"/>
                    </a:cubicBezTo>
                    <a:cubicBezTo>
                      <a:pt x="799" y="284"/>
                      <a:pt x="820" y="484"/>
                      <a:pt x="736" y="59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410" name="Google Shape;410;p4"/>
              <p:cNvSpPr/>
              <p:nvPr/>
            </p:nvSpPr>
            <p:spPr>
              <a:xfrm>
                <a:off x="3931050" y="630150"/>
                <a:ext cx="20525" cy="20525"/>
              </a:xfrm>
              <a:custGeom>
                <a:avLst/>
                <a:gdLst/>
                <a:ahLst/>
                <a:cxnLst/>
                <a:rect l="l" t="t" r="r" b="b"/>
                <a:pathLst>
                  <a:path w="821" h="821" extrusionOk="0">
                    <a:moveTo>
                      <a:pt x="736" y="601"/>
                    </a:moveTo>
                    <a:cubicBezTo>
                      <a:pt x="705" y="643"/>
                      <a:pt x="673" y="685"/>
                      <a:pt x="652" y="716"/>
                    </a:cubicBezTo>
                    <a:cubicBezTo>
                      <a:pt x="579" y="790"/>
                      <a:pt x="495" y="821"/>
                      <a:pt x="400" y="811"/>
                    </a:cubicBezTo>
                    <a:cubicBezTo>
                      <a:pt x="253" y="790"/>
                      <a:pt x="138" y="695"/>
                      <a:pt x="53" y="579"/>
                    </a:cubicBezTo>
                    <a:cubicBezTo>
                      <a:pt x="11" y="516"/>
                      <a:pt x="0" y="442"/>
                      <a:pt x="22" y="369"/>
                    </a:cubicBezTo>
                    <a:cubicBezTo>
                      <a:pt x="43" y="274"/>
                      <a:pt x="85" y="180"/>
                      <a:pt x="159" y="106"/>
                    </a:cubicBezTo>
                    <a:cubicBezTo>
                      <a:pt x="222" y="33"/>
                      <a:pt x="306" y="1"/>
                      <a:pt x="400" y="1"/>
                    </a:cubicBezTo>
                    <a:cubicBezTo>
                      <a:pt x="505" y="12"/>
                      <a:pt x="589" y="64"/>
                      <a:pt x="673" y="138"/>
                    </a:cubicBezTo>
                    <a:cubicBezTo>
                      <a:pt x="684" y="148"/>
                      <a:pt x="705" y="169"/>
                      <a:pt x="726" y="201"/>
                    </a:cubicBezTo>
                    <a:cubicBezTo>
                      <a:pt x="799" y="295"/>
                      <a:pt x="820" y="484"/>
                      <a:pt x="736" y="6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411" name="Google Shape;411;p4"/>
              <p:cNvSpPr/>
              <p:nvPr/>
            </p:nvSpPr>
            <p:spPr>
              <a:xfrm>
                <a:off x="4000700" y="600200"/>
                <a:ext cx="8150" cy="8200"/>
              </a:xfrm>
              <a:custGeom>
                <a:avLst/>
                <a:gdLst/>
                <a:ahLst/>
                <a:cxnLst/>
                <a:rect l="l" t="t" r="r" b="b"/>
                <a:pathLst>
                  <a:path w="326" h="328" extrusionOk="0">
                    <a:moveTo>
                      <a:pt x="295" y="243"/>
                    </a:moveTo>
                    <a:cubicBezTo>
                      <a:pt x="284" y="264"/>
                      <a:pt x="274" y="274"/>
                      <a:pt x="263" y="285"/>
                    </a:cubicBezTo>
                    <a:cubicBezTo>
                      <a:pt x="231" y="316"/>
                      <a:pt x="200" y="327"/>
                      <a:pt x="168" y="327"/>
                    </a:cubicBezTo>
                    <a:cubicBezTo>
                      <a:pt x="105" y="316"/>
                      <a:pt x="63" y="285"/>
                      <a:pt x="21" y="232"/>
                    </a:cubicBezTo>
                    <a:cubicBezTo>
                      <a:pt x="10" y="211"/>
                      <a:pt x="0" y="180"/>
                      <a:pt x="10" y="148"/>
                    </a:cubicBezTo>
                    <a:cubicBezTo>
                      <a:pt x="21" y="106"/>
                      <a:pt x="31" y="75"/>
                      <a:pt x="63" y="43"/>
                    </a:cubicBezTo>
                    <a:cubicBezTo>
                      <a:pt x="94" y="12"/>
                      <a:pt x="126" y="1"/>
                      <a:pt x="157" y="1"/>
                    </a:cubicBezTo>
                    <a:cubicBezTo>
                      <a:pt x="200" y="12"/>
                      <a:pt x="242" y="22"/>
                      <a:pt x="274" y="54"/>
                    </a:cubicBezTo>
                    <a:cubicBezTo>
                      <a:pt x="274" y="64"/>
                      <a:pt x="284" y="75"/>
                      <a:pt x="295" y="85"/>
                    </a:cubicBezTo>
                    <a:cubicBezTo>
                      <a:pt x="326" y="117"/>
                      <a:pt x="326" y="190"/>
                      <a:pt x="295" y="24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412" name="Google Shape;412;p4"/>
              <p:cNvSpPr/>
              <p:nvPr/>
            </p:nvSpPr>
            <p:spPr>
              <a:xfrm>
                <a:off x="3966250" y="607300"/>
                <a:ext cx="8200" cy="8175"/>
              </a:xfrm>
              <a:custGeom>
                <a:avLst/>
                <a:gdLst/>
                <a:ahLst/>
                <a:cxnLst/>
                <a:rect l="l" t="t" r="r" b="b"/>
                <a:pathLst>
                  <a:path w="328" h="327" extrusionOk="0">
                    <a:moveTo>
                      <a:pt x="295" y="242"/>
                    </a:moveTo>
                    <a:cubicBezTo>
                      <a:pt x="285" y="253"/>
                      <a:pt x="274" y="274"/>
                      <a:pt x="264" y="284"/>
                    </a:cubicBezTo>
                    <a:cubicBezTo>
                      <a:pt x="232" y="316"/>
                      <a:pt x="201" y="326"/>
                      <a:pt x="169" y="326"/>
                    </a:cubicBezTo>
                    <a:cubicBezTo>
                      <a:pt x="106" y="316"/>
                      <a:pt x="64" y="274"/>
                      <a:pt x="22" y="232"/>
                    </a:cubicBezTo>
                    <a:cubicBezTo>
                      <a:pt x="12" y="211"/>
                      <a:pt x="1" y="179"/>
                      <a:pt x="12" y="148"/>
                    </a:cubicBezTo>
                    <a:cubicBezTo>
                      <a:pt x="22" y="106"/>
                      <a:pt x="33" y="74"/>
                      <a:pt x="64" y="43"/>
                    </a:cubicBezTo>
                    <a:cubicBezTo>
                      <a:pt x="96" y="11"/>
                      <a:pt x="127" y="1"/>
                      <a:pt x="159" y="1"/>
                    </a:cubicBezTo>
                    <a:cubicBezTo>
                      <a:pt x="211" y="1"/>
                      <a:pt x="243" y="22"/>
                      <a:pt x="274" y="53"/>
                    </a:cubicBezTo>
                    <a:cubicBezTo>
                      <a:pt x="274" y="64"/>
                      <a:pt x="285" y="64"/>
                      <a:pt x="295" y="74"/>
                    </a:cubicBezTo>
                    <a:cubicBezTo>
                      <a:pt x="327" y="116"/>
                      <a:pt x="327" y="190"/>
                      <a:pt x="295" y="24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413" name="Google Shape;413;p4"/>
              <p:cNvSpPr/>
              <p:nvPr/>
            </p:nvSpPr>
            <p:spPr>
              <a:xfrm>
                <a:off x="3975475" y="685100"/>
                <a:ext cx="8150" cy="8150"/>
              </a:xfrm>
              <a:custGeom>
                <a:avLst/>
                <a:gdLst/>
                <a:ahLst/>
                <a:cxnLst/>
                <a:rect l="l" t="t" r="r" b="b"/>
                <a:pathLst>
                  <a:path w="326" h="326" extrusionOk="0">
                    <a:moveTo>
                      <a:pt x="295" y="241"/>
                    </a:moveTo>
                    <a:cubicBezTo>
                      <a:pt x="284" y="252"/>
                      <a:pt x="274" y="273"/>
                      <a:pt x="263" y="284"/>
                    </a:cubicBezTo>
                    <a:cubicBezTo>
                      <a:pt x="231" y="315"/>
                      <a:pt x="200" y="326"/>
                      <a:pt x="157" y="315"/>
                    </a:cubicBezTo>
                    <a:cubicBezTo>
                      <a:pt x="105" y="305"/>
                      <a:pt x="52" y="273"/>
                      <a:pt x="21" y="231"/>
                    </a:cubicBezTo>
                    <a:cubicBezTo>
                      <a:pt x="0" y="199"/>
                      <a:pt x="0" y="178"/>
                      <a:pt x="10" y="147"/>
                    </a:cubicBezTo>
                    <a:cubicBezTo>
                      <a:pt x="10" y="105"/>
                      <a:pt x="31" y="63"/>
                      <a:pt x="63" y="42"/>
                    </a:cubicBezTo>
                    <a:cubicBezTo>
                      <a:pt x="84" y="10"/>
                      <a:pt x="126" y="0"/>
                      <a:pt x="157" y="0"/>
                    </a:cubicBezTo>
                    <a:cubicBezTo>
                      <a:pt x="200" y="0"/>
                      <a:pt x="231" y="21"/>
                      <a:pt x="263" y="52"/>
                    </a:cubicBezTo>
                    <a:cubicBezTo>
                      <a:pt x="274" y="52"/>
                      <a:pt x="284" y="63"/>
                      <a:pt x="284" y="73"/>
                    </a:cubicBezTo>
                    <a:cubicBezTo>
                      <a:pt x="316" y="115"/>
                      <a:pt x="326" y="189"/>
                      <a:pt x="295" y="24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414" name="Google Shape;414;p4"/>
              <p:cNvSpPr/>
              <p:nvPr/>
            </p:nvSpPr>
            <p:spPr>
              <a:xfrm>
                <a:off x="4008575" y="642000"/>
                <a:ext cx="8150" cy="8150"/>
              </a:xfrm>
              <a:custGeom>
                <a:avLst/>
                <a:gdLst/>
                <a:ahLst/>
                <a:cxnLst/>
                <a:rect l="l" t="t" r="r" b="b"/>
                <a:pathLst>
                  <a:path w="326" h="326" extrusionOk="0">
                    <a:moveTo>
                      <a:pt x="295" y="242"/>
                    </a:moveTo>
                    <a:cubicBezTo>
                      <a:pt x="284" y="253"/>
                      <a:pt x="274" y="274"/>
                      <a:pt x="253" y="284"/>
                    </a:cubicBezTo>
                    <a:cubicBezTo>
                      <a:pt x="232" y="316"/>
                      <a:pt x="200" y="326"/>
                      <a:pt x="158" y="316"/>
                    </a:cubicBezTo>
                    <a:cubicBezTo>
                      <a:pt x="95" y="316"/>
                      <a:pt x="53" y="274"/>
                      <a:pt x="22" y="232"/>
                    </a:cubicBezTo>
                    <a:cubicBezTo>
                      <a:pt x="1" y="200"/>
                      <a:pt x="1" y="179"/>
                      <a:pt x="11" y="148"/>
                    </a:cubicBezTo>
                    <a:cubicBezTo>
                      <a:pt x="11" y="105"/>
                      <a:pt x="32" y="74"/>
                      <a:pt x="64" y="42"/>
                    </a:cubicBezTo>
                    <a:cubicBezTo>
                      <a:pt x="85" y="10"/>
                      <a:pt x="116" y="0"/>
                      <a:pt x="158" y="0"/>
                    </a:cubicBezTo>
                    <a:cubicBezTo>
                      <a:pt x="200" y="0"/>
                      <a:pt x="232" y="21"/>
                      <a:pt x="263" y="53"/>
                    </a:cubicBezTo>
                    <a:cubicBezTo>
                      <a:pt x="274" y="63"/>
                      <a:pt x="284" y="63"/>
                      <a:pt x="284" y="74"/>
                    </a:cubicBezTo>
                    <a:cubicBezTo>
                      <a:pt x="316" y="116"/>
                      <a:pt x="326" y="190"/>
                      <a:pt x="295" y="24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415" name="Google Shape;415;p4"/>
              <p:cNvSpPr/>
              <p:nvPr/>
            </p:nvSpPr>
            <p:spPr>
              <a:xfrm>
                <a:off x="3940500" y="636475"/>
                <a:ext cx="8200" cy="8175"/>
              </a:xfrm>
              <a:custGeom>
                <a:avLst/>
                <a:gdLst/>
                <a:ahLst/>
                <a:cxnLst/>
                <a:rect l="l" t="t" r="r" b="b"/>
                <a:pathLst>
                  <a:path w="328" h="327" extrusionOk="0">
                    <a:moveTo>
                      <a:pt x="295" y="242"/>
                    </a:moveTo>
                    <a:cubicBezTo>
                      <a:pt x="285" y="253"/>
                      <a:pt x="274" y="274"/>
                      <a:pt x="253" y="284"/>
                    </a:cubicBezTo>
                    <a:cubicBezTo>
                      <a:pt x="232" y="316"/>
                      <a:pt x="201" y="326"/>
                      <a:pt x="159" y="326"/>
                    </a:cubicBezTo>
                    <a:cubicBezTo>
                      <a:pt x="96" y="316"/>
                      <a:pt x="54" y="274"/>
                      <a:pt x="22" y="231"/>
                    </a:cubicBezTo>
                    <a:cubicBezTo>
                      <a:pt x="1" y="210"/>
                      <a:pt x="1" y="179"/>
                      <a:pt x="1" y="147"/>
                    </a:cubicBezTo>
                    <a:cubicBezTo>
                      <a:pt x="12" y="105"/>
                      <a:pt x="33" y="74"/>
                      <a:pt x="64" y="42"/>
                    </a:cubicBezTo>
                    <a:cubicBezTo>
                      <a:pt x="85" y="11"/>
                      <a:pt x="117" y="0"/>
                      <a:pt x="159" y="0"/>
                    </a:cubicBezTo>
                    <a:cubicBezTo>
                      <a:pt x="201" y="0"/>
                      <a:pt x="232" y="21"/>
                      <a:pt x="264" y="53"/>
                    </a:cubicBezTo>
                    <a:cubicBezTo>
                      <a:pt x="274" y="63"/>
                      <a:pt x="285" y="63"/>
                      <a:pt x="285" y="74"/>
                    </a:cubicBezTo>
                    <a:cubicBezTo>
                      <a:pt x="316" y="116"/>
                      <a:pt x="327" y="189"/>
                      <a:pt x="295" y="24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416" name="Google Shape;416;p4"/>
              <p:cNvSpPr/>
              <p:nvPr/>
            </p:nvSpPr>
            <p:spPr>
              <a:xfrm>
                <a:off x="3944450" y="568425"/>
                <a:ext cx="17100" cy="17100"/>
              </a:xfrm>
              <a:custGeom>
                <a:avLst/>
                <a:gdLst/>
                <a:ahLst/>
                <a:cxnLst/>
                <a:rect l="l" t="t" r="r" b="b"/>
                <a:pathLst>
                  <a:path w="684" h="684" extrusionOk="0">
                    <a:moveTo>
                      <a:pt x="347" y="0"/>
                    </a:moveTo>
                    <a:cubicBezTo>
                      <a:pt x="305" y="0"/>
                      <a:pt x="263" y="10"/>
                      <a:pt x="221" y="32"/>
                    </a:cubicBezTo>
                    <a:cubicBezTo>
                      <a:pt x="148" y="74"/>
                      <a:pt x="85" y="137"/>
                      <a:pt x="43" y="211"/>
                    </a:cubicBezTo>
                    <a:cubicBezTo>
                      <a:pt x="11" y="263"/>
                      <a:pt x="1" y="316"/>
                      <a:pt x="11" y="379"/>
                    </a:cubicBezTo>
                    <a:cubicBezTo>
                      <a:pt x="53" y="505"/>
                      <a:pt x="116" y="599"/>
                      <a:pt x="232" y="662"/>
                    </a:cubicBezTo>
                    <a:cubicBezTo>
                      <a:pt x="263" y="673"/>
                      <a:pt x="295" y="683"/>
                      <a:pt x="337" y="683"/>
                    </a:cubicBezTo>
                    <a:cubicBezTo>
                      <a:pt x="368" y="683"/>
                      <a:pt x="410" y="673"/>
                      <a:pt x="442" y="652"/>
                    </a:cubicBezTo>
                    <a:cubicBezTo>
                      <a:pt x="484" y="631"/>
                      <a:pt x="516" y="610"/>
                      <a:pt x="548" y="589"/>
                    </a:cubicBezTo>
                    <a:cubicBezTo>
                      <a:pt x="642" y="515"/>
                      <a:pt x="684" y="358"/>
                      <a:pt x="653" y="263"/>
                    </a:cubicBezTo>
                    <a:lnTo>
                      <a:pt x="621" y="200"/>
                    </a:lnTo>
                    <a:cubicBezTo>
                      <a:pt x="590" y="116"/>
                      <a:pt x="526" y="53"/>
                      <a:pt x="442" y="21"/>
                    </a:cubicBezTo>
                    <a:cubicBezTo>
                      <a:pt x="410" y="10"/>
                      <a:pt x="379" y="0"/>
                      <a:pt x="3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417" name="Google Shape;417;p4"/>
              <p:cNvSpPr/>
              <p:nvPr/>
            </p:nvSpPr>
            <p:spPr>
              <a:xfrm>
                <a:off x="4009625" y="710050"/>
                <a:ext cx="16850" cy="16300"/>
              </a:xfrm>
              <a:custGeom>
                <a:avLst/>
                <a:gdLst/>
                <a:ahLst/>
                <a:cxnLst/>
                <a:rect l="l" t="t" r="r" b="b"/>
                <a:pathLst>
                  <a:path w="674" h="652" extrusionOk="0">
                    <a:moveTo>
                      <a:pt x="358" y="0"/>
                    </a:moveTo>
                    <a:cubicBezTo>
                      <a:pt x="242" y="0"/>
                      <a:pt x="148" y="42"/>
                      <a:pt x="64" y="126"/>
                    </a:cubicBezTo>
                    <a:cubicBezTo>
                      <a:pt x="11" y="168"/>
                      <a:pt x="1" y="221"/>
                      <a:pt x="1" y="284"/>
                    </a:cubicBezTo>
                    <a:cubicBezTo>
                      <a:pt x="1" y="379"/>
                      <a:pt x="11" y="453"/>
                      <a:pt x="64" y="526"/>
                    </a:cubicBezTo>
                    <a:cubicBezTo>
                      <a:pt x="106" y="600"/>
                      <a:pt x="169" y="642"/>
                      <a:pt x="242" y="652"/>
                    </a:cubicBezTo>
                    <a:lnTo>
                      <a:pt x="295" y="652"/>
                    </a:lnTo>
                    <a:cubicBezTo>
                      <a:pt x="368" y="652"/>
                      <a:pt x="431" y="631"/>
                      <a:pt x="484" y="589"/>
                    </a:cubicBezTo>
                    <a:lnTo>
                      <a:pt x="547" y="558"/>
                    </a:lnTo>
                    <a:cubicBezTo>
                      <a:pt x="620" y="484"/>
                      <a:pt x="673" y="337"/>
                      <a:pt x="620" y="221"/>
                    </a:cubicBezTo>
                    <a:cubicBezTo>
                      <a:pt x="599" y="179"/>
                      <a:pt x="589" y="147"/>
                      <a:pt x="568" y="116"/>
                    </a:cubicBezTo>
                    <a:cubicBezTo>
                      <a:pt x="526" y="42"/>
                      <a:pt x="463" y="0"/>
                      <a:pt x="3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418" name="Google Shape;418;p4"/>
              <p:cNvSpPr/>
              <p:nvPr/>
            </p:nvSpPr>
            <p:spPr>
              <a:xfrm>
                <a:off x="3991750" y="717925"/>
                <a:ext cx="13700" cy="13450"/>
              </a:xfrm>
              <a:custGeom>
                <a:avLst/>
                <a:gdLst/>
                <a:ahLst/>
                <a:cxnLst/>
                <a:rect l="l" t="t" r="r" b="b"/>
                <a:pathLst>
                  <a:path w="548" h="538" extrusionOk="0">
                    <a:moveTo>
                      <a:pt x="295" y="1"/>
                    </a:moveTo>
                    <a:cubicBezTo>
                      <a:pt x="200" y="1"/>
                      <a:pt x="116" y="43"/>
                      <a:pt x="53" y="106"/>
                    </a:cubicBezTo>
                    <a:cubicBezTo>
                      <a:pt x="11" y="148"/>
                      <a:pt x="1" y="190"/>
                      <a:pt x="1" y="243"/>
                    </a:cubicBezTo>
                    <a:cubicBezTo>
                      <a:pt x="1" y="316"/>
                      <a:pt x="11" y="379"/>
                      <a:pt x="53" y="442"/>
                    </a:cubicBezTo>
                    <a:cubicBezTo>
                      <a:pt x="85" y="495"/>
                      <a:pt x="137" y="526"/>
                      <a:pt x="200" y="537"/>
                    </a:cubicBezTo>
                    <a:lnTo>
                      <a:pt x="242" y="537"/>
                    </a:lnTo>
                    <a:cubicBezTo>
                      <a:pt x="295" y="537"/>
                      <a:pt x="347" y="526"/>
                      <a:pt x="400" y="495"/>
                    </a:cubicBezTo>
                    <a:cubicBezTo>
                      <a:pt x="410" y="484"/>
                      <a:pt x="431" y="474"/>
                      <a:pt x="442" y="453"/>
                    </a:cubicBezTo>
                    <a:cubicBezTo>
                      <a:pt x="505" y="400"/>
                      <a:pt x="547" y="285"/>
                      <a:pt x="505" y="190"/>
                    </a:cubicBezTo>
                    <a:cubicBezTo>
                      <a:pt x="494" y="159"/>
                      <a:pt x="473" y="127"/>
                      <a:pt x="463" y="96"/>
                    </a:cubicBezTo>
                    <a:cubicBezTo>
                      <a:pt x="431" y="43"/>
                      <a:pt x="379" y="11"/>
                      <a:pt x="316" y="11"/>
                    </a:cubicBezTo>
                    <a:cubicBezTo>
                      <a:pt x="305" y="1"/>
                      <a:pt x="295" y="1"/>
                      <a:pt x="2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419" name="Google Shape;419;p4"/>
          <p:cNvGrpSpPr/>
          <p:nvPr/>
        </p:nvGrpSpPr>
        <p:grpSpPr>
          <a:xfrm rot="-6450605" flipH="1">
            <a:off x="8031593" y="3988293"/>
            <a:ext cx="968153" cy="470607"/>
            <a:chOff x="1373040" y="-1698936"/>
            <a:chExt cx="431438" cy="313767"/>
          </a:xfrm>
        </p:grpSpPr>
        <p:sp>
          <p:nvSpPr>
            <p:cNvPr id="420" name="Google Shape;420;p4"/>
            <p:cNvSpPr/>
            <p:nvPr/>
          </p:nvSpPr>
          <p:spPr>
            <a:xfrm rot="-5400000">
              <a:off x="1431873" y="-1757399"/>
              <a:ext cx="313767" cy="430692"/>
            </a:xfrm>
            <a:custGeom>
              <a:avLst/>
              <a:gdLst/>
              <a:ahLst/>
              <a:cxnLst/>
              <a:rect l="l" t="t" r="r" b="b"/>
              <a:pathLst>
                <a:path w="4205" h="5772" extrusionOk="0">
                  <a:moveTo>
                    <a:pt x="947" y="4941"/>
                  </a:moveTo>
                  <a:cubicBezTo>
                    <a:pt x="1493" y="5109"/>
                    <a:pt x="2628" y="4720"/>
                    <a:pt x="2986" y="4373"/>
                  </a:cubicBezTo>
                  <a:cubicBezTo>
                    <a:pt x="3301" y="4090"/>
                    <a:pt x="3291" y="3396"/>
                    <a:pt x="2691" y="3690"/>
                  </a:cubicBezTo>
                  <a:cubicBezTo>
                    <a:pt x="3154" y="3480"/>
                    <a:pt x="4205" y="2775"/>
                    <a:pt x="3165" y="2565"/>
                  </a:cubicBezTo>
                  <a:cubicBezTo>
                    <a:pt x="3364" y="2408"/>
                    <a:pt x="3637" y="2282"/>
                    <a:pt x="3721" y="2061"/>
                  </a:cubicBezTo>
                  <a:cubicBezTo>
                    <a:pt x="3837" y="1745"/>
                    <a:pt x="3690" y="1420"/>
                    <a:pt x="3333" y="1567"/>
                  </a:cubicBezTo>
                  <a:cubicBezTo>
                    <a:pt x="3501" y="1325"/>
                    <a:pt x="3869" y="915"/>
                    <a:pt x="3637" y="589"/>
                  </a:cubicBezTo>
                  <a:cubicBezTo>
                    <a:pt x="3301" y="138"/>
                    <a:pt x="2986" y="799"/>
                    <a:pt x="2744" y="1010"/>
                  </a:cubicBezTo>
                  <a:cubicBezTo>
                    <a:pt x="2597" y="1"/>
                    <a:pt x="1904" y="757"/>
                    <a:pt x="1830" y="1378"/>
                  </a:cubicBezTo>
                  <a:cubicBezTo>
                    <a:pt x="1472" y="495"/>
                    <a:pt x="842" y="1609"/>
                    <a:pt x="1073" y="2198"/>
                  </a:cubicBezTo>
                  <a:cubicBezTo>
                    <a:pt x="926" y="1871"/>
                    <a:pt x="631" y="1556"/>
                    <a:pt x="306" y="1882"/>
                  </a:cubicBezTo>
                  <a:cubicBezTo>
                    <a:pt x="43" y="2135"/>
                    <a:pt x="169" y="2586"/>
                    <a:pt x="243" y="2912"/>
                  </a:cubicBezTo>
                  <a:cubicBezTo>
                    <a:pt x="337" y="3364"/>
                    <a:pt x="316" y="4394"/>
                    <a:pt x="663" y="4783"/>
                  </a:cubicBezTo>
                  <a:cubicBezTo>
                    <a:pt x="453" y="5036"/>
                    <a:pt x="232" y="5288"/>
                    <a:pt x="1" y="5508"/>
                  </a:cubicBezTo>
                  <a:lnTo>
                    <a:pt x="264" y="5771"/>
                  </a:lnTo>
                  <a:cubicBezTo>
                    <a:pt x="505" y="5508"/>
                    <a:pt x="726" y="5225"/>
                    <a:pt x="937" y="4941"/>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421" name="Google Shape;421;p4"/>
            <p:cNvGrpSpPr/>
            <p:nvPr/>
          </p:nvGrpSpPr>
          <p:grpSpPr>
            <a:xfrm>
              <a:off x="1373040" y="-1666552"/>
              <a:ext cx="431438" cy="281383"/>
              <a:chOff x="4076375" y="397175"/>
              <a:chExt cx="144550" cy="94275"/>
            </a:xfrm>
          </p:grpSpPr>
          <p:sp>
            <p:nvSpPr>
              <p:cNvPr id="422" name="Google Shape;422;p4"/>
              <p:cNvSpPr/>
              <p:nvPr/>
            </p:nvSpPr>
            <p:spPr>
              <a:xfrm>
                <a:off x="4076375" y="397175"/>
                <a:ext cx="127725" cy="90375"/>
              </a:xfrm>
              <a:custGeom>
                <a:avLst/>
                <a:gdLst/>
                <a:ahLst/>
                <a:cxnLst/>
                <a:rect l="l" t="t" r="r" b="b"/>
                <a:pathLst>
                  <a:path w="5109" h="3615" extrusionOk="0">
                    <a:moveTo>
                      <a:pt x="1856" y="0"/>
                    </a:moveTo>
                    <a:cubicBezTo>
                      <a:pt x="1622" y="0"/>
                      <a:pt x="1452" y="151"/>
                      <a:pt x="1566" y="428"/>
                    </a:cubicBezTo>
                    <a:cubicBezTo>
                      <a:pt x="1380" y="298"/>
                      <a:pt x="1092" y="49"/>
                      <a:pt x="821" y="49"/>
                    </a:cubicBezTo>
                    <a:cubicBezTo>
                      <a:pt x="741" y="49"/>
                      <a:pt x="663" y="71"/>
                      <a:pt x="589" y="124"/>
                    </a:cubicBezTo>
                    <a:cubicBezTo>
                      <a:pt x="137" y="460"/>
                      <a:pt x="809" y="775"/>
                      <a:pt x="1009" y="1017"/>
                    </a:cubicBezTo>
                    <a:cubicBezTo>
                      <a:pt x="0" y="1164"/>
                      <a:pt x="757" y="1857"/>
                      <a:pt x="1377" y="1931"/>
                    </a:cubicBezTo>
                    <a:cubicBezTo>
                      <a:pt x="625" y="2236"/>
                      <a:pt x="1329" y="2738"/>
                      <a:pt x="1911" y="2738"/>
                    </a:cubicBezTo>
                    <a:cubicBezTo>
                      <a:pt x="2013" y="2738"/>
                      <a:pt x="2111" y="2723"/>
                      <a:pt x="2197" y="2688"/>
                    </a:cubicBezTo>
                    <a:lnTo>
                      <a:pt x="2197" y="2688"/>
                    </a:lnTo>
                    <a:cubicBezTo>
                      <a:pt x="1871" y="2835"/>
                      <a:pt x="1556" y="3130"/>
                      <a:pt x="1892" y="3455"/>
                    </a:cubicBezTo>
                    <a:cubicBezTo>
                      <a:pt x="2002" y="3575"/>
                      <a:pt x="2158" y="3614"/>
                      <a:pt x="2325" y="3614"/>
                    </a:cubicBezTo>
                    <a:cubicBezTo>
                      <a:pt x="2525" y="3614"/>
                      <a:pt x="2740" y="3558"/>
                      <a:pt x="2911" y="3518"/>
                    </a:cubicBezTo>
                    <a:cubicBezTo>
                      <a:pt x="3469" y="3403"/>
                      <a:pt x="4845" y="3466"/>
                      <a:pt x="4940" y="2814"/>
                    </a:cubicBezTo>
                    <a:cubicBezTo>
                      <a:pt x="5109" y="2268"/>
                      <a:pt x="4719" y="1133"/>
                      <a:pt x="4383" y="775"/>
                    </a:cubicBezTo>
                    <a:cubicBezTo>
                      <a:pt x="4261" y="644"/>
                      <a:pt x="4072" y="570"/>
                      <a:pt x="3913" y="570"/>
                    </a:cubicBezTo>
                    <a:cubicBezTo>
                      <a:pt x="3692" y="570"/>
                      <a:pt x="3529" y="713"/>
                      <a:pt x="3681" y="1051"/>
                    </a:cubicBezTo>
                    <a:lnTo>
                      <a:pt x="3681" y="1051"/>
                    </a:lnTo>
                    <a:cubicBezTo>
                      <a:pt x="3530" y="728"/>
                      <a:pt x="3164" y="152"/>
                      <a:pt x="2878" y="152"/>
                    </a:cubicBezTo>
                    <a:cubicBezTo>
                      <a:pt x="2747" y="152"/>
                      <a:pt x="2633" y="273"/>
                      <a:pt x="2565" y="596"/>
                    </a:cubicBezTo>
                    <a:cubicBezTo>
                      <a:pt x="2407" y="397"/>
                      <a:pt x="2281" y="124"/>
                      <a:pt x="2071" y="39"/>
                    </a:cubicBezTo>
                    <a:cubicBezTo>
                      <a:pt x="1997" y="13"/>
                      <a:pt x="1924" y="0"/>
                      <a:pt x="1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423" name="Google Shape;423;p4"/>
              <p:cNvSpPr/>
              <p:nvPr/>
            </p:nvSpPr>
            <p:spPr>
              <a:xfrm>
                <a:off x="4102650" y="412875"/>
                <a:ext cx="118275" cy="78575"/>
              </a:xfrm>
              <a:custGeom>
                <a:avLst/>
                <a:gdLst/>
                <a:ahLst/>
                <a:cxnLst/>
                <a:rect l="l" t="t" r="r" b="b"/>
                <a:pathLst>
                  <a:path w="4731" h="3143" extrusionOk="0">
                    <a:moveTo>
                      <a:pt x="0" y="0"/>
                    </a:moveTo>
                    <a:lnTo>
                      <a:pt x="0" y="0"/>
                    </a:lnTo>
                    <a:cubicBezTo>
                      <a:pt x="809" y="431"/>
                      <a:pt x="1598" y="914"/>
                      <a:pt x="2355" y="1430"/>
                    </a:cubicBezTo>
                    <a:cubicBezTo>
                      <a:pt x="3091" y="1944"/>
                      <a:pt x="3836" y="2491"/>
                      <a:pt x="4467" y="3142"/>
                    </a:cubicBezTo>
                    <a:lnTo>
                      <a:pt x="4730" y="2880"/>
                    </a:lnTo>
                    <a:cubicBezTo>
                      <a:pt x="4026" y="2238"/>
                      <a:pt x="3248" y="1755"/>
                      <a:pt x="2449" y="1271"/>
                    </a:cubicBezTo>
                    <a:cubicBezTo>
                      <a:pt x="1661" y="809"/>
                      <a:pt x="841" y="378"/>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424" name="Google Shape;424;p4"/>
              <p:cNvSpPr/>
              <p:nvPr/>
            </p:nvSpPr>
            <p:spPr>
              <a:xfrm>
                <a:off x="4128650" y="411275"/>
                <a:ext cx="7125" cy="19200"/>
              </a:xfrm>
              <a:custGeom>
                <a:avLst/>
                <a:gdLst/>
                <a:ahLst/>
                <a:cxnLst/>
                <a:rect l="l" t="t" r="r" b="b"/>
                <a:pathLst>
                  <a:path w="285" h="768" extrusionOk="0">
                    <a:moveTo>
                      <a:pt x="1" y="1"/>
                    </a:moveTo>
                    <a:lnTo>
                      <a:pt x="1" y="1"/>
                    </a:lnTo>
                    <a:cubicBezTo>
                      <a:pt x="64" y="253"/>
                      <a:pt x="32" y="527"/>
                      <a:pt x="201" y="768"/>
                    </a:cubicBezTo>
                    <a:lnTo>
                      <a:pt x="285" y="695"/>
                    </a:lnTo>
                    <a:cubicBezTo>
                      <a:pt x="117" y="516"/>
                      <a:pt x="96" y="22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425" name="Google Shape;425;p4"/>
              <p:cNvSpPr/>
              <p:nvPr/>
            </p:nvSpPr>
            <p:spPr>
              <a:xfrm>
                <a:off x="4153100" y="416025"/>
                <a:ext cx="11300" cy="31800"/>
              </a:xfrm>
              <a:custGeom>
                <a:avLst/>
                <a:gdLst/>
                <a:ahLst/>
                <a:cxnLst/>
                <a:rect l="l" t="t" r="r" b="b"/>
                <a:pathLst>
                  <a:path w="452" h="1272" extrusionOk="0">
                    <a:moveTo>
                      <a:pt x="0" y="0"/>
                    </a:moveTo>
                    <a:lnTo>
                      <a:pt x="316" y="1272"/>
                    </a:lnTo>
                    <a:lnTo>
                      <a:pt x="452" y="1219"/>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426" name="Google Shape;426;p4"/>
              <p:cNvSpPr/>
              <p:nvPr/>
            </p:nvSpPr>
            <p:spPr>
              <a:xfrm>
                <a:off x="4179900" y="426250"/>
                <a:ext cx="11325" cy="37350"/>
              </a:xfrm>
              <a:custGeom>
                <a:avLst/>
                <a:gdLst/>
                <a:ahLst/>
                <a:cxnLst/>
                <a:rect l="l" t="t" r="r" b="b"/>
                <a:pathLst>
                  <a:path w="453" h="1494" extrusionOk="0">
                    <a:moveTo>
                      <a:pt x="1" y="1"/>
                    </a:moveTo>
                    <a:lnTo>
                      <a:pt x="1" y="1"/>
                    </a:lnTo>
                    <a:cubicBezTo>
                      <a:pt x="95" y="505"/>
                      <a:pt x="169" y="1000"/>
                      <a:pt x="316" y="1493"/>
                    </a:cubicBezTo>
                    <a:lnTo>
                      <a:pt x="452" y="1451"/>
                    </a:lnTo>
                    <a:cubicBezTo>
                      <a:pt x="274" y="979"/>
                      <a:pt x="137" y="484"/>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427" name="Google Shape;427;p4"/>
              <p:cNvSpPr/>
              <p:nvPr/>
            </p:nvSpPr>
            <p:spPr>
              <a:xfrm>
                <a:off x="4118425" y="440975"/>
                <a:ext cx="37325" cy="11050"/>
              </a:xfrm>
              <a:custGeom>
                <a:avLst/>
                <a:gdLst/>
                <a:ahLst/>
                <a:cxnLst/>
                <a:rect l="l" t="t" r="r" b="b"/>
                <a:pathLst>
                  <a:path w="1493" h="442" extrusionOk="0">
                    <a:moveTo>
                      <a:pt x="1472" y="0"/>
                    </a:moveTo>
                    <a:cubicBezTo>
                      <a:pt x="1219" y="53"/>
                      <a:pt x="967" y="116"/>
                      <a:pt x="725" y="189"/>
                    </a:cubicBezTo>
                    <a:cubicBezTo>
                      <a:pt x="473" y="263"/>
                      <a:pt x="231" y="348"/>
                      <a:pt x="0" y="442"/>
                    </a:cubicBezTo>
                    <a:cubicBezTo>
                      <a:pt x="484" y="306"/>
                      <a:pt x="988" y="200"/>
                      <a:pt x="1493" y="147"/>
                    </a:cubicBezTo>
                    <a:lnTo>
                      <a:pt x="14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428" name="Google Shape;428;p4"/>
              <p:cNvSpPr/>
              <p:nvPr/>
            </p:nvSpPr>
            <p:spPr>
              <a:xfrm>
                <a:off x="4136275" y="458300"/>
                <a:ext cx="45750" cy="16600"/>
              </a:xfrm>
              <a:custGeom>
                <a:avLst/>
                <a:gdLst/>
                <a:ahLst/>
                <a:cxnLst/>
                <a:rect l="l" t="t" r="r" b="b"/>
                <a:pathLst>
                  <a:path w="1830" h="664" extrusionOk="0">
                    <a:moveTo>
                      <a:pt x="1767" y="1"/>
                    </a:moveTo>
                    <a:cubicBezTo>
                      <a:pt x="1220" y="285"/>
                      <a:pt x="589" y="442"/>
                      <a:pt x="1" y="664"/>
                    </a:cubicBezTo>
                    <a:cubicBezTo>
                      <a:pt x="610" y="484"/>
                      <a:pt x="1230" y="379"/>
                      <a:pt x="1830" y="127"/>
                    </a:cubicBezTo>
                    <a:lnTo>
                      <a:pt x="17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429" name="Google Shape;429;p4"/>
              <p:cNvSpPr/>
              <p:nvPr/>
            </p:nvSpPr>
            <p:spPr>
              <a:xfrm>
                <a:off x="4105000" y="427800"/>
                <a:ext cx="29725" cy="6350"/>
              </a:xfrm>
              <a:custGeom>
                <a:avLst/>
                <a:gdLst/>
                <a:ahLst/>
                <a:cxnLst/>
                <a:rect l="l" t="t" r="r" b="b"/>
                <a:pathLst>
                  <a:path w="1189" h="254" extrusionOk="0">
                    <a:moveTo>
                      <a:pt x="1143" y="1"/>
                    </a:moveTo>
                    <a:cubicBezTo>
                      <a:pt x="950" y="1"/>
                      <a:pt x="764" y="58"/>
                      <a:pt x="579" y="97"/>
                    </a:cubicBezTo>
                    <a:cubicBezTo>
                      <a:pt x="379" y="149"/>
                      <a:pt x="190" y="212"/>
                      <a:pt x="1" y="254"/>
                    </a:cubicBezTo>
                    <a:cubicBezTo>
                      <a:pt x="339" y="217"/>
                      <a:pt x="677" y="110"/>
                      <a:pt x="1021" y="110"/>
                    </a:cubicBezTo>
                    <a:cubicBezTo>
                      <a:pt x="1073" y="110"/>
                      <a:pt x="1125" y="112"/>
                      <a:pt x="1178" y="118"/>
                    </a:cubicBezTo>
                    <a:lnTo>
                      <a:pt x="1189" y="2"/>
                    </a:lnTo>
                    <a:cubicBezTo>
                      <a:pt x="1174" y="1"/>
                      <a:pt x="1158" y="1"/>
                      <a:pt x="1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430" name="Google Shape;430;p4"/>
          <p:cNvGrpSpPr/>
          <p:nvPr/>
        </p:nvGrpSpPr>
        <p:grpSpPr>
          <a:xfrm>
            <a:off x="-68812" y="815236"/>
            <a:ext cx="647117" cy="1005516"/>
            <a:chOff x="900924" y="-1079387"/>
            <a:chExt cx="302872" cy="314587"/>
          </a:xfrm>
        </p:grpSpPr>
        <p:sp>
          <p:nvSpPr>
            <p:cNvPr id="431" name="Google Shape;431;p4"/>
            <p:cNvSpPr/>
            <p:nvPr/>
          </p:nvSpPr>
          <p:spPr>
            <a:xfrm rot="-5400000">
              <a:off x="895477" y="-1073521"/>
              <a:ext cx="313767" cy="302872"/>
            </a:xfrm>
            <a:custGeom>
              <a:avLst/>
              <a:gdLst/>
              <a:ahLst/>
              <a:cxnLst/>
              <a:rect l="l" t="t" r="r" b="b"/>
              <a:pathLst>
                <a:path w="4205" h="4059" extrusionOk="0">
                  <a:moveTo>
                    <a:pt x="683" y="2597"/>
                  </a:moveTo>
                  <a:cubicBezTo>
                    <a:pt x="757" y="2513"/>
                    <a:pt x="799" y="2429"/>
                    <a:pt x="809" y="2323"/>
                  </a:cubicBezTo>
                  <a:cubicBezTo>
                    <a:pt x="809" y="2229"/>
                    <a:pt x="788" y="2145"/>
                    <a:pt x="715" y="2082"/>
                  </a:cubicBezTo>
                  <a:cubicBezTo>
                    <a:pt x="641" y="2008"/>
                    <a:pt x="568" y="1977"/>
                    <a:pt x="473" y="1945"/>
                  </a:cubicBezTo>
                  <a:cubicBezTo>
                    <a:pt x="484" y="1683"/>
                    <a:pt x="515" y="1409"/>
                    <a:pt x="568" y="1136"/>
                  </a:cubicBezTo>
                  <a:cubicBezTo>
                    <a:pt x="872" y="1609"/>
                    <a:pt x="1261" y="2019"/>
                    <a:pt x="1703" y="2365"/>
                  </a:cubicBezTo>
                  <a:cubicBezTo>
                    <a:pt x="1724" y="2692"/>
                    <a:pt x="1818" y="3007"/>
                    <a:pt x="1934" y="3322"/>
                  </a:cubicBezTo>
                  <a:cubicBezTo>
                    <a:pt x="1829" y="3406"/>
                    <a:pt x="1745" y="3512"/>
                    <a:pt x="1734" y="3648"/>
                  </a:cubicBezTo>
                  <a:cubicBezTo>
                    <a:pt x="1713" y="3743"/>
                    <a:pt x="1745" y="3827"/>
                    <a:pt x="1818" y="3890"/>
                  </a:cubicBezTo>
                  <a:cubicBezTo>
                    <a:pt x="1850" y="3921"/>
                    <a:pt x="1892" y="3953"/>
                    <a:pt x="1934" y="3974"/>
                  </a:cubicBezTo>
                  <a:cubicBezTo>
                    <a:pt x="2049" y="4058"/>
                    <a:pt x="2249" y="4047"/>
                    <a:pt x="2344" y="3974"/>
                  </a:cubicBezTo>
                  <a:lnTo>
                    <a:pt x="2407" y="3911"/>
                  </a:lnTo>
                  <a:cubicBezTo>
                    <a:pt x="2481" y="3837"/>
                    <a:pt x="2523" y="3753"/>
                    <a:pt x="2533" y="3648"/>
                  </a:cubicBezTo>
                  <a:cubicBezTo>
                    <a:pt x="2533" y="3554"/>
                    <a:pt x="2512" y="3470"/>
                    <a:pt x="2439" y="3396"/>
                  </a:cubicBezTo>
                  <a:cubicBezTo>
                    <a:pt x="2355" y="3322"/>
                    <a:pt x="2270" y="3290"/>
                    <a:pt x="2165" y="3269"/>
                  </a:cubicBezTo>
                  <a:cubicBezTo>
                    <a:pt x="2133" y="3259"/>
                    <a:pt x="2102" y="3259"/>
                    <a:pt x="2070" y="3259"/>
                  </a:cubicBezTo>
                  <a:cubicBezTo>
                    <a:pt x="1976" y="3007"/>
                    <a:pt x="1902" y="2744"/>
                    <a:pt x="1860" y="2482"/>
                  </a:cubicBezTo>
                  <a:cubicBezTo>
                    <a:pt x="2102" y="2650"/>
                    <a:pt x="2355" y="2807"/>
                    <a:pt x="2617" y="2933"/>
                  </a:cubicBezTo>
                  <a:cubicBezTo>
                    <a:pt x="2869" y="3059"/>
                    <a:pt x="3142" y="3164"/>
                    <a:pt x="3427" y="3238"/>
                  </a:cubicBezTo>
                  <a:cubicBezTo>
                    <a:pt x="3406" y="3269"/>
                    <a:pt x="3406" y="3301"/>
                    <a:pt x="3395" y="3343"/>
                  </a:cubicBezTo>
                  <a:cubicBezTo>
                    <a:pt x="3385" y="3427"/>
                    <a:pt x="3406" y="3512"/>
                    <a:pt x="3490" y="3585"/>
                  </a:cubicBezTo>
                  <a:cubicBezTo>
                    <a:pt x="3521" y="3617"/>
                    <a:pt x="3563" y="3638"/>
                    <a:pt x="3595" y="3669"/>
                  </a:cubicBezTo>
                  <a:cubicBezTo>
                    <a:pt x="3721" y="3753"/>
                    <a:pt x="3910" y="3732"/>
                    <a:pt x="4004" y="3659"/>
                  </a:cubicBezTo>
                  <a:cubicBezTo>
                    <a:pt x="4025" y="3638"/>
                    <a:pt x="4046" y="3627"/>
                    <a:pt x="4067" y="3606"/>
                  </a:cubicBezTo>
                  <a:cubicBezTo>
                    <a:pt x="4141" y="3533"/>
                    <a:pt x="4193" y="3438"/>
                    <a:pt x="4193" y="3332"/>
                  </a:cubicBezTo>
                  <a:cubicBezTo>
                    <a:pt x="4204" y="3238"/>
                    <a:pt x="4172" y="3164"/>
                    <a:pt x="4099" y="3091"/>
                  </a:cubicBezTo>
                  <a:cubicBezTo>
                    <a:pt x="4025" y="3017"/>
                    <a:pt x="3931" y="2975"/>
                    <a:pt x="3836" y="2954"/>
                  </a:cubicBezTo>
                  <a:cubicBezTo>
                    <a:pt x="3763" y="2944"/>
                    <a:pt x="3689" y="2944"/>
                    <a:pt x="3626" y="2986"/>
                  </a:cubicBezTo>
                  <a:cubicBezTo>
                    <a:pt x="3595" y="3017"/>
                    <a:pt x="3563" y="3038"/>
                    <a:pt x="3532" y="3070"/>
                  </a:cubicBezTo>
                  <a:cubicBezTo>
                    <a:pt x="3226" y="2986"/>
                    <a:pt x="2932" y="2881"/>
                    <a:pt x="2649" y="2734"/>
                  </a:cubicBezTo>
                  <a:cubicBezTo>
                    <a:pt x="2838" y="2555"/>
                    <a:pt x="3027" y="2386"/>
                    <a:pt x="3237" y="2229"/>
                  </a:cubicBezTo>
                  <a:cubicBezTo>
                    <a:pt x="3258" y="2250"/>
                    <a:pt x="3290" y="2271"/>
                    <a:pt x="3322" y="2292"/>
                  </a:cubicBezTo>
                  <a:cubicBezTo>
                    <a:pt x="3437" y="2376"/>
                    <a:pt x="3637" y="2355"/>
                    <a:pt x="3731" y="2281"/>
                  </a:cubicBezTo>
                  <a:cubicBezTo>
                    <a:pt x="3752" y="2271"/>
                    <a:pt x="3773" y="2250"/>
                    <a:pt x="3784" y="2229"/>
                  </a:cubicBezTo>
                  <a:cubicBezTo>
                    <a:pt x="3857" y="2155"/>
                    <a:pt x="3910" y="2061"/>
                    <a:pt x="3920" y="1956"/>
                  </a:cubicBezTo>
                  <a:cubicBezTo>
                    <a:pt x="3920" y="1872"/>
                    <a:pt x="3889" y="1788"/>
                    <a:pt x="3815" y="1714"/>
                  </a:cubicBezTo>
                  <a:cubicBezTo>
                    <a:pt x="3742" y="1641"/>
                    <a:pt x="3658" y="1599"/>
                    <a:pt x="3553" y="1578"/>
                  </a:cubicBezTo>
                  <a:cubicBezTo>
                    <a:pt x="3479" y="1567"/>
                    <a:pt x="3406" y="1567"/>
                    <a:pt x="3343" y="1620"/>
                  </a:cubicBezTo>
                  <a:cubicBezTo>
                    <a:pt x="3226" y="1704"/>
                    <a:pt x="3142" y="1809"/>
                    <a:pt x="3121" y="1966"/>
                  </a:cubicBezTo>
                  <a:cubicBezTo>
                    <a:pt x="3111" y="2019"/>
                    <a:pt x="3111" y="2071"/>
                    <a:pt x="3142" y="2124"/>
                  </a:cubicBezTo>
                  <a:cubicBezTo>
                    <a:pt x="2911" y="2281"/>
                    <a:pt x="2712" y="2471"/>
                    <a:pt x="2512" y="2660"/>
                  </a:cubicBezTo>
                  <a:cubicBezTo>
                    <a:pt x="2060" y="2418"/>
                    <a:pt x="1640" y="2103"/>
                    <a:pt x="1282" y="1725"/>
                  </a:cubicBezTo>
                  <a:cubicBezTo>
                    <a:pt x="1577" y="1588"/>
                    <a:pt x="1860" y="1430"/>
                    <a:pt x="2144" y="1251"/>
                  </a:cubicBezTo>
                  <a:lnTo>
                    <a:pt x="2154" y="1251"/>
                  </a:lnTo>
                  <a:cubicBezTo>
                    <a:pt x="2270" y="1335"/>
                    <a:pt x="2470" y="1325"/>
                    <a:pt x="2565" y="1251"/>
                  </a:cubicBezTo>
                  <a:cubicBezTo>
                    <a:pt x="2586" y="1230"/>
                    <a:pt x="2607" y="1209"/>
                    <a:pt x="2617" y="1188"/>
                  </a:cubicBezTo>
                  <a:cubicBezTo>
                    <a:pt x="2691" y="1115"/>
                    <a:pt x="2743" y="1031"/>
                    <a:pt x="2754" y="926"/>
                  </a:cubicBezTo>
                  <a:cubicBezTo>
                    <a:pt x="2754" y="831"/>
                    <a:pt x="2722" y="747"/>
                    <a:pt x="2649" y="674"/>
                  </a:cubicBezTo>
                  <a:cubicBezTo>
                    <a:pt x="2575" y="600"/>
                    <a:pt x="2491" y="569"/>
                    <a:pt x="2386" y="548"/>
                  </a:cubicBezTo>
                  <a:cubicBezTo>
                    <a:pt x="2312" y="527"/>
                    <a:pt x="2238" y="537"/>
                    <a:pt x="2175" y="579"/>
                  </a:cubicBezTo>
                  <a:cubicBezTo>
                    <a:pt x="2060" y="663"/>
                    <a:pt x="1965" y="779"/>
                    <a:pt x="1944" y="926"/>
                  </a:cubicBezTo>
                  <a:cubicBezTo>
                    <a:pt x="1934" y="1010"/>
                    <a:pt x="1955" y="1083"/>
                    <a:pt x="2018" y="1146"/>
                  </a:cubicBezTo>
                  <a:cubicBezTo>
                    <a:pt x="1745" y="1325"/>
                    <a:pt x="1472" y="1483"/>
                    <a:pt x="1177" y="1620"/>
                  </a:cubicBezTo>
                  <a:cubicBezTo>
                    <a:pt x="1009" y="1430"/>
                    <a:pt x="862" y="1230"/>
                    <a:pt x="725" y="1031"/>
                  </a:cubicBezTo>
                  <a:cubicBezTo>
                    <a:pt x="536" y="747"/>
                    <a:pt x="379" y="442"/>
                    <a:pt x="262" y="116"/>
                  </a:cubicBezTo>
                  <a:cubicBezTo>
                    <a:pt x="231" y="1"/>
                    <a:pt x="42" y="53"/>
                    <a:pt x="84" y="169"/>
                  </a:cubicBezTo>
                  <a:cubicBezTo>
                    <a:pt x="178" y="442"/>
                    <a:pt x="305" y="705"/>
                    <a:pt x="452" y="957"/>
                  </a:cubicBezTo>
                  <a:cubicBezTo>
                    <a:pt x="379" y="1283"/>
                    <a:pt x="336" y="1609"/>
                    <a:pt x="326" y="1945"/>
                  </a:cubicBezTo>
                  <a:cubicBezTo>
                    <a:pt x="294" y="1945"/>
                    <a:pt x="262" y="1956"/>
                    <a:pt x="231" y="1977"/>
                  </a:cubicBezTo>
                  <a:cubicBezTo>
                    <a:pt x="115" y="2061"/>
                    <a:pt x="31" y="2176"/>
                    <a:pt x="10" y="2323"/>
                  </a:cubicBezTo>
                  <a:cubicBezTo>
                    <a:pt x="0" y="2418"/>
                    <a:pt x="21" y="2503"/>
                    <a:pt x="94" y="2566"/>
                  </a:cubicBezTo>
                  <a:cubicBezTo>
                    <a:pt x="136" y="2597"/>
                    <a:pt x="168" y="2629"/>
                    <a:pt x="210" y="2650"/>
                  </a:cubicBezTo>
                  <a:cubicBezTo>
                    <a:pt x="336" y="2744"/>
                    <a:pt x="526" y="2723"/>
                    <a:pt x="620" y="2650"/>
                  </a:cubicBezTo>
                  <a:cubicBezTo>
                    <a:pt x="641" y="2629"/>
                    <a:pt x="662" y="2608"/>
                    <a:pt x="683" y="2597"/>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432" name="Google Shape;432;p4"/>
            <p:cNvGrpSpPr/>
            <p:nvPr/>
          </p:nvGrpSpPr>
          <p:grpSpPr>
            <a:xfrm>
              <a:off x="901009" y="-1079387"/>
              <a:ext cx="302723" cy="314587"/>
              <a:chOff x="3918225" y="593900"/>
              <a:chExt cx="101425" cy="105400"/>
            </a:xfrm>
          </p:grpSpPr>
          <p:sp>
            <p:nvSpPr>
              <p:cNvPr id="433" name="Google Shape;433;p4"/>
              <p:cNvSpPr/>
              <p:nvPr/>
            </p:nvSpPr>
            <p:spPr>
              <a:xfrm>
                <a:off x="3918225" y="605425"/>
                <a:ext cx="82550" cy="91675"/>
              </a:xfrm>
              <a:custGeom>
                <a:avLst/>
                <a:gdLst/>
                <a:ahLst/>
                <a:cxnLst/>
                <a:rect l="l" t="t" r="r" b="b"/>
                <a:pathLst>
                  <a:path w="3302" h="3667" extrusionOk="0">
                    <a:moveTo>
                      <a:pt x="3178" y="0"/>
                    </a:moveTo>
                    <a:cubicBezTo>
                      <a:pt x="3141" y="0"/>
                      <a:pt x="3107" y="20"/>
                      <a:pt x="3099" y="65"/>
                    </a:cubicBezTo>
                    <a:cubicBezTo>
                      <a:pt x="2816" y="1263"/>
                      <a:pt x="2038" y="2346"/>
                      <a:pt x="1018" y="3019"/>
                    </a:cubicBezTo>
                    <a:cubicBezTo>
                      <a:pt x="735" y="3208"/>
                      <a:pt x="429" y="3365"/>
                      <a:pt x="104" y="3481"/>
                    </a:cubicBezTo>
                    <a:cubicBezTo>
                      <a:pt x="0" y="3519"/>
                      <a:pt x="32" y="3666"/>
                      <a:pt x="122" y="3666"/>
                    </a:cubicBezTo>
                    <a:cubicBezTo>
                      <a:pt x="133" y="3666"/>
                      <a:pt x="144" y="3664"/>
                      <a:pt x="156" y="3660"/>
                    </a:cubicBezTo>
                    <a:cubicBezTo>
                      <a:pt x="1365" y="3239"/>
                      <a:pt x="2363" y="2272"/>
                      <a:pt x="2921" y="1127"/>
                    </a:cubicBezTo>
                    <a:cubicBezTo>
                      <a:pt x="3078" y="812"/>
                      <a:pt x="3204" y="464"/>
                      <a:pt x="3288" y="118"/>
                    </a:cubicBezTo>
                    <a:cubicBezTo>
                      <a:pt x="3301" y="47"/>
                      <a:pt x="3236" y="0"/>
                      <a:pt x="31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434" name="Google Shape;434;p4"/>
              <p:cNvSpPr/>
              <p:nvPr/>
            </p:nvSpPr>
            <p:spPr>
              <a:xfrm>
                <a:off x="3964750" y="609275"/>
                <a:ext cx="24075" cy="27975"/>
              </a:xfrm>
              <a:custGeom>
                <a:avLst/>
                <a:gdLst/>
                <a:ahLst/>
                <a:cxnLst/>
                <a:rect l="l" t="t" r="r" b="b"/>
                <a:pathLst>
                  <a:path w="963" h="1119" extrusionOk="0">
                    <a:moveTo>
                      <a:pt x="100" y="0"/>
                    </a:moveTo>
                    <a:cubicBezTo>
                      <a:pt x="52" y="0"/>
                      <a:pt x="1" y="53"/>
                      <a:pt x="30" y="111"/>
                    </a:cubicBezTo>
                    <a:cubicBezTo>
                      <a:pt x="229" y="479"/>
                      <a:pt x="513" y="794"/>
                      <a:pt x="808" y="1099"/>
                    </a:cubicBezTo>
                    <a:cubicBezTo>
                      <a:pt x="821" y="1113"/>
                      <a:pt x="837" y="1119"/>
                      <a:pt x="852" y="1119"/>
                    </a:cubicBezTo>
                    <a:cubicBezTo>
                      <a:pt x="908" y="1119"/>
                      <a:pt x="962" y="1043"/>
                      <a:pt x="913" y="994"/>
                    </a:cubicBezTo>
                    <a:cubicBezTo>
                      <a:pt x="629" y="700"/>
                      <a:pt x="355" y="395"/>
                      <a:pt x="156" y="37"/>
                    </a:cubicBezTo>
                    <a:cubicBezTo>
                      <a:pt x="143" y="11"/>
                      <a:pt x="122" y="0"/>
                      <a:pt x="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435" name="Google Shape;435;p4"/>
              <p:cNvSpPr/>
              <p:nvPr/>
            </p:nvSpPr>
            <p:spPr>
              <a:xfrm>
                <a:off x="3974450" y="643725"/>
                <a:ext cx="37325" cy="12750"/>
              </a:xfrm>
              <a:custGeom>
                <a:avLst/>
                <a:gdLst/>
                <a:ahLst/>
                <a:cxnLst/>
                <a:rect l="l" t="t" r="r" b="b"/>
                <a:pathLst>
                  <a:path w="1493" h="510" extrusionOk="0">
                    <a:moveTo>
                      <a:pt x="1398" y="0"/>
                    </a:moveTo>
                    <a:cubicBezTo>
                      <a:pt x="1391" y="0"/>
                      <a:pt x="1384" y="2"/>
                      <a:pt x="1376" y="5"/>
                    </a:cubicBezTo>
                    <a:cubicBezTo>
                      <a:pt x="955" y="163"/>
                      <a:pt x="546" y="331"/>
                      <a:pt x="104" y="362"/>
                    </a:cubicBezTo>
                    <a:cubicBezTo>
                      <a:pt x="13" y="372"/>
                      <a:pt x="0" y="510"/>
                      <a:pt x="93" y="510"/>
                    </a:cubicBezTo>
                    <a:cubicBezTo>
                      <a:pt x="97" y="510"/>
                      <a:pt x="101" y="509"/>
                      <a:pt x="104" y="509"/>
                    </a:cubicBezTo>
                    <a:cubicBezTo>
                      <a:pt x="556" y="478"/>
                      <a:pt x="987" y="310"/>
                      <a:pt x="1408" y="152"/>
                    </a:cubicBezTo>
                    <a:cubicBezTo>
                      <a:pt x="1493" y="124"/>
                      <a:pt x="1466" y="0"/>
                      <a:pt x="1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436" name="Google Shape;436;p4"/>
              <p:cNvSpPr/>
              <p:nvPr/>
            </p:nvSpPr>
            <p:spPr>
              <a:xfrm>
                <a:off x="3940750" y="638450"/>
                <a:ext cx="22050" cy="33250"/>
              </a:xfrm>
              <a:custGeom>
                <a:avLst/>
                <a:gdLst/>
                <a:ahLst/>
                <a:cxnLst/>
                <a:rect l="l" t="t" r="r" b="b"/>
                <a:pathLst>
                  <a:path w="882" h="1330" extrusionOk="0">
                    <a:moveTo>
                      <a:pt x="104" y="0"/>
                    </a:moveTo>
                    <a:cubicBezTo>
                      <a:pt x="51" y="0"/>
                      <a:pt x="1" y="53"/>
                      <a:pt x="44" y="110"/>
                    </a:cubicBezTo>
                    <a:cubicBezTo>
                      <a:pt x="296" y="479"/>
                      <a:pt x="537" y="878"/>
                      <a:pt x="727" y="1288"/>
                    </a:cubicBezTo>
                    <a:cubicBezTo>
                      <a:pt x="737" y="1318"/>
                      <a:pt x="757" y="1330"/>
                      <a:pt x="779" y="1330"/>
                    </a:cubicBezTo>
                    <a:cubicBezTo>
                      <a:pt x="827" y="1330"/>
                      <a:pt x="882" y="1272"/>
                      <a:pt x="853" y="1214"/>
                    </a:cubicBezTo>
                    <a:cubicBezTo>
                      <a:pt x="664" y="804"/>
                      <a:pt x="432" y="405"/>
                      <a:pt x="170" y="37"/>
                    </a:cubicBezTo>
                    <a:cubicBezTo>
                      <a:pt x="153" y="11"/>
                      <a:pt x="129" y="0"/>
                      <a:pt x="1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437" name="Google Shape;437;p4"/>
              <p:cNvSpPr/>
              <p:nvPr/>
            </p:nvSpPr>
            <p:spPr>
              <a:xfrm>
                <a:off x="3939625" y="684250"/>
                <a:ext cx="39025" cy="6600"/>
              </a:xfrm>
              <a:custGeom>
                <a:avLst/>
                <a:gdLst/>
                <a:ahLst/>
                <a:cxnLst/>
                <a:rect l="l" t="t" r="r" b="b"/>
                <a:pathLst>
                  <a:path w="1561" h="264" extrusionOk="0">
                    <a:moveTo>
                      <a:pt x="101" y="0"/>
                    </a:moveTo>
                    <a:cubicBezTo>
                      <a:pt x="22" y="0"/>
                      <a:pt x="1" y="120"/>
                      <a:pt x="89" y="139"/>
                    </a:cubicBezTo>
                    <a:cubicBezTo>
                      <a:pt x="451" y="215"/>
                      <a:pt x="820" y="264"/>
                      <a:pt x="1190" y="264"/>
                    </a:cubicBezTo>
                    <a:cubicBezTo>
                      <a:pt x="1282" y="264"/>
                      <a:pt x="1374" y="261"/>
                      <a:pt x="1465" y="254"/>
                    </a:cubicBezTo>
                    <a:cubicBezTo>
                      <a:pt x="1557" y="254"/>
                      <a:pt x="1560" y="107"/>
                      <a:pt x="1474" y="107"/>
                    </a:cubicBezTo>
                    <a:cubicBezTo>
                      <a:pt x="1471" y="107"/>
                      <a:pt x="1468" y="107"/>
                      <a:pt x="1465" y="107"/>
                    </a:cubicBezTo>
                    <a:cubicBezTo>
                      <a:pt x="1365" y="114"/>
                      <a:pt x="1264" y="118"/>
                      <a:pt x="1163" y="118"/>
                    </a:cubicBezTo>
                    <a:cubicBezTo>
                      <a:pt x="813" y="118"/>
                      <a:pt x="463" y="76"/>
                      <a:pt x="120" y="2"/>
                    </a:cubicBezTo>
                    <a:cubicBezTo>
                      <a:pt x="113" y="1"/>
                      <a:pt x="107" y="0"/>
                      <a:pt x="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438" name="Google Shape;438;p4"/>
              <p:cNvSpPr/>
              <p:nvPr/>
            </p:nvSpPr>
            <p:spPr>
              <a:xfrm>
                <a:off x="3991475" y="593900"/>
                <a:ext cx="20275" cy="20525"/>
              </a:xfrm>
              <a:custGeom>
                <a:avLst/>
                <a:gdLst/>
                <a:ahLst/>
                <a:cxnLst/>
                <a:rect l="l" t="t" r="r" b="b"/>
                <a:pathLst>
                  <a:path w="811" h="821" extrusionOk="0">
                    <a:moveTo>
                      <a:pt x="727" y="610"/>
                    </a:moveTo>
                    <a:cubicBezTo>
                      <a:pt x="695" y="642"/>
                      <a:pt x="674" y="684"/>
                      <a:pt x="643" y="715"/>
                    </a:cubicBezTo>
                    <a:cubicBezTo>
                      <a:pt x="579" y="799"/>
                      <a:pt x="495" y="820"/>
                      <a:pt x="400" y="810"/>
                    </a:cubicBezTo>
                    <a:cubicBezTo>
                      <a:pt x="243" y="789"/>
                      <a:pt x="138" y="705"/>
                      <a:pt x="54" y="579"/>
                    </a:cubicBezTo>
                    <a:cubicBezTo>
                      <a:pt x="12" y="516"/>
                      <a:pt x="1" y="442"/>
                      <a:pt x="12" y="369"/>
                    </a:cubicBezTo>
                    <a:cubicBezTo>
                      <a:pt x="33" y="274"/>
                      <a:pt x="75" y="180"/>
                      <a:pt x="148" y="106"/>
                    </a:cubicBezTo>
                    <a:cubicBezTo>
                      <a:pt x="222" y="32"/>
                      <a:pt x="306" y="1"/>
                      <a:pt x="390" y="11"/>
                    </a:cubicBezTo>
                    <a:cubicBezTo>
                      <a:pt x="505" y="11"/>
                      <a:pt x="590" y="64"/>
                      <a:pt x="664" y="138"/>
                    </a:cubicBezTo>
                    <a:cubicBezTo>
                      <a:pt x="685" y="159"/>
                      <a:pt x="706" y="180"/>
                      <a:pt x="716" y="201"/>
                    </a:cubicBezTo>
                    <a:cubicBezTo>
                      <a:pt x="790" y="295"/>
                      <a:pt x="811" y="484"/>
                      <a:pt x="727" y="61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439" name="Google Shape;439;p4"/>
              <p:cNvSpPr/>
              <p:nvPr/>
            </p:nvSpPr>
            <p:spPr>
              <a:xfrm>
                <a:off x="3957075" y="601000"/>
                <a:ext cx="20250" cy="20525"/>
              </a:xfrm>
              <a:custGeom>
                <a:avLst/>
                <a:gdLst/>
                <a:ahLst/>
                <a:cxnLst/>
                <a:rect l="l" t="t" r="r" b="b"/>
                <a:pathLst>
                  <a:path w="810" h="821" extrusionOk="0">
                    <a:moveTo>
                      <a:pt x="725" y="599"/>
                    </a:moveTo>
                    <a:cubicBezTo>
                      <a:pt x="694" y="641"/>
                      <a:pt x="673" y="683"/>
                      <a:pt x="641" y="715"/>
                    </a:cubicBezTo>
                    <a:cubicBezTo>
                      <a:pt x="578" y="789"/>
                      <a:pt x="494" y="821"/>
                      <a:pt x="400" y="810"/>
                    </a:cubicBezTo>
                    <a:cubicBezTo>
                      <a:pt x="253" y="789"/>
                      <a:pt x="137" y="694"/>
                      <a:pt x="53" y="578"/>
                    </a:cubicBezTo>
                    <a:cubicBezTo>
                      <a:pt x="11" y="515"/>
                      <a:pt x="0" y="442"/>
                      <a:pt x="11" y="368"/>
                    </a:cubicBezTo>
                    <a:cubicBezTo>
                      <a:pt x="32" y="263"/>
                      <a:pt x="74" y="179"/>
                      <a:pt x="148" y="106"/>
                    </a:cubicBezTo>
                    <a:cubicBezTo>
                      <a:pt x="221" y="32"/>
                      <a:pt x="305" y="1"/>
                      <a:pt x="389" y="1"/>
                    </a:cubicBezTo>
                    <a:cubicBezTo>
                      <a:pt x="505" y="11"/>
                      <a:pt x="589" y="64"/>
                      <a:pt x="662" y="137"/>
                    </a:cubicBezTo>
                    <a:cubicBezTo>
                      <a:pt x="683" y="148"/>
                      <a:pt x="704" y="169"/>
                      <a:pt x="715" y="200"/>
                    </a:cubicBezTo>
                    <a:cubicBezTo>
                      <a:pt x="799" y="284"/>
                      <a:pt x="809" y="484"/>
                      <a:pt x="725" y="59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440" name="Google Shape;440;p4"/>
              <p:cNvSpPr/>
              <p:nvPr/>
            </p:nvSpPr>
            <p:spPr>
              <a:xfrm>
                <a:off x="3966250" y="678775"/>
                <a:ext cx="20275" cy="20525"/>
              </a:xfrm>
              <a:custGeom>
                <a:avLst/>
                <a:gdLst/>
                <a:ahLst/>
                <a:cxnLst/>
                <a:rect l="l" t="t" r="r" b="b"/>
                <a:pathLst>
                  <a:path w="811" h="821" extrusionOk="0">
                    <a:moveTo>
                      <a:pt x="727" y="600"/>
                    </a:moveTo>
                    <a:cubicBezTo>
                      <a:pt x="695" y="642"/>
                      <a:pt x="674" y="684"/>
                      <a:pt x="643" y="716"/>
                    </a:cubicBezTo>
                    <a:cubicBezTo>
                      <a:pt x="569" y="789"/>
                      <a:pt x="484" y="821"/>
                      <a:pt x="400" y="800"/>
                    </a:cubicBezTo>
                    <a:cubicBezTo>
                      <a:pt x="243" y="779"/>
                      <a:pt x="138" y="695"/>
                      <a:pt x="43" y="579"/>
                    </a:cubicBezTo>
                    <a:cubicBezTo>
                      <a:pt x="1" y="515"/>
                      <a:pt x="1" y="442"/>
                      <a:pt x="12" y="368"/>
                    </a:cubicBezTo>
                    <a:cubicBezTo>
                      <a:pt x="33" y="263"/>
                      <a:pt x="75" y="179"/>
                      <a:pt x="148" y="95"/>
                    </a:cubicBezTo>
                    <a:cubicBezTo>
                      <a:pt x="222" y="22"/>
                      <a:pt x="295" y="1"/>
                      <a:pt x="390" y="1"/>
                    </a:cubicBezTo>
                    <a:cubicBezTo>
                      <a:pt x="495" y="11"/>
                      <a:pt x="590" y="53"/>
                      <a:pt x="664" y="127"/>
                    </a:cubicBezTo>
                    <a:cubicBezTo>
                      <a:pt x="685" y="148"/>
                      <a:pt x="695" y="169"/>
                      <a:pt x="716" y="190"/>
                    </a:cubicBezTo>
                    <a:cubicBezTo>
                      <a:pt x="790" y="284"/>
                      <a:pt x="811" y="473"/>
                      <a:pt x="727" y="60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441" name="Google Shape;441;p4"/>
              <p:cNvSpPr/>
              <p:nvPr/>
            </p:nvSpPr>
            <p:spPr>
              <a:xfrm>
                <a:off x="3999125" y="635700"/>
                <a:ext cx="20525" cy="20500"/>
              </a:xfrm>
              <a:custGeom>
                <a:avLst/>
                <a:gdLst/>
                <a:ahLst/>
                <a:cxnLst/>
                <a:rect l="l" t="t" r="r" b="b"/>
                <a:pathLst>
                  <a:path w="821" h="820" extrusionOk="0">
                    <a:moveTo>
                      <a:pt x="736" y="599"/>
                    </a:moveTo>
                    <a:cubicBezTo>
                      <a:pt x="704" y="641"/>
                      <a:pt x="683" y="683"/>
                      <a:pt x="652" y="715"/>
                    </a:cubicBezTo>
                    <a:cubicBezTo>
                      <a:pt x="578" y="788"/>
                      <a:pt x="494" y="820"/>
                      <a:pt x="410" y="799"/>
                    </a:cubicBezTo>
                    <a:cubicBezTo>
                      <a:pt x="252" y="778"/>
                      <a:pt x="136" y="694"/>
                      <a:pt x="52" y="578"/>
                    </a:cubicBezTo>
                    <a:cubicBezTo>
                      <a:pt x="10" y="515"/>
                      <a:pt x="0" y="442"/>
                      <a:pt x="21" y="368"/>
                    </a:cubicBezTo>
                    <a:cubicBezTo>
                      <a:pt x="42" y="262"/>
                      <a:pt x="84" y="178"/>
                      <a:pt x="157" y="105"/>
                    </a:cubicBezTo>
                    <a:cubicBezTo>
                      <a:pt x="220" y="21"/>
                      <a:pt x="305" y="0"/>
                      <a:pt x="400" y="0"/>
                    </a:cubicBezTo>
                    <a:cubicBezTo>
                      <a:pt x="505" y="10"/>
                      <a:pt x="589" y="52"/>
                      <a:pt x="673" y="126"/>
                    </a:cubicBezTo>
                    <a:cubicBezTo>
                      <a:pt x="683" y="147"/>
                      <a:pt x="704" y="168"/>
                      <a:pt x="725" y="189"/>
                    </a:cubicBezTo>
                    <a:cubicBezTo>
                      <a:pt x="799" y="284"/>
                      <a:pt x="820" y="484"/>
                      <a:pt x="736" y="59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442" name="Google Shape;442;p4"/>
              <p:cNvSpPr/>
              <p:nvPr/>
            </p:nvSpPr>
            <p:spPr>
              <a:xfrm>
                <a:off x="3931050" y="630150"/>
                <a:ext cx="20525" cy="20525"/>
              </a:xfrm>
              <a:custGeom>
                <a:avLst/>
                <a:gdLst/>
                <a:ahLst/>
                <a:cxnLst/>
                <a:rect l="l" t="t" r="r" b="b"/>
                <a:pathLst>
                  <a:path w="821" h="821" extrusionOk="0">
                    <a:moveTo>
                      <a:pt x="736" y="601"/>
                    </a:moveTo>
                    <a:cubicBezTo>
                      <a:pt x="705" y="643"/>
                      <a:pt x="673" y="685"/>
                      <a:pt x="652" y="716"/>
                    </a:cubicBezTo>
                    <a:cubicBezTo>
                      <a:pt x="579" y="790"/>
                      <a:pt x="495" y="821"/>
                      <a:pt x="400" y="811"/>
                    </a:cubicBezTo>
                    <a:cubicBezTo>
                      <a:pt x="253" y="790"/>
                      <a:pt x="138" y="695"/>
                      <a:pt x="53" y="579"/>
                    </a:cubicBezTo>
                    <a:cubicBezTo>
                      <a:pt x="11" y="516"/>
                      <a:pt x="0" y="442"/>
                      <a:pt x="22" y="369"/>
                    </a:cubicBezTo>
                    <a:cubicBezTo>
                      <a:pt x="43" y="274"/>
                      <a:pt x="85" y="180"/>
                      <a:pt x="159" y="106"/>
                    </a:cubicBezTo>
                    <a:cubicBezTo>
                      <a:pt x="222" y="33"/>
                      <a:pt x="306" y="1"/>
                      <a:pt x="400" y="1"/>
                    </a:cubicBezTo>
                    <a:cubicBezTo>
                      <a:pt x="505" y="12"/>
                      <a:pt x="589" y="64"/>
                      <a:pt x="673" y="138"/>
                    </a:cubicBezTo>
                    <a:cubicBezTo>
                      <a:pt x="684" y="148"/>
                      <a:pt x="705" y="169"/>
                      <a:pt x="726" y="201"/>
                    </a:cubicBezTo>
                    <a:cubicBezTo>
                      <a:pt x="799" y="295"/>
                      <a:pt x="820" y="484"/>
                      <a:pt x="736" y="60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443" name="Google Shape;443;p4"/>
              <p:cNvSpPr/>
              <p:nvPr/>
            </p:nvSpPr>
            <p:spPr>
              <a:xfrm>
                <a:off x="4000700" y="600200"/>
                <a:ext cx="8150" cy="8200"/>
              </a:xfrm>
              <a:custGeom>
                <a:avLst/>
                <a:gdLst/>
                <a:ahLst/>
                <a:cxnLst/>
                <a:rect l="l" t="t" r="r" b="b"/>
                <a:pathLst>
                  <a:path w="326" h="328" extrusionOk="0">
                    <a:moveTo>
                      <a:pt x="295" y="243"/>
                    </a:moveTo>
                    <a:cubicBezTo>
                      <a:pt x="284" y="264"/>
                      <a:pt x="274" y="274"/>
                      <a:pt x="263" y="285"/>
                    </a:cubicBezTo>
                    <a:cubicBezTo>
                      <a:pt x="231" y="316"/>
                      <a:pt x="200" y="327"/>
                      <a:pt x="168" y="327"/>
                    </a:cubicBezTo>
                    <a:cubicBezTo>
                      <a:pt x="105" y="316"/>
                      <a:pt x="63" y="285"/>
                      <a:pt x="21" y="232"/>
                    </a:cubicBezTo>
                    <a:cubicBezTo>
                      <a:pt x="10" y="211"/>
                      <a:pt x="0" y="180"/>
                      <a:pt x="10" y="148"/>
                    </a:cubicBezTo>
                    <a:cubicBezTo>
                      <a:pt x="21" y="106"/>
                      <a:pt x="31" y="75"/>
                      <a:pt x="63" y="43"/>
                    </a:cubicBezTo>
                    <a:cubicBezTo>
                      <a:pt x="94" y="12"/>
                      <a:pt x="126" y="1"/>
                      <a:pt x="157" y="1"/>
                    </a:cubicBezTo>
                    <a:cubicBezTo>
                      <a:pt x="200" y="12"/>
                      <a:pt x="242" y="22"/>
                      <a:pt x="274" y="54"/>
                    </a:cubicBezTo>
                    <a:cubicBezTo>
                      <a:pt x="274" y="64"/>
                      <a:pt x="284" y="75"/>
                      <a:pt x="295" y="85"/>
                    </a:cubicBezTo>
                    <a:cubicBezTo>
                      <a:pt x="326" y="117"/>
                      <a:pt x="326" y="190"/>
                      <a:pt x="295" y="243"/>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444" name="Google Shape;444;p4"/>
              <p:cNvSpPr/>
              <p:nvPr/>
            </p:nvSpPr>
            <p:spPr>
              <a:xfrm>
                <a:off x="3966250" y="607300"/>
                <a:ext cx="8200" cy="8175"/>
              </a:xfrm>
              <a:custGeom>
                <a:avLst/>
                <a:gdLst/>
                <a:ahLst/>
                <a:cxnLst/>
                <a:rect l="l" t="t" r="r" b="b"/>
                <a:pathLst>
                  <a:path w="328" h="327" extrusionOk="0">
                    <a:moveTo>
                      <a:pt x="295" y="242"/>
                    </a:moveTo>
                    <a:cubicBezTo>
                      <a:pt x="285" y="253"/>
                      <a:pt x="274" y="274"/>
                      <a:pt x="264" y="284"/>
                    </a:cubicBezTo>
                    <a:cubicBezTo>
                      <a:pt x="232" y="316"/>
                      <a:pt x="201" y="326"/>
                      <a:pt x="169" y="326"/>
                    </a:cubicBezTo>
                    <a:cubicBezTo>
                      <a:pt x="106" y="316"/>
                      <a:pt x="64" y="274"/>
                      <a:pt x="22" y="232"/>
                    </a:cubicBezTo>
                    <a:cubicBezTo>
                      <a:pt x="12" y="211"/>
                      <a:pt x="1" y="179"/>
                      <a:pt x="12" y="148"/>
                    </a:cubicBezTo>
                    <a:cubicBezTo>
                      <a:pt x="22" y="106"/>
                      <a:pt x="33" y="74"/>
                      <a:pt x="64" y="43"/>
                    </a:cubicBezTo>
                    <a:cubicBezTo>
                      <a:pt x="96" y="11"/>
                      <a:pt x="127" y="1"/>
                      <a:pt x="159" y="1"/>
                    </a:cubicBezTo>
                    <a:cubicBezTo>
                      <a:pt x="211" y="1"/>
                      <a:pt x="243" y="22"/>
                      <a:pt x="274" y="53"/>
                    </a:cubicBezTo>
                    <a:cubicBezTo>
                      <a:pt x="274" y="64"/>
                      <a:pt x="285" y="64"/>
                      <a:pt x="295" y="74"/>
                    </a:cubicBezTo>
                    <a:cubicBezTo>
                      <a:pt x="327" y="116"/>
                      <a:pt x="327" y="190"/>
                      <a:pt x="295" y="24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445" name="Google Shape;445;p4"/>
              <p:cNvSpPr/>
              <p:nvPr/>
            </p:nvSpPr>
            <p:spPr>
              <a:xfrm>
                <a:off x="3975475" y="685100"/>
                <a:ext cx="8150" cy="8150"/>
              </a:xfrm>
              <a:custGeom>
                <a:avLst/>
                <a:gdLst/>
                <a:ahLst/>
                <a:cxnLst/>
                <a:rect l="l" t="t" r="r" b="b"/>
                <a:pathLst>
                  <a:path w="326" h="326" extrusionOk="0">
                    <a:moveTo>
                      <a:pt x="295" y="241"/>
                    </a:moveTo>
                    <a:cubicBezTo>
                      <a:pt x="284" y="252"/>
                      <a:pt x="274" y="273"/>
                      <a:pt x="263" y="284"/>
                    </a:cubicBezTo>
                    <a:cubicBezTo>
                      <a:pt x="231" y="315"/>
                      <a:pt x="200" y="326"/>
                      <a:pt x="157" y="315"/>
                    </a:cubicBezTo>
                    <a:cubicBezTo>
                      <a:pt x="105" y="305"/>
                      <a:pt x="52" y="273"/>
                      <a:pt x="21" y="231"/>
                    </a:cubicBezTo>
                    <a:cubicBezTo>
                      <a:pt x="0" y="199"/>
                      <a:pt x="0" y="178"/>
                      <a:pt x="10" y="147"/>
                    </a:cubicBezTo>
                    <a:cubicBezTo>
                      <a:pt x="10" y="105"/>
                      <a:pt x="31" y="63"/>
                      <a:pt x="63" y="42"/>
                    </a:cubicBezTo>
                    <a:cubicBezTo>
                      <a:pt x="84" y="10"/>
                      <a:pt x="126" y="0"/>
                      <a:pt x="157" y="0"/>
                    </a:cubicBezTo>
                    <a:cubicBezTo>
                      <a:pt x="200" y="0"/>
                      <a:pt x="231" y="21"/>
                      <a:pt x="263" y="52"/>
                    </a:cubicBezTo>
                    <a:cubicBezTo>
                      <a:pt x="274" y="52"/>
                      <a:pt x="284" y="63"/>
                      <a:pt x="284" y="73"/>
                    </a:cubicBezTo>
                    <a:cubicBezTo>
                      <a:pt x="316" y="115"/>
                      <a:pt x="326" y="189"/>
                      <a:pt x="295" y="24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446" name="Google Shape;446;p4"/>
              <p:cNvSpPr/>
              <p:nvPr/>
            </p:nvSpPr>
            <p:spPr>
              <a:xfrm>
                <a:off x="4008575" y="642000"/>
                <a:ext cx="8150" cy="8150"/>
              </a:xfrm>
              <a:custGeom>
                <a:avLst/>
                <a:gdLst/>
                <a:ahLst/>
                <a:cxnLst/>
                <a:rect l="l" t="t" r="r" b="b"/>
                <a:pathLst>
                  <a:path w="326" h="326" extrusionOk="0">
                    <a:moveTo>
                      <a:pt x="295" y="242"/>
                    </a:moveTo>
                    <a:cubicBezTo>
                      <a:pt x="284" y="253"/>
                      <a:pt x="274" y="274"/>
                      <a:pt x="253" y="284"/>
                    </a:cubicBezTo>
                    <a:cubicBezTo>
                      <a:pt x="232" y="316"/>
                      <a:pt x="200" y="326"/>
                      <a:pt x="158" y="316"/>
                    </a:cubicBezTo>
                    <a:cubicBezTo>
                      <a:pt x="95" y="316"/>
                      <a:pt x="53" y="274"/>
                      <a:pt x="22" y="232"/>
                    </a:cubicBezTo>
                    <a:cubicBezTo>
                      <a:pt x="1" y="200"/>
                      <a:pt x="1" y="179"/>
                      <a:pt x="11" y="148"/>
                    </a:cubicBezTo>
                    <a:cubicBezTo>
                      <a:pt x="11" y="105"/>
                      <a:pt x="32" y="74"/>
                      <a:pt x="64" y="42"/>
                    </a:cubicBezTo>
                    <a:cubicBezTo>
                      <a:pt x="85" y="10"/>
                      <a:pt x="116" y="0"/>
                      <a:pt x="158" y="0"/>
                    </a:cubicBezTo>
                    <a:cubicBezTo>
                      <a:pt x="200" y="0"/>
                      <a:pt x="232" y="21"/>
                      <a:pt x="263" y="53"/>
                    </a:cubicBezTo>
                    <a:cubicBezTo>
                      <a:pt x="274" y="63"/>
                      <a:pt x="284" y="63"/>
                      <a:pt x="284" y="74"/>
                    </a:cubicBezTo>
                    <a:cubicBezTo>
                      <a:pt x="316" y="116"/>
                      <a:pt x="326" y="190"/>
                      <a:pt x="295" y="24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447" name="Google Shape;447;p4"/>
              <p:cNvSpPr/>
              <p:nvPr/>
            </p:nvSpPr>
            <p:spPr>
              <a:xfrm>
                <a:off x="3940500" y="636475"/>
                <a:ext cx="8200" cy="8175"/>
              </a:xfrm>
              <a:custGeom>
                <a:avLst/>
                <a:gdLst/>
                <a:ahLst/>
                <a:cxnLst/>
                <a:rect l="l" t="t" r="r" b="b"/>
                <a:pathLst>
                  <a:path w="328" h="327" extrusionOk="0">
                    <a:moveTo>
                      <a:pt x="295" y="242"/>
                    </a:moveTo>
                    <a:cubicBezTo>
                      <a:pt x="285" y="253"/>
                      <a:pt x="274" y="274"/>
                      <a:pt x="253" y="284"/>
                    </a:cubicBezTo>
                    <a:cubicBezTo>
                      <a:pt x="232" y="316"/>
                      <a:pt x="201" y="326"/>
                      <a:pt x="159" y="326"/>
                    </a:cubicBezTo>
                    <a:cubicBezTo>
                      <a:pt x="96" y="316"/>
                      <a:pt x="54" y="274"/>
                      <a:pt x="22" y="231"/>
                    </a:cubicBezTo>
                    <a:cubicBezTo>
                      <a:pt x="1" y="210"/>
                      <a:pt x="1" y="179"/>
                      <a:pt x="1" y="147"/>
                    </a:cubicBezTo>
                    <a:cubicBezTo>
                      <a:pt x="12" y="105"/>
                      <a:pt x="33" y="74"/>
                      <a:pt x="64" y="42"/>
                    </a:cubicBezTo>
                    <a:cubicBezTo>
                      <a:pt x="85" y="11"/>
                      <a:pt x="117" y="0"/>
                      <a:pt x="159" y="0"/>
                    </a:cubicBezTo>
                    <a:cubicBezTo>
                      <a:pt x="201" y="0"/>
                      <a:pt x="232" y="21"/>
                      <a:pt x="264" y="53"/>
                    </a:cubicBezTo>
                    <a:cubicBezTo>
                      <a:pt x="274" y="63"/>
                      <a:pt x="285" y="63"/>
                      <a:pt x="285" y="74"/>
                    </a:cubicBezTo>
                    <a:cubicBezTo>
                      <a:pt x="316" y="116"/>
                      <a:pt x="327" y="189"/>
                      <a:pt x="295" y="24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sp>
        <p:nvSpPr>
          <p:cNvPr id="448" name="Google Shape;448;p4"/>
          <p:cNvSpPr/>
          <p:nvPr/>
        </p:nvSpPr>
        <p:spPr>
          <a:xfrm flipH="1">
            <a:off x="-48482" y="6930436"/>
            <a:ext cx="1684521" cy="913101"/>
          </a:xfrm>
          <a:custGeom>
            <a:avLst/>
            <a:gdLst/>
            <a:ahLst/>
            <a:cxnLst/>
            <a:rect l="l" t="t" r="r" b="b"/>
            <a:pathLst>
              <a:path w="5404" h="1958" extrusionOk="0">
                <a:moveTo>
                  <a:pt x="5292" y="1"/>
                </a:moveTo>
                <a:cubicBezTo>
                  <a:pt x="4951" y="1"/>
                  <a:pt x="4611" y="42"/>
                  <a:pt x="4289" y="118"/>
                </a:cubicBezTo>
                <a:cubicBezTo>
                  <a:pt x="4279" y="118"/>
                  <a:pt x="4279" y="118"/>
                  <a:pt x="4268" y="128"/>
                </a:cubicBezTo>
                <a:cubicBezTo>
                  <a:pt x="4121" y="160"/>
                  <a:pt x="3984" y="202"/>
                  <a:pt x="3837" y="244"/>
                </a:cubicBezTo>
                <a:cubicBezTo>
                  <a:pt x="3837" y="244"/>
                  <a:pt x="3826" y="244"/>
                  <a:pt x="3826" y="254"/>
                </a:cubicBezTo>
                <a:cubicBezTo>
                  <a:pt x="3637" y="307"/>
                  <a:pt x="3469" y="380"/>
                  <a:pt x="3291" y="465"/>
                </a:cubicBezTo>
                <a:lnTo>
                  <a:pt x="3280" y="476"/>
                </a:lnTo>
                <a:cubicBezTo>
                  <a:pt x="3144" y="539"/>
                  <a:pt x="3007" y="623"/>
                  <a:pt x="2880" y="696"/>
                </a:cubicBezTo>
                <a:lnTo>
                  <a:pt x="2870" y="707"/>
                </a:lnTo>
                <a:cubicBezTo>
                  <a:pt x="2828" y="728"/>
                  <a:pt x="2796" y="749"/>
                  <a:pt x="2765" y="770"/>
                </a:cubicBezTo>
                <a:cubicBezTo>
                  <a:pt x="2765" y="780"/>
                  <a:pt x="2754" y="780"/>
                  <a:pt x="2754" y="780"/>
                </a:cubicBezTo>
                <a:cubicBezTo>
                  <a:pt x="2723" y="812"/>
                  <a:pt x="2681" y="833"/>
                  <a:pt x="2649" y="864"/>
                </a:cubicBezTo>
                <a:cubicBezTo>
                  <a:pt x="2502" y="969"/>
                  <a:pt x="2366" y="1095"/>
                  <a:pt x="2250" y="1221"/>
                </a:cubicBezTo>
                <a:cubicBezTo>
                  <a:pt x="2229" y="1232"/>
                  <a:pt x="2219" y="1253"/>
                  <a:pt x="2208" y="1263"/>
                </a:cubicBezTo>
                <a:cubicBezTo>
                  <a:pt x="2177" y="1295"/>
                  <a:pt x="2145" y="1326"/>
                  <a:pt x="2124" y="1369"/>
                </a:cubicBezTo>
                <a:cubicBezTo>
                  <a:pt x="2048" y="1361"/>
                  <a:pt x="1975" y="1357"/>
                  <a:pt x="1902" y="1357"/>
                </a:cubicBezTo>
                <a:cubicBezTo>
                  <a:pt x="1781" y="1357"/>
                  <a:pt x="1664" y="1366"/>
                  <a:pt x="1546" y="1379"/>
                </a:cubicBezTo>
                <a:cubicBezTo>
                  <a:pt x="968" y="1442"/>
                  <a:pt x="411" y="1642"/>
                  <a:pt x="1" y="1957"/>
                </a:cubicBezTo>
                <a:lnTo>
                  <a:pt x="5403" y="1957"/>
                </a:lnTo>
                <a:lnTo>
                  <a:pt x="5403" y="2"/>
                </a:lnTo>
                <a:cubicBezTo>
                  <a:pt x="5366" y="1"/>
                  <a:pt x="5329" y="1"/>
                  <a:pt x="5292" y="1"/>
                </a:cubicBezTo>
                <a:close/>
              </a:path>
            </a:pathLst>
          </a:custGeom>
          <a:solidFill>
            <a:schemeClr val="accent6"/>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449" name="Google Shape;449;p4"/>
          <p:cNvSpPr/>
          <p:nvPr/>
        </p:nvSpPr>
        <p:spPr>
          <a:xfrm rot="5400000" flipH="1">
            <a:off x="-94317" y="5837017"/>
            <a:ext cx="277366" cy="787500"/>
          </a:xfrm>
          <a:custGeom>
            <a:avLst/>
            <a:gdLst/>
            <a:ahLst/>
            <a:cxnLst/>
            <a:rect l="l" t="t" r="r" b="b"/>
            <a:pathLst>
              <a:path w="1094" h="4647" extrusionOk="0">
                <a:moveTo>
                  <a:pt x="1" y="1"/>
                </a:moveTo>
                <a:lnTo>
                  <a:pt x="1" y="4646"/>
                </a:lnTo>
                <a:cubicBezTo>
                  <a:pt x="1" y="4646"/>
                  <a:pt x="831" y="4142"/>
                  <a:pt x="421" y="3301"/>
                </a:cubicBezTo>
                <a:cubicBezTo>
                  <a:pt x="1094" y="2219"/>
                  <a:pt x="379" y="1672"/>
                  <a:pt x="379" y="1672"/>
                </a:cubicBezTo>
                <a:cubicBezTo>
                  <a:pt x="379" y="1672"/>
                  <a:pt x="673" y="915"/>
                  <a:pt x="1" y="1"/>
                </a:cubicBezTo>
                <a:close/>
              </a:path>
            </a:pathLst>
          </a:custGeom>
          <a:solidFill>
            <a:schemeClr val="accent6"/>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grpSp>
        <p:nvGrpSpPr>
          <p:cNvPr id="450" name="Google Shape;450;p4"/>
          <p:cNvGrpSpPr/>
          <p:nvPr/>
        </p:nvGrpSpPr>
        <p:grpSpPr>
          <a:xfrm flipH="1">
            <a:off x="7959504" y="-221450"/>
            <a:ext cx="1533193" cy="1831386"/>
            <a:chOff x="3568700" y="2891825"/>
            <a:chExt cx="267775" cy="213800"/>
          </a:xfrm>
        </p:grpSpPr>
        <p:sp>
          <p:nvSpPr>
            <p:cNvPr id="451" name="Google Shape;451;p4"/>
            <p:cNvSpPr/>
            <p:nvPr/>
          </p:nvSpPr>
          <p:spPr>
            <a:xfrm>
              <a:off x="3619150" y="2891825"/>
              <a:ext cx="217325" cy="213800"/>
            </a:xfrm>
            <a:custGeom>
              <a:avLst/>
              <a:gdLst/>
              <a:ahLst/>
              <a:cxnLst/>
              <a:rect l="l" t="t" r="r" b="b"/>
              <a:pathLst>
                <a:path w="8693" h="8552" extrusionOk="0">
                  <a:moveTo>
                    <a:pt x="968" y="0"/>
                  </a:moveTo>
                  <a:cubicBezTo>
                    <a:pt x="557" y="357"/>
                    <a:pt x="410" y="620"/>
                    <a:pt x="1" y="977"/>
                  </a:cubicBezTo>
                  <a:cubicBezTo>
                    <a:pt x="494" y="3184"/>
                    <a:pt x="1367" y="5497"/>
                    <a:pt x="2197" y="7599"/>
                  </a:cubicBezTo>
                  <a:cubicBezTo>
                    <a:pt x="2302" y="7883"/>
                    <a:pt x="2428" y="8177"/>
                    <a:pt x="2660" y="8367"/>
                  </a:cubicBezTo>
                  <a:cubicBezTo>
                    <a:pt x="2793" y="8482"/>
                    <a:pt x="2975" y="8551"/>
                    <a:pt x="3148" y="8551"/>
                  </a:cubicBezTo>
                  <a:cubicBezTo>
                    <a:pt x="3275" y="8551"/>
                    <a:pt x="3397" y="8514"/>
                    <a:pt x="3490" y="8430"/>
                  </a:cubicBezTo>
                  <a:cubicBezTo>
                    <a:pt x="3732" y="8220"/>
                    <a:pt x="3711" y="7851"/>
                    <a:pt x="3658" y="7536"/>
                  </a:cubicBezTo>
                  <a:cubicBezTo>
                    <a:pt x="3469" y="6475"/>
                    <a:pt x="3122" y="5445"/>
                    <a:pt x="2575" y="4509"/>
                  </a:cubicBezTo>
                  <a:lnTo>
                    <a:pt x="2575" y="4509"/>
                  </a:lnTo>
                  <a:cubicBezTo>
                    <a:pt x="3269" y="5676"/>
                    <a:pt x="4068" y="6779"/>
                    <a:pt x="4972" y="7788"/>
                  </a:cubicBezTo>
                  <a:cubicBezTo>
                    <a:pt x="5130" y="7956"/>
                    <a:pt x="5298" y="8135"/>
                    <a:pt x="5508" y="8241"/>
                  </a:cubicBezTo>
                  <a:cubicBezTo>
                    <a:pt x="5614" y="8291"/>
                    <a:pt x="5729" y="8319"/>
                    <a:pt x="5841" y="8319"/>
                  </a:cubicBezTo>
                  <a:cubicBezTo>
                    <a:pt x="5963" y="8319"/>
                    <a:pt x="6082" y="8285"/>
                    <a:pt x="6181" y="8209"/>
                  </a:cubicBezTo>
                  <a:cubicBezTo>
                    <a:pt x="6496" y="7956"/>
                    <a:pt x="6391" y="7463"/>
                    <a:pt x="6233" y="7094"/>
                  </a:cubicBezTo>
                  <a:cubicBezTo>
                    <a:pt x="5622" y="5689"/>
                    <a:pt x="4662" y="4427"/>
                    <a:pt x="3471" y="3458"/>
                  </a:cubicBezTo>
                  <a:lnTo>
                    <a:pt x="3471" y="3458"/>
                  </a:lnTo>
                  <a:cubicBezTo>
                    <a:pt x="4602" y="4295"/>
                    <a:pt x="5772" y="5070"/>
                    <a:pt x="6980" y="5791"/>
                  </a:cubicBezTo>
                  <a:cubicBezTo>
                    <a:pt x="7254" y="5951"/>
                    <a:pt x="7572" y="6111"/>
                    <a:pt x="7875" y="6111"/>
                  </a:cubicBezTo>
                  <a:cubicBezTo>
                    <a:pt x="7990" y="6111"/>
                    <a:pt x="8102" y="6088"/>
                    <a:pt x="8209" y="6033"/>
                  </a:cubicBezTo>
                  <a:cubicBezTo>
                    <a:pt x="8545" y="5854"/>
                    <a:pt x="8662" y="5392"/>
                    <a:pt x="8545" y="5013"/>
                  </a:cubicBezTo>
                  <a:cubicBezTo>
                    <a:pt x="8440" y="4646"/>
                    <a:pt x="8157" y="4352"/>
                    <a:pt x="7863" y="4099"/>
                  </a:cubicBezTo>
                  <a:cubicBezTo>
                    <a:pt x="6686" y="3100"/>
                    <a:pt x="5224" y="2491"/>
                    <a:pt x="3785" y="1923"/>
                  </a:cubicBezTo>
                  <a:lnTo>
                    <a:pt x="3785" y="1923"/>
                  </a:lnTo>
                  <a:cubicBezTo>
                    <a:pt x="4902" y="2357"/>
                    <a:pt x="6091" y="2570"/>
                    <a:pt x="7285" y="2570"/>
                  </a:cubicBezTo>
                  <a:cubicBezTo>
                    <a:pt x="7394" y="2570"/>
                    <a:pt x="7502" y="2568"/>
                    <a:pt x="7610" y="2565"/>
                  </a:cubicBezTo>
                  <a:cubicBezTo>
                    <a:pt x="7842" y="2554"/>
                    <a:pt x="8083" y="2533"/>
                    <a:pt x="8293" y="2439"/>
                  </a:cubicBezTo>
                  <a:cubicBezTo>
                    <a:pt x="8503" y="2334"/>
                    <a:pt x="8683" y="2123"/>
                    <a:pt x="8683" y="1892"/>
                  </a:cubicBezTo>
                  <a:cubicBezTo>
                    <a:pt x="8693" y="1493"/>
                    <a:pt x="8230" y="1261"/>
                    <a:pt x="7852" y="1135"/>
                  </a:cubicBezTo>
                  <a:cubicBezTo>
                    <a:pt x="5876" y="515"/>
                    <a:pt x="3038" y="94"/>
                    <a:pt x="9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452" name="Google Shape;452;p4"/>
            <p:cNvSpPr/>
            <p:nvPr/>
          </p:nvSpPr>
          <p:spPr>
            <a:xfrm>
              <a:off x="3679600" y="2918350"/>
              <a:ext cx="142175" cy="22900"/>
            </a:xfrm>
            <a:custGeom>
              <a:avLst/>
              <a:gdLst/>
              <a:ahLst/>
              <a:cxnLst/>
              <a:rect l="l" t="t" r="r" b="b"/>
              <a:pathLst>
                <a:path w="5687" h="916" extrusionOk="0">
                  <a:moveTo>
                    <a:pt x="0" y="0"/>
                  </a:moveTo>
                  <a:lnTo>
                    <a:pt x="0" y="32"/>
                  </a:lnTo>
                  <a:cubicBezTo>
                    <a:pt x="1850" y="526"/>
                    <a:pt x="3763" y="820"/>
                    <a:pt x="5686" y="915"/>
                  </a:cubicBezTo>
                  <a:lnTo>
                    <a:pt x="5686" y="883"/>
                  </a:lnTo>
                  <a:cubicBezTo>
                    <a:pt x="3773" y="789"/>
                    <a:pt x="1860" y="49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453" name="Google Shape;453;p4"/>
            <p:cNvSpPr/>
            <p:nvPr/>
          </p:nvSpPr>
          <p:spPr>
            <a:xfrm>
              <a:off x="3672475" y="2923600"/>
              <a:ext cx="145350" cy="100675"/>
            </a:xfrm>
            <a:custGeom>
              <a:avLst/>
              <a:gdLst/>
              <a:ahLst/>
              <a:cxnLst/>
              <a:rect l="l" t="t" r="r" b="b"/>
              <a:pathLst>
                <a:path w="5814" h="4027" extrusionOk="0">
                  <a:moveTo>
                    <a:pt x="22" y="0"/>
                  </a:moveTo>
                  <a:lnTo>
                    <a:pt x="1" y="32"/>
                  </a:lnTo>
                  <a:cubicBezTo>
                    <a:pt x="1746" y="1609"/>
                    <a:pt x="3701" y="2954"/>
                    <a:pt x="5803" y="4027"/>
                  </a:cubicBezTo>
                  <a:lnTo>
                    <a:pt x="5814" y="3995"/>
                  </a:lnTo>
                  <a:cubicBezTo>
                    <a:pt x="3722" y="2922"/>
                    <a:pt x="1767" y="1577"/>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454" name="Google Shape;454;p4"/>
            <p:cNvSpPr/>
            <p:nvPr/>
          </p:nvSpPr>
          <p:spPr>
            <a:xfrm>
              <a:off x="3659100" y="2935150"/>
              <a:ext cx="100400" cy="150625"/>
            </a:xfrm>
            <a:custGeom>
              <a:avLst/>
              <a:gdLst/>
              <a:ahLst/>
              <a:cxnLst/>
              <a:rect l="l" t="t" r="r" b="b"/>
              <a:pathLst>
                <a:path w="4016" h="6025" extrusionOk="0">
                  <a:moveTo>
                    <a:pt x="31" y="1"/>
                  </a:moveTo>
                  <a:lnTo>
                    <a:pt x="0" y="22"/>
                  </a:lnTo>
                  <a:cubicBezTo>
                    <a:pt x="1178" y="2114"/>
                    <a:pt x="2523" y="4132"/>
                    <a:pt x="3994" y="6024"/>
                  </a:cubicBezTo>
                  <a:lnTo>
                    <a:pt x="4015" y="6003"/>
                  </a:lnTo>
                  <a:cubicBezTo>
                    <a:pt x="2544" y="4111"/>
                    <a:pt x="1209" y="2093"/>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455" name="Google Shape;455;p4"/>
            <p:cNvSpPr/>
            <p:nvPr/>
          </p:nvSpPr>
          <p:spPr>
            <a:xfrm>
              <a:off x="3656200" y="2952775"/>
              <a:ext cx="41000" cy="142700"/>
            </a:xfrm>
            <a:custGeom>
              <a:avLst/>
              <a:gdLst/>
              <a:ahLst/>
              <a:cxnLst/>
              <a:rect l="l" t="t" r="r" b="b"/>
              <a:pathLst>
                <a:path w="1640" h="5708" extrusionOk="0">
                  <a:moveTo>
                    <a:pt x="32" y="1"/>
                  </a:moveTo>
                  <a:lnTo>
                    <a:pt x="0" y="11"/>
                  </a:lnTo>
                  <a:lnTo>
                    <a:pt x="1609" y="5708"/>
                  </a:lnTo>
                  <a:lnTo>
                    <a:pt x="1640" y="5697"/>
                  </a:lnTo>
                  <a:lnTo>
                    <a:pt x="3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456" name="Google Shape;456;p4"/>
            <p:cNvSpPr/>
            <p:nvPr/>
          </p:nvSpPr>
          <p:spPr>
            <a:xfrm>
              <a:off x="3568700" y="2915725"/>
              <a:ext cx="142975" cy="147450"/>
            </a:xfrm>
            <a:custGeom>
              <a:avLst/>
              <a:gdLst/>
              <a:ahLst/>
              <a:cxnLst/>
              <a:rect l="l" t="t" r="r" b="b"/>
              <a:pathLst>
                <a:path w="5719" h="5898" extrusionOk="0">
                  <a:moveTo>
                    <a:pt x="2586" y="0"/>
                  </a:moveTo>
                  <a:cubicBezTo>
                    <a:pt x="2413" y="21"/>
                    <a:pt x="2223" y="21"/>
                    <a:pt x="2034" y="21"/>
                  </a:cubicBezTo>
                  <a:cubicBezTo>
                    <a:pt x="1845" y="21"/>
                    <a:pt x="1656" y="21"/>
                    <a:pt x="1482" y="42"/>
                  </a:cubicBezTo>
                  <a:cubicBezTo>
                    <a:pt x="947" y="1378"/>
                    <a:pt x="410" y="2733"/>
                    <a:pt x="85" y="4131"/>
                  </a:cubicBezTo>
                  <a:cubicBezTo>
                    <a:pt x="43" y="4321"/>
                    <a:pt x="1" y="4520"/>
                    <a:pt x="53" y="4709"/>
                  </a:cubicBezTo>
                  <a:cubicBezTo>
                    <a:pt x="103" y="4887"/>
                    <a:pt x="255" y="5047"/>
                    <a:pt x="439" y="5047"/>
                  </a:cubicBezTo>
                  <a:cubicBezTo>
                    <a:pt x="451" y="5047"/>
                    <a:pt x="462" y="5047"/>
                    <a:pt x="473" y="5045"/>
                  </a:cubicBezTo>
                  <a:cubicBezTo>
                    <a:pt x="673" y="5014"/>
                    <a:pt x="799" y="4814"/>
                    <a:pt x="884" y="4625"/>
                  </a:cubicBezTo>
                  <a:cubicBezTo>
                    <a:pt x="1167" y="4005"/>
                    <a:pt x="1356" y="3332"/>
                    <a:pt x="1409" y="2649"/>
                  </a:cubicBezTo>
                  <a:lnTo>
                    <a:pt x="1409" y="2649"/>
                  </a:lnTo>
                  <a:cubicBezTo>
                    <a:pt x="1346" y="3511"/>
                    <a:pt x="1377" y="4384"/>
                    <a:pt x="1482" y="5235"/>
                  </a:cubicBezTo>
                  <a:cubicBezTo>
                    <a:pt x="1503" y="5393"/>
                    <a:pt x="1524" y="5540"/>
                    <a:pt x="1598" y="5676"/>
                  </a:cubicBezTo>
                  <a:cubicBezTo>
                    <a:pt x="1668" y="5796"/>
                    <a:pt x="1806" y="5898"/>
                    <a:pt x="1946" y="5898"/>
                  </a:cubicBezTo>
                  <a:cubicBezTo>
                    <a:pt x="1953" y="5898"/>
                    <a:pt x="1959" y="5898"/>
                    <a:pt x="1966" y="5897"/>
                  </a:cubicBezTo>
                  <a:cubicBezTo>
                    <a:pt x="2218" y="5876"/>
                    <a:pt x="2344" y="5582"/>
                    <a:pt x="2397" y="5330"/>
                  </a:cubicBezTo>
                  <a:cubicBezTo>
                    <a:pt x="2581" y="4356"/>
                    <a:pt x="2531" y="3341"/>
                    <a:pt x="2249" y="2399"/>
                  </a:cubicBezTo>
                  <a:lnTo>
                    <a:pt x="2249" y="2399"/>
                  </a:lnTo>
                  <a:cubicBezTo>
                    <a:pt x="2545" y="3250"/>
                    <a:pt x="2886" y="4092"/>
                    <a:pt x="3259" y="4909"/>
                  </a:cubicBezTo>
                  <a:cubicBezTo>
                    <a:pt x="3374" y="5161"/>
                    <a:pt x="3542" y="5456"/>
                    <a:pt x="3816" y="5487"/>
                  </a:cubicBezTo>
                  <a:cubicBezTo>
                    <a:pt x="3832" y="5489"/>
                    <a:pt x="3849" y="5490"/>
                    <a:pt x="3865" y="5490"/>
                  </a:cubicBezTo>
                  <a:cubicBezTo>
                    <a:pt x="4089" y="5490"/>
                    <a:pt x="4294" y="5293"/>
                    <a:pt x="4362" y="5077"/>
                  </a:cubicBezTo>
                  <a:cubicBezTo>
                    <a:pt x="4446" y="4835"/>
                    <a:pt x="4394" y="4583"/>
                    <a:pt x="4331" y="4342"/>
                  </a:cubicBezTo>
                  <a:cubicBezTo>
                    <a:pt x="4079" y="3385"/>
                    <a:pt x="3532" y="2544"/>
                    <a:pt x="2975" y="1724"/>
                  </a:cubicBezTo>
                  <a:lnTo>
                    <a:pt x="2975" y="1724"/>
                  </a:lnTo>
                  <a:cubicBezTo>
                    <a:pt x="3448" y="2408"/>
                    <a:pt x="4058" y="2996"/>
                    <a:pt x="4762" y="3448"/>
                  </a:cubicBezTo>
                  <a:cubicBezTo>
                    <a:pt x="4888" y="3522"/>
                    <a:pt x="5025" y="3606"/>
                    <a:pt x="5172" y="3627"/>
                  </a:cubicBezTo>
                  <a:cubicBezTo>
                    <a:pt x="5196" y="3630"/>
                    <a:pt x="5220" y="3632"/>
                    <a:pt x="5245" y="3632"/>
                  </a:cubicBezTo>
                  <a:cubicBezTo>
                    <a:pt x="5371" y="3632"/>
                    <a:pt x="5501" y="3585"/>
                    <a:pt x="5571" y="3480"/>
                  </a:cubicBezTo>
                  <a:cubicBezTo>
                    <a:pt x="5718" y="3269"/>
                    <a:pt x="5560" y="2985"/>
                    <a:pt x="5403" y="2775"/>
                  </a:cubicBezTo>
                  <a:cubicBezTo>
                    <a:pt x="4583" y="1735"/>
                    <a:pt x="3637" y="799"/>
                    <a:pt x="25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457" name="Google Shape;457;p4"/>
            <p:cNvSpPr/>
            <p:nvPr/>
          </p:nvSpPr>
          <p:spPr>
            <a:xfrm>
              <a:off x="3632550" y="2934900"/>
              <a:ext cx="67300" cy="63875"/>
            </a:xfrm>
            <a:custGeom>
              <a:avLst/>
              <a:gdLst/>
              <a:ahLst/>
              <a:cxnLst/>
              <a:rect l="l" t="t" r="r" b="b"/>
              <a:pathLst>
                <a:path w="2692" h="2555" extrusionOk="0">
                  <a:moveTo>
                    <a:pt x="21" y="1"/>
                  </a:moveTo>
                  <a:lnTo>
                    <a:pt x="0" y="22"/>
                  </a:lnTo>
                  <a:cubicBezTo>
                    <a:pt x="799" y="957"/>
                    <a:pt x="1693" y="1809"/>
                    <a:pt x="2670" y="2555"/>
                  </a:cubicBezTo>
                  <a:lnTo>
                    <a:pt x="2691" y="2523"/>
                  </a:lnTo>
                  <a:cubicBezTo>
                    <a:pt x="1714" y="1788"/>
                    <a:pt x="820" y="936"/>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458" name="Google Shape;458;p4"/>
            <p:cNvSpPr/>
            <p:nvPr/>
          </p:nvSpPr>
          <p:spPr>
            <a:xfrm>
              <a:off x="3626775" y="2935425"/>
              <a:ext cx="41000" cy="105400"/>
            </a:xfrm>
            <a:custGeom>
              <a:avLst/>
              <a:gdLst/>
              <a:ahLst/>
              <a:cxnLst/>
              <a:rect l="l" t="t" r="r" b="b"/>
              <a:pathLst>
                <a:path w="1640" h="4216" extrusionOk="0">
                  <a:moveTo>
                    <a:pt x="32" y="1"/>
                  </a:moveTo>
                  <a:lnTo>
                    <a:pt x="0" y="11"/>
                  </a:lnTo>
                  <a:cubicBezTo>
                    <a:pt x="357" y="1472"/>
                    <a:pt x="894" y="2891"/>
                    <a:pt x="1609" y="4215"/>
                  </a:cubicBezTo>
                  <a:lnTo>
                    <a:pt x="1640" y="4194"/>
                  </a:lnTo>
                  <a:cubicBezTo>
                    <a:pt x="925" y="2870"/>
                    <a:pt x="389" y="146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459" name="Google Shape;459;p4"/>
            <p:cNvSpPr/>
            <p:nvPr/>
          </p:nvSpPr>
          <p:spPr>
            <a:xfrm>
              <a:off x="3611800" y="2936750"/>
              <a:ext cx="4750" cy="115100"/>
            </a:xfrm>
            <a:custGeom>
              <a:avLst/>
              <a:gdLst/>
              <a:ahLst/>
              <a:cxnLst/>
              <a:rect l="l" t="t" r="r" b="b"/>
              <a:pathLst>
                <a:path w="190" h="4604" extrusionOk="0">
                  <a:moveTo>
                    <a:pt x="158" y="0"/>
                  </a:moveTo>
                  <a:cubicBezTo>
                    <a:pt x="21" y="1525"/>
                    <a:pt x="0" y="3080"/>
                    <a:pt x="85" y="4604"/>
                  </a:cubicBezTo>
                  <a:lnTo>
                    <a:pt x="116" y="4604"/>
                  </a:lnTo>
                  <a:cubicBezTo>
                    <a:pt x="32" y="3080"/>
                    <a:pt x="53" y="1525"/>
                    <a:pt x="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460" name="Google Shape;460;p4"/>
            <p:cNvSpPr/>
            <p:nvPr/>
          </p:nvSpPr>
          <p:spPr>
            <a:xfrm>
              <a:off x="3577650" y="2944900"/>
              <a:ext cx="31025" cy="89625"/>
            </a:xfrm>
            <a:custGeom>
              <a:avLst/>
              <a:gdLst/>
              <a:ahLst/>
              <a:cxnLst/>
              <a:rect l="l" t="t" r="r" b="b"/>
              <a:pathLst>
                <a:path w="1241" h="3585" extrusionOk="0">
                  <a:moveTo>
                    <a:pt x="1208" y="0"/>
                  </a:moveTo>
                  <a:lnTo>
                    <a:pt x="0" y="3574"/>
                  </a:lnTo>
                  <a:lnTo>
                    <a:pt x="31" y="3584"/>
                  </a:lnTo>
                  <a:lnTo>
                    <a:pt x="1240" y="10"/>
                  </a:lnTo>
                  <a:lnTo>
                    <a:pt x="120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461" name="Google Shape;461;p4"/>
          <p:cNvGrpSpPr/>
          <p:nvPr/>
        </p:nvGrpSpPr>
        <p:grpSpPr>
          <a:xfrm flipH="1">
            <a:off x="8705758" y="2011020"/>
            <a:ext cx="430897" cy="566672"/>
            <a:chOff x="1475563" y="-1139762"/>
            <a:chExt cx="272206" cy="239298"/>
          </a:xfrm>
        </p:grpSpPr>
        <p:sp>
          <p:nvSpPr>
            <p:cNvPr id="462" name="Google Shape;462;p4"/>
            <p:cNvSpPr/>
            <p:nvPr/>
          </p:nvSpPr>
          <p:spPr>
            <a:xfrm rot="-5400000">
              <a:off x="1492016" y="-1156216"/>
              <a:ext cx="239298" cy="272205"/>
            </a:xfrm>
            <a:custGeom>
              <a:avLst/>
              <a:gdLst/>
              <a:ahLst/>
              <a:cxnLst/>
              <a:rect l="l" t="t" r="r" b="b"/>
              <a:pathLst>
                <a:path w="3207" h="3648" extrusionOk="0">
                  <a:moveTo>
                    <a:pt x="2113" y="2639"/>
                  </a:moveTo>
                  <a:cubicBezTo>
                    <a:pt x="2460" y="2902"/>
                    <a:pt x="3154" y="3143"/>
                    <a:pt x="3185" y="2491"/>
                  </a:cubicBezTo>
                  <a:cubicBezTo>
                    <a:pt x="3206" y="1914"/>
                    <a:pt x="2597" y="1977"/>
                    <a:pt x="2208" y="1977"/>
                  </a:cubicBezTo>
                  <a:cubicBezTo>
                    <a:pt x="2482" y="1788"/>
                    <a:pt x="2755" y="1146"/>
                    <a:pt x="2418" y="873"/>
                  </a:cubicBezTo>
                  <a:cubicBezTo>
                    <a:pt x="2019" y="536"/>
                    <a:pt x="1714" y="1209"/>
                    <a:pt x="1683" y="1546"/>
                  </a:cubicBezTo>
                  <a:cubicBezTo>
                    <a:pt x="1293" y="1"/>
                    <a:pt x="148" y="1524"/>
                    <a:pt x="1293" y="1935"/>
                  </a:cubicBezTo>
                  <a:cubicBezTo>
                    <a:pt x="1304" y="1935"/>
                    <a:pt x="1304" y="1935"/>
                    <a:pt x="1304" y="1945"/>
                  </a:cubicBezTo>
                  <a:cubicBezTo>
                    <a:pt x="1" y="1935"/>
                    <a:pt x="200" y="3490"/>
                    <a:pt x="1409" y="2639"/>
                  </a:cubicBezTo>
                  <a:cubicBezTo>
                    <a:pt x="1293" y="2944"/>
                    <a:pt x="1136" y="3648"/>
                    <a:pt x="1683" y="3585"/>
                  </a:cubicBezTo>
                  <a:cubicBezTo>
                    <a:pt x="2145" y="3564"/>
                    <a:pt x="2124" y="2986"/>
                    <a:pt x="2113" y="2639"/>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463" name="Google Shape;463;p4"/>
            <p:cNvGrpSpPr/>
            <p:nvPr/>
          </p:nvGrpSpPr>
          <p:grpSpPr>
            <a:xfrm>
              <a:off x="1513992" y="-1139753"/>
              <a:ext cx="233777" cy="207437"/>
              <a:chOff x="4123600" y="573675"/>
              <a:chExt cx="78325" cy="69500"/>
            </a:xfrm>
          </p:grpSpPr>
          <p:sp>
            <p:nvSpPr>
              <p:cNvPr id="464" name="Google Shape;464;p4"/>
              <p:cNvSpPr/>
              <p:nvPr/>
            </p:nvSpPr>
            <p:spPr>
              <a:xfrm>
                <a:off x="4123600" y="573675"/>
                <a:ext cx="78325" cy="69500"/>
              </a:xfrm>
              <a:custGeom>
                <a:avLst/>
                <a:gdLst/>
                <a:ahLst/>
                <a:cxnLst/>
                <a:rect l="l" t="t" r="r" b="b"/>
                <a:pathLst>
                  <a:path w="3133" h="2780" extrusionOk="0">
                    <a:moveTo>
                      <a:pt x="1972" y="0"/>
                    </a:moveTo>
                    <a:cubicBezTo>
                      <a:pt x="1424" y="0"/>
                      <a:pt x="1485" y="596"/>
                      <a:pt x="1485" y="978"/>
                    </a:cubicBezTo>
                    <a:cubicBezTo>
                      <a:pt x="1358" y="795"/>
                      <a:pt x="1034" y="612"/>
                      <a:pt x="748" y="612"/>
                    </a:cubicBezTo>
                    <a:cubicBezTo>
                      <a:pt x="607" y="612"/>
                      <a:pt x="475" y="656"/>
                      <a:pt x="382" y="767"/>
                    </a:cubicBezTo>
                    <a:cubicBezTo>
                      <a:pt x="55" y="1167"/>
                      <a:pt x="718" y="1472"/>
                      <a:pt x="1054" y="1503"/>
                    </a:cubicBezTo>
                    <a:cubicBezTo>
                      <a:pt x="0" y="1767"/>
                      <a:pt x="375" y="2383"/>
                      <a:pt x="850" y="2383"/>
                    </a:cubicBezTo>
                    <a:cubicBezTo>
                      <a:pt x="1076" y="2383"/>
                      <a:pt x="1325" y="2244"/>
                      <a:pt x="1454" y="1861"/>
                    </a:cubicBezTo>
                    <a:lnTo>
                      <a:pt x="1454" y="1861"/>
                    </a:lnTo>
                    <a:cubicBezTo>
                      <a:pt x="1444" y="2491"/>
                      <a:pt x="1790" y="2779"/>
                      <a:pt x="2069" y="2779"/>
                    </a:cubicBezTo>
                    <a:cubicBezTo>
                      <a:pt x="2380" y="2779"/>
                      <a:pt x="2607" y="2420"/>
                      <a:pt x="2158" y="1776"/>
                    </a:cubicBezTo>
                    <a:lnTo>
                      <a:pt x="2158" y="1776"/>
                    </a:lnTo>
                    <a:cubicBezTo>
                      <a:pt x="2296" y="1829"/>
                      <a:pt x="2515" y="1890"/>
                      <a:pt x="2707" y="1890"/>
                    </a:cubicBezTo>
                    <a:cubicBezTo>
                      <a:pt x="2939" y="1890"/>
                      <a:pt x="3132" y="1802"/>
                      <a:pt x="3103" y="1503"/>
                    </a:cubicBezTo>
                    <a:cubicBezTo>
                      <a:pt x="3079" y="1110"/>
                      <a:pt x="2667" y="1070"/>
                      <a:pt x="2330" y="1070"/>
                    </a:cubicBezTo>
                    <a:cubicBezTo>
                      <a:pt x="2267" y="1070"/>
                      <a:pt x="2206" y="1071"/>
                      <a:pt x="2151" y="1072"/>
                    </a:cubicBezTo>
                    <a:lnTo>
                      <a:pt x="2151" y="1072"/>
                    </a:lnTo>
                    <a:cubicBezTo>
                      <a:pt x="2415" y="724"/>
                      <a:pt x="2653" y="31"/>
                      <a:pt x="2000" y="1"/>
                    </a:cubicBezTo>
                    <a:cubicBezTo>
                      <a:pt x="1991" y="0"/>
                      <a:pt x="1981" y="0"/>
                      <a:pt x="19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465" name="Google Shape;465;p4"/>
              <p:cNvSpPr/>
              <p:nvPr/>
            </p:nvSpPr>
            <p:spPr>
              <a:xfrm>
                <a:off x="4137200" y="584950"/>
                <a:ext cx="53275" cy="47100"/>
              </a:xfrm>
              <a:custGeom>
                <a:avLst/>
                <a:gdLst/>
                <a:ahLst/>
                <a:cxnLst/>
                <a:rect l="l" t="t" r="r" b="b"/>
                <a:pathLst>
                  <a:path w="2131" h="1884" extrusionOk="0">
                    <a:moveTo>
                      <a:pt x="1332" y="0"/>
                    </a:moveTo>
                    <a:cubicBezTo>
                      <a:pt x="964" y="0"/>
                      <a:pt x="1004" y="397"/>
                      <a:pt x="1004" y="664"/>
                    </a:cubicBezTo>
                    <a:cubicBezTo>
                      <a:pt x="927" y="537"/>
                      <a:pt x="703" y="410"/>
                      <a:pt x="506" y="410"/>
                    </a:cubicBezTo>
                    <a:cubicBezTo>
                      <a:pt x="410" y="410"/>
                      <a:pt x="320" y="440"/>
                      <a:pt x="258" y="517"/>
                    </a:cubicBezTo>
                    <a:cubicBezTo>
                      <a:pt x="37" y="790"/>
                      <a:pt x="489" y="989"/>
                      <a:pt x="721" y="1010"/>
                    </a:cubicBezTo>
                    <a:cubicBezTo>
                      <a:pt x="0" y="1196"/>
                      <a:pt x="257" y="1618"/>
                      <a:pt x="579" y="1618"/>
                    </a:cubicBezTo>
                    <a:cubicBezTo>
                      <a:pt x="731" y="1618"/>
                      <a:pt x="898" y="1523"/>
                      <a:pt x="983" y="1262"/>
                    </a:cubicBezTo>
                    <a:lnTo>
                      <a:pt x="983" y="1262"/>
                    </a:lnTo>
                    <a:cubicBezTo>
                      <a:pt x="978" y="1689"/>
                      <a:pt x="1214" y="1884"/>
                      <a:pt x="1404" y="1884"/>
                    </a:cubicBezTo>
                    <a:cubicBezTo>
                      <a:pt x="1617" y="1884"/>
                      <a:pt x="1772" y="1638"/>
                      <a:pt x="1466" y="1199"/>
                    </a:cubicBezTo>
                    <a:lnTo>
                      <a:pt x="1466" y="1199"/>
                    </a:lnTo>
                    <a:cubicBezTo>
                      <a:pt x="1557" y="1237"/>
                      <a:pt x="1705" y="1280"/>
                      <a:pt x="1837" y="1280"/>
                    </a:cubicBezTo>
                    <a:cubicBezTo>
                      <a:pt x="1996" y="1280"/>
                      <a:pt x="2131" y="1218"/>
                      <a:pt x="2108" y="1010"/>
                    </a:cubicBezTo>
                    <a:cubicBezTo>
                      <a:pt x="2091" y="752"/>
                      <a:pt x="1815" y="725"/>
                      <a:pt x="1587" y="725"/>
                    </a:cubicBezTo>
                    <a:cubicBezTo>
                      <a:pt x="1543" y="725"/>
                      <a:pt x="1501" y="726"/>
                      <a:pt x="1462" y="727"/>
                    </a:cubicBezTo>
                    <a:lnTo>
                      <a:pt x="1462" y="727"/>
                    </a:lnTo>
                    <a:cubicBezTo>
                      <a:pt x="1645" y="488"/>
                      <a:pt x="1800" y="22"/>
                      <a:pt x="1361" y="1"/>
                    </a:cubicBezTo>
                    <a:cubicBezTo>
                      <a:pt x="1351" y="1"/>
                      <a:pt x="1342" y="0"/>
                      <a:pt x="13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466" name="Google Shape;466;p4"/>
              <p:cNvSpPr/>
              <p:nvPr/>
            </p:nvSpPr>
            <p:spPr>
              <a:xfrm>
                <a:off x="4157825" y="600200"/>
                <a:ext cx="16575" cy="16600"/>
              </a:xfrm>
              <a:custGeom>
                <a:avLst/>
                <a:gdLst/>
                <a:ahLst/>
                <a:cxnLst/>
                <a:rect l="l" t="t" r="r" b="b"/>
                <a:pathLst>
                  <a:path w="663" h="664" extrusionOk="0">
                    <a:moveTo>
                      <a:pt x="11" y="327"/>
                    </a:moveTo>
                    <a:cubicBezTo>
                      <a:pt x="11" y="369"/>
                      <a:pt x="11" y="411"/>
                      <a:pt x="22" y="453"/>
                    </a:cubicBezTo>
                    <a:cubicBezTo>
                      <a:pt x="43" y="526"/>
                      <a:pt x="85" y="589"/>
                      <a:pt x="158" y="621"/>
                    </a:cubicBezTo>
                    <a:cubicBezTo>
                      <a:pt x="274" y="663"/>
                      <a:pt x="389" y="652"/>
                      <a:pt x="505" y="600"/>
                    </a:cubicBezTo>
                    <a:cubicBezTo>
                      <a:pt x="568" y="579"/>
                      <a:pt x="599" y="526"/>
                      <a:pt x="620" y="463"/>
                    </a:cubicBezTo>
                    <a:cubicBezTo>
                      <a:pt x="652" y="390"/>
                      <a:pt x="662" y="306"/>
                      <a:pt x="641" y="211"/>
                    </a:cubicBezTo>
                    <a:cubicBezTo>
                      <a:pt x="620" y="127"/>
                      <a:pt x="568" y="75"/>
                      <a:pt x="505" y="43"/>
                    </a:cubicBezTo>
                    <a:cubicBezTo>
                      <a:pt x="421" y="1"/>
                      <a:pt x="337" y="1"/>
                      <a:pt x="253" y="22"/>
                    </a:cubicBezTo>
                    <a:cubicBezTo>
                      <a:pt x="232" y="22"/>
                      <a:pt x="211" y="33"/>
                      <a:pt x="190" y="43"/>
                    </a:cubicBezTo>
                    <a:cubicBezTo>
                      <a:pt x="95" y="75"/>
                      <a:pt x="1" y="211"/>
                      <a:pt x="11" y="3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sp>
        <p:nvSpPr>
          <p:cNvPr id="467" name="Google Shape;467;p4"/>
          <p:cNvSpPr/>
          <p:nvPr/>
        </p:nvSpPr>
        <p:spPr>
          <a:xfrm rot="5400000" flipH="1">
            <a:off x="7042404" y="13837"/>
            <a:ext cx="277366" cy="787500"/>
          </a:xfrm>
          <a:custGeom>
            <a:avLst/>
            <a:gdLst/>
            <a:ahLst/>
            <a:cxnLst/>
            <a:rect l="l" t="t" r="r" b="b"/>
            <a:pathLst>
              <a:path w="1094" h="4647" extrusionOk="0">
                <a:moveTo>
                  <a:pt x="1" y="1"/>
                </a:moveTo>
                <a:lnTo>
                  <a:pt x="1" y="4646"/>
                </a:lnTo>
                <a:cubicBezTo>
                  <a:pt x="1" y="4646"/>
                  <a:pt x="831" y="4142"/>
                  <a:pt x="421" y="3301"/>
                </a:cubicBezTo>
                <a:cubicBezTo>
                  <a:pt x="1094" y="2219"/>
                  <a:pt x="379" y="1672"/>
                  <a:pt x="379" y="1672"/>
                </a:cubicBezTo>
                <a:cubicBezTo>
                  <a:pt x="379" y="1672"/>
                  <a:pt x="673" y="915"/>
                  <a:pt x="1" y="1"/>
                </a:cubicBezTo>
                <a:close/>
              </a:path>
            </a:pathLst>
          </a:custGeom>
          <a:solidFill>
            <a:schemeClr val="accent6"/>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grpSp>
        <p:nvGrpSpPr>
          <p:cNvPr id="468" name="Google Shape;468;p4"/>
          <p:cNvGrpSpPr/>
          <p:nvPr/>
        </p:nvGrpSpPr>
        <p:grpSpPr>
          <a:xfrm>
            <a:off x="7716148" y="6605137"/>
            <a:ext cx="477763" cy="704045"/>
            <a:chOff x="901949" y="-1891967"/>
            <a:chExt cx="473000" cy="465912"/>
          </a:xfrm>
        </p:grpSpPr>
        <p:sp>
          <p:nvSpPr>
            <p:cNvPr id="469" name="Google Shape;469;p4"/>
            <p:cNvSpPr/>
            <p:nvPr/>
          </p:nvSpPr>
          <p:spPr>
            <a:xfrm rot="-5400000">
              <a:off x="905493" y="-1895511"/>
              <a:ext cx="465912" cy="473000"/>
            </a:xfrm>
            <a:custGeom>
              <a:avLst/>
              <a:gdLst/>
              <a:ahLst/>
              <a:cxnLst/>
              <a:rect l="l" t="t" r="r" b="b"/>
              <a:pathLst>
                <a:path w="6244" h="6339" extrusionOk="0">
                  <a:moveTo>
                    <a:pt x="2565" y="1461"/>
                  </a:moveTo>
                  <a:cubicBezTo>
                    <a:pt x="2617" y="1"/>
                    <a:pt x="568" y="863"/>
                    <a:pt x="1640" y="2292"/>
                  </a:cubicBezTo>
                  <a:cubicBezTo>
                    <a:pt x="389" y="1461"/>
                    <a:pt x="0" y="3511"/>
                    <a:pt x="1430" y="3659"/>
                  </a:cubicBezTo>
                  <a:cubicBezTo>
                    <a:pt x="178" y="3743"/>
                    <a:pt x="862" y="6338"/>
                    <a:pt x="2112" y="4878"/>
                  </a:cubicBezTo>
                  <a:cubicBezTo>
                    <a:pt x="1965" y="5361"/>
                    <a:pt x="2112" y="5897"/>
                    <a:pt x="2617" y="6013"/>
                  </a:cubicBezTo>
                  <a:cubicBezTo>
                    <a:pt x="3332" y="6191"/>
                    <a:pt x="3605" y="5582"/>
                    <a:pt x="3626" y="5004"/>
                  </a:cubicBezTo>
                  <a:cubicBezTo>
                    <a:pt x="3868" y="5477"/>
                    <a:pt x="4436" y="5771"/>
                    <a:pt x="4845" y="5298"/>
                  </a:cubicBezTo>
                  <a:cubicBezTo>
                    <a:pt x="5297" y="4762"/>
                    <a:pt x="5097" y="4331"/>
                    <a:pt x="4583" y="3995"/>
                  </a:cubicBezTo>
                  <a:cubicBezTo>
                    <a:pt x="5087" y="3963"/>
                    <a:pt x="5917" y="3932"/>
                    <a:pt x="5802" y="3185"/>
                  </a:cubicBezTo>
                  <a:cubicBezTo>
                    <a:pt x="5707" y="2597"/>
                    <a:pt x="5024" y="2650"/>
                    <a:pt x="4583" y="2713"/>
                  </a:cubicBezTo>
                  <a:lnTo>
                    <a:pt x="4551" y="2713"/>
                  </a:lnTo>
                  <a:cubicBezTo>
                    <a:pt x="6243" y="2502"/>
                    <a:pt x="4719" y="421"/>
                    <a:pt x="4015" y="1672"/>
                  </a:cubicBezTo>
                  <a:cubicBezTo>
                    <a:pt x="4235" y="1020"/>
                    <a:pt x="4109" y="663"/>
                    <a:pt x="3605" y="537"/>
                  </a:cubicBezTo>
                  <a:cubicBezTo>
                    <a:pt x="2974" y="389"/>
                    <a:pt x="2691" y="842"/>
                    <a:pt x="2565" y="1461"/>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470" name="Google Shape;470;p4"/>
            <p:cNvGrpSpPr/>
            <p:nvPr/>
          </p:nvGrpSpPr>
          <p:grpSpPr>
            <a:xfrm>
              <a:off x="919440" y="-1856603"/>
              <a:ext cx="438005" cy="395174"/>
              <a:chOff x="3924400" y="333500"/>
              <a:chExt cx="146750" cy="132400"/>
            </a:xfrm>
          </p:grpSpPr>
          <p:sp>
            <p:nvSpPr>
              <p:cNvPr id="471" name="Google Shape;471;p4"/>
              <p:cNvSpPr/>
              <p:nvPr/>
            </p:nvSpPr>
            <p:spPr>
              <a:xfrm>
                <a:off x="3924400" y="333500"/>
                <a:ext cx="146750" cy="132400"/>
              </a:xfrm>
              <a:custGeom>
                <a:avLst/>
                <a:gdLst/>
                <a:ahLst/>
                <a:cxnLst/>
                <a:rect l="l" t="t" r="r" b="b"/>
                <a:pathLst>
                  <a:path w="5870" h="5296" extrusionOk="0">
                    <a:moveTo>
                      <a:pt x="2997" y="0"/>
                    </a:moveTo>
                    <a:cubicBezTo>
                      <a:pt x="2955" y="0"/>
                      <a:pt x="2911" y="4"/>
                      <a:pt x="2863" y="11"/>
                    </a:cubicBezTo>
                    <a:cubicBezTo>
                      <a:pt x="2274" y="106"/>
                      <a:pt x="2327" y="789"/>
                      <a:pt x="2390" y="1230"/>
                    </a:cubicBezTo>
                    <a:lnTo>
                      <a:pt x="2390" y="1262"/>
                    </a:lnTo>
                    <a:cubicBezTo>
                      <a:pt x="2320" y="699"/>
                      <a:pt x="2043" y="492"/>
                      <a:pt x="1751" y="492"/>
                    </a:cubicBezTo>
                    <a:cubicBezTo>
                      <a:pt x="1164" y="492"/>
                      <a:pt x="514" y="1328"/>
                      <a:pt x="1350" y="1798"/>
                    </a:cubicBezTo>
                    <a:cubicBezTo>
                      <a:pt x="1145" y="1729"/>
                      <a:pt x="970" y="1694"/>
                      <a:pt x="822" y="1694"/>
                    </a:cubicBezTo>
                    <a:cubicBezTo>
                      <a:pt x="498" y="1694"/>
                      <a:pt x="304" y="1862"/>
                      <a:pt x="224" y="2208"/>
                    </a:cubicBezTo>
                    <a:cubicBezTo>
                      <a:pt x="67" y="2839"/>
                      <a:pt x="519" y="3122"/>
                      <a:pt x="1139" y="3248"/>
                    </a:cubicBezTo>
                    <a:cubicBezTo>
                      <a:pt x="1121" y="3248"/>
                      <a:pt x="1103" y="3247"/>
                      <a:pt x="1086" y="3247"/>
                    </a:cubicBezTo>
                    <a:cubicBezTo>
                      <a:pt x="0" y="3247"/>
                      <a:pt x="306" y="4484"/>
                      <a:pt x="1172" y="4484"/>
                    </a:cubicBezTo>
                    <a:cubicBezTo>
                      <a:pt x="1403" y="4484"/>
                      <a:pt x="1674" y="4396"/>
                      <a:pt x="1969" y="4173"/>
                    </a:cubicBezTo>
                    <a:lnTo>
                      <a:pt x="1969" y="4173"/>
                    </a:lnTo>
                    <a:cubicBezTo>
                      <a:pt x="1509" y="4867"/>
                      <a:pt x="1934" y="5296"/>
                      <a:pt x="2432" y="5296"/>
                    </a:cubicBezTo>
                    <a:cubicBezTo>
                      <a:pt x="2831" y="5296"/>
                      <a:pt x="3276" y="5020"/>
                      <a:pt x="3347" y="4383"/>
                    </a:cubicBezTo>
                    <a:cubicBezTo>
                      <a:pt x="3374" y="4853"/>
                      <a:pt x="3750" y="5051"/>
                      <a:pt x="4138" y="5051"/>
                    </a:cubicBezTo>
                    <a:cubicBezTo>
                      <a:pt x="4792" y="5051"/>
                      <a:pt x="5477" y="4486"/>
                      <a:pt x="4566" y="3701"/>
                    </a:cubicBezTo>
                    <a:lnTo>
                      <a:pt x="4566" y="3701"/>
                    </a:lnTo>
                    <a:cubicBezTo>
                      <a:pt x="4681" y="3736"/>
                      <a:pt x="4800" y="3755"/>
                      <a:pt x="4916" y="3755"/>
                    </a:cubicBezTo>
                    <a:cubicBezTo>
                      <a:pt x="5275" y="3755"/>
                      <a:pt x="5603" y="3578"/>
                      <a:pt x="5690" y="3196"/>
                    </a:cubicBezTo>
                    <a:cubicBezTo>
                      <a:pt x="5869" y="2481"/>
                      <a:pt x="5259" y="2208"/>
                      <a:pt x="4681" y="2187"/>
                    </a:cubicBezTo>
                    <a:cubicBezTo>
                      <a:pt x="5154" y="1945"/>
                      <a:pt x="5459" y="1377"/>
                      <a:pt x="4975" y="968"/>
                    </a:cubicBezTo>
                    <a:cubicBezTo>
                      <a:pt x="4769" y="794"/>
                      <a:pt x="4578" y="716"/>
                      <a:pt x="4402" y="716"/>
                    </a:cubicBezTo>
                    <a:cubicBezTo>
                      <a:pt x="4122" y="716"/>
                      <a:pt x="3879" y="914"/>
                      <a:pt x="3672" y="1230"/>
                    </a:cubicBezTo>
                    <a:cubicBezTo>
                      <a:pt x="3643" y="758"/>
                      <a:pt x="3613" y="0"/>
                      <a:pt x="29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472" name="Google Shape;472;p4"/>
              <p:cNvSpPr/>
              <p:nvPr/>
            </p:nvSpPr>
            <p:spPr>
              <a:xfrm>
                <a:off x="3950325" y="356725"/>
                <a:ext cx="95325" cy="86075"/>
              </a:xfrm>
              <a:custGeom>
                <a:avLst/>
                <a:gdLst/>
                <a:ahLst/>
                <a:cxnLst/>
                <a:rect l="l" t="t" r="r" b="b"/>
                <a:pathLst>
                  <a:path w="3813" h="3443" extrusionOk="0">
                    <a:moveTo>
                      <a:pt x="1943" y="0"/>
                    </a:moveTo>
                    <a:cubicBezTo>
                      <a:pt x="1916" y="0"/>
                      <a:pt x="1887" y="2"/>
                      <a:pt x="1857" y="7"/>
                    </a:cubicBezTo>
                    <a:cubicBezTo>
                      <a:pt x="1479" y="60"/>
                      <a:pt x="1511" y="511"/>
                      <a:pt x="1553" y="796"/>
                    </a:cubicBezTo>
                    <a:lnTo>
                      <a:pt x="1553" y="817"/>
                    </a:lnTo>
                    <a:cubicBezTo>
                      <a:pt x="1507" y="450"/>
                      <a:pt x="1328" y="315"/>
                      <a:pt x="1138" y="315"/>
                    </a:cubicBezTo>
                    <a:cubicBezTo>
                      <a:pt x="756" y="315"/>
                      <a:pt x="332" y="861"/>
                      <a:pt x="880" y="1163"/>
                    </a:cubicBezTo>
                    <a:cubicBezTo>
                      <a:pt x="748" y="1118"/>
                      <a:pt x="635" y="1096"/>
                      <a:pt x="539" y="1096"/>
                    </a:cubicBezTo>
                    <a:cubicBezTo>
                      <a:pt x="322" y="1096"/>
                      <a:pt x="195" y="1210"/>
                      <a:pt x="144" y="1436"/>
                    </a:cubicBezTo>
                    <a:cubicBezTo>
                      <a:pt x="49" y="1847"/>
                      <a:pt x="334" y="2025"/>
                      <a:pt x="743" y="2109"/>
                    </a:cubicBezTo>
                    <a:cubicBezTo>
                      <a:pt x="732" y="2109"/>
                      <a:pt x="721" y="2108"/>
                      <a:pt x="711" y="2108"/>
                    </a:cubicBezTo>
                    <a:cubicBezTo>
                      <a:pt x="1" y="2108"/>
                      <a:pt x="195" y="2914"/>
                      <a:pt x="758" y="2914"/>
                    </a:cubicBezTo>
                    <a:cubicBezTo>
                      <a:pt x="909" y="2914"/>
                      <a:pt x="1086" y="2856"/>
                      <a:pt x="1280" y="2709"/>
                    </a:cubicBezTo>
                    <a:lnTo>
                      <a:pt x="1280" y="2709"/>
                    </a:lnTo>
                    <a:cubicBezTo>
                      <a:pt x="982" y="3163"/>
                      <a:pt x="1260" y="3443"/>
                      <a:pt x="1582" y="3443"/>
                    </a:cubicBezTo>
                    <a:cubicBezTo>
                      <a:pt x="1842" y="3443"/>
                      <a:pt x="2131" y="3262"/>
                      <a:pt x="2172" y="2845"/>
                    </a:cubicBezTo>
                    <a:cubicBezTo>
                      <a:pt x="2188" y="3150"/>
                      <a:pt x="2432" y="3279"/>
                      <a:pt x="2684" y="3279"/>
                    </a:cubicBezTo>
                    <a:cubicBezTo>
                      <a:pt x="3109" y="3279"/>
                      <a:pt x="3555" y="2912"/>
                      <a:pt x="2961" y="2403"/>
                    </a:cubicBezTo>
                    <a:lnTo>
                      <a:pt x="2961" y="2403"/>
                    </a:lnTo>
                    <a:cubicBezTo>
                      <a:pt x="3038" y="2426"/>
                      <a:pt x="3117" y="2438"/>
                      <a:pt x="3193" y="2438"/>
                    </a:cubicBezTo>
                    <a:cubicBezTo>
                      <a:pt x="3429" y="2438"/>
                      <a:pt x="3641" y="2324"/>
                      <a:pt x="3697" y="2078"/>
                    </a:cubicBezTo>
                    <a:cubicBezTo>
                      <a:pt x="3812" y="1615"/>
                      <a:pt x="3413" y="1436"/>
                      <a:pt x="3045" y="1415"/>
                    </a:cubicBezTo>
                    <a:cubicBezTo>
                      <a:pt x="3350" y="1258"/>
                      <a:pt x="3539" y="890"/>
                      <a:pt x="3234" y="627"/>
                    </a:cubicBezTo>
                    <a:cubicBezTo>
                      <a:pt x="3100" y="513"/>
                      <a:pt x="2975" y="462"/>
                      <a:pt x="2859" y="462"/>
                    </a:cubicBezTo>
                    <a:cubicBezTo>
                      <a:pt x="2677" y="462"/>
                      <a:pt x="2518" y="590"/>
                      <a:pt x="2383" y="796"/>
                    </a:cubicBezTo>
                    <a:cubicBezTo>
                      <a:pt x="2363" y="490"/>
                      <a:pt x="2343" y="0"/>
                      <a:pt x="19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473" name="Google Shape;473;p4"/>
              <p:cNvSpPr/>
              <p:nvPr/>
            </p:nvSpPr>
            <p:spPr>
              <a:xfrm>
                <a:off x="3973900" y="379750"/>
                <a:ext cx="46000" cy="46525"/>
              </a:xfrm>
              <a:custGeom>
                <a:avLst/>
                <a:gdLst/>
                <a:ahLst/>
                <a:cxnLst/>
                <a:rect l="l" t="t" r="r" b="b"/>
                <a:pathLst>
                  <a:path w="1840" h="1861" extrusionOk="0">
                    <a:moveTo>
                      <a:pt x="1808" y="936"/>
                    </a:moveTo>
                    <a:cubicBezTo>
                      <a:pt x="1797" y="1041"/>
                      <a:pt x="1797" y="1146"/>
                      <a:pt x="1776" y="1251"/>
                    </a:cubicBezTo>
                    <a:cubicBezTo>
                      <a:pt x="1734" y="1493"/>
                      <a:pt x="1598" y="1640"/>
                      <a:pt x="1398" y="1724"/>
                    </a:cubicBezTo>
                    <a:cubicBezTo>
                      <a:pt x="1072" y="1861"/>
                      <a:pt x="746" y="1819"/>
                      <a:pt x="421" y="1682"/>
                    </a:cubicBezTo>
                    <a:cubicBezTo>
                      <a:pt x="263" y="1608"/>
                      <a:pt x="168" y="1472"/>
                      <a:pt x="105" y="1304"/>
                    </a:cubicBezTo>
                    <a:cubicBezTo>
                      <a:pt x="31" y="1083"/>
                      <a:pt x="0" y="852"/>
                      <a:pt x="63" y="610"/>
                    </a:cubicBezTo>
                    <a:cubicBezTo>
                      <a:pt x="115" y="379"/>
                      <a:pt x="252" y="232"/>
                      <a:pt x="431" y="127"/>
                    </a:cubicBezTo>
                    <a:cubicBezTo>
                      <a:pt x="652" y="11"/>
                      <a:pt x="893" y="1"/>
                      <a:pt x="1124" y="64"/>
                    </a:cubicBezTo>
                    <a:cubicBezTo>
                      <a:pt x="1187" y="74"/>
                      <a:pt x="1251" y="95"/>
                      <a:pt x="1314" y="116"/>
                    </a:cubicBezTo>
                    <a:cubicBezTo>
                      <a:pt x="1577" y="221"/>
                      <a:pt x="1839" y="578"/>
                      <a:pt x="1808" y="93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474" name="Google Shape;474;p4"/>
              <p:cNvSpPr/>
              <p:nvPr/>
            </p:nvSpPr>
            <p:spPr>
              <a:xfrm>
                <a:off x="3991225" y="396050"/>
                <a:ext cx="13425" cy="13675"/>
              </a:xfrm>
              <a:custGeom>
                <a:avLst/>
                <a:gdLst/>
                <a:ahLst/>
                <a:cxnLst/>
                <a:rect l="l" t="t" r="r" b="b"/>
                <a:pathLst>
                  <a:path w="537" h="547" extrusionOk="0">
                    <a:moveTo>
                      <a:pt x="473" y="379"/>
                    </a:moveTo>
                    <a:cubicBezTo>
                      <a:pt x="400" y="505"/>
                      <a:pt x="263" y="547"/>
                      <a:pt x="148" y="473"/>
                    </a:cubicBezTo>
                    <a:cubicBezTo>
                      <a:pt x="32" y="400"/>
                      <a:pt x="1" y="274"/>
                      <a:pt x="64" y="148"/>
                    </a:cubicBezTo>
                    <a:cubicBezTo>
                      <a:pt x="137" y="31"/>
                      <a:pt x="263" y="0"/>
                      <a:pt x="389" y="84"/>
                    </a:cubicBezTo>
                    <a:cubicBezTo>
                      <a:pt x="505" y="158"/>
                      <a:pt x="536" y="274"/>
                      <a:pt x="473" y="37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475" name="Google Shape;475;p4"/>
              <p:cNvSpPr/>
              <p:nvPr/>
            </p:nvSpPr>
            <p:spPr>
              <a:xfrm>
                <a:off x="3981500" y="394475"/>
                <a:ext cx="10275" cy="10775"/>
              </a:xfrm>
              <a:custGeom>
                <a:avLst/>
                <a:gdLst/>
                <a:ahLst/>
                <a:cxnLst/>
                <a:rect l="l" t="t" r="r" b="b"/>
                <a:pathLst>
                  <a:path w="411" h="431" extrusionOk="0">
                    <a:moveTo>
                      <a:pt x="358" y="316"/>
                    </a:moveTo>
                    <a:cubicBezTo>
                      <a:pt x="285" y="400"/>
                      <a:pt x="169" y="431"/>
                      <a:pt x="96" y="368"/>
                    </a:cubicBezTo>
                    <a:cubicBezTo>
                      <a:pt x="22" y="295"/>
                      <a:pt x="1" y="179"/>
                      <a:pt x="64" y="105"/>
                    </a:cubicBezTo>
                    <a:cubicBezTo>
                      <a:pt x="138" y="10"/>
                      <a:pt x="243" y="0"/>
                      <a:pt x="337" y="73"/>
                    </a:cubicBezTo>
                    <a:cubicBezTo>
                      <a:pt x="400" y="126"/>
                      <a:pt x="411" y="242"/>
                      <a:pt x="358" y="31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476" name="Google Shape;476;p4"/>
              <p:cNvSpPr/>
              <p:nvPr/>
            </p:nvSpPr>
            <p:spPr>
              <a:xfrm>
                <a:off x="3999650" y="406550"/>
                <a:ext cx="10525" cy="10800"/>
              </a:xfrm>
              <a:custGeom>
                <a:avLst/>
                <a:gdLst/>
                <a:ahLst/>
                <a:cxnLst/>
                <a:rect l="l" t="t" r="r" b="b"/>
                <a:pathLst>
                  <a:path w="421" h="432" extrusionOk="0">
                    <a:moveTo>
                      <a:pt x="316" y="74"/>
                    </a:moveTo>
                    <a:cubicBezTo>
                      <a:pt x="400" y="127"/>
                      <a:pt x="421" y="253"/>
                      <a:pt x="347" y="337"/>
                    </a:cubicBezTo>
                    <a:cubicBezTo>
                      <a:pt x="284" y="421"/>
                      <a:pt x="189" y="431"/>
                      <a:pt x="115" y="379"/>
                    </a:cubicBezTo>
                    <a:cubicBezTo>
                      <a:pt x="21" y="326"/>
                      <a:pt x="0" y="211"/>
                      <a:pt x="63" y="127"/>
                    </a:cubicBezTo>
                    <a:cubicBezTo>
                      <a:pt x="115" y="53"/>
                      <a:pt x="210" y="1"/>
                      <a:pt x="316" y="7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477" name="Google Shape;477;p4"/>
              <p:cNvSpPr/>
              <p:nvPr/>
            </p:nvSpPr>
            <p:spPr>
              <a:xfrm>
                <a:off x="3993075" y="386050"/>
                <a:ext cx="10275" cy="10550"/>
              </a:xfrm>
              <a:custGeom>
                <a:avLst/>
                <a:gdLst/>
                <a:ahLst/>
                <a:cxnLst/>
                <a:rect l="l" t="t" r="r" b="b"/>
                <a:pathLst>
                  <a:path w="411" h="422" extrusionOk="0">
                    <a:moveTo>
                      <a:pt x="315" y="74"/>
                    </a:moveTo>
                    <a:cubicBezTo>
                      <a:pt x="399" y="127"/>
                      <a:pt x="410" y="221"/>
                      <a:pt x="347" y="305"/>
                    </a:cubicBezTo>
                    <a:cubicBezTo>
                      <a:pt x="284" y="400"/>
                      <a:pt x="179" y="421"/>
                      <a:pt x="84" y="347"/>
                    </a:cubicBezTo>
                    <a:cubicBezTo>
                      <a:pt x="11" y="284"/>
                      <a:pt x="0" y="169"/>
                      <a:pt x="42" y="95"/>
                    </a:cubicBezTo>
                    <a:cubicBezTo>
                      <a:pt x="105" y="11"/>
                      <a:pt x="221" y="1"/>
                      <a:pt x="315" y="7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478" name="Google Shape;478;p4"/>
              <p:cNvSpPr/>
              <p:nvPr/>
            </p:nvSpPr>
            <p:spPr>
              <a:xfrm>
                <a:off x="3986500" y="408125"/>
                <a:ext cx="10550" cy="10275"/>
              </a:xfrm>
              <a:custGeom>
                <a:avLst/>
                <a:gdLst/>
                <a:ahLst/>
                <a:cxnLst/>
                <a:rect l="l" t="t" r="r" b="b"/>
                <a:pathLst>
                  <a:path w="422" h="411" extrusionOk="0">
                    <a:moveTo>
                      <a:pt x="316" y="74"/>
                    </a:moveTo>
                    <a:cubicBezTo>
                      <a:pt x="400" y="148"/>
                      <a:pt x="421" y="221"/>
                      <a:pt x="368" y="295"/>
                    </a:cubicBezTo>
                    <a:cubicBezTo>
                      <a:pt x="295" y="389"/>
                      <a:pt x="190" y="410"/>
                      <a:pt x="95" y="347"/>
                    </a:cubicBezTo>
                    <a:cubicBezTo>
                      <a:pt x="11" y="274"/>
                      <a:pt x="1" y="158"/>
                      <a:pt x="64" y="64"/>
                    </a:cubicBezTo>
                    <a:cubicBezTo>
                      <a:pt x="116" y="1"/>
                      <a:pt x="232" y="11"/>
                      <a:pt x="316" y="7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479" name="Google Shape;479;p4"/>
              <p:cNvSpPr/>
              <p:nvPr/>
            </p:nvSpPr>
            <p:spPr>
              <a:xfrm>
                <a:off x="4004100" y="394200"/>
                <a:ext cx="10000" cy="10800"/>
              </a:xfrm>
              <a:custGeom>
                <a:avLst/>
                <a:gdLst/>
                <a:ahLst/>
                <a:cxnLst/>
                <a:rect l="l" t="t" r="r" b="b"/>
                <a:pathLst>
                  <a:path w="400" h="432" extrusionOk="0">
                    <a:moveTo>
                      <a:pt x="348" y="316"/>
                    </a:moveTo>
                    <a:cubicBezTo>
                      <a:pt x="274" y="411"/>
                      <a:pt x="180" y="432"/>
                      <a:pt x="95" y="358"/>
                    </a:cubicBezTo>
                    <a:cubicBezTo>
                      <a:pt x="11" y="295"/>
                      <a:pt x="0" y="190"/>
                      <a:pt x="53" y="116"/>
                    </a:cubicBezTo>
                    <a:cubicBezTo>
                      <a:pt x="117" y="21"/>
                      <a:pt x="243" y="0"/>
                      <a:pt x="327" y="53"/>
                    </a:cubicBezTo>
                    <a:cubicBezTo>
                      <a:pt x="400" y="105"/>
                      <a:pt x="400" y="222"/>
                      <a:pt x="348" y="31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480" name="Google Shape;480;p4"/>
          <p:cNvGrpSpPr/>
          <p:nvPr/>
        </p:nvGrpSpPr>
        <p:grpSpPr>
          <a:xfrm flipH="1">
            <a:off x="259113" y="4458129"/>
            <a:ext cx="319208" cy="566650"/>
            <a:chOff x="2072500" y="2677156"/>
            <a:chExt cx="426601" cy="506195"/>
          </a:xfrm>
        </p:grpSpPr>
        <p:sp>
          <p:nvSpPr>
            <p:cNvPr id="481" name="Google Shape;481;p4"/>
            <p:cNvSpPr/>
            <p:nvPr/>
          </p:nvSpPr>
          <p:spPr>
            <a:xfrm>
              <a:off x="2199285" y="2677156"/>
              <a:ext cx="299816" cy="423874"/>
            </a:xfrm>
            <a:custGeom>
              <a:avLst/>
              <a:gdLst/>
              <a:ahLst/>
              <a:cxnLst/>
              <a:rect l="l" t="t" r="r" b="b"/>
              <a:pathLst>
                <a:path w="2859" h="4042" extrusionOk="0">
                  <a:moveTo>
                    <a:pt x="971" y="0"/>
                  </a:moveTo>
                  <a:cubicBezTo>
                    <a:pt x="737" y="0"/>
                    <a:pt x="503" y="99"/>
                    <a:pt x="368" y="292"/>
                  </a:cubicBezTo>
                  <a:cubicBezTo>
                    <a:pt x="231" y="482"/>
                    <a:pt x="189" y="734"/>
                    <a:pt x="168" y="975"/>
                  </a:cubicBezTo>
                  <a:cubicBezTo>
                    <a:pt x="116" y="1491"/>
                    <a:pt x="95" y="2016"/>
                    <a:pt x="74" y="2542"/>
                  </a:cubicBezTo>
                  <a:cubicBezTo>
                    <a:pt x="74" y="2668"/>
                    <a:pt x="11" y="2941"/>
                    <a:pt x="0" y="3172"/>
                  </a:cubicBezTo>
                  <a:lnTo>
                    <a:pt x="0" y="3224"/>
                  </a:lnTo>
                  <a:cubicBezTo>
                    <a:pt x="0" y="3351"/>
                    <a:pt x="21" y="3456"/>
                    <a:pt x="84" y="3519"/>
                  </a:cubicBezTo>
                  <a:cubicBezTo>
                    <a:pt x="137" y="3561"/>
                    <a:pt x="189" y="3582"/>
                    <a:pt x="263" y="3582"/>
                  </a:cubicBezTo>
                  <a:cubicBezTo>
                    <a:pt x="284" y="3729"/>
                    <a:pt x="484" y="3813"/>
                    <a:pt x="610" y="3866"/>
                  </a:cubicBezTo>
                  <a:cubicBezTo>
                    <a:pt x="897" y="3981"/>
                    <a:pt x="1210" y="4042"/>
                    <a:pt x="1523" y="4042"/>
                  </a:cubicBezTo>
                  <a:cubicBezTo>
                    <a:pt x="1667" y="4042"/>
                    <a:pt x="1812" y="4029"/>
                    <a:pt x="1955" y="4002"/>
                  </a:cubicBezTo>
                  <a:lnTo>
                    <a:pt x="1997" y="4002"/>
                  </a:lnTo>
                  <a:cubicBezTo>
                    <a:pt x="2165" y="3971"/>
                    <a:pt x="2333" y="3918"/>
                    <a:pt x="2492" y="3845"/>
                  </a:cubicBezTo>
                  <a:cubicBezTo>
                    <a:pt x="2639" y="3782"/>
                    <a:pt x="2786" y="3677"/>
                    <a:pt x="2838" y="3540"/>
                  </a:cubicBezTo>
                  <a:cubicBezTo>
                    <a:pt x="2849" y="3530"/>
                    <a:pt x="2849" y="3519"/>
                    <a:pt x="2849" y="3509"/>
                  </a:cubicBezTo>
                  <a:cubicBezTo>
                    <a:pt x="2859" y="3488"/>
                    <a:pt x="2859" y="3467"/>
                    <a:pt x="2859" y="3446"/>
                  </a:cubicBezTo>
                  <a:cubicBezTo>
                    <a:pt x="2859" y="3298"/>
                    <a:pt x="2754" y="3172"/>
                    <a:pt x="2744" y="3035"/>
                  </a:cubicBezTo>
                  <a:cubicBezTo>
                    <a:pt x="2733" y="2983"/>
                    <a:pt x="2744" y="2941"/>
                    <a:pt x="2744" y="2888"/>
                  </a:cubicBezTo>
                  <a:lnTo>
                    <a:pt x="2744" y="2867"/>
                  </a:lnTo>
                  <a:lnTo>
                    <a:pt x="2744" y="2783"/>
                  </a:lnTo>
                  <a:cubicBezTo>
                    <a:pt x="2712" y="2668"/>
                    <a:pt x="2597" y="2584"/>
                    <a:pt x="2481" y="2552"/>
                  </a:cubicBezTo>
                  <a:cubicBezTo>
                    <a:pt x="2452" y="2547"/>
                    <a:pt x="2422" y="2545"/>
                    <a:pt x="2394" y="2545"/>
                  </a:cubicBezTo>
                  <a:cubicBezTo>
                    <a:pt x="2297" y="2545"/>
                    <a:pt x="2202" y="2568"/>
                    <a:pt x="2113" y="2584"/>
                  </a:cubicBezTo>
                  <a:cubicBezTo>
                    <a:pt x="1976" y="2626"/>
                    <a:pt x="1840" y="2657"/>
                    <a:pt x="1703" y="2710"/>
                  </a:cubicBezTo>
                  <a:lnTo>
                    <a:pt x="1735" y="2678"/>
                  </a:lnTo>
                  <a:cubicBezTo>
                    <a:pt x="1766" y="2657"/>
                    <a:pt x="1787" y="2636"/>
                    <a:pt x="1819" y="2605"/>
                  </a:cubicBezTo>
                  <a:cubicBezTo>
                    <a:pt x="2060" y="2374"/>
                    <a:pt x="2260" y="2163"/>
                    <a:pt x="2354" y="2058"/>
                  </a:cubicBezTo>
                  <a:cubicBezTo>
                    <a:pt x="2481" y="1911"/>
                    <a:pt x="2607" y="1753"/>
                    <a:pt x="2681" y="1575"/>
                  </a:cubicBezTo>
                  <a:cubicBezTo>
                    <a:pt x="2744" y="1386"/>
                    <a:pt x="2754" y="1175"/>
                    <a:pt x="2639" y="1007"/>
                  </a:cubicBezTo>
                  <a:cubicBezTo>
                    <a:pt x="2639" y="996"/>
                    <a:pt x="2639" y="996"/>
                    <a:pt x="2628" y="986"/>
                  </a:cubicBezTo>
                  <a:cubicBezTo>
                    <a:pt x="2628" y="975"/>
                    <a:pt x="2618" y="975"/>
                    <a:pt x="2607" y="965"/>
                  </a:cubicBezTo>
                  <a:cubicBezTo>
                    <a:pt x="2565" y="912"/>
                    <a:pt x="2523" y="870"/>
                    <a:pt x="2460" y="839"/>
                  </a:cubicBezTo>
                  <a:lnTo>
                    <a:pt x="2439" y="818"/>
                  </a:lnTo>
                  <a:cubicBezTo>
                    <a:pt x="2239" y="702"/>
                    <a:pt x="1976" y="660"/>
                    <a:pt x="1787" y="513"/>
                  </a:cubicBezTo>
                  <a:cubicBezTo>
                    <a:pt x="1777" y="513"/>
                    <a:pt x="1777" y="503"/>
                    <a:pt x="1766" y="503"/>
                  </a:cubicBezTo>
                  <a:lnTo>
                    <a:pt x="1735" y="471"/>
                  </a:lnTo>
                  <a:cubicBezTo>
                    <a:pt x="1640" y="387"/>
                    <a:pt x="1577" y="281"/>
                    <a:pt x="1482" y="187"/>
                  </a:cubicBezTo>
                  <a:cubicBezTo>
                    <a:pt x="1398" y="103"/>
                    <a:pt x="1293" y="50"/>
                    <a:pt x="1177" y="19"/>
                  </a:cubicBezTo>
                  <a:lnTo>
                    <a:pt x="1146" y="19"/>
                  </a:lnTo>
                  <a:cubicBezTo>
                    <a:pt x="1089" y="6"/>
                    <a:pt x="1030" y="0"/>
                    <a:pt x="9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482" name="Google Shape;482;p4"/>
            <p:cNvSpPr/>
            <p:nvPr/>
          </p:nvSpPr>
          <p:spPr>
            <a:xfrm>
              <a:off x="2193727" y="2679148"/>
              <a:ext cx="129092" cy="340610"/>
            </a:xfrm>
            <a:custGeom>
              <a:avLst/>
              <a:gdLst/>
              <a:ahLst/>
              <a:cxnLst/>
              <a:rect l="l" t="t" r="r" b="b"/>
              <a:pathLst>
                <a:path w="1231" h="3248" extrusionOk="0">
                  <a:moveTo>
                    <a:pt x="1199" y="0"/>
                  </a:moveTo>
                  <a:cubicBezTo>
                    <a:pt x="999" y="199"/>
                    <a:pt x="852" y="410"/>
                    <a:pt x="737" y="631"/>
                  </a:cubicBezTo>
                  <a:cubicBezTo>
                    <a:pt x="569" y="998"/>
                    <a:pt x="505" y="1409"/>
                    <a:pt x="452" y="1808"/>
                  </a:cubicBezTo>
                  <a:cubicBezTo>
                    <a:pt x="442" y="1860"/>
                    <a:pt x="431" y="1902"/>
                    <a:pt x="431" y="1955"/>
                  </a:cubicBezTo>
                  <a:cubicBezTo>
                    <a:pt x="431" y="1965"/>
                    <a:pt x="431" y="1965"/>
                    <a:pt x="421" y="1976"/>
                  </a:cubicBezTo>
                  <a:cubicBezTo>
                    <a:pt x="368" y="2365"/>
                    <a:pt x="284" y="2796"/>
                    <a:pt x="53" y="3153"/>
                  </a:cubicBezTo>
                  <a:cubicBezTo>
                    <a:pt x="43" y="3184"/>
                    <a:pt x="22" y="3205"/>
                    <a:pt x="1" y="3226"/>
                  </a:cubicBezTo>
                  <a:lnTo>
                    <a:pt x="22" y="3247"/>
                  </a:lnTo>
                  <a:cubicBezTo>
                    <a:pt x="32" y="3226"/>
                    <a:pt x="43" y="3216"/>
                    <a:pt x="53" y="3205"/>
                  </a:cubicBezTo>
                  <a:cubicBezTo>
                    <a:pt x="116" y="3111"/>
                    <a:pt x="169" y="3016"/>
                    <a:pt x="211" y="2922"/>
                  </a:cubicBezTo>
                  <a:cubicBezTo>
                    <a:pt x="221" y="2901"/>
                    <a:pt x="221" y="2880"/>
                    <a:pt x="232" y="2859"/>
                  </a:cubicBezTo>
                  <a:cubicBezTo>
                    <a:pt x="347" y="2575"/>
                    <a:pt x="410" y="2270"/>
                    <a:pt x="452" y="1986"/>
                  </a:cubicBezTo>
                  <a:lnTo>
                    <a:pt x="452" y="1955"/>
                  </a:lnTo>
                  <a:cubicBezTo>
                    <a:pt x="463" y="1913"/>
                    <a:pt x="463" y="1860"/>
                    <a:pt x="473" y="1808"/>
                  </a:cubicBezTo>
                  <a:cubicBezTo>
                    <a:pt x="537" y="1419"/>
                    <a:pt x="590" y="1009"/>
                    <a:pt x="768" y="641"/>
                  </a:cubicBezTo>
                  <a:cubicBezTo>
                    <a:pt x="873" y="421"/>
                    <a:pt x="1031" y="199"/>
                    <a:pt x="1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483" name="Google Shape;483;p4"/>
            <p:cNvSpPr/>
            <p:nvPr/>
          </p:nvSpPr>
          <p:spPr>
            <a:xfrm>
              <a:off x="2237876" y="2729799"/>
              <a:ext cx="148807" cy="158874"/>
            </a:xfrm>
            <a:custGeom>
              <a:avLst/>
              <a:gdLst/>
              <a:ahLst/>
              <a:cxnLst/>
              <a:rect l="l" t="t" r="r" b="b"/>
              <a:pathLst>
                <a:path w="1419" h="1515" extrusionOk="0">
                  <a:moveTo>
                    <a:pt x="1398" y="1"/>
                  </a:moveTo>
                  <a:cubicBezTo>
                    <a:pt x="1030" y="536"/>
                    <a:pt x="620" y="1115"/>
                    <a:pt x="31" y="1472"/>
                  </a:cubicBezTo>
                  <a:cubicBezTo>
                    <a:pt x="21" y="1482"/>
                    <a:pt x="10" y="1493"/>
                    <a:pt x="0" y="1493"/>
                  </a:cubicBezTo>
                  <a:lnTo>
                    <a:pt x="10" y="1514"/>
                  </a:lnTo>
                  <a:cubicBezTo>
                    <a:pt x="21" y="1514"/>
                    <a:pt x="21" y="1514"/>
                    <a:pt x="31" y="1503"/>
                  </a:cubicBezTo>
                  <a:cubicBezTo>
                    <a:pt x="557" y="1188"/>
                    <a:pt x="946" y="694"/>
                    <a:pt x="1293" y="200"/>
                  </a:cubicBezTo>
                  <a:cubicBezTo>
                    <a:pt x="1304" y="190"/>
                    <a:pt x="1314" y="169"/>
                    <a:pt x="1325" y="158"/>
                  </a:cubicBezTo>
                  <a:cubicBezTo>
                    <a:pt x="1356" y="106"/>
                    <a:pt x="1388" y="64"/>
                    <a:pt x="1419" y="11"/>
                  </a:cubicBezTo>
                  <a:cubicBezTo>
                    <a:pt x="1409" y="11"/>
                    <a:pt x="1409" y="1"/>
                    <a:pt x="1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484" name="Google Shape;484;p4"/>
            <p:cNvSpPr/>
            <p:nvPr/>
          </p:nvSpPr>
          <p:spPr>
            <a:xfrm>
              <a:off x="2214700" y="2762832"/>
              <a:ext cx="242559" cy="222843"/>
            </a:xfrm>
            <a:custGeom>
              <a:avLst/>
              <a:gdLst/>
              <a:ahLst/>
              <a:cxnLst/>
              <a:rect l="l" t="t" r="r" b="b"/>
              <a:pathLst>
                <a:path w="2313" h="2125" extrusionOk="0">
                  <a:moveTo>
                    <a:pt x="2292" y="1"/>
                  </a:moveTo>
                  <a:cubicBezTo>
                    <a:pt x="2092" y="379"/>
                    <a:pt x="1798" y="705"/>
                    <a:pt x="1462" y="968"/>
                  </a:cubicBezTo>
                  <a:cubicBezTo>
                    <a:pt x="1451" y="968"/>
                    <a:pt x="1451" y="968"/>
                    <a:pt x="1441" y="978"/>
                  </a:cubicBezTo>
                  <a:cubicBezTo>
                    <a:pt x="1378" y="1020"/>
                    <a:pt x="1304" y="1073"/>
                    <a:pt x="1240" y="1115"/>
                  </a:cubicBezTo>
                  <a:cubicBezTo>
                    <a:pt x="1135" y="1178"/>
                    <a:pt x="1041" y="1230"/>
                    <a:pt x="936" y="1283"/>
                  </a:cubicBezTo>
                  <a:cubicBezTo>
                    <a:pt x="852" y="1325"/>
                    <a:pt x="778" y="1367"/>
                    <a:pt x="694" y="1419"/>
                  </a:cubicBezTo>
                  <a:cubicBezTo>
                    <a:pt x="684" y="1419"/>
                    <a:pt x="673" y="1430"/>
                    <a:pt x="663" y="1440"/>
                  </a:cubicBezTo>
                  <a:cubicBezTo>
                    <a:pt x="526" y="1514"/>
                    <a:pt x="400" y="1609"/>
                    <a:pt x="295" y="1714"/>
                  </a:cubicBezTo>
                  <a:cubicBezTo>
                    <a:pt x="200" y="1809"/>
                    <a:pt x="105" y="1924"/>
                    <a:pt x="32" y="2061"/>
                  </a:cubicBezTo>
                  <a:cubicBezTo>
                    <a:pt x="21" y="2082"/>
                    <a:pt x="11" y="2103"/>
                    <a:pt x="0" y="2113"/>
                  </a:cubicBezTo>
                  <a:lnTo>
                    <a:pt x="11" y="2124"/>
                  </a:lnTo>
                  <a:lnTo>
                    <a:pt x="32" y="2124"/>
                  </a:lnTo>
                  <a:cubicBezTo>
                    <a:pt x="105" y="1977"/>
                    <a:pt x="200" y="1840"/>
                    <a:pt x="316" y="1735"/>
                  </a:cubicBezTo>
                  <a:cubicBezTo>
                    <a:pt x="421" y="1620"/>
                    <a:pt x="558" y="1525"/>
                    <a:pt x="694" y="1440"/>
                  </a:cubicBezTo>
                  <a:cubicBezTo>
                    <a:pt x="726" y="1430"/>
                    <a:pt x="747" y="1419"/>
                    <a:pt x="768" y="1398"/>
                  </a:cubicBezTo>
                  <a:cubicBezTo>
                    <a:pt x="831" y="1367"/>
                    <a:pt x="894" y="1335"/>
                    <a:pt x="946" y="1304"/>
                  </a:cubicBezTo>
                  <a:cubicBezTo>
                    <a:pt x="1051" y="1251"/>
                    <a:pt x="1146" y="1199"/>
                    <a:pt x="1251" y="1136"/>
                  </a:cubicBezTo>
                  <a:cubicBezTo>
                    <a:pt x="1693" y="863"/>
                    <a:pt x="2060" y="473"/>
                    <a:pt x="2313" y="22"/>
                  </a:cubicBezTo>
                  <a:lnTo>
                    <a:pt x="229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485" name="Google Shape;485;p4"/>
            <p:cNvSpPr/>
            <p:nvPr/>
          </p:nvSpPr>
          <p:spPr>
            <a:xfrm>
              <a:off x="2363507" y="2745215"/>
              <a:ext cx="13318" cy="120178"/>
            </a:xfrm>
            <a:custGeom>
              <a:avLst/>
              <a:gdLst/>
              <a:ahLst/>
              <a:cxnLst/>
              <a:rect l="l" t="t" r="r" b="b"/>
              <a:pathLst>
                <a:path w="127" h="1146" extrusionOk="0">
                  <a:moveTo>
                    <a:pt x="95" y="1"/>
                  </a:moveTo>
                  <a:cubicBezTo>
                    <a:pt x="22" y="452"/>
                    <a:pt x="1" y="831"/>
                    <a:pt x="11" y="1146"/>
                  </a:cubicBezTo>
                  <a:lnTo>
                    <a:pt x="43" y="1146"/>
                  </a:lnTo>
                  <a:cubicBezTo>
                    <a:pt x="22" y="831"/>
                    <a:pt x="53" y="452"/>
                    <a:pt x="127" y="11"/>
                  </a:cubicBezTo>
                  <a:lnTo>
                    <a:pt x="9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486" name="Google Shape;486;p4"/>
            <p:cNvSpPr/>
            <p:nvPr/>
          </p:nvSpPr>
          <p:spPr>
            <a:xfrm>
              <a:off x="2204842" y="2778353"/>
              <a:ext cx="270034" cy="246963"/>
            </a:xfrm>
            <a:custGeom>
              <a:avLst/>
              <a:gdLst/>
              <a:ahLst/>
              <a:cxnLst/>
              <a:rect l="l" t="t" r="r" b="b"/>
              <a:pathLst>
                <a:path w="2575" h="2355" extrusionOk="0">
                  <a:moveTo>
                    <a:pt x="2554" y="0"/>
                  </a:moveTo>
                  <a:cubicBezTo>
                    <a:pt x="2502" y="115"/>
                    <a:pt x="2439" y="241"/>
                    <a:pt x="2386" y="357"/>
                  </a:cubicBezTo>
                  <a:cubicBezTo>
                    <a:pt x="2228" y="704"/>
                    <a:pt x="2070" y="1051"/>
                    <a:pt x="1808" y="1313"/>
                  </a:cubicBezTo>
                  <a:cubicBezTo>
                    <a:pt x="1797" y="1313"/>
                    <a:pt x="1797" y="1324"/>
                    <a:pt x="1787" y="1324"/>
                  </a:cubicBezTo>
                  <a:lnTo>
                    <a:pt x="1787" y="1335"/>
                  </a:lnTo>
                  <a:cubicBezTo>
                    <a:pt x="1493" y="1608"/>
                    <a:pt x="1093" y="1766"/>
                    <a:pt x="736" y="1892"/>
                  </a:cubicBezTo>
                  <a:cubicBezTo>
                    <a:pt x="463" y="1986"/>
                    <a:pt x="157" y="2091"/>
                    <a:pt x="0" y="2344"/>
                  </a:cubicBezTo>
                  <a:lnTo>
                    <a:pt x="21" y="2354"/>
                  </a:lnTo>
                  <a:cubicBezTo>
                    <a:pt x="178" y="2112"/>
                    <a:pt x="463" y="2007"/>
                    <a:pt x="746" y="1913"/>
                  </a:cubicBezTo>
                  <a:cubicBezTo>
                    <a:pt x="1103" y="1787"/>
                    <a:pt x="1503" y="1629"/>
                    <a:pt x="1808" y="1345"/>
                  </a:cubicBezTo>
                  <a:cubicBezTo>
                    <a:pt x="2081" y="1072"/>
                    <a:pt x="2249" y="715"/>
                    <a:pt x="2407" y="368"/>
                  </a:cubicBezTo>
                  <a:cubicBezTo>
                    <a:pt x="2460" y="252"/>
                    <a:pt x="2512" y="136"/>
                    <a:pt x="2575" y="21"/>
                  </a:cubicBezTo>
                  <a:cubicBezTo>
                    <a:pt x="2575" y="10"/>
                    <a:pt x="2565" y="10"/>
                    <a:pt x="25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487" name="Google Shape;487;p4"/>
            <p:cNvSpPr/>
            <p:nvPr/>
          </p:nvSpPr>
          <p:spPr>
            <a:xfrm>
              <a:off x="2284122" y="2906081"/>
              <a:ext cx="111369" cy="12269"/>
            </a:xfrm>
            <a:custGeom>
              <a:avLst/>
              <a:gdLst/>
              <a:ahLst/>
              <a:cxnLst/>
              <a:rect l="l" t="t" r="r" b="b"/>
              <a:pathLst>
                <a:path w="1062" h="117" extrusionOk="0">
                  <a:moveTo>
                    <a:pt x="481" y="0"/>
                  </a:moveTo>
                  <a:cubicBezTo>
                    <a:pt x="319" y="0"/>
                    <a:pt x="157" y="22"/>
                    <a:pt x="1" y="64"/>
                  </a:cubicBezTo>
                  <a:lnTo>
                    <a:pt x="1" y="85"/>
                  </a:lnTo>
                  <a:cubicBezTo>
                    <a:pt x="152" y="44"/>
                    <a:pt x="307" y="25"/>
                    <a:pt x="461" y="25"/>
                  </a:cubicBezTo>
                  <a:cubicBezTo>
                    <a:pt x="662" y="25"/>
                    <a:pt x="862" y="57"/>
                    <a:pt x="1052" y="117"/>
                  </a:cubicBezTo>
                  <a:lnTo>
                    <a:pt x="1062" y="95"/>
                  </a:lnTo>
                  <a:cubicBezTo>
                    <a:pt x="877" y="32"/>
                    <a:pt x="679" y="0"/>
                    <a:pt x="4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488" name="Google Shape;488;p4"/>
            <p:cNvSpPr/>
            <p:nvPr/>
          </p:nvSpPr>
          <p:spPr>
            <a:xfrm>
              <a:off x="2205891" y="2950230"/>
              <a:ext cx="184147" cy="79804"/>
            </a:xfrm>
            <a:custGeom>
              <a:avLst/>
              <a:gdLst/>
              <a:ahLst/>
              <a:cxnLst/>
              <a:rect l="l" t="t" r="r" b="b"/>
              <a:pathLst>
                <a:path w="1756" h="761" extrusionOk="0">
                  <a:moveTo>
                    <a:pt x="1756" y="1"/>
                  </a:moveTo>
                  <a:cubicBezTo>
                    <a:pt x="1682" y="43"/>
                    <a:pt x="1619" y="74"/>
                    <a:pt x="1556" y="116"/>
                  </a:cubicBezTo>
                  <a:lnTo>
                    <a:pt x="1546" y="116"/>
                  </a:lnTo>
                  <a:cubicBezTo>
                    <a:pt x="1441" y="190"/>
                    <a:pt x="1324" y="253"/>
                    <a:pt x="1209" y="316"/>
                  </a:cubicBezTo>
                  <a:lnTo>
                    <a:pt x="1198" y="316"/>
                  </a:lnTo>
                  <a:cubicBezTo>
                    <a:pt x="1114" y="368"/>
                    <a:pt x="1030" y="421"/>
                    <a:pt x="936" y="463"/>
                  </a:cubicBezTo>
                  <a:cubicBezTo>
                    <a:pt x="676" y="602"/>
                    <a:pt x="400" y="733"/>
                    <a:pt x="115" y="733"/>
                  </a:cubicBezTo>
                  <a:cubicBezTo>
                    <a:pt x="77" y="733"/>
                    <a:pt x="39" y="731"/>
                    <a:pt x="0" y="726"/>
                  </a:cubicBezTo>
                  <a:lnTo>
                    <a:pt x="0" y="758"/>
                  </a:lnTo>
                  <a:cubicBezTo>
                    <a:pt x="24" y="759"/>
                    <a:pt x="48" y="760"/>
                    <a:pt x="72" y="760"/>
                  </a:cubicBezTo>
                  <a:cubicBezTo>
                    <a:pt x="188" y="760"/>
                    <a:pt x="308" y="741"/>
                    <a:pt x="421" y="715"/>
                  </a:cubicBezTo>
                  <a:cubicBezTo>
                    <a:pt x="600" y="662"/>
                    <a:pt x="778" y="578"/>
                    <a:pt x="946" y="484"/>
                  </a:cubicBezTo>
                  <a:cubicBezTo>
                    <a:pt x="1041" y="442"/>
                    <a:pt x="1135" y="389"/>
                    <a:pt x="1230" y="337"/>
                  </a:cubicBezTo>
                  <a:cubicBezTo>
                    <a:pt x="1251" y="316"/>
                    <a:pt x="1282" y="305"/>
                    <a:pt x="1314" y="284"/>
                  </a:cubicBezTo>
                  <a:cubicBezTo>
                    <a:pt x="1398" y="242"/>
                    <a:pt x="1483" y="190"/>
                    <a:pt x="1556" y="137"/>
                  </a:cubicBezTo>
                  <a:lnTo>
                    <a:pt x="1577" y="137"/>
                  </a:lnTo>
                  <a:lnTo>
                    <a:pt x="1672" y="74"/>
                  </a:lnTo>
                  <a:cubicBezTo>
                    <a:pt x="1703" y="53"/>
                    <a:pt x="1724" y="32"/>
                    <a:pt x="17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489" name="Google Shape;489;p4"/>
            <p:cNvSpPr/>
            <p:nvPr/>
          </p:nvSpPr>
          <p:spPr>
            <a:xfrm>
              <a:off x="2212498" y="2977810"/>
              <a:ext cx="274543" cy="73932"/>
            </a:xfrm>
            <a:custGeom>
              <a:avLst/>
              <a:gdLst/>
              <a:ahLst/>
              <a:cxnLst/>
              <a:rect l="l" t="t" r="r" b="b"/>
              <a:pathLst>
                <a:path w="2618" h="705" extrusionOk="0">
                  <a:moveTo>
                    <a:pt x="2618" y="0"/>
                  </a:moveTo>
                  <a:cubicBezTo>
                    <a:pt x="2481" y="21"/>
                    <a:pt x="2355" y="74"/>
                    <a:pt x="2218" y="137"/>
                  </a:cubicBezTo>
                  <a:cubicBezTo>
                    <a:pt x="2218" y="137"/>
                    <a:pt x="2207" y="137"/>
                    <a:pt x="2197" y="147"/>
                  </a:cubicBezTo>
                  <a:cubicBezTo>
                    <a:pt x="2123" y="179"/>
                    <a:pt x="2060" y="210"/>
                    <a:pt x="1987" y="242"/>
                  </a:cubicBezTo>
                  <a:cubicBezTo>
                    <a:pt x="1955" y="263"/>
                    <a:pt x="1934" y="273"/>
                    <a:pt x="1903" y="284"/>
                  </a:cubicBezTo>
                  <a:cubicBezTo>
                    <a:pt x="1703" y="389"/>
                    <a:pt x="1441" y="516"/>
                    <a:pt x="1146" y="589"/>
                  </a:cubicBezTo>
                  <a:lnTo>
                    <a:pt x="1114" y="600"/>
                  </a:lnTo>
                  <a:cubicBezTo>
                    <a:pt x="918" y="656"/>
                    <a:pt x="727" y="679"/>
                    <a:pt x="546" y="679"/>
                  </a:cubicBezTo>
                  <a:cubicBezTo>
                    <a:pt x="456" y="679"/>
                    <a:pt x="368" y="673"/>
                    <a:pt x="284" y="663"/>
                  </a:cubicBezTo>
                  <a:cubicBezTo>
                    <a:pt x="168" y="642"/>
                    <a:pt x="84" y="621"/>
                    <a:pt x="11" y="579"/>
                  </a:cubicBezTo>
                  <a:lnTo>
                    <a:pt x="0" y="600"/>
                  </a:lnTo>
                  <a:cubicBezTo>
                    <a:pt x="74" y="642"/>
                    <a:pt x="158" y="663"/>
                    <a:pt x="273" y="684"/>
                  </a:cubicBezTo>
                  <a:cubicBezTo>
                    <a:pt x="361" y="698"/>
                    <a:pt x="451" y="705"/>
                    <a:pt x="543" y="705"/>
                  </a:cubicBezTo>
                  <a:cubicBezTo>
                    <a:pt x="728" y="705"/>
                    <a:pt x="922" y="677"/>
                    <a:pt x="1125" y="621"/>
                  </a:cubicBezTo>
                  <a:lnTo>
                    <a:pt x="1156" y="610"/>
                  </a:lnTo>
                  <a:cubicBezTo>
                    <a:pt x="1451" y="537"/>
                    <a:pt x="1714" y="410"/>
                    <a:pt x="1913" y="305"/>
                  </a:cubicBezTo>
                  <a:cubicBezTo>
                    <a:pt x="1945" y="294"/>
                    <a:pt x="1976" y="284"/>
                    <a:pt x="1997" y="273"/>
                  </a:cubicBezTo>
                  <a:cubicBezTo>
                    <a:pt x="2071" y="231"/>
                    <a:pt x="2144" y="189"/>
                    <a:pt x="2228" y="158"/>
                  </a:cubicBezTo>
                  <a:cubicBezTo>
                    <a:pt x="2355" y="105"/>
                    <a:pt x="2481" y="53"/>
                    <a:pt x="2618" y="21"/>
                  </a:cubicBezTo>
                  <a:lnTo>
                    <a:pt x="26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490" name="Google Shape;490;p4"/>
            <p:cNvSpPr/>
            <p:nvPr/>
          </p:nvSpPr>
          <p:spPr>
            <a:xfrm>
              <a:off x="2331522" y="2975293"/>
              <a:ext cx="115879" cy="19191"/>
            </a:xfrm>
            <a:custGeom>
              <a:avLst/>
              <a:gdLst/>
              <a:ahLst/>
              <a:cxnLst/>
              <a:rect l="l" t="t" r="r" b="b"/>
              <a:pathLst>
                <a:path w="1105" h="183" extrusionOk="0">
                  <a:moveTo>
                    <a:pt x="461" y="1"/>
                  </a:moveTo>
                  <a:cubicBezTo>
                    <a:pt x="306" y="1"/>
                    <a:pt x="150" y="26"/>
                    <a:pt x="0" y="77"/>
                  </a:cubicBezTo>
                  <a:lnTo>
                    <a:pt x="11" y="98"/>
                  </a:lnTo>
                  <a:cubicBezTo>
                    <a:pt x="154" y="52"/>
                    <a:pt x="304" y="29"/>
                    <a:pt x="454" y="29"/>
                  </a:cubicBezTo>
                  <a:cubicBezTo>
                    <a:pt x="680" y="29"/>
                    <a:pt x="904" y="81"/>
                    <a:pt x="1093" y="182"/>
                  </a:cubicBezTo>
                  <a:lnTo>
                    <a:pt x="1104" y="161"/>
                  </a:lnTo>
                  <a:cubicBezTo>
                    <a:pt x="911" y="55"/>
                    <a:pt x="687" y="1"/>
                    <a:pt x="4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491" name="Google Shape;491;p4"/>
            <p:cNvSpPr/>
            <p:nvPr/>
          </p:nvSpPr>
          <p:spPr>
            <a:xfrm>
              <a:off x="2330473" y="3040626"/>
              <a:ext cx="167578" cy="21288"/>
            </a:xfrm>
            <a:custGeom>
              <a:avLst/>
              <a:gdLst/>
              <a:ahLst/>
              <a:cxnLst/>
              <a:rect l="l" t="t" r="r" b="b"/>
              <a:pathLst>
                <a:path w="1598" h="203" extrusionOk="0">
                  <a:moveTo>
                    <a:pt x="10" y="1"/>
                  </a:moveTo>
                  <a:lnTo>
                    <a:pt x="0" y="22"/>
                  </a:lnTo>
                  <a:cubicBezTo>
                    <a:pt x="176" y="171"/>
                    <a:pt x="411" y="203"/>
                    <a:pt x="607" y="203"/>
                  </a:cubicBezTo>
                  <a:cubicBezTo>
                    <a:pt x="645" y="203"/>
                    <a:pt x="681" y="202"/>
                    <a:pt x="715" y="200"/>
                  </a:cubicBezTo>
                  <a:cubicBezTo>
                    <a:pt x="1009" y="200"/>
                    <a:pt x="1293" y="158"/>
                    <a:pt x="1577" y="74"/>
                  </a:cubicBezTo>
                  <a:lnTo>
                    <a:pt x="1587" y="74"/>
                  </a:lnTo>
                  <a:cubicBezTo>
                    <a:pt x="1598" y="64"/>
                    <a:pt x="1598" y="53"/>
                    <a:pt x="1598" y="43"/>
                  </a:cubicBezTo>
                  <a:lnTo>
                    <a:pt x="1598" y="43"/>
                  </a:lnTo>
                  <a:cubicBezTo>
                    <a:pt x="1314" y="127"/>
                    <a:pt x="1019" y="169"/>
                    <a:pt x="715" y="179"/>
                  </a:cubicBezTo>
                  <a:cubicBezTo>
                    <a:pt x="687" y="180"/>
                    <a:pt x="658" y="181"/>
                    <a:pt x="627" y="181"/>
                  </a:cubicBezTo>
                  <a:cubicBezTo>
                    <a:pt x="438" y="181"/>
                    <a:pt x="204" y="147"/>
                    <a:pt x="31" y="11"/>
                  </a:cubicBezTo>
                  <a:cubicBezTo>
                    <a:pt x="21" y="11"/>
                    <a:pt x="21" y="11"/>
                    <a:pt x="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492" name="Google Shape;492;p4"/>
            <p:cNvSpPr/>
            <p:nvPr/>
          </p:nvSpPr>
          <p:spPr>
            <a:xfrm>
              <a:off x="2234520" y="3059292"/>
              <a:ext cx="174290" cy="37647"/>
            </a:xfrm>
            <a:custGeom>
              <a:avLst/>
              <a:gdLst/>
              <a:ahLst/>
              <a:cxnLst/>
              <a:rect l="l" t="t" r="r" b="b"/>
              <a:pathLst>
                <a:path w="1662" h="359" extrusionOk="0">
                  <a:moveTo>
                    <a:pt x="64" y="0"/>
                  </a:moveTo>
                  <a:cubicBezTo>
                    <a:pt x="43" y="0"/>
                    <a:pt x="21" y="1"/>
                    <a:pt x="0" y="1"/>
                  </a:cubicBezTo>
                  <a:lnTo>
                    <a:pt x="0" y="33"/>
                  </a:lnTo>
                  <a:cubicBezTo>
                    <a:pt x="24" y="32"/>
                    <a:pt x="49" y="32"/>
                    <a:pt x="73" y="32"/>
                  </a:cubicBezTo>
                  <a:cubicBezTo>
                    <a:pt x="606" y="32"/>
                    <a:pt x="1136" y="147"/>
                    <a:pt x="1619" y="358"/>
                  </a:cubicBezTo>
                  <a:lnTo>
                    <a:pt x="1661" y="358"/>
                  </a:lnTo>
                  <a:cubicBezTo>
                    <a:pt x="1166" y="126"/>
                    <a:pt x="611" y="0"/>
                    <a:pt x="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493" name="Google Shape;493;p4"/>
            <p:cNvSpPr/>
            <p:nvPr/>
          </p:nvSpPr>
          <p:spPr>
            <a:xfrm>
              <a:off x="2129862" y="2945092"/>
              <a:ext cx="243607" cy="238259"/>
            </a:xfrm>
            <a:custGeom>
              <a:avLst/>
              <a:gdLst/>
              <a:ahLst/>
              <a:cxnLst/>
              <a:rect l="l" t="t" r="r" b="b"/>
              <a:pathLst>
                <a:path w="2323" h="2272" extrusionOk="0">
                  <a:moveTo>
                    <a:pt x="235" y="0"/>
                  </a:moveTo>
                  <a:cubicBezTo>
                    <a:pt x="198" y="0"/>
                    <a:pt x="160" y="10"/>
                    <a:pt x="126" y="29"/>
                  </a:cubicBezTo>
                  <a:cubicBezTo>
                    <a:pt x="31" y="92"/>
                    <a:pt x="0" y="218"/>
                    <a:pt x="63" y="312"/>
                  </a:cubicBezTo>
                  <a:cubicBezTo>
                    <a:pt x="589" y="1174"/>
                    <a:pt x="1367" y="1858"/>
                    <a:pt x="2260" y="2267"/>
                  </a:cubicBezTo>
                  <a:cubicBezTo>
                    <a:pt x="2265" y="2270"/>
                    <a:pt x="2271" y="2271"/>
                    <a:pt x="2276" y="2271"/>
                  </a:cubicBezTo>
                  <a:cubicBezTo>
                    <a:pt x="2291" y="2271"/>
                    <a:pt x="2305" y="2261"/>
                    <a:pt x="2313" y="2246"/>
                  </a:cubicBezTo>
                  <a:cubicBezTo>
                    <a:pt x="2323" y="2236"/>
                    <a:pt x="2313" y="2204"/>
                    <a:pt x="2292" y="2194"/>
                  </a:cubicBezTo>
                  <a:cubicBezTo>
                    <a:pt x="1472" y="1700"/>
                    <a:pt x="809" y="954"/>
                    <a:pt x="421" y="113"/>
                  </a:cubicBezTo>
                  <a:cubicBezTo>
                    <a:pt x="421" y="113"/>
                    <a:pt x="410" y="102"/>
                    <a:pt x="410" y="92"/>
                  </a:cubicBezTo>
                  <a:cubicBezTo>
                    <a:pt x="369" y="31"/>
                    <a:pt x="303" y="0"/>
                    <a:pt x="2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494" name="Google Shape;494;p4"/>
            <p:cNvSpPr/>
            <p:nvPr/>
          </p:nvSpPr>
          <p:spPr>
            <a:xfrm>
              <a:off x="2072500" y="2856479"/>
              <a:ext cx="89347" cy="115879"/>
            </a:xfrm>
            <a:custGeom>
              <a:avLst/>
              <a:gdLst/>
              <a:ahLst/>
              <a:cxnLst/>
              <a:rect l="l" t="t" r="r" b="b"/>
              <a:pathLst>
                <a:path w="852" h="1105" extrusionOk="0">
                  <a:moveTo>
                    <a:pt x="684" y="1"/>
                  </a:moveTo>
                  <a:cubicBezTo>
                    <a:pt x="673" y="1"/>
                    <a:pt x="673" y="12"/>
                    <a:pt x="673" y="22"/>
                  </a:cubicBezTo>
                  <a:lnTo>
                    <a:pt x="821" y="1052"/>
                  </a:lnTo>
                  <a:cubicBezTo>
                    <a:pt x="536" y="842"/>
                    <a:pt x="274" y="600"/>
                    <a:pt x="32" y="337"/>
                  </a:cubicBezTo>
                  <a:lnTo>
                    <a:pt x="11" y="337"/>
                  </a:lnTo>
                  <a:cubicBezTo>
                    <a:pt x="1" y="348"/>
                    <a:pt x="1" y="358"/>
                    <a:pt x="11" y="358"/>
                  </a:cubicBezTo>
                  <a:cubicBezTo>
                    <a:pt x="263" y="632"/>
                    <a:pt x="536" y="874"/>
                    <a:pt x="831" y="1094"/>
                  </a:cubicBezTo>
                  <a:lnTo>
                    <a:pt x="842" y="1105"/>
                  </a:lnTo>
                  <a:cubicBezTo>
                    <a:pt x="842" y="1105"/>
                    <a:pt x="842" y="1094"/>
                    <a:pt x="852" y="1094"/>
                  </a:cubicBezTo>
                  <a:lnTo>
                    <a:pt x="852" y="1084"/>
                  </a:lnTo>
                  <a:lnTo>
                    <a:pt x="705" y="12"/>
                  </a:lnTo>
                  <a:cubicBezTo>
                    <a:pt x="705" y="1"/>
                    <a:pt x="694" y="1"/>
                    <a:pt x="6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spTree>
    <p:extLst>
      <p:ext uri="{BB962C8B-B14F-4D97-AF65-F5344CB8AC3E}">
        <p14:creationId xmlns:p14="http://schemas.microsoft.com/office/powerpoint/2010/main" val="4066808487"/>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95"/>
        <p:cNvGrpSpPr/>
        <p:nvPr/>
      </p:nvGrpSpPr>
      <p:grpSpPr>
        <a:xfrm>
          <a:off x="0" y="0"/>
          <a:ext cx="0" cy="0"/>
          <a:chOff x="0" y="0"/>
          <a:chExt cx="0" cy="0"/>
        </a:xfrm>
      </p:grpSpPr>
      <p:sp>
        <p:nvSpPr>
          <p:cNvPr id="496" name="Google Shape;496;p5"/>
          <p:cNvSpPr/>
          <p:nvPr/>
        </p:nvSpPr>
        <p:spPr>
          <a:xfrm flipH="1">
            <a:off x="1" y="6878903"/>
            <a:ext cx="1911819" cy="1005488"/>
          </a:xfrm>
          <a:custGeom>
            <a:avLst/>
            <a:gdLst/>
            <a:ahLst/>
            <a:cxnLst/>
            <a:rect l="l" t="t" r="r" b="b"/>
            <a:pathLst>
              <a:path w="13446" h="4727" extrusionOk="0">
                <a:moveTo>
                  <a:pt x="3038" y="1"/>
                </a:moveTo>
                <a:cubicBezTo>
                  <a:pt x="1" y="1"/>
                  <a:pt x="1" y="4727"/>
                  <a:pt x="1" y="4727"/>
                </a:cubicBezTo>
                <a:lnTo>
                  <a:pt x="13446" y="4727"/>
                </a:lnTo>
                <a:lnTo>
                  <a:pt x="13446" y="2388"/>
                </a:lnTo>
                <a:cubicBezTo>
                  <a:pt x="13332" y="2371"/>
                  <a:pt x="13218" y="2356"/>
                  <a:pt x="13104" y="2356"/>
                </a:cubicBezTo>
                <a:cubicBezTo>
                  <a:pt x="11204" y="2356"/>
                  <a:pt x="11861" y="3796"/>
                  <a:pt x="9216" y="3796"/>
                </a:cubicBezTo>
                <a:cubicBezTo>
                  <a:pt x="9081" y="3796"/>
                  <a:pt x="8938" y="3793"/>
                  <a:pt x="8785" y="3785"/>
                </a:cubicBezTo>
                <a:cubicBezTo>
                  <a:pt x="7194" y="3687"/>
                  <a:pt x="5554" y="18"/>
                  <a:pt x="3069" y="1"/>
                </a:cubicBezTo>
                <a:cubicBezTo>
                  <a:pt x="3059" y="1"/>
                  <a:pt x="3048" y="1"/>
                  <a:pt x="3038" y="1"/>
                </a:cubicBezTo>
                <a:close/>
              </a:path>
            </a:pathLst>
          </a:custGeom>
          <a:solidFill>
            <a:srgbClr val="FCC866">
              <a:alpha val="1395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497" name="Google Shape;497;p5"/>
          <p:cNvSpPr/>
          <p:nvPr/>
        </p:nvSpPr>
        <p:spPr>
          <a:xfrm rot="10800000">
            <a:off x="6677781" y="2"/>
            <a:ext cx="2660159" cy="1087243"/>
          </a:xfrm>
          <a:custGeom>
            <a:avLst/>
            <a:gdLst/>
            <a:ahLst/>
            <a:cxnLst/>
            <a:rect l="l" t="t" r="r" b="b"/>
            <a:pathLst>
              <a:path w="17295" h="4725" extrusionOk="0">
                <a:moveTo>
                  <a:pt x="3039" y="0"/>
                </a:moveTo>
                <a:cubicBezTo>
                  <a:pt x="0" y="0"/>
                  <a:pt x="0" y="4725"/>
                  <a:pt x="0" y="4725"/>
                </a:cubicBezTo>
                <a:lnTo>
                  <a:pt x="17294" y="4725"/>
                </a:lnTo>
                <a:cubicBezTo>
                  <a:pt x="17294" y="4725"/>
                  <a:pt x="14809" y="2371"/>
                  <a:pt x="13105" y="2371"/>
                </a:cubicBezTo>
                <a:cubicBezTo>
                  <a:pt x="11199" y="2371"/>
                  <a:pt x="11854" y="3797"/>
                  <a:pt x="9257" y="3797"/>
                </a:cubicBezTo>
                <a:cubicBezTo>
                  <a:pt x="9110" y="3797"/>
                  <a:pt x="8954" y="3793"/>
                  <a:pt x="8786" y="3783"/>
                </a:cubicBezTo>
                <a:cubicBezTo>
                  <a:pt x="7194" y="3686"/>
                  <a:pt x="5554" y="16"/>
                  <a:pt x="3070" y="0"/>
                </a:cubicBezTo>
                <a:cubicBezTo>
                  <a:pt x="3059" y="0"/>
                  <a:pt x="3049" y="0"/>
                  <a:pt x="3039" y="0"/>
                </a:cubicBezTo>
                <a:close/>
              </a:path>
            </a:pathLst>
          </a:custGeom>
          <a:solidFill>
            <a:srgbClr val="FCC866">
              <a:alpha val="1395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498" name="Google Shape;498;p5"/>
          <p:cNvSpPr/>
          <p:nvPr/>
        </p:nvSpPr>
        <p:spPr>
          <a:xfrm rot="5081888" flipH="1">
            <a:off x="8141637" y="2054190"/>
            <a:ext cx="2989886" cy="2256426"/>
          </a:xfrm>
          <a:custGeom>
            <a:avLst/>
            <a:gdLst/>
            <a:ahLst/>
            <a:cxnLst/>
            <a:rect l="l" t="t" r="r" b="b"/>
            <a:pathLst>
              <a:path w="10388" h="11729" extrusionOk="0">
                <a:moveTo>
                  <a:pt x="6252" y="1"/>
                </a:moveTo>
                <a:lnTo>
                  <a:pt x="6252" y="1"/>
                </a:lnTo>
                <a:cubicBezTo>
                  <a:pt x="4202" y="501"/>
                  <a:pt x="2284" y="1718"/>
                  <a:pt x="1201" y="3518"/>
                </a:cubicBezTo>
                <a:cubicBezTo>
                  <a:pt x="133" y="5337"/>
                  <a:pt x="0" y="7754"/>
                  <a:pt x="1134" y="9521"/>
                </a:cubicBezTo>
                <a:cubicBezTo>
                  <a:pt x="1976" y="10867"/>
                  <a:pt x="3557" y="11729"/>
                  <a:pt x="5120" y="11729"/>
                </a:cubicBezTo>
                <a:cubicBezTo>
                  <a:pt x="5630" y="11729"/>
                  <a:pt x="6139" y="11637"/>
                  <a:pt x="6619" y="11440"/>
                </a:cubicBezTo>
                <a:cubicBezTo>
                  <a:pt x="8404" y="10706"/>
                  <a:pt x="9454" y="8821"/>
                  <a:pt x="9921" y="6953"/>
                </a:cubicBezTo>
                <a:cubicBezTo>
                  <a:pt x="10354" y="5286"/>
                  <a:pt x="10388" y="3402"/>
                  <a:pt x="9405" y="2018"/>
                </a:cubicBezTo>
                <a:cubicBezTo>
                  <a:pt x="8579" y="876"/>
                  <a:pt x="7514" y="52"/>
                  <a:pt x="6624" y="52"/>
                </a:cubicBezTo>
                <a:cubicBezTo>
                  <a:pt x="6435" y="52"/>
                  <a:pt x="6255" y="89"/>
                  <a:pt x="6086" y="168"/>
                </a:cubicBezTo>
                <a:lnTo>
                  <a:pt x="6252" y="1"/>
                </a:lnTo>
                <a:close/>
              </a:path>
            </a:pathLst>
          </a:custGeom>
          <a:solidFill>
            <a:srgbClr val="FCC866">
              <a:alpha val="1395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499" name="Google Shape;499;p5"/>
          <p:cNvSpPr/>
          <p:nvPr/>
        </p:nvSpPr>
        <p:spPr>
          <a:xfrm rot="10800000" flipH="1">
            <a:off x="7735694" y="6661907"/>
            <a:ext cx="2400670" cy="1327116"/>
          </a:xfrm>
          <a:custGeom>
            <a:avLst/>
            <a:gdLst/>
            <a:ahLst/>
            <a:cxnLst/>
            <a:rect l="l" t="t" r="r" b="b"/>
            <a:pathLst>
              <a:path w="80622" h="29791" extrusionOk="0">
                <a:moveTo>
                  <a:pt x="4775" y="0"/>
                </a:moveTo>
                <a:cubicBezTo>
                  <a:pt x="4775" y="0"/>
                  <a:pt x="1" y="8996"/>
                  <a:pt x="13023" y="10474"/>
                </a:cubicBezTo>
                <a:cubicBezTo>
                  <a:pt x="23627" y="11692"/>
                  <a:pt x="17278" y="22506"/>
                  <a:pt x="28596" y="28466"/>
                </a:cubicBezTo>
                <a:cubicBezTo>
                  <a:pt x="30197" y="29310"/>
                  <a:pt x="32305" y="29790"/>
                  <a:pt x="34648" y="29790"/>
                </a:cubicBezTo>
                <a:cubicBezTo>
                  <a:pt x="40148" y="29790"/>
                  <a:pt x="46941" y="27144"/>
                  <a:pt x="51507" y="20347"/>
                </a:cubicBezTo>
                <a:cubicBezTo>
                  <a:pt x="55077" y="15017"/>
                  <a:pt x="58268" y="12899"/>
                  <a:pt x="63173" y="12899"/>
                </a:cubicBezTo>
                <a:cubicBezTo>
                  <a:pt x="64604" y="12899"/>
                  <a:pt x="66181" y="13079"/>
                  <a:pt x="67957" y="13413"/>
                </a:cubicBezTo>
                <a:cubicBezTo>
                  <a:pt x="68607" y="13536"/>
                  <a:pt x="69226" y="13594"/>
                  <a:pt x="69813" y="13594"/>
                </a:cubicBezTo>
                <a:cubicBezTo>
                  <a:pt x="78819" y="13594"/>
                  <a:pt x="80622" y="0"/>
                  <a:pt x="80622" y="0"/>
                </a:cubicBezTo>
                <a:close/>
              </a:path>
            </a:pathLst>
          </a:custGeom>
          <a:solidFill>
            <a:srgbClr val="FCC866">
              <a:alpha val="1395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500" name="Google Shape;500;p5"/>
          <p:cNvSpPr/>
          <p:nvPr/>
        </p:nvSpPr>
        <p:spPr>
          <a:xfrm rot="5081888" flipH="1">
            <a:off x="-1210319" y="-1022735"/>
            <a:ext cx="2989886" cy="2256426"/>
          </a:xfrm>
          <a:custGeom>
            <a:avLst/>
            <a:gdLst/>
            <a:ahLst/>
            <a:cxnLst/>
            <a:rect l="l" t="t" r="r" b="b"/>
            <a:pathLst>
              <a:path w="10388" h="11729" extrusionOk="0">
                <a:moveTo>
                  <a:pt x="6252" y="1"/>
                </a:moveTo>
                <a:lnTo>
                  <a:pt x="6252" y="1"/>
                </a:lnTo>
                <a:cubicBezTo>
                  <a:pt x="4202" y="501"/>
                  <a:pt x="2284" y="1718"/>
                  <a:pt x="1201" y="3518"/>
                </a:cubicBezTo>
                <a:cubicBezTo>
                  <a:pt x="133" y="5337"/>
                  <a:pt x="0" y="7754"/>
                  <a:pt x="1134" y="9521"/>
                </a:cubicBezTo>
                <a:cubicBezTo>
                  <a:pt x="1976" y="10867"/>
                  <a:pt x="3557" y="11729"/>
                  <a:pt x="5120" y="11729"/>
                </a:cubicBezTo>
                <a:cubicBezTo>
                  <a:pt x="5630" y="11729"/>
                  <a:pt x="6139" y="11637"/>
                  <a:pt x="6619" y="11440"/>
                </a:cubicBezTo>
                <a:cubicBezTo>
                  <a:pt x="8404" y="10706"/>
                  <a:pt x="9454" y="8821"/>
                  <a:pt x="9921" y="6953"/>
                </a:cubicBezTo>
                <a:cubicBezTo>
                  <a:pt x="10354" y="5286"/>
                  <a:pt x="10388" y="3402"/>
                  <a:pt x="9405" y="2018"/>
                </a:cubicBezTo>
                <a:cubicBezTo>
                  <a:pt x="8579" y="876"/>
                  <a:pt x="7514" y="52"/>
                  <a:pt x="6624" y="52"/>
                </a:cubicBezTo>
                <a:cubicBezTo>
                  <a:pt x="6435" y="52"/>
                  <a:pt x="6255" y="89"/>
                  <a:pt x="6086" y="168"/>
                </a:cubicBezTo>
                <a:lnTo>
                  <a:pt x="6252" y="1"/>
                </a:lnTo>
                <a:close/>
              </a:path>
            </a:pathLst>
          </a:custGeom>
          <a:solidFill>
            <a:srgbClr val="FCC866">
              <a:alpha val="1395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501" name="Google Shape;501;p5"/>
          <p:cNvSpPr/>
          <p:nvPr/>
        </p:nvSpPr>
        <p:spPr>
          <a:xfrm rot="-5400000" flipH="1">
            <a:off x="-1609479" y="3517265"/>
            <a:ext cx="3591514" cy="887083"/>
          </a:xfrm>
          <a:custGeom>
            <a:avLst/>
            <a:gdLst/>
            <a:ahLst/>
            <a:cxnLst/>
            <a:rect l="l" t="t" r="r" b="b"/>
            <a:pathLst>
              <a:path w="80622" h="29791" extrusionOk="0">
                <a:moveTo>
                  <a:pt x="4775" y="0"/>
                </a:moveTo>
                <a:cubicBezTo>
                  <a:pt x="4775" y="0"/>
                  <a:pt x="1" y="8996"/>
                  <a:pt x="13023" y="10474"/>
                </a:cubicBezTo>
                <a:cubicBezTo>
                  <a:pt x="23627" y="11692"/>
                  <a:pt x="17278" y="22506"/>
                  <a:pt x="28596" y="28466"/>
                </a:cubicBezTo>
                <a:cubicBezTo>
                  <a:pt x="30197" y="29310"/>
                  <a:pt x="32305" y="29790"/>
                  <a:pt x="34648" y="29790"/>
                </a:cubicBezTo>
                <a:cubicBezTo>
                  <a:pt x="40148" y="29790"/>
                  <a:pt x="46941" y="27144"/>
                  <a:pt x="51507" y="20347"/>
                </a:cubicBezTo>
                <a:cubicBezTo>
                  <a:pt x="55077" y="15017"/>
                  <a:pt x="58268" y="12899"/>
                  <a:pt x="63173" y="12899"/>
                </a:cubicBezTo>
                <a:cubicBezTo>
                  <a:pt x="64604" y="12899"/>
                  <a:pt x="66181" y="13079"/>
                  <a:pt x="67957" y="13413"/>
                </a:cubicBezTo>
                <a:cubicBezTo>
                  <a:pt x="68607" y="13536"/>
                  <a:pt x="69226" y="13594"/>
                  <a:pt x="69813" y="13594"/>
                </a:cubicBezTo>
                <a:cubicBezTo>
                  <a:pt x="78819" y="13594"/>
                  <a:pt x="80622" y="0"/>
                  <a:pt x="80622" y="0"/>
                </a:cubicBezTo>
                <a:close/>
              </a:path>
            </a:pathLst>
          </a:custGeom>
          <a:solidFill>
            <a:srgbClr val="FCC866">
              <a:alpha val="1395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grpSp>
        <p:nvGrpSpPr>
          <p:cNvPr id="502" name="Google Shape;502;p5"/>
          <p:cNvGrpSpPr/>
          <p:nvPr/>
        </p:nvGrpSpPr>
        <p:grpSpPr>
          <a:xfrm>
            <a:off x="8213511" y="6498021"/>
            <a:ext cx="1537067" cy="1336749"/>
            <a:chOff x="8131628" y="4300160"/>
            <a:chExt cx="1521743" cy="884613"/>
          </a:xfrm>
        </p:grpSpPr>
        <p:sp>
          <p:nvSpPr>
            <p:cNvPr id="503" name="Google Shape;503;p5"/>
            <p:cNvSpPr/>
            <p:nvPr/>
          </p:nvSpPr>
          <p:spPr>
            <a:xfrm>
              <a:off x="8626597" y="4300160"/>
              <a:ext cx="244785" cy="89593"/>
            </a:xfrm>
            <a:custGeom>
              <a:avLst/>
              <a:gdLst/>
              <a:ahLst/>
              <a:cxnLst/>
              <a:rect l="l" t="t" r="r" b="b"/>
              <a:pathLst>
                <a:path w="2724" h="997" extrusionOk="0">
                  <a:moveTo>
                    <a:pt x="549" y="1"/>
                  </a:moveTo>
                  <a:cubicBezTo>
                    <a:pt x="365" y="1"/>
                    <a:pt x="181" y="19"/>
                    <a:pt x="0" y="58"/>
                  </a:cubicBezTo>
                  <a:cubicBezTo>
                    <a:pt x="787" y="532"/>
                    <a:pt x="1689" y="997"/>
                    <a:pt x="2606" y="997"/>
                  </a:cubicBezTo>
                  <a:cubicBezTo>
                    <a:pt x="2645" y="997"/>
                    <a:pt x="2684" y="996"/>
                    <a:pt x="2723" y="994"/>
                  </a:cubicBezTo>
                  <a:cubicBezTo>
                    <a:pt x="2192" y="368"/>
                    <a:pt x="1366" y="1"/>
                    <a:pt x="5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504" name="Google Shape;504;p5"/>
            <p:cNvSpPr/>
            <p:nvPr/>
          </p:nvSpPr>
          <p:spPr>
            <a:xfrm>
              <a:off x="8687075" y="4315797"/>
              <a:ext cx="221062" cy="99208"/>
            </a:xfrm>
            <a:custGeom>
              <a:avLst/>
              <a:gdLst/>
              <a:ahLst/>
              <a:cxnLst/>
              <a:rect l="l" t="t" r="r" b="b"/>
              <a:pathLst>
                <a:path w="2460" h="1104" extrusionOk="0">
                  <a:moveTo>
                    <a:pt x="21" y="0"/>
                  </a:moveTo>
                  <a:cubicBezTo>
                    <a:pt x="11" y="0"/>
                    <a:pt x="0" y="10"/>
                    <a:pt x="0" y="21"/>
                  </a:cubicBezTo>
                  <a:cubicBezTo>
                    <a:pt x="0" y="31"/>
                    <a:pt x="0" y="42"/>
                    <a:pt x="11" y="42"/>
                  </a:cubicBezTo>
                  <a:cubicBezTo>
                    <a:pt x="883" y="210"/>
                    <a:pt x="1714" y="578"/>
                    <a:pt x="2428" y="1103"/>
                  </a:cubicBezTo>
                  <a:lnTo>
                    <a:pt x="2460" y="1103"/>
                  </a:lnTo>
                  <a:cubicBezTo>
                    <a:pt x="2460" y="1093"/>
                    <a:pt x="2460" y="1082"/>
                    <a:pt x="2449" y="1072"/>
                  </a:cubicBezTo>
                  <a:cubicBezTo>
                    <a:pt x="1735" y="547"/>
                    <a:pt x="894" y="178"/>
                    <a:pt x="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505" name="Google Shape;505;p5"/>
            <p:cNvSpPr/>
            <p:nvPr/>
          </p:nvSpPr>
          <p:spPr>
            <a:xfrm>
              <a:off x="8334720" y="4491480"/>
              <a:ext cx="188082" cy="128503"/>
            </a:xfrm>
            <a:custGeom>
              <a:avLst/>
              <a:gdLst/>
              <a:ahLst/>
              <a:cxnLst/>
              <a:rect l="l" t="t" r="r" b="b"/>
              <a:pathLst>
                <a:path w="2093" h="1430" extrusionOk="0">
                  <a:moveTo>
                    <a:pt x="1" y="0"/>
                  </a:moveTo>
                  <a:lnTo>
                    <a:pt x="1" y="0"/>
                  </a:lnTo>
                  <a:cubicBezTo>
                    <a:pt x="64" y="410"/>
                    <a:pt x="358" y="799"/>
                    <a:pt x="737" y="1072"/>
                  </a:cubicBezTo>
                  <a:cubicBezTo>
                    <a:pt x="1070" y="1297"/>
                    <a:pt x="1503" y="1430"/>
                    <a:pt x="1898" y="1430"/>
                  </a:cubicBezTo>
                  <a:cubicBezTo>
                    <a:pt x="1964" y="1430"/>
                    <a:pt x="2029" y="1426"/>
                    <a:pt x="2092" y="1419"/>
                  </a:cubicBezTo>
                  <a:cubicBezTo>
                    <a:pt x="1956" y="1030"/>
                    <a:pt x="1662" y="673"/>
                    <a:pt x="1283" y="421"/>
                  </a:cubicBezTo>
                  <a:cubicBezTo>
                    <a:pt x="905" y="157"/>
                    <a:pt x="442" y="10"/>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506" name="Google Shape;506;p5"/>
            <p:cNvSpPr/>
            <p:nvPr/>
          </p:nvSpPr>
          <p:spPr>
            <a:xfrm>
              <a:off x="8293203" y="4464970"/>
              <a:ext cx="191767" cy="136142"/>
            </a:xfrm>
            <a:custGeom>
              <a:avLst/>
              <a:gdLst/>
              <a:ahLst/>
              <a:cxnLst/>
              <a:rect l="l" t="t" r="r" b="b"/>
              <a:pathLst>
                <a:path w="2134" h="1515" extrusionOk="0">
                  <a:moveTo>
                    <a:pt x="32" y="1"/>
                  </a:moveTo>
                  <a:cubicBezTo>
                    <a:pt x="22" y="1"/>
                    <a:pt x="11" y="1"/>
                    <a:pt x="11" y="11"/>
                  </a:cubicBezTo>
                  <a:cubicBezTo>
                    <a:pt x="1" y="22"/>
                    <a:pt x="11" y="32"/>
                    <a:pt x="11" y="32"/>
                  </a:cubicBezTo>
                  <a:cubicBezTo>
                    <a:pt x="820" y="505"/>
                    <a:pt x="1430" y="968"/>
                    <a:pt x="2103" y="1503"/>
                  </a:cubicBezTo>
                  <a:cubicBezTo>
                    <a:pt x="2103" y="1514"/>
                    <a:pt x="2103" y="1514"/>
                    <a:pt x="2113" y="1514"/>
                  </a:cubicBezTo>
                  <a:cubicBezTo>
                    <a:pt x="2113" y="1514"/>
                    <a:pt x="2124" y="1514"/>
                    <a:pt x="2124" y="1503"/>
                  </a:cubicBezTo>
                  <a:cubicBezTo>
                    <a:pt x="2134" y="1493"/>
                    <a:pt x="2134" y="1482"/>
                    <a:pt x="2124" y="1482"/>
                  </a:cubicBezTo>
                  <a:cubicBezTo>
                    <a:pt x="1451" y="936"/>
                    <a:pt x="841" y="484"/>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507" name="Google Shape;507;p5"/>
            <p:cNvSpPr/>
            <p:nvPr/>
          </p:nvSpPr>
          <p:spPr>
            <a:xfrm>
              <a:off x="8963855" y="4315257"/>
              <a:ext cx="689515" cy="869510"/>
            </a:xfrm>
            <a:custGeom>
              <a:avLst/>
              <a:gdLst/>
              <a:ahLst/>
              <a:cxnLst/>
              <a:rect l="l" t="t" r="r" b="b"/>
              <a:pathLst>
                <a:path w="7673" h="9676" extrusionOk="0">
                  <a:moveTo>
                    <a:pt x="3202" y="0"/>
                  </a:moveTo>
                  <a:cubicBezTo>
                    <a:pt x="3172" y="0"/>
                    <a:pt x="3142" y="2"/>
                    <a:pt x="3111" y="6"/>
                  </a:cubicBezTo>
                  <a:cubicBezTo>
                    <a:pt x="2838" y="48"/>
                    <a:pt x="2607" y="268"/>
                    <a:pt x="2470" y="532"/>
                  </a:cubicBezTo>
                  <a:cubicBezTo>
                    <a:pt x="2344" y="784"/>
                    <a:pt x="2291" y="1088"/>
                    <a:pt x="2259" y="1383"/>
                  </a:cubicBezTo>
                  <a:cubicBezTo>
                    <a:pt x="2123" y="2770"/>
                    <a:pt x="2397" y="4157"/>
                    <a:pt x="2701" y="5503"/>
                  </a:cubicBezTo>
                  <a:cubicBezTo>
                    <a:pt x="2533" y="4935"/>
                    <a:pt x="2228" y="4431"/>
                    <a:pt x="1766" y="4094"/>
                  </a:cubicBezTo>
                  <a:cubicBezTo>
                    <a:pt x="1587" y="3958"/>
                    <a:pt x="1388" y="3853"/>
                    <a:pt x="1177" y="3832"/>
                  </a:cubicBezTo>
                  <a:cubicBezTo>
                    <a:pt x="1146" y="3827"/>
                    <a:pt x="1113" y="3825"/>
                    <a:pt x="1081" y="3825"/>
                  </a:cubicBezTo>
                  <a:cubicBezTo>
                    <a:pt x="899" y="3825"/>
                    <a:pt x="715" y="3901"/>
                    <a:pt x="599" y="4052"/>
                  </a:cubicBezTo>
                  <a:cubicBezTo>
                    <a:pt x="410" y="4294"/>
                    <a:pt x="442" y="4652"/>
                    <a:pt x="515" y="4956"/>
                  </a:cubicBezTo>
                  <a:cubicBezTo>
                    <a:pt x="673" y="5692"/>
                    <a:pt x="967" y="6386"/>
                    <a:pt x="1366" y="7006"/>
                  </a:cubicBezTo>
                  <a:cubicBezTo>
                    <a:pt x="1167" y="6761"/>
                    <a:pt x="897" y="6525"/>
                    <a:pt x="611" y="6525"/>
                  </a:cubicBezTo>
                  <a:cubicBezTo>
                    <a:pt x="565" y="6525"/>
                    <a:pt x="519" y="6531"/>
                    <a:pt x="473" y="6544"/>
                  </a:cubicBezTo>
                  <a:cubicBezTo>
                    <a:pt x="126" y="6638"/>
                    <a:pt x="0" y="7132"/>
                    <a:pt x="126" y="7490"/>
                  </a:cubicBezTo>
                  <a:cubicBezTo>
                    <a:pt x="252" y="7847"/>
                    <a:pt x="547" y="8088"/>
                    <a:pt x="841" y="8320"/>
                  </a:cubicBezTo>
                  <a:cubicBezTo>
                    <a:pt x="1388" y="8772"/>
                    <a:pt x="1934" y="9214"/>
                    <a:pt x="2491" y="9655"/>
                  </a:cubicBezTo>
                  <a:cubicBezTo>
                    <a:pt x="2690" y="9644"/>
                    <a:pt x="2888" y="9640"/>
                    <a:pt x="3087" y="9640"/>
                  </a:cubicBezTo>
                  <a:cubicBezTo>
                    <a:pt x="3670" y="9640"/>
                    <a:pt x="4253" y="9675"/>
                    <a:pt x="4840" y="9675"/>
                  </a:cubicBezTo>
                  <a:cubicBezTo>
                    <a:pt x="5006" y="9675"/>
                    <a:pt x="5173" y="9672"/>
                    <a:pt x="5340" y="9665"/>
                  </a:cubicBezTo>
                  <a:cubicBezTo>
                    <a:pt x="5739" y="9182"/>
                    <a:pt x="6243" y="8824"/>
                    <a:pt x="6695" y="8394"/>
                  </a:cubicBezTo>
                  <a:cubicBezTo>
                    <a:pt x="7147" y="7973"/>
                    <a:pt x="7557" y="7437"/>
                    <a:pt x="7641" y="6796"/>
                  </a:cubicBezTo>
                  <a:cubicBezTo>
                    <a:pt x="7673" y="6544"/>
                    <a:pt x="7620" y="6228"/>
                    <a:pt x="7410" y="6102"/>
                  </a:cubicBezTo>
                  <a:cubicBezTo>
                    <a:pt x="7346" y="6072"/>
                    <a:pt x="7278" y="6060"/>
                    <a:pt x="7209" y="6060"/>
                  </a:cubicBezTo>
                  <a:cubicBezTo>
                    <a:pt x="7110" y="6060"/>
                    <a:pt x="7009" y="6086"/>
                    <a:pt x="6916" y="6123"/>
                  </a:cubicBezTo>
                  <a:cubicBezTo>
                    <a:pt x="6454" y="6281"/>
                    <a:pt x="6043" y="6596"/>
                    <a:pt x="5739" y="7006"/>
                  </a:cubicBezTo>
                  <a:cubicBezTo>
                    <a:pt x="6422" y="5923"/>
                    <a:pt x="7063" y="4830"/>
                    <a:pt x="7242" y="3538"/>
                  </a:cubicBezTo>
                  <a:cubicBezTo>
                    <a:pt x="7295" y="3138"/>
                    <a:pt x="7263" y="2665"/>
                    <a:pt x="6947" y="2445"/>
                  </a:cubicBezTo>
                  <a:cubicBezTo>
                    <a:pt x="6851" y="2380"/>
                    <a:pt x="6739" y="2352"/>
                    <a:pt x="6624" y="2352"/>
                  </a:cubicBezTo>
                  <a:cubicBezTo>
                    <a:pt x="6477" y="2352"/>
                    <a:pt x="6325" y="2399"/>
                    <a:pt x="6201" y="2476"/>
                  </a:cubicBezTo>
                  <a:cubicBezTo>
                    <a:pt x="5970" y="2623"/>
                    <a:pt x="5812" y="2844"/>
                    <a:pt x="5655" y="3075"/>
                  </a:cubicBezTo>
                  <a:cubicBezTo>
                    <a:pt x="5181" y="3790"/>
                    <a:pt x="4793" y="4568"/>
                    <a:pt x="4499" y="5377"/>
                  </a:cubicBezTo>
                  <a:cubicBezTo>
                    <a:pt x="4709" y="4063"/>
                    <a:pt x="4635" y="2686"/>
                    <a:pt x="4331" y="1383"/>
                  </a:cubicBezTo>
                  <a:cubicBezTo>
                    <a:pt x="4257" y="1046"/>
                    <a:pt x="4151" y="700"/>
                    <a:pt x="3952" y="427"/>
                  </a:cubicBezTo>
                  <a:cubicBezTo>
                    <a:pt x="3771" y="179"/>
                    <a:pt x="3495" y="0"/>
                    <a:pt x="32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508" name="Google Shape;508;p5"/>
            <p:cNvSpPr/>
            <p:nvPr/>
          </p:nvSpPr>
          <p:spPr>
            <a:xfrm>
              <a:off x="8131628" y="4783357"/>
              <a:ext cx="1180793" cy="401416"/>
            </a:xfrm>
            <a:custGeom>
              <a:avLst/>
              <a:gdLst/>
              <a:ahLst/>
              <a:cxnLst/>
              <a:rect l="l" t="t" r="r" b="b"/>
              <a:pathLst>
                <a:path w="13140" h="4467" extrusionOk="0">
                  <a:moveTo>
                    <a:pt x="3512" y="0"/>
                  </a:moveTo>
                  <a:cubicBezTo>
                    <a:pt x="3396" y="0"/>
                    <a:pt x="3280" y="11"/>
                    <a:pt x="3165" y="31"/>
                  </a:cubicBezTo>
                  <a:cubicBezTo>
                    <a:pt x="2051" y="231"/>
                    <a:pt x="1168" y="1387"/>
                    <a:pt x="1210" y="2585"/>
                  </a:cubicBezTo>
                  <a:cubicBezTo>
                    <a:pt x="1129" y="2556"/>
                    <a:pt x="1043" y="2543"/>
                    <a:pt x="958" y="2543"/>
                  </a:cubicBezTo>
                  <a:cubicBezTo>
                    <a:pt x="700" y="2543"/>
                    <a:pt x="440" y="2667"/>
                    <a:pt x="274" y="2879"/>
                  </a:cubicBezTo>
                  <a:cubicBezTo>
                    <a:pt x="54" y="3153"/>
                    <a:pt x="1" y="3773"/>
                    <a:pt x="159" y="4099"/>
                  </a:cubicBezTo>
                  <a:cubicBezTo>
                    <a:pt x="4457" y="4215"/>
                    <a:pt x="8757" y="4341"/>
                    <a:pt x="13055" y="4467"/>
                  </a:cubicBezTo>
                  <a:cubicBezTo>
                    <a:pt x="13139" y="3920"/>
                    <a:pt x="13013" y="3164"/>
                    <a:pt x="12582" y="2858"/>
                  </a:cubicBezTo>
                  <a:cubicBezTo>
                    <a:pt x="12363" y="2698"/>
                    <a:pt x="12098" y="2619"/>
                    <a:pt x="11833" y="2619"/>
                  </a:cubicBezTo>
                  <a:cubicBezTo>
                    <a:pt x="11577" y="2619"/>
                    <a:pt x="11323" y="2693"/>
                    <a:pt x="11111" y="2837"/>
                  </a:cubicBezTo>
                  <a:cubicBezTo>
                    <a:pt x="11426" y="2123"/>
                    <a:pt x="11226" y="1188"/>
                    <a:pt x="10691" y="630"/>
                  </a:cubicBezTo>
                  <a:cubicBezTo>
                    <a:pt x="10304" y="236"/>
                    <a:pt x="9765" y="34"/>
                    <a:pt x="9226" y="34"/>
                  </a:cubicBezTo>
                  <a:cubicBezTo>
                    <a:pt x="9018" y="34"/>
                    <a:pt x="8809" y="64"/>
                    <a:pt x="8609" y="126"/>
                  </a:cubicBezTo>
                  <a:cubicBezTo>
                    <a:pt x="7905" y="347"/>
                    <a:pt x="7316" y="924"/>
                    <a:pt x="6980" y="1639"/>
                  </a:cubicBezTo>
                  <a:cubicBezTo>
                    <a:pt x="6873" y="1406"/>
                    <a:pt x="6659" y="1236"/>
                    <a:pt x="6420" y="1236"/>
                  </a:cubicBezTo>
                  <a:cubicBezTo>
                    <a:pt x="6400" y="1236"/>
                    <a:pt x="6380" y="1237"/>
                    <a:pt x="6360" y="1240"/>
                  </a:cubicBezTo>
                  <a:cubicBezTo>
                    <a:pt x="6097" y="1272"/>
                    <a:pt x="5856" y="1492"/>
                    <a:pt x="5793" y="1776"/>
                  </a:cubicBezTo>
                  <a:cubicBezTo>
                    <a:pt x="5473" y="741"/>
                    <a:pt x="4503" y="0"/>
                    <a:pt x="35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509" name="Google Shape;509;p5"/>
          <p:cNvGrpSpPr/>
          <p:nvPr/>
        </p:nvGrpSpPr>
        <p:grpSpPr>
          <a:xfrm>
            <a:off x="-76964" y="6787374"/>
            <a:ext cx="1408746" cy="1036049"/>
            <a:chOff x="-10" y="4593876"/>
            <a:chExt cx="1186375" cy="583210"/>
          </a:xfrm>
        </p:grpSpPr>
        <p:sp>
          <p:nvSpPr>
            <p:cNvPr id="510" name="Google Shape;510;p5"/>
            <p:cNvSpPr/>
            <p:nvPr/>
          </p:nvSpPr>
          <p:spPr>
            <a:xfrm>
              <a:off x="382540" y="4593876"/>
              <a:ext cx="240023" cy="97231"/>
            </a:xfrm>
            <a:custGeom>
              <a:avLst/>
              <a:gdLst/>
              <a:ahLst/>
              <a:cxnLst/>
              <a:rect l="l" t="t" r="r" b="b"/>
              <a:pathLst>
                <a:path w="2671" h="1082" extrusionOk="0">
                  <a:moveTo>
                    <a:pt x="760" y="1"/>
                  </a:moveTo>
                  <a:cubicBezTo>
                    <a:pt x="507" y="1"/>
                    <a:pt x="250" y="46"/>
                    <a:pt x="0" y="141"/>
                  </a:cubicBezTo>
                  <a:cubicBezTo>
                    <a:pt x="715" y="616"/>
                    <a:pt x="1521" y="1081"/>
                    <a:pt x="2345" y="1081"/>
                  </a:cubicBezTo>
                  <a:cubicBezTo>
                    <a:pt x="2453" y="1081"/>
                    <a:pt x="2561" y="1073"/>
                    <a:pt x="2670" y="1056"/>
                  </a:cubicBezTo>
                  <a:cubicBezTo>
                    <a:pt x="2194" y="378"/>
                    <a:pt x="1488" y="1"/>
                    <a:pt x="7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511" name="Google Shape;511;p5"/>
            <p:cNvSpPr/>
            <p:nvPr/>
          </p:nvSpPr>
          <p:spPr>
            <a:xfrm>
              <a:off x="442029" y="4614096"/>
              <a:ext cx="217288" cy="103072"/>
            </a:xfrm>
            <a:custGeom>
              <a:avLst/>
              <a:gdLst/>
              <a:ahLst/>
              <a:cxnLst/>
              <a:rect l="l" t="t" r="r" b="b"/>
              <a:pathLst>
                <a:path w="2418" h="1147" extrusionOk="0">
                  <a:moveTo>
                    <a:pt x="21" y="1"/>
                  </a:moveTo>
                  <a:cubicBezTo>
                    <a:pt x="11" y="1"/>
                    <a:pt x="0" y="1"/>
                    <a:pt x="0" y="11"/>
                  </a:cubicBezTo>
                  <a:cubicBezTo>
                    <a:pt x="0" y="22"/>
                    <a:pt x="11" y="33"/>
                    <a:pt x="11" y="33"/>
                  </a:cubicBezTo>
                  <a:cubicBezTo>
                    <a:pt x="862" y="169"/>
                    <a:pt x="1682" y="547"/>
                    <a:pt x="2386" y="1147"/>
                  </a:cubicBezTo>
                  <a:lnTo>
                    <a:pt x="2396" y="1147"/>
                  </a:lnTo>
                  <a:cubicBezTo>
                    <a:pt x="2407" y="1147"/>
                    <a:pt x="2407" y="1147"/>
                    <a:pt x="2407" y="1136"/>
                  </a:cubicBezTo>
                  <a:cubicBezTo>
                    <a:pt x="2418" y="1136"/>
                    <a:pt x="2418" y="1126"/>
                    <a:pt x="2407" y="1115"/>
                  </a:cubicBezTo>
                  <a:cubicBezTo>
                    <a:pt x="1703" y="516"/>
                    <a:pt x="883" y="127"/>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512" name="Google Shape;512;p5"/>
            <p:cNvSpPr/>
            <p:nvPr/>
          </p:nvSpPr>
          <p:spPr>
            <a:xfrm>
              <a:off x="845338" y="4652827"/>
              <a:ext cx="144589" cy="85100"/>
            </a:xfrm>
            <a:custGeom>
              <a:avLst/>
              <a:gdLst/>
              <a:ahLst/>
              <a:cxnLst/>
              <a:rect l="l" t="t" r="r" b="b"/>
              <a:pathLst>
                <a:path w="1609" h="947" extrusionOk="0">
                  <a:moveTo>
                    <a:pt x="1608" y="1"/>
                  </a:moveTo>
                  <a:lnTo>
                    <a:pt x="1608" y="1"/>
                  </a:lnTo>
                  <a:cubicBezTo>
                    <a:pt x="1010" y="43"/>
                    <a:pt x="368" y="421"/>
                    <a:pt x="1" y="947"/>
                  </a:cubicBezTo>
                  <a:cubicBezTo>
                    <a:pt x="568" y="726"/>
                    <a:pt x="1188" y="452"/>
                    <a:pt x="16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513" name="Google Shape;513;p5"/>
            <p:cNvSpPr/>
            <p:nvPr/>
          </p:nvSpPr>
          <p:spPr>
            <a:xfrm>
              <a:off x="876431" y="4642403"/>
              <a:ext cx="139916" cy="71890"/>
            </a:xfrm>
            <a:custGeom>
              <a:avLst/>
              <a:gdLst/>
              <a:ahLst/>
              <a:cxnLst/>
              <a:rect l="l" t="t" r="r" b="b"/>
              <a:pathLst>
                <a:path w="1557" h="800" extrusionOk="0">
                  <a:moveTo>
                    <a:pt x="1536" y="1"/>
                  </a:moveTo>
                  <a:cubicBezTo>
                    <a:pt x="1000" y="159"/>
                    <a:pt x="474" y="421"/>
                    <a:pt x="12" y="769"/>
                  </a:cubicBezTo>
                  <a:cubicBezTo>
                    <a:pt x="1" y="779"/>
                    <a:pt x="1" y="790"/>
                    <a:pt x="12" y="800"/>
                  </a:cubicBezTo>
                  <a:lnTo>
                    <a:pt x="33" y="800"/>
                  </a:lnTo>
                  <a:cubicBezTo>
                    <a:pt x="495" y="453"/>
                    <a:pt x="1021" y="190"/>
                    <a:pt x="1546" y="33"/>
                  </a:cubicBezTo>
                  <a:cubicBezTo>
                    <a:pt x="1557" y="33"/>
                    <a:pt x="1557" y="22"/>
                    <a:pt x="1557" y="12"/>
                  </a:cubicBezTo>
                  <a:cubicBezTo>
                    <a:pt x="1557" y="1"/>
                    <a:pt x="1546" y="1"/>
                    <a:pt x="15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514" name="Google Shape;514;p5"/>
            <p:cNvSpPr/>
            <p:nvPr/>
          </p:nvSpPr>
          <p:spPr>
            <a:xfrm>
              <a:off x="776322" y="4705757"/>
              <a:ext cx="410043" cy="469981"/>
            </a:xfrm>
            <a:custGeom>
              <a:avLst/>
              <a:gdLst/>
              <a:ahLst/>
              <a:cxnLst/>
              <a:rect l="l" t="t" r="r" b="b"/>
              <a:pathLst>
                <a:path w="4563" h="5230" extrusionOk="0">
                  <a:moveTo>
                    <a:pt x="4562" y="1"/>
                  </a:moveTo>
                  <a:cubicBezTo>
                    <a:pt x="3375" y="347"/>
                    <a:pt x="2208" y="851"/>
                    <a:pt x="1346" y="1755"/>
                  </a:cubicBezTo>
                  <a:cubicBezTo>
                    <a:pt x="484" y="2659"/>
                    <a:pt x="1" y="4026"/>
                    <a:pt x="390" y="5224"/>
                  </a:cubicBezTo>
                  <a:cubicBezTo>
                    <a:pt x="467" y="5228"/>
                    <a:pt x="544" y="5230"/>
                    <a:pt x="622" y="5230"/>
                  </a:cubicBezTo>
                  <a:cubicBezTo>
                    <a:pt x="1420" y="5230"/>
                    <a:pt x="2225" y="5026"/>
                    <a:pt x="2839" y="4499"/>
                  </a:cubicBezTo>
                  <a:cubicBezTo>
                    <a:pt x="3511" y="3932"/>
                    <a:pt x="3964" y="3091"/>
                    <a:pt x="4090" y="2197"/>
                  </a:cubicBezTo>
                  <a:cubicBezTo>
                    <a:pt x="4195" y="1440"/>
                    <a:pt x="4111" y="610"/>
                    <a:pt x="45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515" name="Google Shape;515;p5"/>
            <p:cNvSpPr/>
            <p:nvPr/>
          </p:nvSpPr>
          <p:spPr>
            <a:xfrm>
              <a:off x="808494" y="4759585"/>
              <a:ext cx="317394" cy="417501"/>
            </a:xfrm>
            <a:custGeom>
              <a:avLst/>
              <a:gdLst/>
              <a:ahLst/>
              <a:cxnLst/>
              <a:rect l="l" t="t" r="r" b="b"/>
              <a:pathLst>
                <a:path w="3532" h="4646" extrusionOk="0">
                  <a:moveTo>
                    <a:pt x="3480" y="0"/>
                  </a:moveTo>
                  <a:cubicBezTo>
                    <a:pt x="1955" y="1146"/>
                    <a:pt x="715" y="2786"/>
                    <a:pt x="11" y="4604"/>
                  </a:cubicBezTo>
                  <a:cubicBezTo>
                    <a:pt x="0" y="4625"/>
                    <a:pt x="11" y="4636"/>
                    <a:pt x="21" y="4646"/>
                  </a:cubicBezTo>
                  <a:lnTo>
                    <a:pt x="32" y="4646"/>
                  </a:lnTo>
                  <a:cubicBezTo>
                    <a:pt x="42" y="4646"/>
                    <a:pt x="53" y="4636"/>
                    <a:pt x="63" y="4625"/>
                  </a:cubicBezTo>
                  <a:cubicBezTo>
                    <a:pt x="768" y="2817"/>
                    <a:pt x="1987" y="1188"/>
                    <a:pt x="3511" y="42"/>
                  </a:cubicBezTo>
                  <a:cubicBezTo>
                    <a:pt x="3522" y="42"/>
                    <a:pt x="3532" y="21"/>
                    <a:pt x="3522" y="11"/>
                  </a:cubicBezTo>
                  <a:cubicBezTo>
                    <a:pt x="3511" y="0"/>
                    <a:pt x="3490" y="0"/>
                    <a:pt x="34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516" name="Google Shape;516;p5"/>
            <p:cNvSpPr/>
            <p:nvPr/>
          </p:nvSpPr>
          <p:spPr>
            <a:xfrm>
              <a:off x="1005924" y="4847472"/>
              <a:ext cx="93547" cy="19860"/>
            </a:xfrm>
            <a:custGeom>
              <a:avLst/>
              <a:gdLst/>
              <a:ahLst/>
              <a:cxnLst/>
              <a:rect l="l" t="t" r="r" b="b"/>
              <a:pathLst>
                <a:path w="1041" h="221" extrusionOk="0">
                  <a:moveTo>
                    <a:pt x="1009" y="0"/>
                  </a:moveTo>
                  <a:cubicBezTo>
                    <a:pt x="683" y="73"/>
                    <a:pt x="358" y="136"/>
                    <a:pt x="21" y="168"/>
                  </a:cubicBezTo>
                  <a:cubicBezTo>
                    <a:pt x="10" y="168"/>
                    <a:pt x="0" y="178"/>
                    <a:pt x="0" y="189"/>
                  </a:cubicBezTo>
                  <a:cubicBezTo>
                    <a:pt x="0" y="210"/>
                    <a:pt x="10" y="220"/>
                    <a:pt x="21" y="220"/>
                  </a:cubicBezTo>
                  <a:lnTo>
                    <a:pt x="31" y="220"/>
                  </a:lnTo>
                  <a:cubicBezTo>
                    <a:pt x="358" y="189"/>
                    <a:pt x="694" y="126"/>
                    <a:pt x="1019" y="52"/>
                  </a:cubicBezTo>
                  <a:cubicBezTo>
                    <a:pt x="1040" y="42"/>
                    <a:pt x="1040" y="31"/>
                    <a:pt x="1040" y="21"/>
                  </a:cubicBezTo>
                  <a:cubicBezTo>
                    <a:pt x="1040" y="0"/>
                    <a:pt x="1019" y="0"/>
                    <a:pt x="10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517" name="Google Shape;517;p5"/>
            <p:cNvSpPr/>
            <p:nvPr/>
          </p:nvSpPr>
          <p:spPr>
            <a:xfrm>
              <a:off x="953893" y="4842709"/>
              <a:ext cx="6740" cy="78450"/>
            </a:xfrm>
            <a:custGeom>
              <a:avLst/>
              <a:gdLst/>
              <a:ahLst/>
              <a:cxnLst/>
              <a:rect l="l" t="t" r="r" b="b"/>
              <a:pathLst>
                <a:path w="75" h="873" extrusionOk="0">
                  <a:moveTo>
                    <a:pt x="54" y="0"/>
                  </a:moveTo>
                  <a:cubicBezTo>
                    <a:pt x="33" y="0"/>
                    <a:pt x="22" y="11"/>
                    <a:pt x="22" y="32"/>
                  </a:cubicBezTo>
                  <a:cubicBezTo>
                    <a:pt x="1" y="294"/>
                    <a:pt x="1" y="568"/>
                    <a:pt x="12" y="841"/>
                  </a:cubicBezTo>
                  <a:cubicBezTo>
                    <a:pt x="22" y="862"/>
                    <a:pt x="33" y="873"/>
                    <a:pt x="43" y="873"/>
                  </a:cubicBezTo>
                  <a:cubicBezTo>
                    <a:pt x="54" y="873"/>
                    <a:pt x="75" y="852"/>
                    <a:pt x="64" y="841"/>
                  </a:cubicBezTo>
                  <a:cubicBezTo>
                    <a:pt x="54" y="568"/>
                    <a:pt x="54" y="305"/>
                    <a:pt x="75" y="32"/>
                  </a:cubicBezTo>
                  <a:cubicBezTo>
                    <a:pt x="75" y="21"/>
                    <a:pt x="64" y="11"/>
                    <a:pt x="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518" name="Google Shape;518;p5"/>
            <p:cNvSpPr/>
            <p:nvPr/>
          </p:nvSpPr>
          <p:spPr>
            <a:xfrm>
              <a:off x="915252" y="4954140"/>
              <a:ext cx="123741" cy="25611"/>
            </a:xfrm>
            <a:custGeom>
              <a:avLst/>
              <a:gdLst/>
              <a:ahLst/>
              <a:cxnLst/>
              <a:rect l="l" t="t" r="r" b="b"/>
              <a:pathLst>
                <a:path w="1377" h="285" extrusionOk="0">
                  <a:moveTo>
                    <a:pt x="1346" y="0"/>
                  </a:moveTo>
                  <a:cubicBezTo>
                    <a:pt x="914" y="116"/>
                    <a:pt x="473" y="201"/>
                    <a:pt x="31" y="232"/>
                  </a:cubicBezTo>
                  <a:cubicBezTo>
                    <a:pt x="10" y="232"/>
                    <a:pt x="0" y="243"/>
                    <a:pt x="0" y="253"/>
                  </a:cubicBezTo>
                  <a:cubicBezTo>
                    <a:pt x="0" y="274"/>
                    <a:pt x="10" y="285"/>
                    <a:pt x="31" y="285"/>
                  </a:cubicBezTo>
                  <a:cubicBezTo>
                    <a:pt x="473" y="253"/>
                    <a:pt x="925" y="169"/>
                    <a:pt x="1356" y="53"/>
                  </a:cubicBezTo>
                  <a:cubicBezTo>
                    <a:pt x="1367" y="42"/>
                    <a:pt x="1377" y="32"/>
                    <a:pt x="1377" y="21"/>
                  </a:cubicBezTo>
                  <a:cubicBezTo>
                    <a:pt x="1367" y="0"/>
                    <a:pt x="1356" y="0"/>
                    <a:pt x="13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519" name="Google Shape;519;p5"/>
            <p:cNvSpPr/>
            <p:nvPr/>
          </p:nvSpPr>
          <p:spPr>
            <a:xfrm>
              <a:off x="861333" y="4937875"/>
              <a:ext cx="11413" cy="114575"/>
            </a:xfrm>
            <a:custGeom>
              <a:avLst/>
              <a:gdLst/>
              <a:ahLst/>
              <a:cxnLst/>
              <a:rect l="l" t="t" r="r" b="b"/>
              <a:pathLst>
                <a:path w="127" h="1275" extrusionOk="0">
                  <a:moveTo>
                    <a:pt x="43" y="0"/>
                  </a:moveTo>
                  <a:cubicBezTo>
                    <a:pt x="29" y="0"/>
                    <a:pt x="22" y="15"/>
                    <a:pt x="22" y="24"/>
                  </a:cubicBezTo>
                  <a:cubicBezTo>
                    <a:pt x="1" y="434"/>
                    <a:pt x="12" y="844"/>
                    <a:pt x="75" y="1254"/>
                  </a:cubicBezTo>
                  <a:cubicBezTo>
                    <a:pt x="75" y="1264"/>
                    <a:pt x="85" y="1275"/>
                    <a:pt x="96" y="1275"/>
                  </a:cubicBezTo>
                  <a:cubicBezTo>
                    <a:pt x="117" y="1275"/>
                    <a:pt x="127" y="1264"/>
                    <a:pt x="127" y="1243"/>
                  </a:cubicBezTo>
                  <a:cubicBezTo>
                    <a:pt x="64" y="844"/>
                    <a:pt x="54" y="434"/>
                    <a:pt x="75" y="24"/>
                  </a:cubicBezTo>
                  <a:cubicBezTo>
                    <a:pt x="75" y="13"/>
                    <a:pt x="64" y="3"/>
                    <a:pt x="54" y="3"/>
                  </a:cubicBezTo>
                  <a:cubicBezTo>
                    <a:pt x="50" y="1"/>
                    <a:pt x="46" y="0"/>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520" name="Google Shape;520;p5"/>
            <p:cNvSpPr/>
            <p:nvPr/>
          </p:nvSpPr>
          <p:spPr>
            <a:xfrm>
              <a:off x="836801" y="5091991"/>
              <a:ext cx="119068" cy="21926"/>
            </a:xfrm>
            <a:custGeom>
              <a:avLst/>
              <a:gdLst/>
              <a:ahLst/>
              <a:cxnLst/>
              <a:rect l="l" t="t" r="r" b="b"/>
              <a:pathLst>
                <a:path w="1325" h="244" extrusionOk="0">
                  <a:moveTo>
                    <a:pt x="1283" y="1"/>
                  </a:moveTo>
                  <a:cubicBezTo>
                    <a:pt x="933" y="130"/>
                    <a:pt x="560" y="194"/>
                    <a:pt x="191" y="194"/>
                  </a:cubicBezTo>
                  <a:cubicBezTo>
                    <a:pt x="138" y="194"/>
                    <a:pt x="85" y="193"/>
                    <a:pt x="32" y="190"/>
                  </a:cubicBezTo>
                  <a:cubicBezTo>
                    <a:pt x="11" y="190"/>
                    <a:pt x="1" y="201"/>
                    <a:pt x="1" y="211"/>
                  </a:cubicBezTo>
                  <a:cubicBezTo>
                    <a:pt x="1" y="222"/>
                    <a:pt x="11" y="243"/>
                    <a:pt x="32" y="243"/>
                  </a:cubicBezTo>
                  <a:lnTo>
                    <a:pt x="190" y="243"/>
                  </a:lnTo>
                  <a:cubicBezTo>
                    <a:pt x="568" y="243"/>
                    <a:pt x="946" y="180"/>
                    <a:pt x="1304" y="54"/>
                  </a:cubicBezTo>
                  <a:cubicBezTo>
                    <a:pt x="1315" y="54"/>
                    <a:pt x="1325" y="33"/>
                    <a:pt x="1315" y="22"/>
                  </a:cubicBezTo>
                  <a:cubicBezTo>
                    <a:pt x="1315" y="12"/>
                    <a:pt x="1294" y="1"/>
                    <a:pt x="12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521" name="Google Shape;521;p5"/>
            <p:cNvSpPr/>
            <p:nvPr/>
          </p:nvSpPr>
          <p:spPr>
            <a:xfrm>
              <a:off x="-10" y="4782141"/>
              <a:ext cx="900243" cy="383623"/>
            </a:xfrm>
            <a:custGeom>
              <a:avLst/>
              <a:gdLst/>
              <a:ahLst/>
              <a:cxnLst/>
              <a:rect l="l" t="t" r="r" b="b"/>
              <a:pathLst>
                <a:path w="10018" h="4269" extrusionOk="0">
                  <a:moveTo>
                    <a:pt x="4841" y="1"/>
                  </a:moveTo>
                  <a:cubicBezTo>
                    <a:pt x="4362" y="1"/>
                    <a:pt x="3881" y="144"/>
                    <a:pt x="3480" y="422"/>
                  </a:cubicBezTo>
                  <a:cubicBezTo>
                    <a:pt x="2838" y="874"/>
                    <a:pt x="2439" y="1662"/>
                    <a:pt x="2428" y="2461"/>
                  </a:cubicBezTo>
                  <a:cubicBezTo>
                    <a:pt x="2360" y="2427"/>
                    <a:pt x="2285" y="2411"/>
                    <a:pt x="2210" y="2411"/>
                  </a:cubicBezTo>
                  <a:cubicBezTo>
                    <a:pt x="2076" y="2411"/>
                    <a:pt x="1940" y="2462"/>
                    <a:pt x="1840" y="2556"/>
                  </a:cubicBezTo>
                  <a:cubicBezTo>
                    <a:pt x="1693" y="2713"/>
                    <a:pt x="1598" y="2955"/>
                    <a:pt x="1672" y="3155"/>
                  </a:cubicBezTo>
                  <a:cubicBezTo>
                    <a:pt x="1497" y="2986"/>
                    <a:pt x="1257" y="2897"/>
                    <a:pt x="1018" y="2897"/>
                  </a:cubicBezTo>
                  <a:cubicBezTo>
                    <a:pt x="828" y="2897"/>
                    <a:pt x="638" y="2954"/>
                    <a:pt x="484" y="3071"/>
                  </a:cubicBezTo>
                  <a:cubicBezTo>
                    <a:pt x="126" y="3334"/>
                    <a:pt x="0" y="3869"/>
                    <a:pt x="189" y="4269"/>
                  </a:cubicBezTo>
                  <a:cubicBezTo>
                    <a:pt x="1919" y="4198"/>
                    <a:pt x="3672" y="4141"/>
                    <a:pt x="5423" y="4141"/>
                  </a:cubicBezTo>
                  <a:cubicBezTo>
                    <a:pt x="6799" y="4141"/>
                    <a:pt x="8173" y="4176"/>
                    <a:pt x="9534" y="4269"/>
                  </a:cubicBezTo>
                  <a:cubicBezTo>
                    <a:pt x="9681" y="3996"/>
                    <a:pt x="9838" y="3712"/>
                    <a:pt x="9922" y="3407"/>
                  </a:cubicBezTo>
                  <a:cubicBezTo>
                    <a:pt x="10006" y="3113"/>
                    <a:pt x="10017" y="2776"/>
                    <a:pt x="9901" y="2482"/>
                  </a:cubicBezTo>
                  <a:cubicBezTo>
                    <a:pt x="9775" y="2199"/>
                    <a:pt x="9502" y="1967"/>
                    <a:pt x="9197" y="1956"/>
                  </a:cubicBezTo>
                  <a:cubicBezTo>
                    <a:pt x="8903" y="1956"/>
                    <a:pt x="8630" y="2136"/>
                    <a:pt x="8451" y="2367"/>
                  </a:cubicBezTo>
                  <a:cubicBezTo>
                    <a:pt x="8441" y="2062"/>
                    <a:pt x="8240" y="1788"/>
                    <a:pt x="7967" y="1694"/>
                  </a:cubicBezTo>
                  <a:cubicBezTo>
                    <a:pt x="7890" y="1667"/>
                    <a:pt x="7808" y="1654"/>
                    <a:pt x="7727" y="1654"/>
                  </a:cubicBezTo>
                  <a:cubicBezTo>
                    <a:pt x="7518" y="1654"/>
                    <a:pt x="7310" y="1741"/>
                    <a:pt x="7189" y="1914"/>
                  </a:cubicBezTo>
                  <a:cubicBezTo>
                    <a:pt x="7011" y="1137"/>
                    <a:pt x="6444" y="464"/>
                    <a:pt x="5718" y="170"/>
                  </a:cubicBezTo>
                  <a:cubicBezTo>
                    <a:pt x="5439" y="57"/>
                    <a:pt x="5141" y="1"/>
                    <a:pt x="48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522" name="Google Shape;522;p5"/>
            <p:cNvSpPr/>
            <p:nvPr/>
          </p:nvSpPr>
          <p:spPr>
            <a:xfrm>
              <a:off x="415520" y="4832285"/>
              <a:ext cx="34148" cy="324044"/>
            </a:xfrm>
            <a:custGeom>
              <a:avLst/>
              <a:gdLst/>
              <a:ahLst/>
              <a:cxnLst/>
              <a:rect l="l" t="t" r="r" b="b"/>
              <a:pathLst>
                <a:path w="380" h="3606" extrusionOk="0">
                  <a:moveTo>
                    <a:pt x="22" y="1"/>
                  </a:moveTo>
                  <a:cubicBezTo>
                    <a:pt x="12" y="1"/>
                    <a:pt x="1" y="22"/>
                    <a:pt x="1" y="32"/>
                  </a:cubicBezTo>
                  <a:cubicBezTo>
                    <a:pt x="201" y="1199"/>
                    <a:pt x="316" y="2397"/>
                    <a:pt x="327" y="3585"/>
                  </a:cubicBezTo>
                  <a:cubicBezTo>
                    <a:pt x="327" y="3596"/>
                    <a:pt x="348" y="3606"/>
                    <a:pt x="358" y="3606"/>
                  </a:cubicBezTo>
                  <a:cubicBezTo>
                    <a:pt x="369" y="3606"/>
                    <a:pt x="379" y="3596"/>
                    <a:pt x="379" y="3585"/>
                  </a:cubicBezTo>
                  <a:cubicBezTo>
                    <a:pt x="369" y="2386"/>
                    <a:pt x="253" y="1188"/>
                    <a:pt x="54" y="22"/>
                  </a:cubicBezTo>
                  <a:cubicBezTo>
                    <a:pt x="54" y="11"/>
                    <a:pt x="33" y="1"/>
                    <a:pt x="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523" name="Google Shape;523;p5"/>
            <p:cNvSpPr/>
            <p:nvPr/>
          </p:nvSpPr>
          <p:spPr>
            <a:xfrm>
              <a:off x="186996" y="5029715"/>
              <a:ext cx="143600" cy="128503"/>
            </a:xfrm>
            <a:custGeom>
              <a:avLst/>
              <a:gdLst/>
              <a:ahLst/>
              <a:cxnLst/>
              <a:rect l="l" t="t" r="r" b="b"/>
              <a:pathLst>
                <a:path w="1598" h="1430" extrusionOk="0">
                  <a:moveTo>
                    <a:pt x="53" y="0"/>
                  </a:moveTo>
                  <a:cubicBezTo>
                    <a:pt x="32" y="0"/>
                    <a:pt x="21" y="0"/>
                    <a:pt x="11" y="11"/>
                  </a:cubicBezTo>
                  <a:cubicBezTo>
                    <a:pt x="0" y="21"/>
                    <a:pt x="11" y="42"/>
                    <a:pt x="21" y="53"/>
                  </a:cubicBezTo>
                  <a:cubicBezTo>
                    <a:pt x="579" y="442"/>
                    <a:pt x="1093" y="904"/>
                    <a:pt x="1546" y="1420"/>
                  </a:cubicBezTo>
                  <a:cubicBezTo>
                    <a:pt x="1556" y="1430"/>
                    <a:pt x="1567" y="1430"/>
                    <a:pt x="1567" y="1430"/>
                  </a:cubicBezTo>
                  <a:cubicBezTo>
                    <a:pt x="1577" y="1430"/>
                    <a:pt x="1577" y="1430"/>
                    <a:pt x="1588" y="1420"/>
                  </a:cubicBezTo>
                  <a:cubicBezTo>
                    <a:pt x="1598" y="1409"/>
                    <a:pt x="1598" y="1399"/>
                    <a:pt x="1588" y="1388"/>
                  </a:cubicBezTo>
                  <a:cubicBezTo>
                    <a:pt x="1125" y="862"/>
                    <a:pt x="610" y="40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524" name="Google Shape;524;p5"/>
            <p:cNvSpPr/>
            <p:nvPr/>
          </p:nvSpPr>
          <p:spPr>
            <a:xfrm>
              <a:off x="70803" y="5069345"/>
              <a:ext cx="169121" cy="90761"/>
            </a:xfrm>
            <a:custGeom>
              <a:avLst/>
              <a:gdLst/>
              <a:ahLst/>
              <a:cxnLst/>
              <a:rect l="l" t="t" r="r" b="b"/>
              <a:pathLst>
                <a:path w="1882" h="1010" extrusionOk="0">
                  <a:moveTo>
                    <a:pt x="43" y="1"/>
                  </a:moveTo>
                  <a:cubicBezTo>
                    <a:pt x="32" y="1"/>
                    <a:pt x="11" y="1"/>
                    <a:pt x="11" y="12"/>
                  </a:cubicBezTo>
                  <a:cubicBezTo>
                    <a:pt x="1" y="33"/>
                    <a:pt x="11" y="43"/>
                    <a:pt x="22" y="54"/>
                  </a:cubicBezTo>
                  <a:cubicBezTo>
                    <a:pt x="641" y="327"/>
                    <a:pt x="1251" y="642"/>
                    <a:pt x="1840" y="1010"/>
                  </a:cubicBezTo>
                  <a:lnTo>
                    <a:pt x="1851" y="1010"/>
                  </a:lnTo>
                  <a:cubicBezTo>
                    <a:pt x="1861" y="1010"/>
                    <a:pt x="1872" y="1010"/>
                    <a:pt x="1872" y="1000"/>
                  </a:cubicBezTo>
                  <a:cubicBezTo>
                    <a:pt x="1882" y="989"/>
                    <a:pt x="1882" y="968"/>
                    <a:pt x="1872" y="968"/>
                  </a:cubicBezTo>
                  <a:cubicBezTo>
                    <a:pt x="1283" y="600"/>
                    <a:pt x="663" y="274"/>
                    <a:pt x="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525" name="Google Shape;525;p5"/>
            <p:cNvSpPr/>
            <p:nvPr/>
          </p:nvSpPr>
          <p:spPr>
            <a:xfrm>
              <a:off x="629036" y="4965463"/>
              <a:ext cx="72789" cy="192755"/>
            </a:xfrm>
            <a:custGeom>
              <a:avLst/>
              <a:gdLst/>
              <a:ahLst/>
              <a:cxnLst/>
              <a:rect l="l" t="t" r="r" b="b"/>
              <a:pathLst>
                <a:path w="810" h="2145" extrusionOk="0">
                  <a:moveTo>
                    <a:pt x="789" y="1"/>
                  </a:moveTo>
                  <a:cubicBezTo>
                    <a:pt x="768" y="1"/>
                    <a:pt x="757" y="11"/>
                    <a:pt x="747" y="22"/>
                  </a:cubicBezTo>
                  <a:lnTo>
                    <a:pt x="11" y="2114"/>
                  </a:lnTo>
                  <a:cubicBezTo>
                    <a:pt x="0" y="2124"/>
                    <a:pt x="11" y="2135"/>
                    <a:pt x="21" y="2145"/>
                  </a:cubicBezTo>
                  <a:lnTo>
                    <a:pt x="32" y="2145"/>
                  </a:lnTo>
                  <a:cubicBezTo>
                    <a:pt x="42" y="2145"/>
                    <a:pt x="53" y="2135"/>
                    <a:pt x="53" y="2124"/>
                  </a:cubicBezTo>
                  <a:lnTo>
                    <a:pt x="799" y="43"/>
                  </a:lnTo>
                  <a:cubicBezTo>
                    <a:pt x="810" y="22"/>
                    <a:pt x="799" y="11"/>
                    <a:pt x="7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526" name="Google Shape;526;p5"/>
            <p:cNvSpPr/>
            <p:nvPr/>
          </p:nvSpPr>
          <p:spPr>
            <a:xfrm>
              <a:off x="713148" y="4996915"/>
              <a:ext cx="124729" cy="164179"/>
            </a:xfrm>
            <a:custGeom>
              <a:avLst/>
              <a:gdLst/>
              <a:ahLst/>
              <a:cxnLst/>
              <a:rect l="l" t="t" r="r" b="b"/>
              <a:pathLst>
                <a:path w="1388" h="1827" extrusionOk="0">
                  <a:moveTo>
                    <a:pt x="1361" y="0"/>
                  </a:moveTo>
                  <a:cubicBezTo>
                    <a:pt x="1356" y="0"/>
                    <a:pt x="1350" y="3"/>
                    <a:pt x="1345" y="8"/>
                  </a:cubicBezTo>
                  <a:cubicBezTo>
                    <a:pt x="862" y="565"/>
                    <a:pt x="410" y="1164"/>
                    <a:pt x="10" y="1785"/>
                  </a:cubicBezTo>
                  <a:cubicBezTo>
                    <a:pt x="0" y="1795"/>
                    <a:pt x="10" y="1816"/>
                    <a:pt x="21" y="1816"/>
                  </a:cubicBezTo>
                  <a:cubicBezTo>
                    <a:pt x="21" y="1827"/>
                    <a:pt x="31" y="1827"/>
                    <a:pt x="31" y="1827"/>
                  </a:cubicBezTo>
                  <a:cubicBezTo>
                    <a:pt x="42" y="1827"/>
                    <a:pt x="52" y="1816"/>
                    <a:pt x="52" y="1816"/>
                  </a:cubicBezTo>
                  <a:cubicBezTo>
                    <a:pt x="452" y="1196"/>
                    <a:pt x="904" y="597"/>
                    <a:pt x="1377" y="40"/>
                  </a:cubicBezTo>
                  <a:cubicBezTo>
                    <a:pt x="1387" y="29"/>
                    <a:pt x="1387" y="19"/>
                    <a:pt x="1377" y="8"/>
                  </a:cubicBezTo>
                  <a:cubicBezTo>
                    <a:pt x="1371" y="3"/>
                    <a:pt x="1366" y="0"/>
                    <a:pt x="13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527" name="Google Shape;527;p5"/>
          <p:cNvGrpSpPr/>
          <p:nvPr/>
        </p:nvGrpSpPr>
        <p:grpSpPr>
          <a:xfrm>
            <a:off x="8658555" y="348082"/>
            <a:ext cx="174004" cy="277363"/>
            <a:chOff x="3797575" y="537425"/>
            <a:chExt cx="23925" cy="25500"/>
          </a:xfrm>
        </p:grpSpPr>
        <p:sp>
          <p:nvSpPr>
            <p:cNvPr id="528" name="Google Shape;528;p5"/>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529" name="Google Shape;529;p5"/>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530" name="Google Shape;530;p5"/>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531" name="Google Shape;531;p5"/>
          <p:cNvGrpSpPr/>
          <p:nvPr/>
        </p:nvGrpSpPr>
        <p:grpSpPr>
          <a:xfrm rot="2244743">
            <a:off x="132441" y="3117364"/>
            <a:ext cx="514406" cy="933070"/>
            <a:chOff x="3805048" y="-1811907"/>
            <a:chExt cx="262057" cy="317731"/>
          </a:xfrm>
        </p:grpSpPr>
        <p:sp>
          <p:nvSpPr>
            <p:cNvPr id="532" name="Google Shape;532;p5"/>
            <p:cNvSpPr/>
            <p:nvPr/>
          </p:nvSpPr>
          <p:spPr>
            <a:xfrm rot="-5400000">
              <a:off x="3777217" y="-1782499"/>
              <a:ext cx="317721" cy="258923"/>
            </a:xfrm>
            <a:custGeom>
              <a:avLst/>
              <a:gdLst/>
              <a:ahLst/>
              <a:cxnLst/>
              <a:rect l="l" t="t" r="r" b="b"/>
              <a:pathLst>
                <a:path w="4258" h="3470" extrusionOk="0">
                  <a:moveTo>
                    <a:pt x="3406" y="2449"/>
                  </a:moveTo>
                  <a:cubicBezTo>
                    <a:pt x="3438" y="2397"/>
                    <a:pt x="3469" y="2334"/>
                    <a:pt x="3490" y="2271"/>
                  </a:cubicBezTo>
                  <a:cubicBezTo>
                    <a:pt x="3721" y="2397"/>
                    <a:pt x="3952" y="2491"/>
                    <a:pt x="4257" y="2491"/>
                  </a:cubicBezTo>
                  <a:cubicBezTo>
                    <a:pt x="4225" y="2323"/>
                    <a:pt x="4194" y="2155"/>
                    <a:pt x="4162" y="1977"/>
                  </a:cubicBezTo>
                  <a:cubicBezTo>
                    <a:pt x="3973" y="2061"/>
                    <a:pt x="3774" y="2071"/>
                    <a:pt x="3585" y="2040"/>
                  </a:cubicBezTo>
                  <a:cubicBezTo>
                    <a:pt x="3721" y="1671"/>
                    <a:pt x="3805" y="1262"/>
                    <a:pt x="3658" y="905"/>
                  </a:cubicBezTo>
                  <a:cubicBezTo>
                    <a:pt x="3522" y="515"/>
                    <a:pt x="3006" y="74"/>
                    <a:pt x="2660" y="379"/>
                  </a:cubicBezTo>
                  <a:cubicBezTo>
                    <a:pt x="2565" y="337"/>
                    <a:pt x="2471" y="284"/>
                    <a:pt x="2365" y="253"/>
                  </a:cubicBezTo>
                  <a:cubicBezTo>
                    <a:pt x="1945" y="95"/>
                    <a:pt x="1430" y="1"/>
                    <a:pt x="1020" y="190"/>
                  </a:cubicBezTo>
                  <a:cubicBezTo>
                    <a:pt x="673" y="358"/>
                    <a:pt x="558" y="494"/>
                    <a:pt x="389" y="673"/>
                  </a:cubicBezTo>
                  <a:cubicBezTo>
                    <a:pt x="116" y="557"/>
                    <a:pt x="0" y="884"/>
                    <a:pt x="252" y="978"/>
                  </a:cubicBezTo>
                  <a:cubicBezTo>
                    <a:pt x="252" y="978"/>
                    <a:pt x="210" y="1230"/>
                    <a:pt x="242" y="1451"/>
                  </a:cubicBezTo>
                  <a:cubicBezTo>
                    <a:pt x="263" y="1608"/>
                    <a:pt x="284" y="1724"/>
                    <a:pt x="336" y="1882"/>
                  </a:cubicBezTo>
                  <a:cubicBezTo>
                    <a:pt x="463" y="2239"/>
                    <a:pt x="883" y="2586"/>
                    <a:pt x="1240" y="2723"/>
                  </a:cubicBezTo>
                  <a:cubicBezTo>
                    <a:pt x="1377" y="2786"/>
                    <a:pt x="1514" y="2818"/>
                    <a:pt x="1640" y="2849"/>
                  </a:cubicBezTo>
                  <a:cubicBezTo>
                    <a:pt x="1651" y="2965"/>
                    <a:pt x="1735" y="3112"/>
                    <a:pt x="2050" y="3238"/>
                  </a:cubicBezTo>
                  <a:cubicBezTo>
                    <a:pt x="2660" y="3469"/>
                    <a:pt x="3164" y="2996"/>
                    <a:pt x="3406" y="2449"/>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533" name="Google Shape;533;p5"/>
            <p:cNvGrpSpPr/>
            <p:nvPr/>
          </p:nvGrpSpPr>
          <p:grpSpPr>
            <a:xfrm>
              <a:off x="3805048" y="-1811907"/>
              <a:ext cx="262057" cy="317721"/>
              <a:chOff x="4891200" y="348475"/>
              <a:chExt cx="87800" cy="106450"/>
            </a:xfrm>
          </p:grpSpPr>
          <p:sp>
            <p:nvSpPr>
              <p:cNvPr id="534" name="Google Shape;534;p5"/>
              <p:cNvSpPr/>
              <p:nvPr/>
            </p:nvSpPr>
            <p:spPr>
              <a:xfrm>
                <a:off x="4941650" y="348475"/>
                <a:ext cx="13175" cy="21050"/>
              </a:xfrm>
              <a:custGeom>
                <a:avLst/>
                <a:gdLst/>
                <a:ahLst/>
                <a:cxnLst/>
                <a:rect l="l" t="t" r="r" b="b"/>
                <a:pathLst>
                  <a:path w="527" h="842" extrusionOk="0">
                    <a:moveTo>
                      <a:pt x="526" y="1"/>
                    </a:moveTo>
                    <a:lnTo>
                      <a:pt x="526" y="1"/>
                    </a:lnTo>
                    <a:cubicBezTo>
                      <a:pt x="348" y="32"/>
                      <a:pt x="180" y="64"/>
                      <a:pt x="1" y="96"/>
                    </a:cubicBezTo>
                    <a:cubicBezTo>
                      <a:pt x="106" y="316"/>
                      <a:pt x="96" y="547"/>
                      <a:pt x="54" y="768"/>
                    </a:cubicBezTo>
                    <a:cubicBezTo>
                      <a:pt x="127" y="789"/>
                      <a:pt x="190" y="810"/>
                      <a:pt x="253" y="841"/>
                    </a:cubicBezTo>
                    <a:cubicBezTo>
                      <a:pt x="400" y="589"/>
                      <a:pt x="526" y="337"/>
                      <a:pt x="5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535" name="Google Shape;535;p5"/>
              <p:cNvSpPr/>
              <p:nvPr/>
            </p:nvSpPr>
            <p:spPr>
              <a:xfrm>
                <a:off x="4892525" y="367400"/>
                <a:ext cx="77275" cy="87525"/>
              </a:xfrm>
              <a:custGeom>
                <a:avLst/>
                <a:gdLst/>
                <a:ahLst/>
                <a:cxnLst/>
                <a:rect l="l" t="t" r="r" b="b"/>
                <a:pathLst>
                  <a:path w="3091" h="3501" extrusionOk="0">
                    <a:moveTo>
                      <a:pt x="662" y="3111"/>
                    </a:moveTo>
                    <a:cubicBezTo>
                      <a:pt x="484" y="2943"/>
                      <a:pt x="347" y="2828"/>
                      <a:pt x="179" y="2481"/>
                    </a:cubicBezTo>
                    <a:cubicBezTo>
                      <a:pt x="1" y="2071"/>
                      <a:pt x="85" y="1556"/>
                      <a:pt x="242" y="1135"/>
                    </a:cubicBezTo>
                    <a:cubicBezTo>
                      <a:pt x="526" y="358"/>
                      <a:pt x="1115" y="0"/>
                      <a:pt x="1892" y="221"/>
                    </a:cubicBezTo>
                    <a:cubicBezTo>
                      <a:pt x="2838" y="484"/>
                      <a:pt x="3091" y="1315"/>
                      <a:pt x="2722" y="2260"/>
                    </a:cubicBezTo>
                    <a:cubicBezTo>
                      <a:pt x="2575" y="2618"/>
                      <a:pt x="2229" y="3038"/>
                      <a:pt x="1871" y="3164"/>
                    </a:cubicBezTo>
                    <a:cubicBezTo>
                      <a:pt x="1713" y="3217"/>
                      <a:pt x="1608" y="3238"/>
                      <a:pt x="1440" y="3259"/>
                    </a:cubicBezTo>
                    <a:cubicBezTo>
                      <a:pt x="1220" y="3291"/>
                      <a:pt x="968" y="3249"/>
                      <a:pt x="968" y="3249"/>
                    </a:cubicBezTo>
                    <a:cubicBezTo>
                      <a:pt x="883" y="3501"/>
                      <a:pt x="547" y="3385"/>
                      <a:pt x="662" y="311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536" name="Google Shape;536;p5"/>
              <p:cNvSpPr/>
              <p:nvPr/>
            </p:nvSpPr>
            <p:spPr>
              <a:xfrm>
                <a:off x="4891200" y="358450"/>
                <a:ext cx="87800" cy="60475"/>
              </a:xfrm>
              <a:custGeom>
                <a:avLst/>
                <a:gdLst/>
                <a:ahLst/>
                <a:cxnLst/>
                <a:rect l="l" t="t" r="r" b="b"/>
                <a:pathLst>
                  <a:path w="3512" h="2419" extrusionOk="0">
                    <a:moveTo>
                      <a:pt x="589" y="1336"/>
                    </a:moveTo>
                    <a:cubicBezTo>
                      <a:pt x="1" y="1000"/>
                      <a:pt x="505" y="348"/>
                      <a:pt x="947" y="201"/>
                    </a:cubicBezTo>
                    <a:cubicBezTo>
                      <a:pt x="1451" y="1"/>
                      <a:pt x="2051" y="243"/>
                      <a:pt x="2502" y="453"/>
                    </a:cubicBezTo>
                    <a:cubicBezTo>
                      <a:pt x="3039" y="695"/>
                      <a:pt x="3511" y="1199"/>
                      <a:pt x="3291" y="1809"/>
                    </a:cubicBezTo>
                    <a:cubicBezTo>
                      <a:pt x="3028" y="2418"/>
                      <a:pt x="2723" y="2177"/>
                      <a:pt x="2723" y="217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537" name="Google Shape;537;p5"/>
              <p:cNvSpPr/>
              <p:nvPr/>
            </p:nvSpPr>
            <p:spPr>
              <a:xfrm>
                <a:off x="4935350" y="372125"/>
                <a:ext cx="9475" cy="26050"/>
              </a:xfrm>
              <a:custGeom>
                <a:avLst/>
                <a:gdLst/>
                <a:ahLst/>
                <a:cxnLst/>
                <a:rect l="l" t="t" r="r" b="b"/>
                <a:pathLst>
                  <a:path w="379" h="1042" extrusionOk="0">
                    <a:moveTo>
                      <a:pt x="379" y="0"/>
                    </a:moveTo>
                    <a:lnTo>
                      <a:pt x="379" y="0"/>
                    </a:lnTo>
                    <a:cubicBezTo>
                      <a:pt x="158" y="306"/>
                      <a:pt x="42" y="673"/>
                      <a:pt x="0" y="1041"/>
                    </a:cubicBezTo>
                    <a:cubicBezTo>
                      <a:pt x="179" y="726"/>
                      <a:pt x="306" y="369"/>
                      <a:pt x="3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538" name="Google Shape;538;p5"/>
              <p:cNvSpPr/>
              <p:nvPr/>
            </p:nvSpPr>
            <p:spPr>
              <a:xfrm>
                <a:off x="4926675" y="371075"/>
                <a:ext cx="11075" cy="21575"/>
              </a:xfrm>
              <a:custGeom>
                <a:avLst/>
                <a:gdLst/>
                <a:ahLst/>
                <a:cxnLst/>
                <a:rect l="l" t="t" r="r" b="b"/>
                <a:pathLst>
                  <a:path w="443" h="863" extrusionOk="0">
                    <a:moveTo>
                      <a:pt x="442" y="0"/>
                    </a:moveTo>
                    <a:lnTo>
                      <a:pt x="442" y="0"/>
                    </a:lnTo>
                    <a:cubicBezTo>
                      <a:pt x="127" y="137"/>
                      <a:pt x="11" y="537"/>
                      <a:pt x="1" y="862"/>
                    </a:cubicBezTo>
                    <a:cubicBezTo>
                      <a:pt x="158" y="579"/>
                      <a:pt x="232" y="253"/>
                      <a:pt x="4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539" name="Google Shape;539;p5"/>
              <p:cNvSpPr/>
              <p:nvPr/>
            </p:nvSpPr>
            <p:spPr>
              <a:xfrm>
                <a:off x="4916950" y="367150"/>
                <a:ext cx="15275" cy="22100"/>
              </a:xfrm>
              <a:custGeom>
                <a:avLst/>
                <a:gdLst/>
                <a:ahLst/>
                <a:cxnLst/>
                <a:rect l="l" t="t" r="r" b="b"/>
                <a:pathLst>
                  <a:path w="611" h="884" extrusionOk="0">
                    <a:moveTo>
                      <a:pt x="610" y="0"/>
                    </a:moveTo>
                    <a:cubicBezTo>
                      <a:pt x="211" y="52"/>
                      <a:pt x="1" y="515"/>
                      <a:pt x="12" y="883"/>
                    </a:cubicBezTo>
                    <a:cubicBezTo>
                      <a:pt x="159" y="547"/>
                      <a:pt x="285" y="210"/>
                      <a:pt x="6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540" name="Google Shape;540;p5"/>
              <p:cNvSpPr/>
              <p:nvPr/>
            </p:nvSpPr>
            <p:spPr>
              <a:xfrm>
                <a:off x="4944550" y="375025"/>
                <a:ext cx="9750" cy="26025"/>
              </a:xfrm>
              <a:custGeom>
                <a:avLst/>
                <a:gdLst/>
                <a:ahLst/>
                <a:cxnLst/>
                <a:rect l="l" t="t" r="r" b="b"/>
                <a:pathLst>
                  <a:path w="390" h="1041" extrusionOk="0">
                    <a:moveTo>
                      <a:pt x="305" y="1"/>
                    </a:moveTo>
                    <a:lnTo>
                      <a:pt x="305" y="1"/>
                    </a:lnTo>
                    <a:cubicBezTo>
                      <a:pt x="242" y="347"/>
                      <a:pt x="137" y="715"/>
                      <a:pt x="1" y="1041"/>
                    </a:cubicBezTo>
                    <a:cubicBezTo>
                      <a:pt x="274" y="778"/>
                      <a:pt x="389" y="368"/>
                      <a:pt x="3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541" name="Google Shape;541;p5"/>
              <p:cNvSpPr/>
              <p:nvPr/>
            </p:nvSpPr>
            <p:spPr>
              <a:xfrm>
                <a:off x="4953225" y="378700"/>
                <a:ext cx="11050" cy="25775"/>
              </a:xfrm>
              <a:custGeom>
                <a:avLst/>
                <a:gdLst/>
                <a:ahLst/>
                <a:cxnLst/>
                <a:rect l="l" t="t" r="r" b="b"/>
                <a:pathLst>
                  <a:path w="442" h="1031" extrusionOk="0">
                    <a:moveTo>
                      <a:pt x="252" y="1"/>
                    </a:moveTo>
                    <a:lnTo>
                      <a:pt x="252" y="1"/>
                    </a:lnTo>
                    <a:cubicBezTo>
                      <a:pt x="284" y="368"/>
                      <a:pt x="126" y="694"/>
                      <a:pt x="0" y="1031"/>
                    </a:cubicBezTo>
                    <a:cubicBezTo>
                      <a:pt x="252" y="799"/>
                      <a:pt x="442" y="316"/>
                      <a:pt x="2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542" name="Google Shape;542;p5"/>
              <p:cNvSpPr/>
              <p:nvPr/>
            </p:nvSpPr>
            <p:spPr>
              <a:xfrm>
                <a:off x="4906975" y="365825"/>
                <a:ext cx="13950" cy="19450"/>
              </a:xfrm>
              <a:custGeom>
                <a:avLst/>
                <a:gdLst/>
                <a:ahLst/>
                <a:cxnLst/>
                <a:rect l="l" t="t" r="r" b="b"/>
                <a:pathLst>
                  <a:path w="558" h="778" extrusionOk="0">
                    <a:moveTo>
                      <a:pt x="558" y="0"/>
                    </a:moveTo>
                    <a:cubicBezTo>
                      <a:pt x="200" y="32"/>
                      <a:pt x="0" y="463"/>
                      <a:pt x="95" y="778"/>
                    </a:cubicBezTo>
                    <a:cubicBezTo>
                      <a:pt x="116" y="705"/>
                      <a:pt x="137" y="621"/>
                      <a:pt x="158" y="547"/>
                    </a:cubicBezTo>
                    <a:cubicBezTo>
                      <a:pt x="242" y="326"/>
                      <a:pt x="347" y="137"/>
                      <a:pt x="5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543" name="Google Shape;543;p5"/>
              <p:cNvSpPr/>
              <p:nvPr/>
            </p:nvSpPr>
            <p:spPr>
              <a:xfrm>
                <a:off x="4961625" y="386575"/>
                <a:ext cx="8950" cy="20775"/>
              </a:xfrm>
              <a:custGeom>
                <a:avLst/>
                <a:gdLst/>
                <a:ahLst/>
                <a:cxnLst/>
                <a:rect l="l" t="t" r="r" b="b"/>
                <a:pathLst>
                  <a:path w="358" h="831" extrusionOk="0">
                    <a:moveTo>
                      <a:pt x="253" y="1"/>
                    </a:moveTo>
                    <a:lnTo>
                      <a:pt x="253" y="1"/>
                    </a:lnTo>
                    <a:cubicBezTo>
                      <a:pt x="201" y="295"/>
                      <a:pt x="148" y="558"/>
                      <a:pt x="0" y="831"/>
                    </a:cubicBezTo>
                    <a:cubicBezTo>
                      <a:pt x="264" y="663"/>
                      <a:pt x="358" y="284"/>
                      <a:pt x="2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544" name="Google Shape;544;p5"/>
          <p:cNvGrpSpPr/>
          <p:nvPr/>
        </p:nvGrpSpPr>
        <p:grpSpPr>
          <a:xfrm>
            <a:off x="-136891" y="-94381"/>
            <a:ext cx="843023" cy="1228636"/>
            <a:chOff x="3342329" y="-2014111"/>
            <a:chExt cx="392190" cy="382045"/>
          </a:xfrm>
        </p:grpSpPr>
        <p:sp>
          <p:nvSpPr>
            <p:cNvPr id="545" name="Google Shape;545;p5"/>
            <p:cNvSpPr/>
            <p:nvPr/>
          </p:nvSpPr>
          <p:spPr>
            <a:xfrm rot="-5400000">
              <a:off x="3347411" y="-2017656"/>
              <a:ext cx="382042" cy="389130"/>
            </a:xfrm>
            <a:custGeom>
              <a:avLst/>
              <a:gdLst/>
              <a:ahLst/>
              <a:cxnLst/>
              <a:rect l="l" t="t" r="r" b="b"/>
              <a:pathLst>
                <a:path w="5120" h="5215" extrusionOk="0">
                  <a:moveTo>
                    <a:pt x="1693" y="3817"/>
                  </a:moveTo>
                  <a:cubicBezTo>
                    <a:pt x="2029" y="3532"/>
                    <a:pt x="2344" y="3238"/>
                    <a:pt x="2660" y="2944"/>
                  </a:cubicBezTo>
                  <a:cubicBezTo>
                    <a:pt x="2323" y="3648"/>
                    <a:pt x="3259" y="4742"/>
                    <a:pt x="3259" y="4742"/>
                  </a:cubicBezTo>
                  <a:cubicBezTo>
                    <a:pt x="3259" y="4742"/>
                    <a:pt x="3753" y="2976"/>
                    <a:pt x="2975" y="2713"/>
                  </a:cubicBezTo>
                  <a:lnTo>
                    <a:pt x="2975" y="2660"/>
                  </a:lnTo>
                  <a:cubicBezTo>
                    <a:pt x="3259" y="2387"/>
                    <a:pt x="3542" y="2103"/>
                    <a:pt x="3827" y="1830"/>
                  </a:cubicBezTo>
                  <a:cubicBezTo>
                    <a:pt x="3701" y="2418"/>
                    <a:pt x="4089" y="3259"/>
                    <a:pt x="4530" y="3522"/>
                  </a:cubicBezTo>
                  <a:cubicBezTo>
                    <a:pt x="4941" y="2850"/>
                    <a:pt x="4551" y="2082"/>
                    <a:pt x="4079" y="1588"/>
                  </a:cubicBezTo>
                  <a:cubicBezTo>
                    <a:pt x="4436" y="1220"/>
                    <a:pt x="4783" y="863"/>
                    <a:pt x="5119" y="453"/>
                  </a:cubicBezTo>
                  <a:lnTo>
                    <a:pt x="4815" y="232"/>
                  </a:lnTo>
                  <a:cubicBezTo>
                    <a:pt x="4625" y="495"/>
                    <a:pt x="4425" y="748"/>
                    <a:pt x="4215" y="1000"/>
                  </a:cubicBezTo>
                  <a:cubicBezTo>
                    <a:pt x="3942" y="516"/>
                    <a:pt x="3101" y="1"/>
                    <a:pt x="2565" y="316"/>
                  </a:cubicBezTo>
                  <a:cubicBezTo>
                    <a:pt x="2744" y="748"/>
                    <a:pt x="3364" y="1399"/>
                    <a:pt x="3963" y="1283"/>
                  </a:cubicBezTo>
                  <a:cubicBezTo>
                    <a:pt x="3764" y="1525"/>
                    <a:pt x="3553" y="1757"/>
                    <a:pt x="3332" y="1988"/>
                  </a:cubicBezTo>
                  <a:cubicBezTo>
                    <a:pt x="2975" y="1462"/>
                    <a:pt x="2218" y="1073"/>
                    <a:pt x="1577" y="1388"/>
                  </a:cubicBezTo>
                  <a:cubicBezTo>
                    <a:pt x="1872" y="1925"/>
                    <a:pt x="2460" y="2355"/>
                    <a:pt x="3080" y="2271"/>
                  </a:cubicBezTo>
                  <a:cubicBezTo>
                    <a:pt x="2975" y="2376"/>
                    <a:pt x="2881" y="2481"/>
                    <a:pt x="2786" y="2586"/>
                  </a:cubicBezTo>
                  <a:cubicBezTo>
                    <a:pt x="2639" y="2724"/>
                    <a:pt x="2502" y="2871"/>
                    <a:pt x="2355" y="3018"/>
                  </a:cubicBezTo>
                  <a:lnTo>
                    <a:pt x="2323" y="3018"/>
                  </a:lnTo>
                  <a:cubicBezTo>
                    <a:pt x="1945" y="2439"/>
                    <a:pt x="957" y="2481"/>
                    <a:pt x="410" y="2681"/>
                  </a:cubicBezTo>
                  <a:cubicBezTo>
                    <a:pt x="663" y="3186"/>
                    <a:pt x="1535" y="3522"/>
                    <a:pt x="2113" y="3280"/>
                  </a:cubicBezTo>
                  <a:cubicBezTo>
                    <a:pt x="1956" y="3438"/>
                    <a:pt x="1798" y="3595"/>
                    <a:pt x="1630" y="3754"/>
                  </a:cubicBezTo>
                  <a:cubicBezTo>
                    <a:pt x="1220" y="3438"/>
                    <a:pt x="305" y="4153"/>
                    <a:pt x="1" y="5214"/>
                  </a:cubicBezTo>
                  <a:cubicBezTo>
                    <a:pt x="1524" y="4962"/>
                    <a:pt x="1977" y="4184"/>
                    <a:pt x="1693" y="3817"/>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546" name="Google Shape;546;p5"/>
            <p:cNvGrpSpPr/>
            <p:nvPr/>
          </p:nvGrpSpPr>
          <p:grpSpPr>
            <a:xfrm>
              <a:off x="3342329" y="-2014108"/>
              <a:ext cx="392190" cy="382042"/>
              <a:chOff x="4647350" y="309325"/>
              <a:chExt cx="131400" cy="128000"/>
            </a:xfrm>
          </p:grpSpPr>
          <p:sp>
            <p:nvSpPr>
              <p:cNvPr id="547" name="Google Shape;547;p5"/>
              <p:cNvSpPr/>
              <p:nvPr/>
            </p:nvSpPr>
            <p:spPr>
              <a:xfrm>
                <a:off x="4732500" y="387900"/>
                <a:ext cx="46250" cy="49425"/>
              </a:xfrm>
              <a:custGeom>
                <a:avLst/>
                <a:gdLst/>
                <a:ahLst/>
                <a:cxnLst/>
                <a:rect l="l" t="t" r="r" b="b"/>
                <a:pathLst>
                  <a:path w="1850" h="1977" extrusionOk="0">
                    <a:moveTo>
                      <a:pt x="1850" y="1976"/>
                    </a:moveTo>
                    <a:cubicBezTo>
                      <a:pt x="726" y="1661"/>
                      <a:pt x="0" y="663"/>
                      <a:pt x="442" y="284"/>
                    </a:cubicBezTo>
                    <a:cubicBezTo>
                      <a:pt x="799" y="0"/>
                      <a:pt x="1588" y="442"/>
                      <a:pt x="1850" y="197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548" name="Google Shape;548;p5"/>
              <p:cNvSpPr/>
              <p:nvPr/>
            </p:nvSpPr>
            <p:spPr>
              <a:xfrm>
                <a:off x="4709125" y="377900"/>
                <a:ext cx="29975" cy="49175"/>
              </a:xfrm>
              <a:custGeom>
                <a:avLst/>
                <a:gdLst/>
                <a:ahLst/>
                <a:cxnLst/>
                <a:rect l="l" t="t" r="r" b="b"/>
                <a:pathLst>
                  <a:path w="1199" h="1967" extrusionOk="0">
                    <a:moveTo>
                      <a:pt x="662" y="1"/>
                    </a:moveTo>
                    <a:cubicBezTo>
                      <a:pt x="1198" y="526"/>
                      <a:pt x="841" y="1672"/>
                      <a:pt x="241" y="1967"/>
                    </a:cubicBezTo>
                    <a:cubicBezTo>
                      <a:pt x="31" y="1388"/>
                      <a:pt x="0" y="337"/>
                      <a:pt x="6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549" name="Google Shape;549;p5"/>
              <p:cNvSpPr/>
              <p:nvPr/>
            </p:nvSpPr>
            <p:spPr>
              <a:xfrm>
                <a:off x="4715425" y="342450"/>
                <a:ext cx="51250" cy="43625"/>
              </a:xfrm>
              <a:custGeom>
                <a:avLst/>
                <a:gdLst/>
                <a:ahLst/>
                <a:cxnLst/>
                <a:rect l="l" t="t" r="r" b="b"/>
                <a:pathLst>
                  <a:path w="2050" h="1745" extrusionOk="0">
                    <a:moveTo>
                      <a:pt x="0" y="914"/>
                    </a:moveTo>
                    <a:cubicBezTo>
                      <a:pt x="641" y="1745"/>
                      <a:pt x="2050" y="536"/>
                      <a:pt x="2050" y="536"/>
                    </a:cubicBezTo>
                    <a:cubicBezTo>
                      <a:pt x="2050" y="536"/>
                      <a:pt x="147" y="0"/>
                      <a:pt x="0" y="91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550" name="Google Shape;550;p5"/>
              <p:cNvSpPr/>
              <p:nvPr/>
            </p:nvSpPr>
            <p:spPr>
              <a:xfrm>
                <a:off x="4674150" y="351375"/>
                <a:ext cx="37100" cy="46525"/>
              </a:xfrm>
              <a:custGeom>
                <a:avLst/>
                <a:gdLst/>
                <a:ahLst/>
                <a:cxnLst/>
                <a:rect l="l" t="t" r="r" b="b"/>
                <a:pathLst>
                  <a:path w="1484" h="1861" extrusionOk="0">
                    <a:moveTo>
                      <a:pt x="1115" y="1"/>
                    </a:moveTo>
                    <a:cubicBezTo>
                      <a:pt x="1483" y="746"/>
                      <a:pt x="979" y="1514"/>
                      <a:pt x="348" y="1861"/>
                    </a:cubicBezTo>
                    <a:cubicBezTo>
                      <a:pt x="1" y="1157"/>
                      <a:pt x="516" y="305"/>
                      <a:pt x="11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551" name="Google Shape;551;p5"/>
              <p:cNvSpPr/>
              <p:nvPr/>
            </p:nvSpPr>
            <p:spPr>
              <a:xfrm>
                <a:off x="4685475" y="313275"/>
                <a:ext cx="50725" cy="35500"/>
              </a:xfrm>
              <a:custGeom>
                <a:avLst/>
                <a:gdLst/>
                <a:ahLst/>
                <a:cxnLst/>
                <a:rect l="l" t="t" r="r" b="b"/>
                <a:pathLst>
                  <a:path w="2029" h="1420" extrusionOk="0">
                    <a:moveTo>
                      <a:pt x="0" y="978"/>
                    </a:moveTo>
                    <a:cubicBezTo>
                      <a:pt x="547" y="1419"/>
                      <a:pt x="1713" y="967"/>
                      <a:pt x="2028" y="431"/>
                    </a:cubicBezTo>
                    <a:cubicBezTo>
                      <a:pt x="1314" y="0"/>
                      <a:pt x="494" y="463"/>
                      <a:pt x="0" y="9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552" name="Google Shape;552;p5"/>
              <p:cNvSpPr/>
              <p:nvPr/>
            </p:nvSpPr>
            <p:spPr>
              <a:xfrm>
                <a:off x="4647350" y="330075"/>
                <a:ext cx="41825" cy="43125"/>
              </a:xfrm>
              <a:custGeom>
                <a:avLst/>
                <a:gdLst/>
                <a:ahLst/>
                <a:cxnLst/>
                <a:rect l="l" t="t" r="r" b="b"/>
                <a:pathLst>
                  <a:path w="1673" h="1725" extrusionOk="0">
                    <a:moveTo>
                      <a:pt x="1178" y="1"/>
                    </a:moveTo>
                    <a:cubicBezTo>
                      <a:pt x="1672" y="684"/>
                      <a:pt x="863" y="1514"/>
                      <a:pt x="358" y="1725"/>
                    </a:cubicBezTo>
                    <a:cubicBezTo>
                      <a:pt x="1" y="1136"/>
                      <a:pt x="663" y="169"/>
                      <a:pt x="11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553" name="Google Shape;553;p5"/>
              <p:cNvSpPr/>
              <p:nvPr/>
            </p:nvSpPr>
            <p:spPr>
              <a:xfrm>
                <a:off x="4653925" y="309325"/>
                <a:ext cx="113550" cy="114325"/>
              </a:xfrm>
              <a:custGeom>
                <a:avLst/>
                <a:gdLst/>
                <a:ahLst/>
                <a:cxnLst/>
                <a:rect l="l" t="t" r="r" b="b"/>
                <a:pathLst>
                  <a:path w="4542" h="4573" extrusionOk="0">
                    <a:moveTo>
                      <a:pt x="232" y="1"/>
                    </a:moveTo>
                    <a:lnTo>
                      <a:pt x="1" y="305"/>
                    </a:lnTo>
                    <a:cubicBezTo>
                      <a:pt x="831" y="915"/>
                      <a:pt x="1598" y="1630"/>
                      <a:pt x="2355" y="2334"/>
                    </a:cubicBezTo>
                    <a:cubicBezTo>
                      <a:pt x="3101" y="3059"/>
                      <a:pt x="3858" y="3785"/>
                      <a:pt x="4541" y="4573"/>
                    </a:cubicBezTo>
                    <a:cubicBezTo>
                      <a:pt x="3574" y="3332"/>
                      <a:pt x="2491" y="2197"/>
                      <a:pt x="1388" y="1083"/>
                    </a:cubicBezTo>
                    <a:cubicBezTo>
                      <a:pt x="1020" y="705"/>
                      <a:pt x="642" y="347"/>
                      <a:pt x="2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554" name="Google Shape;554;p5"/>
              <p:cNvSpPr/>
              <p:nvPr/>
            </p:nvSpPr>
            <p:spPr>
              <a:xfrm>
                <a:off x="4719350" y="377900"/>
                <a:ext cx="7900" cy="36300"/>
              </a:xfrm>
              <a:custGeom>
                <a:avLst/>
                <a:gdLst/>
                <a:ahLst/>
                <a:cxnLst/>
                <a:rect l="l" t="t" r="r" b="b"/>
                <a:pathLst>
                  <a:path w="316" h="1452" extrusionOk="0">
                    <a:moveTo>
                      <a:pt x="180" y="1"/>
                    </a:moveTo>
                    <a:cubicBezTo>
                      <a:pt x="75" y="484"/>
                      <a:pt x="12" y="968"/>
                      <a:pt x="1" y="1451"/>
                    </a:cubicBezTo>
                    <a:cubicBezTo>
                      <a:pt x="64" y="979"/>
                      <a:pt x="169" y="505"/>
                      <a:pt x="316" y="43"/>
                    </a:cubicBezTo>
                    <a:lnTo>
                      <a:pt x="18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555" name="Google Shape;555;p5"/>
              <p:cNvSpPr/>
              <p:nvPr/>
            </p:nvSpPr>
            <p:spPr>
              <a:xfrm>
                <a:off x="4685725" y="352950"/>
                <a:ext cx="16825" cy="33650"/>
              </a:xfrm>
              <a:custGeom>
                <a:avLst/>
                <a:gdLst/>
                <a:ahLst/>
                <a:cxnLst/>
                <a:rect l="l" t="t" r="r" b="b"/>
                <a:pathLst>
                  <a:path w="673" h="1346" extrusionOk="0">
                    <a:moveTo>
                      <a:pt x="526" y="1"/>
                    </a:moveTo>
                    <a:cubicBezTo>
                      <a:pt x="505" y="106"/>
                      <a:pt x="463" y="221"/>
                      <a:pt x="421" y="326"/>
                    </a:cubicBezTo>
                    <a:cubicBezTo>
                      <a:pt x="273" y="673"/>
                      <a:pt x="116" y="999"/>
                      <a:pt x="0" y="1346"/>
                    </a:cubicBezTo>
                    <a:cubicBezTo>
                      <a:pt x="147" y="1020"/>
                      <a:pt x="337" y="704"/>
                      <a:pt x="516" y="379"/>
                    </a:cubicBezTo>
                    <a:cubicBezTo>
                      <a:pt x="579" y="274"/>
                      <a:pt x="642" y="158"/>
                      <a:pt x="673" y="32"/>
                    </a:cubicBezTo>
                    <a:lnTo>
                      <a:pt x="5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556" name="Google Shape;556;p5"/>
              <p:cNvSpPr/>
              <p:nvPr/>
            </p:nvSpPr>
            <p:spPr>
              <a:xfrm>
                <a:off x="4661825" y="330875"/>
                <a:ext cx="17075" cy="33675"/>
              </a:xfrm>
              <a:custGeom>
                <a:avLst/>
                <a:gdLst/>
                <a:ahLst/>
                <a:cxnLst/>
                <a:rect l="l" t="t" r="r" b="b"/>
                <a:pathLst>
                  <a:path w="683" h="1347" extrusionOk="0">
                    <a:moveTo>
                      <a:pt x="547" y="1"/>
                    </a:moveTo>
                    <a:cubicBezTo>
                      <a:pt x="452" y="473"/>
                      <a:pt x="94" y="873"/>
                      <a:pt x="0" y="1346"/>
                    </a:cubicBezTo>
                    <a:cubicBezTo>
                      <a:pt x="147" y="863"/>
                      <a:pt x="547" y="526"/>
                      <a:pt x="683" y="32"/>
                    </a:cubicBezTo>
                    <a:lnTo>
                      <a:pt x="54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557" name="Google Shape;557;p5"/>
              <p:cNvSpPr/>
              <p:nvPr/>
            </p:nvSpPr>
            <p:spPr>
              <a:xfrm>
                <a:off x="4687825" y="326400"/>
                <a:ext cx="41275" cy="13450"/>
              </a:xfrm>
              <a:custGeom>
                <a:avLst/>
                <a:gdLst/>
                <a:ahLst/>
                <a:cxnLst/>
                <a:rect l="l" t="t" r="r" b="b"/>
                <a:pathLst>
                  <a:path w="1651" h="538" extrusionOk="0">
                    <a:moveTo>
                      <a:pt x="1651" y="1"/>
                    </a:moveTo>
                    <a:lnTo>
                      <a:pt x="1651" y="1"/>
                    </a:lnTo>
                    <a:cubicBezTo>
                      <a:pt x="1104" y="117"/>
                      <a:pt x="568" y="390"/>
                      <a:pt x="0" y="390"/>
                    </a:cubicBezTo>
                    <a:lnTo>
                      <a:pt x="11" y="537"/>
                    </a:lnTo>
                    <a:cubicBezTo>
                      <a:pt x="600" y="484"/>
                      <a:pt x="1093" y="169"/>
                      <a:pt x="16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558" name="Google Shape;558;p5"/>
              <p:cNvSpPr/>
              <p:nvPr/>
            </p:nvSpPr>
            <p:spPr>
              <a:xfrm>
                <a:off x="4713850" y="359250"/>
                <a:ext cx="42325" cy="7400"/>
              </a:xfrm>
              <a:custGeom>
                <a:avLst/>
                <a:gdLst/>
                <a:ahLst/>
                <a:cxnLst/>
                <a:rect l="l" t="t" r="r" b="b"/>
                <a:pathLst>
                  <a:path w="1693" h="296" extrusionOk="0">
                    <a:moveTo>
                      <a:pt x="1692" y="1"/>
                    </a:moveTo>
                    <a:cubicBezTo>
                      <a:pt x="1306" y="68"/>
                      <a:pt x="929" y="172"/>
                      <a:pt x="535" y="172"/>
                    </a:cubicBezTo>
                    <a:cubicBezTo>
                      <a:pt x="501" y="172"/>
                      <a:pt x="466" y="171"/>
                      <a:pt x="431" y="169"/>
                    </a:cubicBezTo>
                    <a:lnTo>
                      <a:pt x="0" y="148"/>
                    </a:lnTo>
                    <a:lnTo>
                      <a:pt x="0" y="148"/>
                    </a:lnTo>
                    <a:lnTo>
                      <a:pt x="10" y="295"/>
                    </a:lnTo>
                    <a:lnTo>
                      <a:pt x="431" y="274"/>
                    </a:lnTo>
                    <a:cubicBezTo>
                      <a:pt x="862" y="263"/>
                      <a:pt x="1283" y="106"/>
                      <a:pt x="16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559" name="Google Shape;559;p5"/>
          <p:cNvGrpSpPr/>
          <p:nvPr/>
        </p:nvGrpSpPr>
        <p:grpSpPr>
          <a:xfrm rot="-3195029">
            <a:off x="8350152" y="4305051"/>
            <a:ext cx="557873" cy="452095"/>
            <a:chOff x="3805048" y="-1811907"/>
            <a:chExt cx="262057" cy="317731"/>
          </a:xfrm>
        </p:grpSpPr>
        <p:sp>
          <p:nvSpPr>
            <p:cNvPr id="560" name="Google Shape;560;p5"/>
            <p:cNvSpPr/>
            <p:nvPr/>
          </p:nvSpPr>
          <p:spPr>
            <a:xfrm rot="-5400000">
              <a:off x="3777217" y="-1782499"/>
              <a:ext cx="317721" cy="258923"/>
            </a:xfrm>
            <a:custGeom>
              <a:avLst/>
              <a:gdLst/>
              <a:ahLst/>
              <a:cxnLst/>
              <a:rect l="l" t="t" r="r" b="b"/>
              <a:pathLst>
                <a:path w="4258" h="3470" extrusionOk="0">
                  <a:moveTo>
                    <a:pt x="3406" y="2449"/>
                  </a:moveTo>
                  <a:cubicBezTo>
                    <a:pt x="3438" y="2397"/>
                    <a:pt x="3469" y="2334"/>
                    <a:pt x="3490" y="2271"/>
                  </a:cubicBezTo>
                  <a:cubicBezTo>
                    <a:pt x="3721" y="2397"/>
                    <a:pt x="3952" y="2491"/>
                    <a:pt x="4257" y="2491"/>
                  </a:cubicBezTo>
                  <a:cubicBezTo>
                    <a:pt x="4225" y="2323"/>
                    <a:pt x="4194" y="2155"/>
                    <a:pt x="4162" y="1977"/>
                  </a:cubicBezTo>
                  <a:cubicBezTo>
                    <a:pt x="3973" y="2061"/>
                    <a:pt x="3774" y="2071"/>
                    <a:pt x="3585" y="2040"/>
                  </a:cubicBezTo>
                  <a:cubicBezTo>
                    <a:pt x="3721" y="1671"/>
                    <a:pt x="3805" y="1262"/>
                    <a:pt x="3658" y="905"/>
                  </a:cubicBezTo>
                  <a:cubicBezTo>
                    <a:pt x="3522" y="515"/>
                    <a:pt x="3006" y="74"/>
                    <a:pt x="2660" y="379"/>
                  </a:cubicBezTo>
                  <a:cubicBezTo>
                    <a:pt x="2565" y="337"/>
                    <a:pt x="2471" y="284"/>
                    <a:pt x="2365" y="253"/>
                  </a:cubicBezTo>
                  <a:cubicBezTo>
                    <a:pt x="1945" y="95"/>
                    <a:pt x="1430" y="1"/>
                    <a:pt x="1020" y="190"/>
                  </a:cubicBezTo>
                  <a:cubicBezTo>
                    <a:pt x="673" y="358"/>
                    <a:pt x="558" y="494"/>
                    <a:pt x="389" y="673"/>
                  </a:cubicBezTo>
                  <a:cubicBezTo>
                    <a:pt x="116" y="557"/>
                    <a:pt x="0" y="884"/>
                    <a:pt x="252" y="978"/>
                  </a:cubicBezTo>
                  <a:cubicBezTo>
                    <a:pt x="252" y="978"/>
                    <a:pt x="210" y="1230"/>
                    <a:pt x="242" y="1451"/>
                  </a:cubicBezTo>
                  <a:cubicBezTo>
                    <a:pt x="263" y="1608"/>
                    <a:pt x="284" y="1724"/>
                    <a:pt x="336" y="1882"/>
                  </a:cubicBezTo>
                  <a:cubicBezTo>
                    <a:pt x="463" y="2239"/>
                    <a:pt x="883" y="2586"/>
                    <a:pt x="1240" y="2723"/>
                  </a:cubicBezTo>
                  <a:cubicBezTo>
                    <a:pt x="1377" y="2786"/>
                    <a:pt x="1514" y="2818"/>
                    <a:pt x="1640" y="2849"/>
                  </a:cubicBezTo>
                  <a:cubicBezTo>
                    <a:pt x="1651" y="2965"/>
                    <a:pt x="1735" y="3112"/>
                    <a:pt x="2050" y="3238"/>
                  </a:cubicBezTo>
                  <a:cubicBezTo>
                    <a:pt x="2660" y="3469"/>
                    <a:pt x="3164" y="2996"/>
                    <a:pt x="3406" y="2449"/>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561" name="Google Shape;561;p5"/>
            <p:cNvGrpSpPr/>
            <p:nvPr/>
          </p:nvGrpSpPr>
          <p:grpSpPr>
            <a:xfrm>
              <a:off x="3805048" y="-1811907"/>
              <a:ext cx="262057" cy="317721"/>
              <a:chOff x="4891200" y="348475"/>
              <a:chExt cx="87800" cy="106450"/>
            </a:xfrm>
          </p:grpSpPr>
          <p:sp>
            <p:nvSpPr>
              <p:cNvPr id="562" name="Google Shape;562;p5"/>
              <p:cNvSpPr/>
              <p:nvPr/>
            </p:nvSpPr>
            <p:spPr>
              <a:xfrm>
                <a:off x="4941650" y="348475"/>
                <a:ext cx="13175" cy="21050"/>
              </a:xfrm>
              <a:custGeom>
                <a:avLst/>
                <a:gdLst/>
                <a:ahLst/>
                <a:cxnLst/>
                <a:rect l="l" t="t" r="r" b="b"/>
                <a:pathLst>
                  <a:path w="527" h="842" extrusionOk="0">
                    <a:moveTo>
                      <a:pt x="526" y="1"/>
                    </a:moveTo>
                    <a:lnTo>
                      <a:pt x="526" y="1"/>
                    </a:lnTo>
                    <a:cubicBezTo>
                      <a:pt x="348" y="32"/>
                      <a:pt x="180" y="64"/>
                      <a:pt x="1" y="96"/>
                    </a:cubicBezTo>
                    <a:cubicBezTo>
                      <a:pt x="106" y="316"/>
                      <a:pt x="96" y="547"/>
                      <a:pt x="54" y="768"/>
                    </a:cubicBezTo>
                    <a:cubicBezTo>
                      <a:pt x="127" y="789"/>
                      <a:pt x="190" y="810"/>
                      <a:pt x="253" y="841"/>
                    </a:cubicBezTo>
                    <a:cubicBezTo>
                      <a:pt x="400" y="589"/>
                      <a:pt x="526" y="337"/>
                      <a:pt x="5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563" name="Google Shape;563;p5"/>
              <p:cNvSpPr/>
              <p:nvPr/>
            </p:nvSpPr>
            <p:spPr>
              <a:xfrm>
                <a:off x="4892525" y="367400"/>
                <a:ext cx="77275" cy="87525"/>
              </a:xfrm>
              <a:custGeom>
                <a:avLst/>
                <a:gdLst/>
                <a:ahLst/>
                <a:cxnLst/>
                <a:rect l="l" t="t" r="r" b="b"/>
                <a:pathLst>
                  <a:path w="3091" h="3501" extrusionOk="0">
                    <a:moveTo>
                      <a:pt x="662" y="3111"/>
                    </a:moveTo>
                    <a:cubicBezTo>
                      <a:pt x="484" y="2943"/>
                      <a:pt x="347" y="2828"/>
                      <a:pt x="179" y="2481"/>
                    </a:cubicBezTo>
                    <a:cubicBezTo>
                      <a:pt x="1" y="2071"/>
                      <a:pt x="85" y="1556"/>
                      <a:pt x="242" y="1135"/>
                    </a:cubicBezTo>
                    <a:cubicBezTo>
                      <a:pt x="526" y="358"/>
                      <a:pt x="1115" y="0"/>
                      <a:pt x="1892" y="221"/>
                    </a:cubicBezTo>
                    <a:cubicBezTo>
                      <a:pt x="2838" y="484"/>
                      <a:pt x="3091" y="1315"/>
                      <a:pt x="2722" y="2260"/>
                    </a:cubicBezTo>
                    <a:cubicBezTo>
                      <a:pt x="2575" y="2618"/>
                      <a:pt x="2229" y="3038"/>
                      <a:pt x="1871" y="3164"/>
                    </a:cubicBezTo>
                    <a:cubicBezTo>
                      <a:pt x="1713" y="3217"/>
                      <a:pt x="1608" y="3238"/>
                      <a:pt x="1440" y="3259"/>
                    </a:cubicBezTo>
                    <a:cubicBezTo>
                      <a:pt x="1220" y="3291"/>
                      <a:pt x="968" y="3249"/>
                      <a:pt x="968" y="3249"/>
                    </a:cubicBezTo>
                    <a:cubicBezTo>
                      <a:pt x="883" y="3501"/>
                      <a:pt x="547" y="3385"/>
                      <a:pt x="662" y="311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564" name="Google Shape;564;p5"/>
              <p:cNvSpPr/>
              <p:nvPr/>
            </p:nvSpPr>
            <p:spPr>
              <a:xfrm>
                <a:off x="4891200" y="358450"/>
                <a:ext cx="87800" cy="60475"/>
              </a:xfrm>
              <a:custGeom>
                <a:avLst/>
                <a:gdLst/>
                <a:ahLst/>
                <a:cxnLst/>
                <a:rect l="l" t="t" r="r" b="b"/>
                <a:pathLst>
                  <a:path w="3512" h="2419" extrusionOk="0">
                    <a:moveTo>
                      <a:pt x="589" y="1336"/>
                    </a:moveTo>
                    <a:cubicBezTo>
                      <a:pt x="1" y="1000"/>
                      <a:pt x="505" y="348"/>
                      <a:pt x="947" y="201"/>
                    </a:cubicBezTo>
                    <a:cubicBezTo>
                      <a:pt x="1451" y="1"/>
                      <a:pt x="2051" y="243"/>
                      <a:pt x="2502" y="453"/>
                    </a:cubicBezTo>
                    <a:cubicBezTo>
                      <a:pt x="3039" y="695"/>
                      <a:pt x="3511" y="1199"/>
                      <a:pt x="3291" y="1809"/>
                    </a:cubicBezTo>
                    <a:cubicBezTo>
                      <a:pt x="3028" y="2418"/>
                      <a:pt x="2723" y="2177"/>
                      <a:pt x="2723" y="21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565" name="Google Shape;565;p5"/>
              <p:cNvSpPr/>
              <p:nvPr/>
            </p:nvSpPr>
            <p:spPr>
              <a:xfrm>
                <a:off x="4935350" y="372125"/>
                <a:ext cx="9475" cy="26050"/>
              </a:xfrm>
              <a:custGeom>
                <a:avLst/>
                <a:gdLst/>
                <a:ahLst/>
                <a:cxnLst/>
                <a:rect l="l" t="t" r="r" b="b"/>
                <a:pathLst>
                  <a:path w="379" h="1042" extrusionOk="0">
                    <a:moveTo>
                      <a:pt x="379" y="0"/>
                    </a:moveTo>
                    <a:lnTo>
                      <a:pt x="379" y="0"/>
                    </a:lnTo>
                    <a:cubicBezTo>
                      <a:pt x="158" y="306"/>
                      <a:pt x="42" y="673"/>
                      <a:pt x="0" y="1041"/>
                    </a:cubicBezTo>
                    <a:cubicBezTo>
                      <a:pt x="179" y="726"/>
                      <a:pt x="306" y="369"/>
                      <a:pt x="3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566" name="Google Shape;566;p5"/>
              <p:cNvSpPr/>
              <p:nvPr/>
            </p:nvSpPr>
            <p:spPr>
              <a:xfrm>
                <a:off x="4926675" y="371075"/>
                <a:ext cx="11075" cy="21575"/>
              </a:xfrm>
              <a:custGeom>
                <a:avLst/>
                <a:gdLst/>
                <a:ahLst/>
                <a:cxnLst/>
                <a:rect l="l" t="t" r="r" b="b"/>
                <a:pathLst>
                  <a:path w="443" h="863" extrusionOk="0">
                    <a:moveTo>
                      <a:pt x="442" y="0"/>
                    </a:moveTo>
                    <a:lnTo>
                      <a:pt x="442" y="0"/>
                    </a:lnTo>
                    <a:cubicBezTo>
                      <a:pt x="127" y="137"/>
                      <a:pt x="11" y="537"/>
                      <a:pt x="1" y="862"/>
                    </a:cubicBezTo>
                    <a:cubicBezTo>
                      <a:pt x="158" y="579"/>
                      <a:pt x="232" y="253"/>
                      <a:pt x="4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567" name="Google Shape;567;p5"/>
              <p:cNvSpPr/>
              <p:nvPr/>
            </p:nvSpPr>
            <p:spPr>
              <a:xfrm>
                <a:off x="4916950" y="367150"/>
                <a:ext cx="15275" cy="22100"/>
              </a:xfrm>
              <a:custGeom>
                <a:avLst/>
                <a:gdLst/>
                <a:ahLst/>
                <a:cxnLst/>
                <a:rect l="l" t="t" r="r" b="b"/>
                <a:pathLst>
                  <a:path w="611" h="884" extrusionOk="0">
                    <a:moveTo>
                      <a:pt x="610" y="0"/>
                    </a:moveTo>
                    <a:cubicBezTo>
                      <a:pt x="211" y="52"/>
                      <a:pt x="1" y="515"/>
                      <a:pt x="12" y="883"/>
                    </a:cubicBezTo>
                    <a:cubicBezTo>
                      <a:pt x="159" y="547"/>
                      <a:pt x="285" y="210"/>
                      <a:pt x="6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568" name="Google Shape;568;p5"/>
              <p:cNvSpPr/>
              <p:nvPr/>
            </p:nvSpPr>
            <p:spPr>
              <a:xfrm>
                <a:off x="4944550" y="375025"/>
                <a:ext cx="9750" cy="26025"/>
              </a:xfrm>
              <a:custGeom>
                <a:avLst/>
                <a:gdLst/>
                <a:ahLst/>
                <a:cxnLst/>
                <a:rect l="l" t="t" r="r" b="b"/>
                <a:pathLst>
                  <a:path w="390" h="1041" extrusionOk="0">
                    <a:moveTo>
                      <a:pt x="305" y="1"/>
                    </a:moveTo>
                    <a:lnTo>
                      <a:pt x="305" y="1"/>
                    </a:lnTo>
                    <a:cubicBezTo>
                      <a:pt x="242" y="347"/>
                      <a:pt x="137" y="715"/>
                      <a:pt x="1" y="1041"/>
                    </a:cubicBezTo>
                    <a:cubicBezTo>
                      <a:pt x="274" y="778"/>
                      <a:pt x="389" y="368"/>
                      <a:pt x="3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569" name="Google Shape;569;p5"/>
              <p:cNvSpPr/>
              <p:nvPr/>
            </p:nvSpPr>
            <p:spPr>
              <a:xfrm>
                <a:off x="4953225" y="378700"/>
                <a:ext cx="11050" cy="25775"/>
              </a:xfrm>
              <a:custGeom>
                <a:avLst/>
                <a:gdLst/>
                <a:ahLst/>
                <a:cxnLst/>
                <a:rect l="l" t="t" r="r" b="b"/>
                <a:pathLst>
                  <a:path w="442" h="1031" extrusionOk="0">
                    <a:moveTo>
                      <a:pt x="252" y="1"/>
                    </a:moveTo>
                    <a:lnTo>
                      <a:pt x="252" y="1"/>
                    </a:lnTo>
                    <a:cubicBezTo>
                      <a:pt x="284" y="368"/>
                      <a:pt x="126" y="694"/>
                      <a:pt x="0" y="1031"/>
                    </a:cubicBezTo>
                    <a:cubicBezTo>
                      <a:pt x="252" y="799"/>
                      <a:pt x="442" y="316"/>
                      <a:pt x="2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570" name="Google Shape;570;p5"/>
              <p:cNvSpPr/>
              <p:nvPr/>
            </p:nvSpPr>
            <p:spPr>
              <a:xfrm>
                <a:off x="4906975" y="365825"/>
                <a:ext cx="13950" cy="19450"/>
              </a:xfrm>
              <a:custGeom>
                <a:avLst/>
                <a:gdLst/>
                <a:ahLst/>
                <a:cxnLst/>
                <a:rect l="l" t="t" r="r" b="b"/>
                <a:pathLst>
                  <a:path w="558" h="778" extrusionOk="0">
                    <a:moveTo>
                      <a:pt x="558" y="0"/>
                    </a:moveTo>
                    <a:cubicBezTo>
                      <a:pt x="200" y="32"/>
                      <a:pt x="0" y="463"/>
                      <a:pt x="95" y="778"/>
                    </a:cubicBezTo>
                    <a:cubicBezTo>
                      <a:pt x="116" y="705"/>
                      <a:pt x="137" y="621"/>
                      <a:pt x="158" y="547"/>
                    </a:cubicBezTo>
                    <a:cubicBezTo>
                      <a:pt x="242" y="326"/>
                      <a:pt x="347" y="137"/>
                      <a:pt x="5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571" name="Google Shape;571;p5"/>
              <p:cNvSpPr/>
              <p:nvPr/>
            </p:nvSpPr>
            <p:spPr>
              <a:xfrm>
                <a:off x="4961625" y="386575"/>
                <a:ext cx="8950" cy="20775"/>
              </a:xfrm>
              <a:custGeom>
                <a:avLst/>
                <a:gdLst/>
                <a:ahLst/>
                <a:cxnLst/>
                <a:rect l="l" t="t" r="r" b="b"/>
                <a:pathLst>
                  <a:path w="358" h="831" extrusionOk="0">
                    <a:moveTo>
                      <a:pt x="253" y="1"/>
                    </a:moveTo>
                    <a:lnTo>
                      <a:pt x="253" y="1"/>
                    </a:lnTo>
                    <a:cubicBezTo>
                      <a:pt x="201" y="295"/>
                      <a:pt x="148" y="558"/>
                      <a:pt x="0" y="831"/>
                    </a:cubicBezTo>
                    <a:cubicBezTo>
                      <a:pt x="264" y="663"/>
                      <a:pt x="358" y="284"/>
                      <a:pt x="2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572" name="Google Shape;572;p5"/>
          <p:cNvGrpSpPr/>
          <p:nvPr/>
        </p:nvGrpSpPr>
        <p:grpSpPr>
          <a:xfrm>
            <a:off x="365708" y="1825061"/>
            <a:ext cx="174004" cy="277363"/>
            <a:chOff x="3797575" y="537425"/>
            <a:chExt cx="23925" cy="25500"/>
          </a:xfrm>
        </p:grpSpPr>
        <p:sp>
          <p:nvSpPr>
            <p:cNvPr id="573" name="Google Shape;573;p5"/>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574" name="Google Shape;574;p5"/>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575" name="Google Shape;575;p5"/>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sp>
        <p:nvSpPr>
          <p:cNvPr id="576" name="Google Shape;576;p5"/>
          <p:cNvSpPr/>
          <p:nvPr/>
        </p:nvSpPr>
        <p:spPr>
          <a:xfrm rot="-5400000">
            <a:off x="8909472" y="5022490"/>
            <a:ext cx="277366" cy="787500"/>
          </a:xfrm>
          <a:custGeom>
            <a:avLst/>
            <a:gdLst/>
            <a:ahLst/>
            <a:cxnLst/>
            <a:rect l="l" t="t" r="r" b="b"/>
            <a:pathLst>
              <a:path w="1094" h="4647" extrusionOk="0">
                <a:moveTo>
                  <a:pt x="1" y="1"/>
                </a:moveTo>
                <a:lnTo>
                  <a:pt x="1" y="4646"/>
                </a:lnTo>
                <a:cubicBezTo>
                  <a:pt x="1" y="4646"/>
                  <a:pt x="831" y="4142"/>
                  <a:pt x="421" y="3301"/>
                </a:cubicBezTo>
                <a:cubicBezTo>
                  <a:pt x="1094" y="2219"/>
                  <a:pt x="379" y="1672"/>
                  <a:pt x="379" y="1672"/>
                </a:cubicBezTo>
                <a:cubicBezTo>
                  <a:pt x="379" y="1672"/>
                  <a:pt x="673" y="915"/>
                  <a:pt x="1" y="1"/>
                </a:cubicBezTo>
                <a:close/>
              </a:path>
            </a:pathLst>
          </a:custGeom>
          <a:solidFill>
            <a:srgbClr val="FCC866">
              <a:alpha val="1395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grpSp>
        <p:nvGrpSpPr>
          <p:cNvPr id="577" name="Google Shape;577;p5"/>
          <p:cNvGrpSpPr/>
          <p:nvPr/>
        </p:nvGrpSpPr>
        <p:grpSpPr>
          <a:xfrm rot="10351420">
            <a:off x="8626644" y="1419428"/>
            <a:ext cx="843019" cy="1228630"/>
            <a:chOff x="3342329" y="-2014111"/>
            <a:chExt cx="392190" cy="382045"/>
          </a:xfrm>
        </p:grpSpPr>
        <p:sp>
          <p:nvSpPr>
            <p:cNvPr id="578" name="Google Shape;578;p5"/>
            <p:cNvSpPr/>
            <p:nvPr/>
          </p:nvSpPr>
          <p:spPr>
            <a:xfrm rot="-5400000">
              <a:off x="3347411" y="-2017656"/>
              <a:ext cx="382042" cy="389130"/>
            </a:xfrm>
            <a:custGeom>
              <a:avLst/>
              <a:gdLst/>
              <a:ahLst/>
              <a:cxnLst/>
              <a:rect l="l" t="t" r="r" b="b"/>
              <a:pathLst>
                <a:path w="5120" h="5215" extrusionOk="0">
                  <a:moveTo>
                    <a:pt x="1693" y="3817"/>
                  </a:moveTo>
                  <a:cubicBezTo>
                    <a:pt x="2029" y="3532"/>
                    <a:pt x="2344" y="3238"/>
                    <a:pt x="2660" y="2944"/>
                  </a:cubicBezTo>
                  <a:cubicBezTo>
                    <a:pt x="2323" y="3648"/>
                    <a:pt x="3259" y="4742"/>
                    <a:pt x="3259" y="4742"/>
                  </a:cubicBezTo>
                  <a:cubicBezTo>
                    <a:pt x="3259" y="4742"/>
                    <a:pt x="3753" y="2976"/>
                    <a:pt x="2975" y="2713"/>
                  </a:cubicBezTo>
                  <a:lnTo>
                    <a:pt x="2975" y="2660"/>
                  </a:lnTo>
                  <a:cubicBezTo>
                    <a:pt x="3259" y="2387"/>
                    <a:pt x="3542" y="2103"/>
                    <a:pt x="3827" y="1830"/>
                  </a:cubicBezTo>
                  <a:cubicBezTo>
                    <a:pt x="3701" y="2418"/>
                    <a:pt x="4089" y="3259"/>
                    <a:pt x="4530" y="3522"/>
                  </a:cubicBezTo>
                  <a:cubicBezTo>
                    <a:pt x="4941" y="2850"/>
                    <a:pt x="4551" y="2082"/>
                    <a:pt x="4079" y="1588"/>
                  </a:cubicBezTo>
                  <a:cubicBezTo>
                    <a:pt x="4436" y="1220"/>
                    <a:pt x="4783" y="863"/>
                    <a:pt x="5119" y="453"/>
                  </a:cubicBezTo>
                  <a:lnTo>
                    <a:pt x="4815" y="232"/>
                  </a:lnTo>
                  <a:cubicBezTo>
                    <a:pt x="4625" y="495"/>
                    <a:pt x="4425" y="748"/>
                    <a:pt x="4215" y="1000"/>
                  </a:cubicBezTo>
                  <a:cubicBezTo>
                    <a:pt x="3942" y="516"/>
                    <a:pt x="3101" y="1"/>
                    <a:pt x="2565" y="316"/>
                  </a:cubicBezTo>
                  <a:cubicBezTo>
                    <a:pt x="2744" y="748"/>
                    <a:pt x="3364" y="1399"/>
                    <a:pt x="3963" y="1283"/>
                  </a:cubicBezTo>
                  <a:cubicBezTo>
                    <a:pt x="3764" y="1525"/>
                    <a:pt x="3553" y="1757"/>
                    <a:pt x="3332" y="1988"/>
                  </a:cubicBezTo>
                  <a:cubicBezTo>
                    <a:pt x="2975" y="1462"/>
                    <a:pt x="2218" y="1073"/>
                    <a:pt x="1577" y="1388"/>
                  </a:cubicBezTo>
                  <a:cubicBezTo>
                    <a:pt x="1872" y="1925"/>
                    <a:pt x="2460" y="2355"/>
                    <a:pt x="3080" y="2271"/>
                  </a:cubicBezTo>
                  <a:cubicBezTo>
                    <a:pt x="2975" y="2376"/>
                    <a:pt x="2881" y="2481"/>
                    <a:pt x="2786" y="2586"/>
                  </a:cubicBezTo>
                  <a:cubicBezTo>
                    <a:pt x="2639" y="2724"/>
                    <a:pt x="2502" y="2871"/>
                    <a:pt x="2355" y="3018"/>
                  </a:cubicBezTo>
                  <a:lnTo>
                    <a:pt x="2323" y="3018"/>
                  </a:lnTo>
                  <a:cubicBezTo>
                    <a:pt x="1945" y="2439"/>
                    <a:pt x="957" y="2481"/>
                    <a:pt x="410" y="2681"/>
                  </a:cubicBezTo>
                  <a:cubicBezTo>
                    <a:pt x="663" y="3186"/>
                    <a:pt x="1535" y="3522"/>
                    <a:pt x="2113" y="3280"/>
                  </a:cubicBezTo>
                  <a:cubicBezTo>
                    <a:pt x="1956" y="3438"/>
                    <a:pt x="1798" y="3595"/>
                    <a:pt x="1630" y="3754"/>
                  </a:cubicBezTo>
                  <a:cubicBezTo>
                    <a:pt x="1220" y="3438"/>
                    <a:pt x="305" y="4153"/>
                    <a:pt x="1" y="5214"/>
                  </a:cubicBezTo>
                  <a:cubicBezTo>
                    <a:pt x="1524" y="4962"/>
                    <a:pt x="1977" y="4184"/>
                    <a:pt x="1693" y="3817"/>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579" name="Google Shape;579;p5"/>
            <p:cNvGrpSpPr/>
            <p:nvPr/>
          </p:nvGrpSpPr>
          <p:grpSpPr>
            <a:xfrm>
              <a:off x="3342329" y="-2014108"/>
              <a:ext cx="392190" cy="382042"/>
              <a:chOff x="4647350" y="309325"/>
              <a:chExt cx="131400" cy="128000"/>
            </a:xfrm>
          </p:grpSpPr>
          <p:sp>
            <p:nvSpPr>
              <p:cNvPr id="580" name="Google Shape;580;p5"/>
              <p:cNvSpPr/>
              <p:nvPr/>
            </p:nvSpPr>
            <p:spPr>
              <a:xfrm>
                <a:off x="4732500" y="387900"/>
                <a:ext cx="46250" cy="49425"/>
              </a:xfrm>
              <a:custGeom>
                <a:avLst/>
                <a:gdLst/>
                <a:ahLst/>
                <a:cxnLst/>
                <a:rect l="l" t="t" r="r" b="b"/>
                <a:pathLst>
                  <a:path w="1850" h="1977" extrusionOk="0">
                    <a:moveTo>
                      <a:pt x="1850" y="1976"/>
                    </a:moveTo>
                    <a:cubicBezTo>
                      <a:pt x="726" y="1661"/>
                      <a:pt x="0" y="663"/>
                      <a:pt x="442" y="284"/>
                    </a:cubicBezTo>
                    <a:cubicBezTo>
                      <a:pt x="799" y="0"/>
                      <a:pt x="1588" y="442"/>
                      <a:pt x="1850" y="197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581" name="Google Shape;581;p5"/>
              <p:cNvSpPr/>
              <p:nvPr/>
            </p:nvSpPr>
            <p:spPr>
              <a:xfrm>
                <a:off x="4709125" y="377900"/>
                <a:ext cx="29975" cy="49175"/>
              </a:xfrm>
              <a:custGeom>
                <a:avLst/>
                <a:gdLst/>
                <a:ahLst/>
                <a:cxnLst/>
                <a:rect l="l" t="t" r="r" b="b"/>
                <a:pathLst>
                  <a:path w="1199" h="1967" extrusionOk="0">
                    <a:moveTo>
                      <a:pt x="662" y="1"/>
                    </a:moveTo>
                    <a:cubicBezTo>
                      <a:pt x="1198" y="526"/>
                      <a:pt x="841" y="1672"/>
                      <a:pt x="241" y="1967"/>
                    </a:cubicBezTo>
                    <a:cubicBezTo>
                      <a:pt x="31" y="1388"/>
                      <a:pt x="0" y="337"/>
                      <a:pt x="6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582" name="Google Shape;582;p5"/>
              <p:cNvSpPr/>
              <p:nvPr/>
            </p:nvSpPr>
            <p:spPr>
              <a:xfrm>
                <a:off x="4715425" y="342450"/>
                <a:ext cx="51250" cy="43625"/>
              </a:xfrm>
              <a:custGeom>
                <a:avLst/>
                <a:gdLst/>
                <a:ahLst/>
                <a:cxnLst/>
                <a:rect l="l" t="t" r="r" b="b"/>
                <a:pathLst>
                  <a:path w="2050" h="1745" extrusionOk="0">
                    <a:moveTo>
                      <a:pt x="0" y="914"/>
                    </a:moveTo>
                    <a:cubicBezTo>
                      <a:pt x="641" y="1745"/>
                      <a:pt x="2050" y="536"/>
                      <a:pt x="2050" y="536"/>
                    </a:cubicBezTo>
                    <a:cubicBezTo>
                      <a:pt x="2050" y="536"/>
                      <a:pt x="147" y="0"/>
                      <a:pt x="0" y="91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583" name="Google Shape;583;p5"/>
              <p:cNvSpPr/>
              <p:nvPr/>
            </p:nvSpPr>
            <p:spPr>
              <a:xfrm>
                <a:off x="4674150" y="351375"/>
                <a:ext cx="37100" cy="46525"/>
              </a:xfrm>
              <a:custGeom>
                <a:avLst/>
                <a:gdLst/>
                <a:ahLst/>
                <a:cxnLst/>
                <a:rect l="l" t="t" r="r" b="b"/>
                <a:pathLst>
                  <a:path w="1484" h="1861" extrusionOk="0">
                    <a:moveTo>
                      <a:pt x="1115" y="1"/>
                    </a:moveTo>
                    <a:cubicBezTo>
                      <a:pt x="1483" y="746"/>
                      <a:pt x="979" y="1514"/>
                      <a:pt x="348" y="1861"/>
                    </a:cubicBezTo>
                    <a:cubicBezTo>
                      <a:pt x="1" y="1157"/>
                      <a:pt x="516" y="305"/>
                      <a:pt x="11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584" name="Google Shape;584;p5"/>
              <p:cNvSpPr/>
              <p:nvPr/>
            </p:nvSpPr>
            <p:spPr>
              <a:xfrm>
                <a:off x="4685475" y="313275"/>
                <a:ext cx="50725" cy="35500"/>
              </a:xfrm>
              <a:custGeom>
                <a:avLst/>
                <a:gdLst/>
                <a:ahLst/>
                <a:cxnLst/>
                <a:rect l="l" t="t" r="r" b="b"/>
                <a:pathLst>
                  <a:path w="2029" h="1420" extrusionOk="0">
                    <a:moveTo>
                      <a:pt x="0" y="978"/>
                    </a:moveTo>
                    <a:cubicBezTo>
                      <a:pt x="547" y="1419"/>
                      <a:pt x="1713" y="967"/>
                      <a:pt x="2028" y="431"/>
                    </a:cubicBezTo>
                    <a:cubicBezTo>
                      <a:pt x="1314" y="0"/>
                      <a:pt x="494" y="463"/>
                      <a:pt x="0" y="97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585" name="Google Shape;585;p5"/>
              <p:cNvSpPr/>
              <p:nvPr/>
            </p:nvSpPr>
            <p:spPr>
              <a:xfrm>
                <a:off x="4647350" y="330075"/>
                <a:ext cx="41825" cy="43125"/>
              </a:xfrm>
              <a:custGeom>
                <a:avLst/>
                <a:gdLst/>
                <a:ahLst/>
                <a:cxnLst/>
                <a:rect l="l" t="t" r="r" b="b"/>
                <a:pathLst>
                  <a:path w="1673" h="1725" extrusionOk="0">
                    <a:moveTo>
                      <a:pt x="1178" y="1"/>
                    </a:moveTo>
                    <a:cubicBezTo>
                      <a:pt x="1672" y="684"/>
                      <a:pt x="863" y="1514"/>
                      <a:pt x="358" y="1725"/>
                    </a:cubicBezTo>
                    <a:cubicBezTo>
                      <a:pt x="1" y="1136"/>
                      <a:pt x="663" y="169"/>
                      <a:pt x="11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586" name="Google Shape;586;p5"/>
              <p:cNvSpPr/>
              <p:nvPr/>
            </p:nvSpPr>
            <p:spPr>
              <a:xfrm>
                <a:off x="4653925" y="309325"/>
                <a:ext cx="113550" cy="114325"/>
              </a:xfrm>
              <a:custGeom>
                <a:avLst/>
                <a:gdLst/>
                <a:ahLst/>
                <a:cxnLst/>
                <a:rect l="l" t="t" r="r" b="b"/>
                <a:pathLst>
                  <a:path w="4542" h="4573" extrusionOk="0">
                    <a:moveTo>
                      <a:pt x="232" y="1"/>
                    </a:moveTo>
                    <a:lnTo>
                      <a:pt x="1" y="305"/>
                    </a:lnTo>
                    <a:cubicBezTo>
                      <a:pt x="831" y="915"/>
                      <a:pt x="1598" y="1630"/>
                      <a:pt x="2355" y="2334"/>
                    </a:cubicBezTo>
                    <a:cubicBezTo>
                      <a:pt x="3101" y="3059"/>
                      <a:pt x="3858" y="3785"/>
                      <a:pt x="4541" y="4573"/>
                    </a:cubicBezTo>
                    <a:cubicBezTo>
                      <a:pt x="3574" y="3332"/>
                      <a:pt x="2491" y="2197"/>
                      <a:pt x="1388" y="1083"/>
                    </a:cubicBezTo>
                    <a:cubicBezTo>
                      <a:pt x="1020" y="705"/>
                      <a:pt x="642" y="347"/>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587" name="Google Shape;587;p5"/>
              <p:cNvSpPr/>
              <p:nvPr/>
            </p:nvSpPr>
            <p:spPr>
              <a:xfrm>
                <a:off x="4719350" y="377900"/>
                <a:ext cx="7900" cy="36300"/>
              </a:xfrm>
              <a:custGeom>
                <a:avLst/>
                <a:gdLst/>
                <a:ahLst/>
                <a:cxnLst/>
                <a:rect l="l" t="t" r="r" b="b"/>
                <a:pathLst>
                  <a:path w="316" h="1452" extrusionOk="0">
                    <a:moveTo>
                      <a:pt x="180" y="1"/>
                    </a:moveTo>
                    <a:cubicBezTo>
                      <a:pt x="75" y="484"/>
                      <a:pt x="12" y="968"/>
                      <a:pt x="1" y="1451"/>
                    </a:cubicBezTo>
                    <a:cubicBezTo>
                      <a:pt x="64" y="979"/>
                      <a:pt x="169" y="505"/>
                      <a:pt x="316" y="43"/>
                    </a:cubicBezTo>
                    <a:lnTo>
                      <a:pt x="18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588" name="Google Shape;588;p5"/>
              <p:cNvSpPr/>
              <p:nvPr/>
            </p:nvSpPr>
            <p:spPr>
              <a:xfrm>
                <a:off x="4685725" y="352950"/>
                <a:ext cx="16825" cy="33650"/>
              </a:xfrm>
              <a:custGeom>
                <a:avLst/>
                <a:gdLst/>
                <a:ahLst/>
                <a:cxnLst/>
                <a:rect l="l" t="t" r="r" b="b"/>
                <a:pathLst>
                  <a:path w="673" h="1346" extrusionOk="0">
                    <a:moveTo>
                      <a:pt x="526" y="1"/>
                    </a:moveTo>
                    <a:cubicBezTo>
                      <a:pt x="505" y="106"/>
                      <a:pt x="463" y="221"/>
                      <a:pt x="421" y="326"/>
                    </a:cubicBezTo>
                    <a:cubicBezTo>
                      <a:pt x="273" y="673"/>
                      <a:pt x="116" y="999"/>
                      <a:pt x="0" y="1346"/>
                    </a:cubicBezTo>
                    <a:cubicBezTo>
                      <a:pt x="147" y="1020"/>
                      <a:pt x="337" y="704"/>
                      <a:pt x="516" y="379"/>
                    </a:cubicBezTo>
                    <a:cubicBezTo>
                      <a:pt x="579" y="274"/>
                      <a:pt x="642" y="158"/>
                      <a:pt x="673" y="32"/>
                    </a:cubicBezTo>
                    <a:lnTo>
                      <a:pt x="5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589" name="Google Shape;589;p5"/>
              <p:cNvSpPr/>
              <p:nvPr/>
            </p:nvSpPr>
            <p:spPr>
              <a:xfrm>
                <a:off x="4661825" y="330875"/>
                <a:ext cx="17075" cy="33675"/>
              </a:xfrm>
              <a:custGeom>
                <a:avLst/>
                <a:gdLst/>
                <a:ahLst/>
                <a:cxnLst/>
                <a:rect l="l" t="t" r="r" b="b"/>
                <a:pathLst>
                  <a:path w="683" h="1347" extrusionOk="0">
                    <a:moveTo>
                      <a:pt x="547" y="1"/>
                    </a:moveTo>
                    <a:cubicBezTo>
                      <a:pt x="452" y="473"/>
                      <a:pt x="94" y="873"/>
                      <a:pt x="0" y="1346"/>
                    </a:cubicBezTo>
                    <a:cubicBezTo>
                      <a:pt x="147" y="863"/>
                      <a:pt x="547" y="526"/>
                      <a:pt x="683" y="32"/>
                    </a:cubicBezTo>
                    <a:lnTo>
                      <a:pt x="5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590" name="Google Shape;590;p5"/>
              <p:cNvSpPr/>
              <p:nvPr/>
            </p:nvSpPr>
            <p:spPr>
              <a:xfrm>
                <a:off x="4687825" y="326400"/>
                <a:ext cx="41275" cy="13450"/>
              </a:xfrm>
              <a:custGeom>
                <a:avLst/>
                <a:gdLst/>
                <a:ahLst/>
                <a:cxnLst/>
                <a:rect l="l" t="t" r="r" b="b"/>
                <a:pathLst>
                  <a:path w="1651" h="538" extrusionOk="0">
                    <a:moveTo>
                      <a:pt x="1651" y="1"/>
                    </a:moveTo>
                    <a:lnTo>
                      <a:pt x="1651" y="1"/>
                    </a:lnTo>
                    <a:cubicBezTo>
                      <a:pt x="1104" y="117"/>
                      <a:pt x="568" y="390"/>
                      <a:pt x="0" y="390"/>
                    </a:cubicBezTo>
                    <a:lnTo>
                      <a:pt x="11" y="537"/>
                    </a:lnTo>
                    <a:cubicBezTo>
                      <a:pt x="600" y="484"/>
                      <a:pt x="1093" y="169"/>
                      <a:pt x="16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591" name="Google Shape;591;p5"/>
              <p:cNvSpPr/>
              <p:nvPr/>
            </p:nvSpPr>
            <p:spPr>
              <a:xfrm>
                <a:off x="4713850" y="359250"/>
                <a:ext cx="42325" cy="7400"/>
              </a:xfrm>
              <a:custGeom>
                <a:avLst/>
                <a:gdLst/>
                <a:ahLst/>
                <a:cxnLst/>
                <a:rect l="l" t="t" r="r" b="b"/>
                <a:pathLst>
                  <a:path w="1693" h="296" extrusionOk="0">
                    <a:moveTo>
                      <a:pt x="1692" y="1"/>
                    </a:moveTo>
                    <a:cubicBezTo>
                      <a:pt x="1306" y="68"/>
                      <a:pt x="929" y="172"/>
                      <a:pt x="535" y="172"/>
                    </a:cubicBezTo>
                    <a:cubicBezTo>
                      <a:pt x="501" y="172"/>
                      <a:pt x="466" y="171"/>
                      <a:pt x="431" y="169"/>
                    </a:cubicBezTo>
                    <a:lnTo>
                      <a:pt x="0" y="148"/>
                    </a:lnTo>
                    <a:lnTo>
                      <a:pt x="0" y="148"/>
                    </a:lnTo>
                    <a:lnTo>
                      <a:pt x="10" y="295"/>
                    </a:lnTo>
                    <a:lnTo>
                      <a:pt x="431" y="274"/>
                    </a:lnTo>
                    <a:cubicBezTo>
                      <a:pt x="862" y="263"/>
                      <a:pt x="1283" y="106"/>
                      <a:pt x="16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592" name="Google Shape;592;p5"/>
          <p:cNvGrpSpPr/>
          <p:nvPr/>
        </p:nvGrpSpPr>
        <p:grpSpPr>
          <a:xfrm rot="4233674">
            <a:off x="7944062" y="364141"/>
            <a:ext cx="452732" cy="245235"/>
            <a:chOff x="7268295" y="4291970"/>
            <a:chExt cx="299601" cy="242790"/>
          </a:xfrm>
        </p:grpSpPr>
        <p:sp>
          <p:nvSpPr>
            <p:cNvPr id="593" name="Google Shape;593;p5"/>
            <p:cNvSpPr/>
            <p:nvPr/>
          </p:nvSpPr>
          <p:spPr>
            <a:xfrm>
              <a:off x="7268295" y="4291970"/>
              <a:ext cx="245800" cy="201647"/>
            </a:xfrm>
            <a:custGeom>
              <a:avLst/>
              <a:gdLst/>
              <a:ahLst/>
              <a:cxnLst/>
              <a:rect l="l" t="t" r="r" b="b"/>
              <a:pathLst>
                <a:path w="1631" h="1338" extrusionOk="0">
                  <a:moveTo>
                    <a:pt x="189" y="0"/>
                  </a:moveTo>
                  <a:cubicBezTo>
                    <a:pt x="126" y="0"/>
                    <a:pt x="63" y="4"/>
                    <a:pt x="1" y="13"/>
                  </a:cubicBezTo>
                  <a:cubicBezTo>
                    <a:pt x="75" y="391"/>
                    <a:pt x="285" y="728"/>
                    <a:pt x="579" y="969"/>
                  </a:cubicBezTo>
                  <a:cubicBezTo>
                    <a:pt x="874" y="1200"/>
                    <a:pt x="1252" y="1337"/>
                    <a:pt x="1631" y="1337"/>
                  </a:cubicBezTo>
                  <a:cubicBezTo>
                    <a:pt x="1620" y="948"/>
                    <a:pt x="1409" y="570"/>
                    <a:pt x="1115" y="328"/>
                  </a:cubicBezTo>
                  <a:cubicBezTo>
                    <a:pt x="859" y="116"/>
                    <a:pt x="521"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594" name="Google Shape;594;p5"/>
            <p:cNvSpPr/>
            <p:nvPr/>
          </p:nvSpPr>
          <p:spPr>
            <a:xfrm>
              <a:off x="7319082" y="4322714"/>
              <a:ext cx="248814" cy="212045"/>
            </a:xfrm>
            <a:custGeom>
              <a:avLst/>
              <a:gdLst/>
              <a:ahLst/>
              <a:cxnLst/>
              <a:rect l="l" t="t" r="r" b="b"/>
              <a:pathLst>
                <a:path w="1651" h="1407" extrusionOk="0">
                  <a:moveTo>
                    <a:pt x="16" y="1"/>
                  </a:moveTo>
                  <a:cubicBezTo>
                    <a:pt x="11" y="1"/>
                    <a:pt x="6" y="3"/>
                    <a:pt x="0" y="8"/>
                  </a:cubicBezTo>
                  <a:lnTo>
                    <a:pt x="0" y="29"/>
                  </a:lnTo>
                  <a:cubicBezTo>
                    <a:pt x="516" y="534"/>
                    <a:pt x="988" y="965"/>
                    <a:pt x="1619" y="1406"/>
                  </a:cubicBezTo>
                  <a:lnTo>
                    <a:pt x="1630" y="1406"/>
                  </a:lnTo>
                  <a:cubicBezTo>
                    <a:pt x="1640" y="1406"/>
                    <a:pt x="1640" y="1406"/>
                    <a:pt x="1651" y="1396"/>
                  </a:cubicBezTo>
                  <a:cubicBezTo>
                    <a:pt x="1651" y="1396"/>
                    <a:pt x="1651" y="1385"/>
                    <a:pt x="1640" y="1375"/>
                  </a:cubicBezTo>
                  <a:cubicBezTo>
                    <a:pt x="1009" y="933"/>
                    <a:pt x="547" y="513"/>
                    <a:pt x="32" y="8"/>
                  </a:cubicBezTo>
                  <a:cubicBezTo>
                    <a:pt x="27" y="3"/>
                    <a:pt x="22" y="1"/>
                    <a:pt x="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sp>
        <p:nvSpPr>
          <p:cNvPr id="595" name="Google Shape;595;p5"/>
          <p:cNvSpPr txBox="1">
            <a:spLocks noGrp="1"/>
          </p:cNvSpPr>
          <p:nvPr>
            <p:ph type="title"/>
          </p:nvPr>
        </p:nvSpPr>
        <p:spPr>
          <a:xfrm>
            <a:off x="727251" y="672484"/>
            <a:ext cx="7781575" cy="865413"/>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en-US"/>
              <a:t>Click to edit Master title style</a:t>
            </a:r>
            <a:endParaRPr/>
          </a:p>
        </p:txBody>
      </p:sp>
      <p:sp>
        <p:nvSpPr>
          <p:cNvPr id="596" name="Google Shape;596;p5"/>
          <p:cNvSpPr txBox="1">
            <a:spLocks noGrp="1"/>
          </p:cNvSpPr>
          <p:nvPr>
            <p:ph type="subTitle" idx="1"/>
          </p:nvPr>
        </p:nvSpPr>
        <p:spPr>
          <a:xfrm>
            <a:off x="4857907" y="4999323"/>
            <a:ext cx="3146567" cy="1704987"/>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b="0"/>
            </a:lvl1pPr>
            <a:lvl2pPr lvl="1" algn="ctr" rtl="0">
              <a:lnSpc>
                <a:spcPct val="100000"/>
              </a:lnSpc>
              <a:spcBef>
                <a:spcPts val="0"/>
              </a:spcBef>
              <a:spcAft>
                <a:spcPts val="0"/>
              </a:spcAft>
              <a:buSzPts val="2800"/>
              <a:buNone/>
              <a:defRPr sz="2828"/>
            </a:lvl2pPr>
            <a:lvl3pPr lvl="2" algn="ctr" rtl="0">
              <a:lnSpc>
                <a:spcPct val="100000"/>
              </a:lnSpc>
              <a:spcBef>
                <a:spcPts val="0"/>
              </a:spcBef>
              <a:spcAft>
                <a:spcPts val="0"/>
              </a:spcAft>
              <a:buSzPts val="2800"/>
              <a:buNone/>
              <a:defRPr sz="2828"/>
            </a:lvl3pPr>
            <a:lvl4pPr lvl="3" algn="ctr" rtl="0">
              <a:lnSpc>
                <a:spcPct val="100000"/>
              </a:lnSpc>
              <a:spcBef>
                <a:spcPts val="0"/>
              </a:spcBef>
              <a:spcAft>
                <a:spcPts val="0"/>
              </a:spcAft>
              <a:buSzPts val="2800"/>
              <a:buNone/>
              <a:defRPr sz="2828"/>
            </a:lvl4pPr>
            <a:lvl5pPr lvl="4" algn="ctr" rtl="0">
              <a:lnSpc>
                <a:spcPct val="100000"/>
              </a:lnSpc>
              <a:spcBef>
                <a:spcPts val="0"/>
              </a:spcBef>
              <a:spcAft>
                <a:spcPts val="0"/>
              </a:spcAft>
              <a:buSzPts val="2800"/>
              <a:buNone/>
              <a:defRPr sz="2828"/>
            </a:lvl5pPr>
            <a:lvl6pPr lvl="5" algn="ctr" rtl="0">
              <a:lnSpc>
                <a:spcPct val="100000"/>
              </a:lnSpc>
              <a:spcBef>
                <a:spcPts val="0"/>
              </a:spcBef>
              <a:spcAft>
                <a:spcPts val="0"/>
              </a:spcAft>
              <a:buSzPts val="2800"/>
              <a:buNone/>
              <a:defRPr sz="2828"/>
            </a:lvl6pPr>
            <a:lvl7pPr lvl="6" algn="ctr" rtl="0">
              <a:lnSpc>
                <a:spcPct val="100000"/>
              </a:lnSpc>
              <a:spcBef>
                <a:spcPts val="0"/>
              </a:spcBef>
              <a:spcAft>
                <a:spcPts val="0"/>
              </a:spcAft>
              <a:buSzPts val="2800"/>
              <a:buNone/>
              <a:defRPr sz="2828"/>
            </a:lvl7pPr>
            <a:lvl8pPr lvl="7" algn="ctr" rtl="0">
              <a:lnSpc>
                <a:spcPct val="100000"/>
              </a:lnSpc>
              <a:spcBef>
                <a:spcPts val="0"/>
              </a:spcBef>
              <a:spcAft>
                <a:spcPts val="0"/>
              </a:spcAft>
              <a:buSzPts val="2800"/>
              <a:buNone/>
              <a:defRPr sz="2828"/>
            </a:lvl8pPr>
            <a:lvl9pPr lvl="8" algn="ctr" rtl="0">
              <a:lnSpc>
                <a:spcPct val="100000"/>
              </a:lnSpc>
              <a:spcBef>
                <a:spcPts val="0"/>
              </a:spcBef>
              <a:spcAft>
                <a:spcPts val="0"/>
              </a:spcAft>
              <a:buSzPts val="2800"/>
              <a:buNone/>
              <a:defRPr sz="2828"/>
            </a:lvl9pPr>
          </a:lstStyle>
          <a:p>
            <a:r>
              <a:rPr lang="en-US"/>
              <a:t>Click to edit Master subtitle style</a:t>
            </a:r>
            <a:endParaRPr/>
          </a:p>
        </p:txBody>
      </p:sp>
      <p:sp>
        <p:nvSpPr>
          <p:cNvPr id="597" name="Google Shape;597;p5"/>
          <p:cNvSpPr txBox="1">
            <a:spLocks noGrp="1"/>
          </p:cNvSpPr>
          <p:nvPr>
            <p:ph type="subTitle" idx="2"/>
          </p:nvPr>
        </p:nvSpPr>
        <p:spPr>
          <a:xfrm>
            <a:off x="1365969" y="4999323"/>
            <a:ext cx="3146567" cy="1704987"/>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b="0"/>
            </a:lvl1pPr>
            <a:lvl2pPr lvl="1" algn="ctr" rtl="0">
              <a:lnSpc>
                <a:spcPct val="100000"/>
              </a:lnSpc>
              <a:spcBef>
                <a:spcPts val="0"/>
              </a:spcBef>
              <a:spcAft>
                <a:spcPts val="0"/>
              </a:spcAft>
              <a:buSzPts val="2800"/>
              <a:buNone/>
              <a:defRPr sz="2828"/>
            </a:lvl2pPr>
            <a:lvl3pPr lvl="2" algn="ctr" rtl="0">
              <a:lnSpc>
                <a:spcPct val="100000"/>
              </a:lnSpc>
              <a:spcBef>
                <a:spcPts val="0"/>
              </a:spcBef>
              <a:spcAft>
                <a:spcPts val="0"/>
              </a:spcAft>
              <a:buSzPts val="2800"/>
              <a:buNone/>
              <a:defRPr sz="2828"/>
            </a:lvl3pPr>
            <a:lvl4pPr lvl="3" algn="ctr" rtl="0">
              <a:lnSpc>
                <a:spcPct val="100000"/>
              </a:lnSpc>
              <a:spcBef>
                <a:spcPts val="0"/>
              </a:spcBef>
              <a:spcAft>
                <a:spcPts val="0"/>
              </a:spcAft>
              <a:buSzPts val="2800"/>
              <a:buNone/>
              <a:defRPr sz="2828"/>
            </a:lvl4pPr>
            <a:lvl5pPr lvl="4" algn="ctr" rtl="0">
              <a:lnSpc>
                <a:spcPct val="100000"/>
              </a:lnSpc>
              <a:spcBef>
                <a:spcPts val="0"/>
              </a:spcBef>
              <a:spcAft>
                <a:spcPts val="0"/>
              </a:spcAft>
              <a:buSzPts val="2800"/>
              <a:buNone/>
              <a:defRPr sz="2828"/>
            </a:lvl5pPr>
            <a:lvl6pPr lvl="5" algn="ctr" rtl="0">
              <a:lnSpc>
                <a:spcPct val="100000"/>
              </a:lnSpc>
              <a:spcBef>
                <a:spcPts val="0"/>
              </a:spcBef>
              <a:spcAft>
                <a:spcPts val="0"/>
              </a:spcAft>
              <a:buSzPts val="2800"/>
              <a:buNone/>
              <a:defRPr sz="2828"/>
            </a:lvl6pPr>
            <a:lvl7pPr lvl="6" algn="ctr" rtl="0">
              <a:lnSpc>
                <a:spcPct val="100000"/>
              </a:lnSpc>
              <a:spcBef>
                <a:spcPts val="0"/>
              </a:spcBef>
              <a:spcAft>
                <a:spcPts val="0"/>
              </a:spcAft>
              <a:buSzPts val="2800"/>
              <a:buNone/>
              <a:defRPr sz="2828"/>
            </a:lvl7pPr>
            <a:lvl8pPr lvl="7" algn="ctr" rtl="0">
              <a:lnSpc>
                <a:spcPct val="100000"/>
              </a:lnSpc>
              <a:spcBef>
                <a:spcPts val="0"/>
              </a:spcBef>
              <a:spcAft>
                <a:spcPts val="0"/>
              </a:spcAft>
              <a:buSzPts val="2800"/>
              <a:buNone/>
              <a:defRPr sz="2828"/>
            </a:lvl8pPr>
            <a:lvl9pPr lvl="8" algn="ctr" rtl="0">
              <a:lnSpc>
                <a:spcPct val="100000"/>
              </a:lnSpc>
              <a:spcBef>
                <a:spcPts val="0"/>
              </a:spcBef>
              <a:spcAft>
                <a:spcPts val="0"/>
              </a:spcAft>
              <a:buSzPts val="2800"/>
              <a:buNone/>
              <a:defRPr sz="2828"/>
            </a:lvl9pPr>
          </a:lstStyle>
          <a:p>
            <a:r>
              <a:rPr lang="en-US"/>
              <a:t>Click to edit Master subtitle style</a:t>
            </a:r>
            <a:endParaRPr/>
          </a:p>
        </p:txBody>
      </p:sp>
      <p:sp>
        <p:nvSpPr>
          <p:cNvPr id="598" name="Google Shape;598;p5"/>
          <p:cNvSpPr txBox="1">
            <a:spLocks noGrp="1"/>
          </p:cNvSpPr>
          <p:nvPr>
            <p:ph type="subTitle" idx="3"/>
          </p:nvPr>
        </p:nvSpPr>
        <p:spPr>
          <a:xfrm>
            <a:off x="4857907" y="4385170"/>
            <a:ext cx="3146567" cy="797413"/>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727">
                <a:solidFill>
                  <a:schemeClr val="dk1"/>
                </a:solidFill>
                <a:latin typeface="Patrick Hand"/>
                <a:ea typeface="Patrick Hand"/>
                <a:cs typeface="Patrick Hand"/>
                <a:sym typeface="Patrick Hand"/>
              </a:defRPr>
            </a:lvl1pPr>
            <a:lvl2pPr lvl="1" algn="ctr" rtl="0">
              <a:lnSpc>
                <a:spcPct val="100000"/>
              </a:lnSpc>
              <a:spcBef>
                <a:spcPts val="0"/>
              </a:spcBef>
              <a:spcAft>
                <a:spcPts val="0"/>
              </a:spcAft>
              <a:buSzPts val="2400"/>
              <a:buFont typeface="Bebas Neue"/>
              <a:buNone/>
              <a:defRPr sz="2424">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24">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24">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24">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24">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24">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24">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24">
                <a:latin typeface="Bebas Neue"/>
                <a:ea typeface="Bebas Neue"/>
                <a:cs typeface="Bebas Neue"/>
                <a:sym typeface="Bebas Neue"/>
              </a:defRPr>
            </a:lvl9pPr>
          </a:lstStyle>
          <a:p>
            <a:r>
              <a:rPr lang="en-US"/>
              <a:t>Click to edit Master subtitle style</a:t>
            </a:r>
            <a:endParaRPr/>
          </a:p>
        </p:txBody>
      </p:sp>
      <p:sp>
        <p:nvSpPr>
          <p:cNvPr id="599" name="Google Shape;599;p5"/>
          <p:cNvSpPr txBox="1">
            <a:spLocks noGrp="1"/>
          </p:cNvSpPr>
          <p:nvPr>
            <p:ph type="subTitle" idx="4"/>
          </p:nvPr>
        </p:nvSpPr>
        <p:spPr>
          <a:xfrm>
            <a:off x="1365969" y="4385170"/>
            <a:ext cx="3146567" cy="797413"/>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727">
                <a:solidFill>
                  <a:schemeClr val="dk1"/>
                </a:solidFill>
                <a:latin typeface="Patrick Hand"/>
                <a:ea typeface="Patrick Hand"/>
                <a:cs typeface="Patrick Hand"/>
                <a:sym typeface="Patrick Hand"/>
              </a:defRPr>
            </a:lvl1pPr>
            <a:lvl2pPr lvl="1" algn="ctr" rtl="0">
              <a:lnSpc>
                <a:spcPct val="100000"/>
              </a:lnSpc>
              <a:spcBef>
                <a:spcPts val="0"/>
              </a:spcBef>
              <a:spcAft>
                <a:spcPts val="0"/>
              </a:spcAft>
              <a:buSzPts val="2400"/>
              <a:buFont typeface="Bebas Neue"/>
              <a:buNone/>
              <a:defRPr sz="2424">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24">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24">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24">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24">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24">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24">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24">
                <a:latin typeface="Bebas Neue"/>
                <a:ea typeface="Bebas Neue"/>
                <a:cs typeface="Bebas Neue"/>
                <a:sym typeface="Bebas Neue"/>
              </a:defRPr>
            </a:lvl9pPr>
          </a:lstStyle>
          <a:p>
            <a:r>
              <a:rPr lang="en-US"/>
              <a:t>Click to edit Master subtitle style</a:t>
            </a:r>
            <a:endParaRPr/>
          </a:p>
        </p:txBody>
      </p:sp>
    </p:spTree>
    <p:extLst>
      <p:ext uri="{BB962C8B-B14F-4D97-AF65-F5344CB8AC3E}">
        <p14:creationId xmlns:p14="http://schemas.microsoft.com/office/powerpoint/2010/main" val="1018122782"/>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00"/>
        <p:cNvGrpSpPr/>
        <p:nvPr/>
      </p:nvGrpSpPr>
      <p:grpSpPr>
        <a:xfrm>
          <a:off x="0" y="0"/>
          <a:ext cx="0" cy="0"/>
          <a:chOff x="0" y="0"/>
          <a:chExt cx="0" cy="0"/>
        </a:xfrm>
      </p:grpSpPr>
      <p:sp>
        <p:nvSpPr>
          <p:cNvPr id="601" name="Google Shape;601;p6"/>
          <p:cNvSpPr txBox="1">
            <a:spLocks noGrp="1"/>
          </p:cNvSpPr>
          <p:nvPr>
            <p:ph type="title"/>
          </p:nvPr>
        </p:nvSpPr>
        <p:spPr>
          <a:xfrm>
            <a:off x="727251" y="672484"/>
            <a:ext cx="7781575" cy="865413"/>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en-US"/>
              <a:t>Click to edit Master title style</a:t>
            </a:r>
            <a:endParaRPr/>
          </a:p>
        </p:txBody>
      </p:sp>
      <p:sp>
        <p:nvSpPr>
          <p:cNvPr id="602" name="Google Shape;602;p6"/>
          <p:cNvSpPr/>
          <p:nvPr/>
        </p:nvSpPr>
        <p:spPr>
          <a:xfrm rot="5081888" flipH="1">
            <a:off x="8215499" y="3432435"/>
            <a:ext cx="2989886" cy="2256426"/>
          </a:xfrm>
          <a:custGeom>
            <a:avLst/>
            <a:gdLst/>
            <a:ahLst/>
            <a:cxnLst/>
            <a:rect l="l" t="t" r="r" b="b"/>
            <a:pathLst>
              <a:path w="10388" h="11729" extrusionOk="0">
                <a:moveTo>
                  <a:pt x="6252" y="1"/>
                </a:moveTo>
                <a:lnTo>
                  <a:pt x="6252" y="1"/>
                </a:lnTo>
                <a:cubicBezTo>
                  <a:pt x="4202" y="501"/>
                  <a:pt x="2284" y="1718"/>
                  <a:pt x="1201" y="3518"/>
                </a:cubicBezTo>
                <a:cubicBezTo>
                  <a:pt x="133" y="5337"/>
                  <a:pt x="0" y="7754"/>
                  <a:pt x="1134" y="9521"/>
                </a:cubicBezTo>
                <a:cubicBezTo>
                  <a:pt x="1976" y="10867"/>
                  <a:pt x="3557" y="11729"/>
                  <a:pt x="5120" y="11729"/>
                </a:cubicBezTo>
                <a:cubicBezTo>
                  <a:pt x="5630" y="11729"/>
                  <a:pt x="6139" y="11637"/>
                  <a:pt x="6619" y="11440"/>
                </a:cubicBezTo>
                <a:cubicBezTo>
                  <a:pt x="8404" y="10706"/>
                  <a:pt x="9454" y="8821"/>
                  <a:pt x="9921" y="6953"/>
                </a:cubicBezTo>
                <a:cubicBezTo>
                  <a:pt x="10354" y="5286"/>
                  <a:pt x="10388" y="3402"/>
                  <a:pt x="9405" y="2018"/>
                </a:cubicBezTo>
                <a:cubicBezTo>
                  <a:pt x="8579" y="876"/>
                  <a:pt x="7514" y="52"/>
                  <a:pt x="6624" y="52"/>
                </a:cubicBezTo>
                <a:cubicBezTo>
                  <a:pt x="6435" y="52"/>
                  <a:pt x="6255" y="89"/>
                  <a:pt x="6086" y="168"/>
                </a:cubicBezTo>
                <a:lnTo>
                  <a:pt x="6252" y="1"/>
                </a:lnTo>
                <a:close/>
              </a:path>
            </a:pathLst>
          </a:custGeom>
          <a:solidFill>
            <a:srgbClr val="ACCF7F">
              <a:alpha val="1209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603" name="Google Shape;603;p6"/>
          <p:cNvSpPr/>
          <p:nvPr/>
        </p:nvSpPr>
        <p:spPr>
          <a:xfrm rot="-5715905" flipH="1">
            <a:off x="-4955828" y="6060152"/>
            <a:ext cx="7336062" cy="5536401"/>
          </a:xfrm>
          <a:custGeom>
            <a:avLst/>
            <a:gdLst/>
            <a:ahLst/>
            <a:cxnLst/>
            <a:rect l="l" t="t" r="r" b="b"/>
            <a:pathLst>
              <a:path w="10388" h="11729" extrusionOk="0">
                <a:moveTo>
                  <a:pt x="6252" y="1"/>
                </a:moveTo>
                <a:lnTo>
                  <a:pt x="6252" y="1"/>
                </a:lnTo>
                <a:cubicBezTo>
                  <a:pt x="4202" y="501"/>
                  <a:pt x="2284" y="1718"/>
                  <a:pt x="1201" y="3518"/>
                </a:cubicBezTo>
                <a:cubicBezTo>
                  <a:pt x="133" y="5337"/>
                  <a:pt x="0" y="7754"/>
                  <a:pt x="1134" y="9521"/>
                </a:cubicBezTo>
                <a:cubicBezTo>
                  <a:pt x="1976" y="10867"/>
                  <a:pt x="3557" y="11729"/>
                  <a:pt x="5120" y="11729"/>
                </a:cubicBezTo>
                <a:cubicBezTo>
                  <a:pt x="5630" y="11729"/>
                  <a:pt x="6139" y="11637"/>
                  <a:pt x="6619" y="11440"/>
                </a:cubicBezTo>
                <a:cubicBezTo>
                  <a:pt x="8404" y="10706"/>
                  <a:pt x="9454" y="8821"/>
                  <a:pt x="9921" y="6953"/>
                </a:cubicBezTo>
                <a:cubicBezTo>
                  <a:pt x="10354" y="5286"/>
                  <a:pt x="10388" y="3402"/>
                  <a:pt x="9405" y="2018"/>
                </a:cubicBezTo>
                <a:cubicBezTo>
                  <a:pt x="8579" y="876"/>
                  <a:pt x="7514" y="52"/>
                  <a:pt x="6624" y="52"/>
                </a:cubicBezTo>
                <a:cubicBezTo>
                  <a:pt x="6435" y="52"/>
                  <a:pt x="6255" y="89"/>
                  <a:pt x="6086" y="168"/>
                </a:cubicBezTo>
                <a:lnTo>
                  <a:pt x="6252" y="1"/>
                </a:lnTo>
                <a:close/>
              </a:path>
            </a:pathLst>
          </a:custGeom>
          <a:solidFill>
            <a:srgbClr val="ACCF7F">
              <a:alpha val="1209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604" name="Google Shape;604;p6"/>
          <p:cNvSpPr/>
          <p:nvPr/>
        </p:nvSpPr>
        <p:spPr>
          <a:xfrm>
            <a:off x="7092554" y="-316802"/>
            <a:ext cx="5235786" cy="2894514"/>
          </a:xfrm>
          <a:custGeom>
            <a:avLst/>
            <a:gdLst/>
            <a:ahLst/>
            <a:cxnLst/>
            <a:rect l="l" t="t" r="r" b="b"/>
            <a:pathLst>
              <a:path w="80622" h="29791" extrusionOk="0">
                <a:moveTo>
                  <a:pt x="4775" y="0"/>
                </a:moveTo>
                <a:cubicBezTo>
                  <a:pt x="4775" y="0"/>
                  <a:pt x="1" y="8996"/>
                  <a:pt x="13023" y="10474"/>
                </a:cubicBezTo>
                <a:cubicBezTo>
                  <a:pt x="23627" y="11692"/>
                  <a:pt x="17278" y="22506"/>
                  <a:pt x="28596" y="28466"/>
                </a:cubicBezTo>
                <a:cubicBezTo>
                  <a:pt x="30197" y="29310"/>
                  <a:pt x="32305" y="29790"/>
                  <a:pt x="34648" y="29790"/>
                </a:cubicBezTo>
                <a:cubicBezTo>
                  <a:pt x="40148" y="29790"/>
                  <a:pt x="46941" y="27144"/>
                  <a:pt x="51507" y="20347"/>
                </a:cubicBezTo>
                <a:cubicBezTo>
                  <a:pt x="55077" y="15017"/>
                  <a:pt x="58268" y="12899"/>
                  <a:pt x="63173" y="12899"/>
                </a:cubicBezTo>
                <a:cubicBezTo>
                  <a:pt x="64604" y="12899"/>
                  <a:pt x="66181" y="13079"/>
                  <a:pt x="67957" y="13413"/>
                </a:cubicBezTo>
                <a:cubicBezTo>
                  <a:pt x="68607" y="13536"/>
                  <a:pt x="69226" y="13594"/>
                  <a:pt x="69813" y="13594"/>
                </a:cubicBezTo>
                <a:cubicBezTo>
                  <a:pt x="78819" y="13594"/>
                  <a:pt x="80622" y="0"/>
                  <a:pt x="80622" y="0"/>
                </a:cubicBezTo>
                <a:close/>
              </a:path>
            </a:pathLst>
          </a:custGeom>
          <a:solidFill>
            <a:srgbClr val="ACCF7F">
              <a:alpha val="1209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605" name="Google Shape;605;p6"/>
          <p:cNvSpPr/>
          <p:nvPr/>
        </p:nvSpPr>
        <p:spPr>
          <a:xfrm rot="10800000" flipH="1">
            <a:off x="2509064" y="6957141"/>
            <a:ext cx="2400670" cy="1327116"/>
          </a:xfrm>
          <a:custGeom>
            <a:avLst/>
            <a:gdLst/>
            <a:ahLst/>
            <a:cxnLst/>
            <a:rect l="l" t="t" r="r" b="b"/>
            <a:pathLst>
              <a:path w="80622" h="29791" extrusionOk="0">
                <a:moveTo>
                  <a:pt x="4775" y="0"/>
                </a:moveTo>
                <a:cubicBezTo>
                  <a:pt x="4775" y="0"/>
                  <a:pt x="1" y="8996"/>
                  <a:pt x="13023" y="10474"/>
                </a:cubicBezTo>
                <a:cubicBezTo>
                  <a:pt x="23627" y="11692"/>
                  <a:pt x="17278" y="22506"/>
                  <a:pt x="28596" y="28466"/>
                </a:cubicBezTo>
                <a:cubicBezTo>
                  <a:pt x="30197" y="29310"/>
                  <a:pt x="32305" y="29790"/>
                  <a:pt x="34648" y="29790"/>
                </a:cubicBezTo>
                <a:cubicBezTo>
                  <a:pt x="40148" y="29790"/>
                  <a:pt x="46941" y="27144"/>
                  <a:pt x="51507" y="20347"/>
                </a:cubicBezTo>
                <a:cubicBezTo>
                  <a:pt x="55077" y="15017"/>
                  <a:pt x="58268" y="12899"/>
                  <a:pt x="63173" y="12899"/>
                </a:cubicBezTo>
                <a:cubicBezTo>
                  <a:pt x="64604" y="12899"/>
                  <a:pt x="66181" y="13079"/>
                  <a:pt x="67957" y="13413"/>
                </a:cubicBezTo>
                <a:cubicBezTo>
                  <a:pt x="68607" y="13536"/>
                  <a:pt x="69226" y="13594"/>
                  <a:pt x="69813" y="13594"/>
                </a:cubicBezTo>
                <a:cubicBezTo>
                  <a:pt x="78819" y="13594"/>
                  <a:pt x="80622" y="0"/>
                  <a:pt x="80622" y="0"/>
                </a:cubicBezTo>
                <a:close/>
              </a:path>
            </a:pathLst>
          </a:custGeom>
          <a:solidFill>
            <a:srgbClr val="ACCF7F">
              <a:alpha val="1209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606" name="Google Shape;606;p6"/>
          <p:cNvSpPr/>
          <p:nvPr/>
        </p:nvSpPr>
        <p:spPr>
          <a:xfrm rot="10800000" flipH="1">
            <a:off x="7624431" y="6310864"/>
            <a:ext cx="1670598" cy="1546586"/>
          </a:xfrm>
          <a:custGeom>
            <a:avLst/>
            <a:gdLst/>
            <a:ahLst/>
            <a:cxnLst/>
            <a:rect l="l" t="t" r="r" b="b"/>
            <a:pathLst>
              <a:path w="32590" h="20168" extrusionOk="0">
                <a:moveTo>
                  <a:pt x="1" y="0"/>
                </a:moveTo>
                <a:cubicBezTo>
                  <a:pt x="221" y="6273"/>
                  <a:pt x="6068" y="8542"/>
                  <a:pt x="13151" y="8542"/>
                </a:cubicBezTo>
                <a:cubicBezTo>
                  <a:pt x="14942" y="8542"/>
                  <a:pt x="16812" y="8397"/>
                  <a:pt x="18690" y="8135"/>
                </a:cubicBezTo>
                <a:cubicBezTo>
                  <a:pt x="19595" y="8008"/>
                  <a:pt x="20442" y="7949"/>
                  <a:pt x="21233" y="7949"/>
                </a:cubicBezTo>
                <a:cubicBezTo>
                  <a:pt x="32589" y="7949"/>
                  <a:pt x="32589" y="20168"/>
                  <a:pt x="32589" y="20168"/>
                </a:cubicBezTo>
                <a:lnTo>
                  <a:pt x="32589" y="0"/>
                </a:lnTo>
                <a:close/>
              </a:path>
            </a:pathLst>
          </a:custGeom>
          <a:solidFill>
            <a:srgbClr val="ACCF7F">
              <a:alpha val="1209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607" name="Google Shape;607;p6"/>
          <p:cNvSpPr/>
          <p:nvPr/>
        </p:nvSpPr>
        <p:spPr>
          <a:xfrm rot="10800000" flipH="1">
            <a:off x="-57326" y="-100179"/>
            <a:ext cx="3024627" cy="1327130"/>
          </a:xfrm>
          <a:custGeom>
            <a:avLst/>
            <a:gdLst/>
            <a:ahLst/>
            <a:cxnLst/>
            <a:rect l="l" t="t" r="r" b="b"/>
            <a:pathLst>
              <a:path w="11579" h="3396" extrusionOk="0">
                <a:moveTo>
                  <a:pt x="0" y="1"/>
                </a:moveTo>
                <a:lnTo>
                  <a:pt x="0" y="3395"/>
                </a:lnTo>
                <a:lnTo>
                  <a:pt x="11579" y="3395"/>
                </a:lnTo>
                <a:cubicBezTo>
                  <a:pt x="11579" y="3395"/>
                  <a:pt x="9094" y="1040"/>
                  <a:pt x="7389" y="1040"/>
                </a:cubicBezTo>
                <a:cubicBezTo>
                  <a:pt x="5482" y="1040"/>
                  <a:pt x="6139" y="2467"/>
                  <a:pt x="3523" y="2467"/>
                </a:cubicBezTo>
                <a:cubicBezTo>
                  <a:pt x="3377" y="2467"/>
                  <a:pt x="3221" y="2463"/>
                  <a:pt x="3053" y="2453"/>
                </a:cubicBezTo>
                <a:cubicBezTo>
                  <a:pt x="2111" y="2404"/>
                  <a:pt x="1154" y="1072"/>
                  <a:pt x="0" y="1"/>
                </a:cubicBezTo>
                <a:close/>
              </a:path>
            </a:pathLst>
          </a:custGeom>
          <a:solidFill>
            <a:srgbClr val="ACCF7F">
              <a:alpha val="1209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grpSp>
        <p:nvGrpSpPr>
          <p:cNvPr id="608" name="Google Shape;608;p6"/>
          <p:cNvGrpSpPr/>
          <p:nvPr/>
        </p:nvGrpSpPr>
        <p:grpSpPr>
          <a:xfrm>
            <a:off x="7853216" y="-44001"/>
            <a:ext cx="1681212" cy="1357934"/>
            <a:chOff x="7546325" y="0"/>
            <a:chExt cx="1664453" cy="898633"/>
          </a:xfrm>
        </p:grpSpPr>
        <p:sp>
          <p:nvSpPr>
            <p:cNvPr id="609" name="Google Shape;609;p6"/>
            <p:cNvSpPr/>
            <p:nvPr/>
          </p:nvSpPr>
          <p:spPr>
            <a:xfrm>
              <a:off x="8362969" y="0"/>
              <a:ext cx="847810" cy="898633"/>
            </a:xfrm>
            <a:custGeom>
              <a:avLst/>
              <a:gdLst/>
              <a:ahLst/>
              <a:cxnLst/>
              <a:rect l="l" t="t" r="r" b="b"/>
              <a:pathLst>
                <a:path w="6339" h="6719" extrusionOk="0">
                  <a:moveTo>
                    <a:pt x="4310" y="1"/>
                  </a:moveTo>
                  <a:cubicBezTo>
                    <a:pt x="3921" y="12"/>
                    <a:pt x="3490" y="117"/>
                    <a:pt x="3112" y="117"/>
                  </a:cubicBezTo>
                  <a:cubicBezTo>
                    <a:pt x="2039" y="1189"/>
                    <a:pt x="1093" y="2387"/>
                    <a:pt x="306" y="3700"/>
                  </a:cubicBezTo>
                  <a:cubicBezTo>
                    <a:pt x="148" y="3953"/>
                    <a:pt x="0" y="4300"/>
                    <a:pt x="190" y="4520"/>
                  </a:cubicBezTo>
                  <a:cubicBezTo>
                    <a:pt x="260" y="4604"/>
                    <a:pt x="363" y="4642"/>
                    <a:pt x="471" y="4642"/>
                  </a:cubicBezTo>
                  <a:cubicBezTo>
                    <a:pt x="524" y="4642"/>
                    <a:pt x="579" y="4633"/>
                    <a:pt x="631" y="4615"/>
                  </a:cubicBezTo>
                  <a:cubicBezTo>
                    <a:pt x="789" y="4573"/>
                    <a:pt x="925" y="4468"/>
                    <a:pt x="1062" y="4352"/>
                  </a:cubicBezTo>
                  <a:cubicBezTo>
                    <a:pt x="1782" y="3747"/>
                    <a:pt x="2388" y="2997"/>
                    <a:pt x="2828" y="2154"/>
                  </a:cubicBezTo>
                  <a:lnTo>
                    <a:pt x="2828" y="2154"/>
                  </a:lnTo>
                  <a:cubicBezTo>
                    <a:pt x="2306" y="3157"/>
                    <a:pt x="1797" y="4191"/>
                    <a:pt x="1609" y="5309"/>
                  </a:cubicBezTo>
                  <a:cubicBezTo>
                    <a:pt x="1556" y="5592"/>
                    <a:pt x="1535" y="5887"/>
                    <a:pt x="1640" y="6150"/>
                  </a:cubicBezTo>
                  <a:cubicBezTo>
                    <a:pt x="1730" y="6366"/>
                    <a:pt x="1937" y="6544"/>
                    <a:pt x="2159" y="6544"/>
                  </a:cubicBezTo>
                  <a:cubicBezTo>
                    <a:pt x="2196" y="6544"/>
                    <a:pt x="2233" y="6539"/>
                    <a:pt x="2271" y="6528"/>
                  </a:cubicBezTo>
                  <a:cubicBezTo>
                    <a:pt x="2576" y="6454"/>
                    <a:pt x="2723" y="6097"/>
                    <a:pt x="2828" y="5792"/>
                  </a:cubicBezTo>
                  <a:cubicBezTo>
                    <a:pt x="3163" y="4815"/>
                    <a:pt x="3451" y="3815"/>
                    <a:pt x="3692" y="2804"/>
                  </a:cubicBezTo>
                  <a:lnTo>
                    <a:pt x="3692" y="2804"/>
                  </a:lnTo>
                  <a:cubicBezTo>
                    <a:pt x="3474" y="3917"/>
                    <a:pt x="3512" y="5068"/>
                    <a:pt x="3805" y="6139"/>
                  </a:cubicBezTo>
                  <a:cubicBezTo>
                    <a:pt x="3887" y="6414"/>
                    <a:pt x="4037" y="6718"/>
                    <a:pt x="4304" y="6718"/>
                  </a:cubicBezTo>
                  <a:cubicBezTo>
                    <a:pt x="4313" y="6718"/>
                    <a:pt x="4322" y="6718"/>
                    <a:pt x="4331" y="6717"/>
                  </a:cubicBezTo>
                  <a:cubicBezTo>
                    <a:pt x="4489" y="6706"/>
                    <a:pt x="4636" y="6570"/>
                    <a:pt x="4699" y="6412"/>
                  </a:cubicBezTo>
                  <a:cubicBezTo>
                    <a:pt x="4772" y="6255"/>
                    <a:pt x="4783" y="6076"/>
                    <a:pt x="4793" y="5898"/>
                  </a:cubicBezTo>
                  <a:cubicBezTo>
                    <a:pt x="4825" y="4911"/>
                    <a:pt x="4783" y="3924"/>
                    <a:pt x="4637" y="2947"/>
                  </a:cubicBezTo>
                  <a:lnTo>
                    <a:pt x="4637" y="2947"/>
                  </a:lnTo>
                  <a:cubicBezTo>
                    <a:pt x="4752" y="3714"/>
                    <a:pt x="5025" y="4458"/>
                    <a:pt x="5393" y="5120"/>
                  </a:cubicBezTo>
                  <a:cubicBezTo>
                    <a:pt x="5498" y="5319"/>
                    <a:pt x="5655" y="5529"/>
                    <a:pt x="5876" y="5529"/>
                  </a:cubicBezTo>
                  <a:cubicBezTo>
                    <a:pt x="6086" y="5519"/>
                    <a:pt x="6255" y="5309"/>
                    <a:pt x="6297" y="5088"/>
                  </a:cubicBezTo>
                  <a:cubicBezTo>
                    <a:pt x="6339" y="4868"/>
                    <a:pt x="6276" y="4646"/>
                    <a:pt x="6213" y="4436"/>
                  </a:cubicBezTo>
                  <a:cubicBezTo>
                    <a:pt x="5718" y="2892"/>
                    <a:pt x="5014" y="1441"/>
                    <a:pt x="43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610" name="Google Shape;610;p6"/>
            <p:cNvSpPr/>
            <p:nvPr/>
          </p:nvSpPr>
          <p:spPr>
            <a:xfrm>
              <a:off x="8431847" y="133610"/>
              <a:ext cx="361379" cy="438684"/>
            </a:xfrm>
            <a:custGeom>
              <a:avLst/>
              <a:gdLst/>
              <a:ahLst/>
              <a:cxnLst/>
              <a:rect l="l" t="t" r="r" b="b"/>
              <a:pathLst>
                <a:path w="2702" h="3280" extrusionOk="0">
                  <a:moveTo>
                    <a:pt x="2681" y="1"/>
                  </a:moveTo>
                  <a:cubicBezTo>
                    <a:pt x="1893" y="1167"/>
                    <a:pt x="999" y="2271"/>
                    <a:pt x="1" y="3259"/>
                  </a:cubicBezTo>
                  <a:lnTo>
                    <a:pt x="22" y="3280"/>
                  </a:lnTo>
                  <a:cubicBezTo>
                    <a:pt x="1020" y="2292"/>
                    <a:pt x="1924" y="1188"/>
                    <a:pt x="2702" y="11"/>
                  </a:cubicBezTo>
                  <a:lnTo>
                    <a:pt x="268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611" name="Google Shape;611;p6"/>
            <p:cNvSpPr/>
            <p:nvPr/>
          </p:nvSpPr>
          <p:spPr>
            <a:xfrm>
              <a:off x="8639954" y="130801"/>
              <a:ext cx="185638" cy="670597"/>
            </a:xfrm>
            <a:custGeom>
              <a:avLst/>
              <a:gdLst/>
              <a:ahLst/>
              <a:cxnLst/>
              <a:rect l="l" t="t" r="r" b="b"/>
              <a:pathLst>
                <a:path w="1388" h="5014" extrusionOk="0">
                  <a:moveTo>
                    <a:pt x="1356" y="1"/>
                  </a:moveTo>
                  <a:cubicBezTo>
                    <a:pt x="1115" y="1713"/>
                    <a:pt x="652" y="3395"/>
                    <a:pt x="0" y="5004"/>
                  </a:cubicBezTo>
                  <a:lnTo>
                    <a:pt x="32" y="5014"/>
                  </a:lnTo>
                  <a:cubicBezTo>
                    <a:pt x="683" y="3406"/>
                    <a:pt x="1146" y="1724"/>
                    <a:pt x="13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612" name="Google Shape;612;p6"/>
            <p:cNvSpPr/>
            <p:nvPr/>
          </p:nvSpPr>
          <p:spPr>
            <a:xfrm>
              <a:off x="8885910" y="129330"/>
              <a:ext cx="71821" cy="698818"/>
            </a:xfrm>
            <a:custGeom>
              <a:avLst/>
              <a:gdLst/>
              <a:ahLst/>
              <a:cxnLst/>
              <a:rect l="l" t="t" r="r" b="b"/>
              <a:pathLst>
                <a:path w="537" h="5225" extrusionOk="0">
                  <a:moveTo>
                    <a:pt x="32" y="1"/>
                  </a:moveTo>
                  <a:lnTo>
                    <a:pt x="0" y="12"/>
                  </a:lnTo>
                  <a:cubicBezTo>
                    <a:pt x="295" y="1714"/>
                    <a:pt x="463" y="3469"/>
                    <a:pt x="505" y="5225"/>
                  </a:cubicBezTo>
                  <a:lnTo>
                    <a:pt x="537" y="5225"/>
                  </a:lnTo>
                  <a:cubicBezTo>
                    <a:pt x="495" y="3469"/>
                    <a:pt x="327" y="1714"/>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613" name="Google Shape;613;p6"/>
            <p:cNvSpPr/>
            <p:nvPr/>
          </p:nvSpPr>
          <p:spPr>
            <a:xfrm>
              <a:off x="8936465" y="172931"/>
              <a:ext cx="225093" cy="520268"/>
            </a:xfrm>
            <a:custGeom>
              <a:avLst/>
              <a:gdLst/>
              <a:ahLst/>
              <a:cxnLst/>
              <a:rect l="l" t="t" r="r" b="b"/>
              <a:pathLst>
                <a:path w="1683" h="3890" extrusionOk="0">
                  <a:moveTo>
                    <a:pt x="33" y="1"/>
                  </a:moveTo>
                  <a:lnTo>
                    <a:pt x="1" y="11"/>
                  </a:lnTo>
                  <a:lnTo>
                    <a:pt x="1651" y="3890"/>
                  </a:lnTo>
                  <a:lnTo>
                    <a:pt x="1682" y="3879"/>
                  </a:lnTo>
                  <a:lnTo>
                    <a:pt x="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614" name="Google Shape;614;p6"/>
            <p:cNvSpPr/>
            <p:nvPr/>
          </p:nvSpPr>
          <p:spPr>
            <a:xfrm>
              <a:off x="7546325" y="22469"/>
              <a:ext cx="1192203" cy="434136"/>
            </a:xfrm>
            <a:custGeom>
              <a:avLst/>
              <a:gdLst/>
              <a:ahLst/>
              <a:cxnLst/>
              <a:rect l="l" t="t" r="r" b="b"/>
              <a:pathLst>
                <a:path w="8914" h="3246" extrusionOk="0">
                  <a:moveTo>
                    <a:pt x="8818" y="1"/>
                  </a:moveTo>
                  <a:lnTo>
                    <a:pt x="168" y="33"/>
                  </a:lnTo>
                  <a:cubicBezTo>
                    <a:pt x="157" y="33"/>
                    <a:pt x="115" y="43"/>
                    <a:pt x="105" y="43"/>
                  </a:cubicBezTo>
                  <a:cubicBezTo>
                    <a:pt x="0" y="484"/>
                    <a:pt x="94" y="1010"/>
                    <a:pt x="357" y="1325"/>
                  </a:cubicBezTo>
                  <a:cubicBezTo>
                    <a:pt x="529" y="1531"/>
                    <a:pt x="764" y="1643"/>
                    <a:pt x="997" y="1643"/>
                  </a:cubicBezTo>
                  <a:cubicBezTo>
                    <a:pt x="1120" y="1643"/>
                    <a:pt x="1243" y="1612"/>
                    <a:pt x="1356" y="1546"/>
                  </a:cubicBezTo>
                  <a:cubicBezTo>
                    <a:pt x="1577" y="2271"/>
                    <a:pt x="2039" y="2892"/>
                    <a:pt x="2607" y="3144"/>
                  </a:cubicBezTo>
                  <a:cubicBezTo>
                    <a:pt x="2757" y="3212"/>
                    <a:pt x="2919" y="3246"/>
                    <a:pt x="3081" y="3246"/>
                  </a:cubicBezTo>
                  <a:cubicBezTo>
                    <a:pt x="3517" y="3246"/>
                    <a:pt x="3956" y="3002"/>
                    <a:pt x="4193" y="2534"/>
                  </a:cubicBezTo>
                  <a:cubicBezTo>
                    <a:pt x="4278" y="2703"/>
                    <a:pt x="4446" y="2787"/>
                    <a:pt x="4604" y="2787"/>
                  </a:cubicBezTo>
                  <a:cubicBezTo>
                    <a:pt x="4610" y="2787"/>
                    <a:pt x="4616" y="2787"/>
                    <a:pt x="4622" y="2787"/>
                  </a:cubicBezTo>
                  <a:cubicBezTo>
                    <a:pt x="4764" y="2787"/>
                    <a:pt x="4911" y="2675"/>
                    <a:pt x="4982" y="2513"/>
                  </a:cubicBezTo>
                  <a:cubicBezTo>
                    <a:pt x="5284" y="2908"/>
                    <a:pt x="5712" y="3121"/>
                    <a:pt x="6140" y="3121"/>
                  </a:cubicBezTo>
                  <a:cubicBezTo>
                    <a:pt x="6292" y="3121"/>
                    <a:pt x="6444" y="3094"/>
                    <a:pt x="6590" y="3039"/>
                  </a:cubicBezTo>
                  <a:cubicBezTo>
                    <a:pt x="7147" y="2818"/>
                    <a:pt x="7589" y="2177"/>
                    <a:pt x="7704" y="1430"/>
                  </a:cubicBezTo>
                  <a:cubicBezTo>
                    <a:pt x="7789" y="1471"/>
                    <a:pt x="7876" y="1490"/>
                    <a:pt x="7963" y="1490"/>
                  </a:cubicBezTo>
                  <a:cubicBezTo>
                    <a:pt x="8188" y="1490"/>
                    <a:pt x="8410" y="1362"/>
                    <a:pt x="8577" y="1157"/>
                  </a:cubicBezTo>
                  <a:cubicBezTo>
                    <a:pt x="8818" y="863"/>
                    <a:pt x="8913" y="411"/>
                    <a:pt x="88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615" name="Google Shape;615;p6"/>
            <p:cNvSpPr/>
            <p:nvPr/>
          </p:nvSpPr>
          <p:spPr>
            <a:xfrm>
              <a:off x="7910244" y="60586"/>
              <a:ext cx="226564" cy="333159"/>
            </a:xfrm>
            <a:custGeom>
              <a:avLst/>
              <a:gdLst/>
              <a:ahLst/>
              <a:cxnLst/>
              <a:rect l="l" t="t" r="r" b="b"/>
              <a:pathLst>
                <a:path w="1694" h="2491" extrusionOk="0">
                  <a:moveTo>
                    <a:pt x="1673" y="0"/>
                  </a:moveTo>
                  <a:lnTo>
                    <a:pt x="1" y="2470"/>
                  </a:lnTo>
                  <a:lnTo>
                    <a:pt x="33" y="2491"/>
                  </a:lnTo>
                  <a:lnTo>
                    <a:pt x="1694" y="21"/>
                  </a:lnTo>
                  <a:lnTo>
                    <a:pt x="167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616" name="Google Shape;616;p6"/>
            <p:cNvSpPr/>
            <p:nvPr/>
          </p:nvSpPr>
          <p:spPr>
            <a:xfrm>
              <a:off x="8160480" y="73158"/>
              <a:ext cx="12840" cy="281266"/>
            </a:xfrm>
            <a:custGeom>
              <a:avLst/>
              <a:gdLst/>
              <a:ahLst/>
              <a:cxnLst/>
              <a:rect l="l" t="t" r="r" b="b"/>
              <a:pathLst>
                <a:path w="96" h="2103" extrusionOk="0">
                  <a:moveTo>
                    <a:pt x="64" y="0"/>
                  </a:moveTo>
                  <a:lnTo>
                    <a:pt x="1" y="2102"/>
                  </a:lnTo>
                  <a:lnTo>
                    <a:pt x="33" y="2102"/>
                  </a:lnTo>
                  <a:lnTo>
                    <a:pt x="9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617" name="Google Shape;617;p6"/>
            <p:cNvSpPr/>
            <p:nvPr/>
          </p:nvSpPr>
          <p:spPr>
            <a:xfrm>
              <a:off x="8209831" y="74629"/>
              <a:ext cx="216533" cy="296646"/>
            </a:xfrm>
            <a:custGeom>
              <a:avLst/>
              <a:gdLst/>
              <a:ahLst/>
              <a:cxnLst/>
              <a:rect l="l" t="t" r="r" b="b"/>
              <a:pathLst>
                <a:path w="1619" h="2218" extrusionOk="0">
                  <a:moveTo>
                    <a:pt x="21" y="0"/>
                  </a:moveTo>
                  <a:lnTo>
                    <a:pt x="0" y="21"/>
                  </a:lnTo>
                  <a:lnTo>
                    <a:pt x="1598" y="2217"/>
                  </a:lnTo>
                  <a:lnTo>
                    <a:pt x="1619" y="2207"/>
                  </a:lnTo>
                  <a:lnTo>
                    <a:pt x="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618" name="Google Shape;618;p6"/>
            <p:cNvSpPr/>
            <p:nvPr/>
          </p:nvSpPr>
          <p:spPr>
            <a:xfrm>
              <a:off x="8275767" y="69012"/>
              <a:ext cx="351616" cy="108333"/>
            </a:xfrm>
            <a:custGeom>
              <a:avLst/>
              <a:gdLst/>
              <a:ahLst/>
              <a:cxnLst/>
              <a:rect l="l" t="t" r="r" b="b"/>
              <a:pathLst>
                <a:path w="2629" h="810" extrusionOk="0">
                  <a:moveTo>
                    <a:pt x="12" y="0"/>
                  </a:moveTo>
                  <a:lnTo>
                    <a:pt x="1" y="31"/>
                  </a:lnTo>
                  <a:lnTo>
                    <a:pt x="2618" y="809"/>
                  </a:lnTo>
                  <a:lnTo>
                    <a:pt x="2628" y="778"/>
                  </a:lnTo>
                  <a:lnTo>
                    <a:pt x="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619" name="Google Shape;619;p6"/>
            <p:cNvSpPr/>
            <p:nvPr/>
          </p:nvSpPr>
          <p:spPr>
            <a:xfrm>
              <a:off x="7626304" y="61923"/>
              <a:ext cx="396554" cy="102716"/>
            </a:xfrm>
            <a:custGeom>
              <a:avLst/>
              <a:gdLst/>
              <a:ahLst/>
              <a:cxnLst/>
              <a:rect l="l" t="t" r="r" b="b"/>
              <a:pathLst>
                <a:path w="2965" h="768" extrusionOk="0">
                  <a:moveTo>
                    <a:pt x="2955" y="0"/>
                  </a:moveTo>
                  <a:lnTo>
                    <a:pt x="1" y="736"/>
                  </a:lnTo>
                  <a:lnTo>
                    <a:pt x="12" y="768"/>
                  </a:lnTo>
                  <a:lnTo>
                    <a:pt x="2965" y="32"/>
                  </a:lnTo>
                  <a:lnTo>
                    <a:pt x="29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620" name="Google Shape;620;p6"/>
          <p:cNvGrpSpPr/>
          <p:nvPr/>
        </p:nvGrpSpPr>
        <p:grpSpPr>
          <a:xfrm>
            <a:off x="-290340" y="237854"/>
            <a:ext cx="1010756" cy="1154766"/>
            <a:chOff x="2577983" y="-694619"/>
            <a:chExt cx="544409" cy="415769"/>
          </a:xfrm>
        </p:grpSpPr>
        <p:sp>
          <p:nvSpPr>
            <p:cNvPr id="621" name="Google Shape;621;p6"/>
            <p:cNvSpPr/>
            <p:nvPr/>
          </p:nvSpPr>
          <p:spPr>
            <a:xfrm rot="-5400000">
              <a:off x="2642303" y="-758939"/>
              <a:ext cx="415769" cy="544409"/>
            </a:xfrm>
            <a:custGeom>
              <a:avLst/>
              <a:gdLst/>
              <a:ahLst/>
              <a:cxnLst/>
              <a:rect l="l" t="t" r="r" b="b"/>
              <a:pathLst>
                <a:path w="5572" h="7296" extrusionOk="0">
                  <a:moveTo>
                    <a:pt x="4257" y="7295"/>
                  </a:moveTo>
                  <a:cubicBezTo>
                    <a:pt x="4320" y="7001"/>
                    <a:pt x="4331" y="6749"/>
                    <a:pt x="4331" y="6454"/>
                  </a:cubicBezTo>
                  <a:cubicBezTo>
                    <a:pt x="4320" y="6223"/>
                    <a:pt x="4310" y="6002"/>
                    <a:pt x="4236" y="5782"/>
                  </a:cubicBezTo>
                  <a:cubicBezTo>
                    <a:pt x="4289" y="5855"/>
                    <a:pt x="4331" y="5918"/>
                    <a:pt x="4373" y="5981"/>
                  </a:cubicBezTo>
                  <a:cubicBezTo>
                    <a:pt x="4383" y="5992"/>
                    <a:pt x="4383" y="6002"/>
                    <a:pt x="4394" y="6013"/>
                  </a:cubicBezTo>
                  <a:cubicBezTo>
                    <a:pt x="4383" y="6170"/>
                    <a:pt x="4467" y="6338"/>
                    <a:pt x="4530" y="6475"/>
                  </a:cubicBezTo>
                  <a:cubicBezTo>
                    <a:pt x="4667" y="6759"/>
                    <a:pt x="4835" y="6990"/>
                    <a:pt x="5098" y="7169"/>
                  </a:cubicBezTo>
                  <a:cubicBezTo>
                    <a:pt x="5140" y="6875"/>
                    <a:pt x="5014" y="6602"/>
                    <a:pt x="4877" y="6370"/>
                  </a:cubicBezTo>
                  <a:cubicBezTo>
                    <a:pt x="4761" y="6212"/>
                    <a:pt x="4635" y="6118"/>
                    <a:pt x="4499" y="5992"/>
                  </a:cubicBezTo>
                  <a:cubicBezTo>
                    <a:pt x="4509" y="5971"/>
                    <a:pt x="4520" y="5939"/>
                    <a:pt x="4499" y="5908"/>
                  </a:cubicBezTo>
                  <a:cubicBezTo>
                    <a:pt x="4394" y="5750"/>
                    <a:pt x="4289" y="5582"/>
                    <a:pt x="4184" y="5413"/>
                  </a:cubicBezTo>
                  <a:cubicBezTo>
                    <a:pt x="4352" y="5572"/>
                    <a:pt x="4530" y="5687"/>
                    <a:pt x="4730" y="5792"/>
                  </a:cubicBezTo>
                  <a:cubicBezTo>
                    <a:pt x="5004" y="5939"/>
                    <a:pt x="5266" y="6055"/>
                    <a:pt x="5571" y="6086"/>
                  </a:cubicBezTo>
                  <a:cubicBezTo>
                    <a:pt x="5266" y="5603"/>
                    <a:pt x="4667" y="5256"/>
                    <a:pt x="4089" y="5256"/>
                  </a:cubicBezTo>
                  <a:cubicBezTo>
                    <a:pt x="3942" y="5025"/>
                    <a:pt x="3805" y="4794"/>
                    <a:pt x="3658" y="4563"/>
                  </a:cubicBezTo>
                  <a:cubicBezTo>
                    <a:pt x="3921" y="4731"/>
                    <a:pt x="4194" y="4825"/>
                    <a:pt x="4478" y="4920"/>
                  </a:cubicBezTo>
                  <a:cubicBezTo>
                    <a:pt x="4782" y="5004"/>
                    <a:pt x="5088" y="5067"/>
                    <a:pt x="5413" y="5046"/>
                  </a:cubicBezTo>
                  <a:cubicBezTo>
                    <a:pt x="4972" y="4615"/>
                    <a:pt x="4257" y="4394"/>
                    <a:pt x="3647" y="4531"/>
                  </a:cubicBezTo>
                  <a:cubicBezTo>
                    <a:pt x="3500" y="4299"/>
                    <a:pt x="3364" y="4068"/>
                    <a:pt x="3217" y="3837"/>
                  </a:cubicBezTo>
                  <a:cubicBezTo>
                    <a:pt x="3794" y="4152"/>
                    <a:pt x="4572" y="4194"/>
                    <a:pt x="5214" y="4058"/>
                  </a:cubicBezTo>
                  <a:cubicBezTo>
                    <a:pt x="4635" y="3722"/>
                    <a:pt x="3837" y="3669"/>
                    <a:pt x="3196" y="3806"/>
                  </a:cubicBezTo>
                  <a:cubicBezTo>
                    <a:pt x="3101" y="3648"/>
                    <a:pt x="2996" y="3490"/>
                    <a:pt x="2901" y="3343"/>
                  </a:cubicBezTo>
                  <a:cubicBezTo>
                    <a:pt x="2849" y="3269"/>
                    <a:pt x="2796" y="3196"/>
                    <a:pt x="2743" y="3133"/>
                  </a:cubicBezTo>
                  <a:cubicBezTo>
                    <a:pt x="3101" y="3238"/>
                    <a:pt x="3458" y="3290"/>
                    <a:pt x="3815" y="3311"/>
                  </a:cubicBezTo>
                  <a:cubicBezTo>
                    <a:pt x="4226" y="3332"/>
                    <a:pt x="4625" y="3322"/>
                    <a:pt x="5025" y="3217"/>
                  </a:cubicBezTo>
                  <a:cubicBezTo>
                    <a:pt x="4331" y="2933"/>
                    <a:pt x="3427" y="2849"/>
                    <a:pt x="2701" y="3070"/>
                  </a:cubicBezTo>
                  <a:cubicBezTo>
                    <a:pt x="2502" y="2797"/>
                    <a:pt x="2281" y="2534"/>
                    <a:pt x="2050" y="2271"/>
                  </a:cubicBezTo>
                  <a:cubicBezTo>
                    <a:pt x="2491" y="2386"/>
                    <a:pt x="2933" y="2439"/>
                    <a:pt x="3385" y="2470"/>
                  </a:cubicBezTo>
                  <a:cubicBezTo>
                    <a:pt x="3879" y="2491"/>
                    <a:pt x="4373" y="2491"/>
                    <a:pt x="4867" y="2355"/>
                  </a:cubicBezTo>
                  <a:cubicBezTo>
                    <a:pt x="4383" y="2208"/>
                    <a:pt x="3900" y="2145"/>
                    <a:pt x="3406" y="2113"/>
                  </a:cubicBezTo>
                  <a:cubicBezTo>
                    <a:pt x="2944" y="2092"/>
                    <a:pt x="2460" y="2103"/>
                    <a:pt x="2008" y="2218"/>
                  </a:cubicBezTo>
                  <a:cubicBezTo>
                    <a:pt x="1839" y="2040"/>
                    <a:pt x="1671" y="1851"/>
                    <a:pt x="1493" y="1672"/>
                  </a:cubicBezTo>
                  <a:cubicBezTo>
                    <a:pt x="1934" y="1788"/>
                    <a:pt x="2397" y="1714"/>
                    <a:pt x="2827" y="1672"/>
                  </a:cubicBezTo>
                  <a:cubicBezTo>
                    <a:pt x="3301" y="1620"/>
                    <a:pt x="3763" y="1609"/>
                    <a:pt x="4215" y="1451"/>
                  </a:cubicBezTo>
                  <a:cubicBezTo>
                    <a:pt x="3752" y="1325"/>
                    <a:pt x="3269" y="1272"/>
                    <a:pt x="2785" y="1314"/>
                  </a:cubicBezTo>
                  <a:cubicBezTo>
                    <a:pt x="2323" y="1377"/>
                    <a:pt x="1903" y="1503"/>
                    <a:pt x="1461" y="1630"/>
                  </a:cubicBezTo>
                  <a:cubicBezTo>
                    <a:pt x="1346" y="1503"/>
                    <a:pt x="1230" y="1388"/>
                    <a:pt x="1115" y="1262"/>
                  </a:cubicBezTo>
                  <a:cubicBezTo>
                    <a:pt x="778" y="894"/>
                    <a:pt x="452" y="505"/>
                    <a:pt x="179" y="85"/>
                  </a:cubicBezTo>
                  <a:cubicBezTo>
                    <a:pt x="127" y="1"/>
                    <a:pt x="1" y="74"/>
                    <a:pt x="53" y="158"/>
                  </a:cubicBezTo>
                  <a:cubicBezTo>
                    <a:pt x="337" y="600"/>
                    <a:pt x="673" y="1010"/>
                    <a:pt x="1031" y="1398"/>
                  </a:cubicBezTo>
                  <a:cubicBezTo>
                    <a:pt x="463" y="1840"/>
                    <a:pt x="169" y="2786"/>
                    <a:pt x="347" y="3490"/>
                  </a:cubicBezTo>
                  <a:cubicBezTo>
                    <a:pt x="662" y="2807"/>
                    <a:pt x="872" y="2134"/>
                    <a:pt x="1052" y="1409"/>
                  </a:cubicBezTo>
                  <a:cubicBezTo>
                    <a:pt x="1209" y="1588"/>
                    <a:pt x="1377" y="1756"/>
                    <a:pt x="1535" y="1935"/>
                  </a:cubicBezTo>
                  <a:cubicBezTo>
                    <a:pt x="1419" y="2050"/>
                    <a:pt x="1335" y="2208"/>
                    <a:pt x="1272" y="2355"/>
                  </a:cubicBezTo>
                  <a:cubicBezTo>
                    <a:pt x="1125" y="2702"/>
                    <a:pt x="1052" y="3070"/>
                    <a:pt x="1020" y="3437"/>
                  </a:cubicBezTo>
                  <a:cubicBezTo>
                    <a:pt x="1010" y="3627"/>
                    <a:pt x="1010" y="3816"/>
                    <a:pt x="1041" y="4016"/>
                  </a:cubicBezTo>
                  <a:cubicBezTo>
                    <a:pt x="1251" y="3690"/>
                    <a:pt x="1356" y="3332"/>
                    <a:pt x="1451" y="2965"/>
                  </a:cubicBezTo>
                  <a:cubicBezTo>
                    <a:pt x="1524" y="2629"/>
                    <a:pt x="1556" y="2323"/>
                    <a:pt x="1587" y="1987"/>
                  </a:cubicBezTo>
                  <a:cubicBezTo>
                    <a:pt x="1661" y="2061"/>
                    <a:pt x="1724" y="2134"/>
                    <a:pt x="1787" y="2208"/>
                  </a:cubicBezTo>
                  <a:cubicBezTo>
                    <a:pt x="1956" y="2376"/>
                    <a:pt x="2113" y="2555"/>
                    <a:pt x="2271" y="2744"/>
                  </a:cubicBezTo>
                  <a:cubicBezTo>
                    <a:pt x="1913" y="2986"/>
                    <a:pt x="1766" y="3427"/>
                    <a:pt x="1650" y="3816"/>
                  </a:cubicBezTo>
                  <a:cubicBezTo>
                    <a:pt x="1556" y="4110"/>
                    <a:pt x="1545" y="4415"/>
                    <a:pt x="1587" y="4720"/>
                  </a:cubicBezTo>
                  <a:cubicBezTo>
                    <a:pt x="1703" y="4563"/>
                    <a:pt x="1776" y="4394"/>
                    <a:pt x="1850" y="4236"/>
                  </a:cubicBezTo>
                  <a:lnTo>
                    <a:pt x="1945" y="3995"/>
                  </a:lnTo>
                  <a:cubicBezTo>
                    <a:pt x="2124" y="3596"/>
                    <a:pt x="2176" y="3196"/>
                    <a:pt x="2292" y="2776"/>
                  </a:cubicBezTo>
                  <a:cubicBezTo>
                    <a:pt x="2428" y="2933"/>
                    <a:pt x="2554" y="3101"/>
                    <a:pt x="2670" y="3269"/>
                  </a:cubicBezTo>
                  <a:cubicBezTo>
                    <a:pt x="2722" y="3353"/>
                    <a:pt x="2775" y="3427"/>
                    <a:pt x="2827" y="3511"/>
                  </a:cubicBezTo>
                  <a:cubicBezTo>
                    <a:pt x="2344" y="3942"/>
                    <a:pt x="2092" y="4731"/>
                    <a:pt x="2260" y="5350"/>
                  </a:cubicBezTo>
                  <a:cubicBezTo>
                    <a:pt x="2439" y="5056"/>
                    <a:pt x="2544" y="4752"/>
                    <a:pt x="2649" y="4436"/>
                  </a:cubicBezTo>
                  <a:cubicBezTo>
                    <a:pt x="2743" y="4152"/>
                    <a:pt x="2827" y="3869"/>
                    <a:pt x="2870" y="3564"/>
                  </a:cubicBezTo>
                  <a:cubicBezTo>
                    <a:pt x="3007" y="3774"/>
                    <a:pt x="3143" y="3995"/>
                    <a:pt x="3269" y="4205"/>
                  </a:cubicBezTo>
                  <a:cubicBezTo>
                    <a:pt x="2764" y="4657"/>
                    <a:pt x="2649" y="5572"/>
                    <a:pt x="2901" y="6181"/>
                  </a:cubicBezTo>
                  <a:cubicBezTo>
                    <a:pt x="3133" y="5551"/>
                    <a:pt x="3206" y="4920"/>
                    <a:pt x="3311" y="4268"/>
                  </a:cubicBezTo>
                  <a:cubicBezTo>
                    <a:pt x="3364" y="4362"/>
                    <a:pt x="3427" y="4446"/>
                    <a:pt x="3479" y="4541"/>
                  </a:cubicBezTo>
                  <a:cubicBezTo>
                    <a:pt x="3574" y="4689"/>
                    <a:pt x="3658" y="4846"/>
                    <a:pt x="3752" y="4993"/>
                  </a:cubicBezTo>
                  <a:cubicBezTo>
                    <a:pt x="3248" y="5477"/>
                    <a:pt x="3217" y="6349"/>
                    <a:pt x="3469" y="6969"/>
                  </a:cubicBezTo>
                  <a:cubicBezTo>
                    <a:pt x="3605" y="6644"/>
                    <a:pt x="3637" y="6307"/>
                    <a:pt x="3689" y="5960"/>
                  </a:cubicBezTo>
                  <a:cubicBezTo>
                    <a:pt x="3710" y="5687"/>
                    <a:pt x="3752" y="5340"/>
                    <a:pt x="3784" y="5046"/>
                  </a:cubicBezTo>
                  <a:cubicBezTo>
                    <a:pt x="3911" y="5245"/>
                    <a:pt x="4026" y="5445"/>
                    <a:pt x="4152" y="5645"/>
                  </a:cubicBezTo>
                  <a:cubicBezTo>
                    <a:pt x="3900" y="6149"/>
                    <a:pt x="3879" y="6854"/>
                    <a:pt x="4257" y="7295"/>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622" name="Google Shape;622;p6"/>
            <p:cNvGrpSpPr/>
            <p:nvPr/>
          </p:nvGrpSpPr>
          <p:grpSpPr>
            <a:xfrm>
              <a:off x="2578498" y="-693137"/>
              <a:ext cx="543365" cy="412784"/>
              <a:chOff x="4332375" y="623325"/>
              <a:chExt cx="182050" cy="138300"/>
            </a:xfrm>
          </p:grpSpPr>
          <p:sp>
            <p:nvSpPr>
              <p:cNvPr id="623" name="Google Shape;623;p6"/>
              <p:cNvSpPr/>
              <p:nvPr/>
            </p:nvSpPr>
            <p:spPr>
              <a:xfrm>
                <a:off x="4332375" y="649825"/>
                <a:ext cx="151000" cy="111800"/>
              </a:xfrm>
              <a:custGeom>
                <a:avLst/>
                <a:gdLst/>
                <a:ahLst/>
                <a:cxnLst/>
                <a:rect l="l" t="t" r="r" b="b"/>
                <a:pathLst>
                  <a:path w="6040" h="4472" extrusionOk="0">
                    <a:moveTo>
                      <a:pt x="5941" y="0"/>
                    </a:moveTo>
                    <a:cubicBezTo>
                      <a:pt x="5929" y="0"/>
                      <a:pt x="5917" y="4"/>
                      <a:pt x="5905" y="13"/>
                    </a:cubicBezTo>
                    <a:cubicBezTo>
                      <a:pt x="5053" y="559"/>
                      <a:pt x="4170" y="1054"/>
                      <a:pt x="3329" y="1621"/>
                    </a:cubicBezTo>
                    <a:cubicBezTo>
                      <a:pt x="2572" y="2126"/>
                      <a:pt x="1932" y="2778"/>
                      <a:pt x="1259" y="3397"/>
                    </a:cubicBezTo>
                    <a:cubicBezTo>
                      <a:pt x="881" y="3734"/>
                      <a:pt x="502" y="4060"/>
                      <a:pt x="71" y="4333"/>
                    </a:cubicBezTo>
                    <a:cubicBezTo>
                      <a:pt x="1" y="4377"/>
                      <a:pt x="41" y="4472"/>
                      <a:pt x="105" y="4472"/>
                    </a:cubicBezTo>
                    <a:cubicBezTo>
                      <a:pt x="117" y="4472"/>
                      <a:pt x="131" y="4468"/>
                      <a:pt x="145" y="4459"/>
                    </a:cubicBezTo>
                    <a:cubicBezTo>
                      <a:pt x="902" y="3986"/>
                      <a:pt x="1532" y="3324"/>
                      <a:pt x="2194" y="2725"/>
                    </a:cubicBezTo>
                    <a:cubicBezTo>
                      <a:pt x="2530" y="2409"/>
                      <a:pt x="2878" y="2105"/>
                      <a:pt x="3256" y="1842"/>
                    </a:cubicBezTo>
                    <a:cubicBezTo>
                      <a:pt x="3676" y="1558"/>
                      <a:pt x="4097" y="1295"/>
                      <a:pt x="4527" y="1033"/>
                    </a:cubicBezTo>
                    <a:cubicBezTo>
                      <a:pt x="5011" y="738"/>
                      <a:pt x="5494" y="454"/>
                      <a:pt x="5978" y="139"/>
                    </a:cubicBezTo>
                    <a:cubicBezTo>
                      <a:pt x="6040" y="95"/>
                      <a:pt x="5998" y="0"/>
                      <a:pt x="59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624" name="Google Shape;624;p6"/>
              <p:cNvSpPr/>
              <p:nvPr/>
            </p:nvSpPr>
            <p:spPr>
              <a:xfrm>
                <a:off x="4479975" y="634950"/>
                <a:ext cx="31300" cy="17825"/>
              </a:xfrm>
              <a:custGeom>
                <a:avLst/>
                <a:gdLst/>
                <a:ahLst/>
                <a:cxnLst/>
                <a:rect l="l" t="t" r="r" b="b"/>
                <a:pathLst>
                  <a:path w="1252" h="713" extrusionOk="0">
                    <a:moveTo>
                      <a:pt x="1135" y="1"/>
                    </a:moveTo>
                    <a:cubicBezTo>
                      <a:pt x="887" y="1"/>
                      <a:pt x="662" y="111"/>
                      <a:pt x="452" y="229"/>
                    </a:cubicBezTo>
                    <a:cubicBezTo>
                      <a:pt x="263" y="366"/>
                      <a:pt x="169" y="524"/>
                      <a:pt x="1" y="692"/>
                    </a:cubicBezTo>
                    <a:cubicBezTo>
                      <a:pt x="44" y="706"/>
                      <a:pt x="88" y="712"/>
                      <a:pt x="133" y="712"/>
                    </a:cubicBezTo>
                    <a:cubicBezTo>
                      <a:pt x="283" y="712"/>
                      <a:pt x="436" y="642"/>
                      <a:pt x="557" y="577"/>
                    </a:cubicBezTo>
                    <a:cubicBezTo>
                      <a:pt x="842" y="440"/>
                      <a:pt x="1073" y="271"/>
                      <a:pt x="1251" y="9"/>
                    </a:cubicBezTo>
                    <a:cubicBezTo>
                      <a:pt x="1212" y="4"/>
                      <a:pt x="1173" y="1"/>
                      <a:pt x="11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625" name="Google Shape;625;p6"/>
              <p:cNvSpPr/>
              <p:nvPr/>
            </p:nvSpPr>
            <p:spPr>
              <a:xfrm>
                <a:off x="4462900" y="623325"/>
                <a:ext cx="21300" cy="38675"/>
              </a:xfrm>
              <a:custGeom>
                <a:avLst/>
                <a:gdLst/>
                <a:ahLst/>
                <a:cxnLst/>
                <a:rect l="l" t="t" r="r" b="b"/>
                <a:pathLst>
                  <a:path w="852" h="1547" extrusionOk="0">
                    <a:moveTo>
                      <a:pt x="852" y="1"/>
                    </a:moveTo>
                    <a:lnTo>
                      <a:pt x="852" y="1"/>
                    </a:lnTo>
                    <a:cubicBezTo>
                      <a:pt x="358" y="316"/>
                      <a:pt x="0" y="947"/>
                      <a:pt x="21" y="1546"/>
                    </a:cubicBezTo>
                    <a:cubicBezTo>
                      <a:pt x="263" y="1336"/>
                      <a:pt x="410" y="1105"/>
                      <a:pt x="558" y="842"/>
                    </a:cubicBezTo>
                    <a:cubicBezTo>
                      <a:pt x="705" y="568"/>
                      <a:pt x="820" y="306"/>
                      <a:pt x="8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626" name="Google Shape;626;p6"/>
              <p:cNvSpPr/>
              <p:nvPr/>
            </p:nvSpPr>
            <p:spPr>
              <a:xfrm>
                <a:off x="4441625" y="627275"/>
                <a:ext cx="17075" cy="44700"/>
              </a:xfrm>
              <a:custGeom>
                <a:avLst/>
                <a:gdLst/>
                <a:ahLst/>
                <a:cxnLst/>
                <a:rect l="l" t="t" r="r" b="b"/>
                <a:pathLst>
                  <a:path w="683" h="1788" extrusionOk="0">
                    <a:moveTo>
                      <a:pt x="662" y="1"/>
                    </a:moveTo>
                    <a:cubicBezTo>
                      <a:pt x="231" y="452"/>
                      <a:pt x="0" y="1178"/>
                      <a:pt x="147" y="1788"/>
                    </a:cubicBezTo>
                    <a:cubicBezTo>
                      <a:pt x="337" y="1524"/>
                      <a:pt x="442" y="1241"/>
                      <a:pt x="536" y="936"/>
                    </a:cubicBezTo>
                    <a:cubicBezTo>
                      <a:pt x="620" y="631"/>
                      <a:pt x="683" y="326"/>
                      <a:pt x="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627" name="Google Shape;627;p6"/>
              <p:cNvSpPr/>
              <p:nvPr/>
            </p:nvSpPr>
            <p:spPr>
              <a:xfrm>
                <a:off x="4423750" y="632550"/>
                <a:ext cx="13150" cy="51000"/>
              </a:xfrm>
              <a:custGeom>
                <a:avLst/>
                <a:gdLst/>
                <a:ahLst/>
                <a:cxnLst/>
                <a:rect l="l" t="t" r="r" b="b"/>
                <a:pathLst>
                  <a:path w="526" h="2040" extrusionOk="0">
                    <a:moveTo>
                      <a:pt x="389" y="0"/>
                    </a:moveTo>
                    <a:lnTo>
                      <a:pt x="389" y="0"/>
                    </a:lnTo>
                    <a:cubicBezTo>
                      <a:pt x="53" y="578"/>
                      <a:pt x="0" y="1387"/>
                      <a:pt x="137" y="2039"/>
                    </a:cubicBezTo>
                    <a:cubicBezTo>
                      <a:pt x="484" y="1450"/>
                      <a:pt x="526" y="641"/>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628" name="Google Shape;628;p6"/>
              <p:cNvSpPr/>
              <p:nvPr/>
            </p:nvSpPr>
            <p:spPr>
              <a:xfrm>
                <a:off x="4403250" y="637000"/>
                <a:ext cx="12125" cy="59675"/>
              </a:xfrm>
              <a:custGeom>
                <a:avLst/>
                <a:gdLst/>
                <a:ahLst/>
                <a:cxnLst/>
                <a:rect l="l" t="t" r="r" b="b"/>
                <a:pathLst>
                  <a:path w="485" h="2387" extrusionOk="0">
                    <a:moveTo>
                      <a:pt x="368" y="0"/>
                    </a:moveTo>
                    <a:cubicBezTo>
                      <a:pt x="74" y="715"/>
                      <a:pt x="1" y="1651"/>
                      <a:pt x="242" y="2387"/>
                    </a:cubicBezTo>
                    <a:cubicBezTo>
                      <a:pt x="389" y="1997"/>
                      <a:pt x="442" y="1609"/>
                      <a:pt x="463" y="1209"/>
                    </a:cubicBezTo>
                    <a:cubicBezTo>
                      <a:pt x="484" y="799"/>
                      <a:pt x="484" y="40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629" name="Google Shape;629;p6"/>
              <p:cNvSpPr/>
              <p:nvPr/>
            </p:nvSpPr>
            <p:spPr>
              <a:xfrm>
                <a:off x="4384325" y="641200"/>
                <a:ext cx="10025" cy="73075"/>
              </a:xfrm>
              <a:custGeom>
                <a:avLst/>
                <a:gdLst/>
                <a:ahLst/>
                <a:cxnLst/>
                <a:rect l="l" t="t" r="r" b="b"/>
                <a:pathLst>
                  <a:path w="401" h="2923" extrusionOk="0">
                    <a:moveTo>
                      <a:pt x="274" y="0"/>
                    </a:moveTo>
                    <a:cubicBezTo>
                      <a:pt x="116" y="474"/>
                      <a:pt x="53" y="957"/>
                      <a:pt x="22" y="1451"/>
                    </a:cubicBezTo>
                    <a:cubicBezTo>
                      <a:pt x="1" y="1945"/>
                      <a:pt x="11" y="2439"/>
                      <a:pt x="148" y="2922"/>
                    </a:cubicBezTo>
                    <a:cubicBezTo>
                      <a:pt x="295" y="2439"/>
                      <a:pt x="347" y="1966"/>
                      <a:pt x="379" y="1472"/>
                    </a:cubicBezTo>
                    <a:cubicBezTo>
                      <a:pt x="400" y="978"/>
                      <a:pt x="400" y="484"/>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630" name="Google Shape;630;p6"/>
              <p:cNvSpPr/>
              <p:nvPr/>
            </p:nvSpPr>
            <p:spPr>
              <a:xfrm>
                <a:off x="4472350" y="654325"/>
                <a:ext cx="42075" cy="9150"/>
              </a:xfrm>
              <a:custGeom>
                <a:avLst/>
                <a:gdLst/>
                <a:ahLst/>
                <a:cxnLst/>
                <a:rect l="l" t="t" r="r" b="b"/>
                <a:pathLst>
                  <a:path w="1683" h="366" extrusionOk="0">
                    <a:moveTo>
                      <a:pt x="841" y="1"/>
                    </a:moveTo>
                    <a:cubicBezTo>
                      <a:pt x="558" y="12"/>
                      <a:pt x="274" y="33"/>
                      <a:pt x="1" y="159"/>
                    </a:cubicBezTo>
                    <a:cubicBezTo>
                      <a:pt x="243" y="290"/>
                      <a:pt x="536" y="366"/>
                      <a:pt x="825" y="366"/>
                    </a:cubicBezTo>
                    <a:cubicBezTo>
                      <a:pt x="1138" y="366"/>
                      <a:pt x="1447" y="277"/>
                      <a:pt x="1682" y="75"/>
                    </a:cubicBezTo>
                    <a:cubicBezTo>
                      <a:pt x="1388" y="12"/>
                      <a:pt x="1136" y="1"/>
                      <a:pt x="8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631" name="Google Shape;631;p6"/>
              <p:cNvSpPr/>
              <p:nvPr/>
            </p:nvSpPr>
            <p:spPr>
              <a:xfrm>
                <a:off x="4456050" y="667750"/>
                <a:ext cx="50225" cy="12150"/>
              </a:xfrm>
              <a:custGeom>
                <a:avLst/>
                <a:gdLst/>
                <a:ahLst/>
                <a:cxnLst/>
                <a:rect l="l" t="t" r="r" b="b"/>
                <a:pathLst>
                  <a:path w="2009" h="486" extrusionOk="0">
                    <a:moveTo>
                      <a:pt x="1" y="0"/>
                    </a:moveTo>
                    <a:lnTo>
                      <a:pt x="1" y="0"/>
                    </a:lnTo>
                    <a:cubicBezTo>
                      <a:pt x="295" y="341"/>
                      <a:pt x="757" y="485"/>
                      <a:pt x="1215" y="485"/>
                    </a:cubicBezTo>
                    <a:cubicBezTo>
                      <a:pt x="1494" y="485"/>
                      <a:pt x="1771" y="432"/>
                      <a:pt x="2009" y="337"/>
                    </a:cubicBezTo>
                    <a:cubicBezTo>
                      <a:pt x="1683" y="190"/>
                      <a:pt x="1346" y="158"/>
                      <a:pt x="1000" y="106"/>
                    </a:cubicBezTo>
                    <a:cubicBezTo>
                      <a:pt x="695" y="74"/>
                      <a:pt x="316" y="32"/>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632" name="Google Shape;632;p6"/>
              <p:cNvSpPr/>
              <p:nvPr/>
            </p:nvSpPr>
            <p:spPr>
              <a:xfrm>
                <a:off x="4435825" y="679300"/>
                <a:ext cx="50750" cy="14025"/>
              </a:xfrm>
              <a:custGeom>
                <a:avLst/>
                <a:gdLst/>
                <a:ahLst/>
                <a:cxnLst/>
                <a:rect l="l" t="t" r="r" b="b"/>
                <a:pathLst>
                  <a:path w="2030" h="561" extrusionOk="0">
                    <a:moveTo>
                      <a:pt x="1" y="1"/>
                    </a:moveTo>
                    <a:lnTo>
                      <a:pt x="1" y="1"/>
                    </a:lnTo>
                    <a:cubicBezTo>
                      <a:pt x="298" y="376"/>
                      <a:pt x="829" y="561"/>
                      <a:pt x="1337" y="561"/>
                    </a:cubicBezTo>
                    <a:cubicBezTo>
                      <a:pt x="1583" y="561"/>
                      <a:pt x="1823" y="517"/>
                      <a:pt x="2029" y="431"/>
                    </a:cubicBezTo>
                    <a:cubicBezTo>
                      <a:pt x="1356" y="190"/>
                      <a:pt x="705" y="116"/>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633" name="Google Shape;633;p6"/>
              <p:cNvSpPr/>
              <p:nvPr/>
            </p:nvSpPr>
            <p:spPr>
              <a:xfrm>
                <a:off x="4418750" y="690600"/>
                <a:ext cx="47075" cy="16875"/>
              </a:xfrm>
              <a:custGeom>
                <a:avLst/>
                <a:gdLst/>
                <a:ahLst/>
                <a:cxnLst/>
                <a:rect l="l" t="t" r="r" b="b"/>
                <a:pathLst>
                  <a:path w="1883" h="675" extrusionOk="0">
                    <a:moveTo>
                      <a:pt x="0" y="0"/>
                    </a:moveTo>
                    <a:lnTo>
                      <a:pt x="0" y="0"/>
                    </a:lnTo>
                    <a:cubicBezTo>
                      <a:pt x="335" y="411"/>
                      <a:pt x="924" y="674"/>
                      <a:pt x="1474" y="674"/>
                    </a:cubicBezTo>
                    <a:cubicBezTo>
                      <a:pt x="1614" y="674"/>
                      <a:pt x="1752" y="657"/>
                      <a:pt x="1882" y="621"/>
                    </a:cubicBezTo>
                    <a:cubicBezTo>
                      <a:pt x="1588" y="442"/>
                      <a:pt x="1294" y="337"/>
                      <a:pt x="967" y="232"/>
                    </a:cubicBezTo>
                    <a:cubicBezTo>
                      <a:pt x="652" y="127"/>
                      <a:pt x="348" y="3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634" name="Google Shape;634;p6"/>
              <p:cNvSpPr/>
              <p:nvPr/>
            </p:nvSpPr>
            <p:spPr>
              <a:xfrm>
                <a:off x="4400100" y="704800"/>
                <a:ext cx="49950" cy="18750"/>
              </a:xfrm>
              <a:custGeom>
                <a:avLst/>
                <a:gdLst/>
                <a:ahLst/>
                <a:cxnLst/>
                <a:rect l="l" t="t" r="r" b="b"/>
                <a:pathLst>
                  <a:path w="1998" h="750" extrusionOk="0">
                    <a:moveTo>
                      <a:pt x="1" y="0"/>
                    </a:moveTo>
                    <a:lnTo>
                      <a:pt x="1" y="0"/>
                    </a:lnTo>
                    <a:cubicBezTo>
                      <a:pt x="221" y="389"/>
                      <a:pt x="694" y="536"/>
                      <a:pt x="1094" y="673"/>
                    </a:cubicBezTo>
                    <a:cubicBezTo>
                      <a:pt x="1279" y="726"/>
                      <a:pt x="1468" y="750"/>
                      <a:pt x="1659" y="750"/>
                    </a:cubicBezTo>
                    <a:cubicBezTo>
                      <a:pt x="1771" y="750"/>
                      <a:pt x="1884" y="741"/>
                      <a:pt x="1998" y="726"/>
                    </a:cubicBezTo>
                    <a:cubicBezTo>
                      <a:pt x="1839" y="610"/>
                      <a:pt x="1671" y="536"/>
                      <a:pt x="1514" y="463"/>
                    </a:cubicBezTo>
                    <a:lnTo>
                      <a:pt x="1272" y="368"/>
                    </a:lnTo>
                    <a:cubicBezTo>
                      <a:pt x="851" y="179"/>
                      <a:pt x="431" y="126"/>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635" name="Google Shape;635;p6"/>
              <p:cNvSpPr/>
              <p:nvPr/>
            </p:nvSpPr>
            <p:spPr>
              <a:xfrm>
                <a:off x="4378800" y="722650"/>
                <a:ext cx="53625" cy="14650"/>
              </a:xfrm>
              <a:custGeom>
                <a:avLst/>
                <a:gdLst/>
                <a:ahLst/>
                <a:cxnLst/>
                <a:rect l="l" t="t" r="r" b="b"/>
                <a:pathLst>
                  <a:path w="2145" h="586" extrusionOk="0">
                    <a:moveTo>
                      <a:pt x="1" y="1"/>
                    </a:moveTo>
                    <a:cubicBezTo>
                      <a:pt x="138" y="148"/>
                      <a:pt x="306" y="253"/>
                      <a:pt x="484" y="327"/>
                    </a:cubicBezTo>
                    <a:cubicBezTo>
                      <a:pt x="842" y="474"/>
                      <a:pt x="1199" y="547"/>
                      <a:pt x="1577" y="579"/>
                    </a:cubicBezTo>
                    <a:cubicBezTo>
                      <a:pt x="1646" y="583"/>
                      <a:pt x="1713" y="585"/>
                      <a:pt x="1781" y="585"/>
                    </a:cubicBezTo>
                    <a:cubicBezTo>
                      <a:pt x="1899" y="585"/>
                      <a:pt x="2018" y="578"/>
                      <a:pt x="2145" y="558"/>
                    </a:cubicBezTo>
                    <a:cubicBezTo>
                      <a:pt x="1819" y="348"/>
                      <a:pt x="1462" y="243"/>
                      <a:pt x="1105" y="148"/>
                    </a:cubicBezTo>
                    <a:cubicBezTo>
                      <a:pt x="726" y="75"/>
                      <a:pt x="390" y="43"/>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636" name="Google Shape;636;p6"/>
              <p:cNvSpPr/>
              <p:nvPr/>
            </p:nvSpPr>
            <p:spPr>
              <a:xfrm>
                <a:off x="4366475" y="736325"/>
                <a:ext cx="52825" cy="18925"/>
              </a:xfrm>
              <a:custGeom>
                <a:avLst/>
                <a:gdLst/>
                <a:ahLst/>
                <a:cxnLst/>
                <a:rect l="l" t="t" r="r" b="b"/>
                <a:pathLst>
                  <a:path w="2113" h="757" extrusionOk="0">
                    <a:moveTo>
                      <a:pt x="0" y="0"/>
                    </a:moveTo>
                    <a:cubicBezTo>
                      <a:pt x="355" y="474"/>
                      <a:pt x="1050" y="757"/>
                      <a:pt x="1675" y="757"/>
                    </a:cubicBezTo>
                    <a:cubicBezTo>
                      <a:pt x="1827" y="757"/>
                      <a:pt x="1975" y="740"/>
                      <a:pt x="2112" y="705"/>
                    </a:cubicBezTo>
                    <a:cubicBezTo>
                      <a:pt x="1430" y="379"/>
                      <a:pt x="736" y="179"/>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637" name="Google Shape;637;p6"/>
              <p:cNvSpPr/>
              <p:nvPr/>
            </p:nvSpPr>
            <p:spPr>
              <a:xfrm>
                <a:off x="4363850" y="657250"/>
                <a:ext cx="13150" cy="70425"/>
              </a:xfrm>
              <a:custGeom>
                <a:avLst/>
                <a:gdLst/>
                <a:ahLst/>
                <a:cxnLst/>
                <a:rect l="l" t="t" r="r" b="b"/>
                <a:pathLst>
                  <a:path w="526" h="2817" extrusionOk="0">
                    <a:moveTo>
                      <a:pt x="178" y="0"/>
                    </a:moveTo>
                    <a:cubicBezTo>
                      <a:pt x="52" y="462"/>
                      <a:pt x="0" y="946"/>
                      <a:pt x="42" y="1429"/>
                    </a:cubicBezTo>
                    <a:cubicBezTo>
                      <a:pt x="105" y="1913"/>
                      <a:pt x="241" y="2343"/>
                      <a:pt x="378" y="2817"/>
                    </a:cubicBezTo>
                    <a:cubicBezTo>
                      <a:pt x="526" y="2354"/>
                      <a:pt x="452" y="1850"/>
                      <a:pt x="399" y="1387"/>
                    </a:cubicBezTo>
                    <a:cubicBezTo>
                      <a:pt x="346" y="914"/>
                      <a:pt x="336" y="462"/>
                      <a:pt x="1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638" name="Google Shape;638;p6"/>
          <p:cNvGrpSpPr/>
          <p:nvPr/>
        </p:nvGrpSpPr>
        <p:grpSpPr>
          <a:xfrm rot="10800000">
            <a:off x="-705494" y="6502050"/>
            <a:ext cx="1533193" cy="1831386"/>
            <a:chOff x="3568700" y="2891825"/>
            <a:chExt cx="267775" cy="213800"/>
          </a:xfrm>
        </p:grpSpPr>
        <p:sp>
          <p:nvSpPr>
            <p:cNvPr id="639" name="Google Shape;639;p6"/>
            <p:cNvSpPr/>
            <p:nvPr/>
          </p:nvSpPr>
          <p:spPr>
            <a:xfrm>
              <a:off x="3619150" y="2891825"/>
              <a:ext cx="217325" cy="213800"/>
            </a:xfrm>
            <a:custGeom>
              <a:avLst/>
              <a:gdLst/>
              <a:ahLst/>
              <a:cxnLst/>
              <a:rect l="l" t="t" r="r" b="b"/>
              <a:pathLst>
                <a:path w="8693" h="8552" extrusionOk="0">
                  <a:moveTo>
                    <a:pt x="968" y="0"/>
                  </a:moveTo>
                  <a:cubicBezTo>
                    <a:pt x="557" y="357"/>
                    <a:pt x="410" y="620"/>
                    <a:pt x="1" y="977"/>
                  </a:cubicBezTo>
                  <a:cubicBezTo>
                    <a:pt x="494" y="3184"/>
                    <a:pt x="1367" y="5497"/>
                    <a:pt x="2197" y="7599"/>
                  </a:cubicBezTo>
                  <a:cubicBezTo>
                    <a:pt x="2302" y="7883"/>
                    <a:pt x="2428" y="8177"/>
                    <a:pt x="2660" y="8367"/>
                  </a:cubicBezTo>
                  <a:cubicBezTo>
                    <a:pt x="2793" y="8482"/>
                    <a:pt x="2975" y="8551"/>
                    <a:pt x="3148" y="8551"/>
                  </a:cubicBezTo>
                  <a:cubicBezTo>
                    <a:pt x="3275" y="8551"/>
                    <a:pt x="3397" y="8514"/>
                    <a:pt x="3490" y="8430"/>
                  </a:cubicBezTo>
                  <a:cubicBezTo>
                    <a:pt x="3732" y="8220"/>
                    <a:pt x="3711" y="7851"/>
                    <a:pt x="3658" y="7536"/>
                  </a:cubicBezTo>
                  <a:cubicBezTo>
                    <a:pt x="3469" y="6475"/>
                    <a:pt x="3122" y="5445"/>
                    <a:pt x="2575" y="4509"/>
                  </a:cubicBezTo>
                  <a:lnTo>
                    <a:pt x="2575" y="4509"/>
                  </a:lnTo>
                  <a:cubicBezTo>
                    <a:pt x="3269" y="5676"/>
                    <a:pt x="4068" y="6779"/>
                    <a:pt x="4972" y="7788"/>
                  </a:cubicBezTo>
                  <a:cubicBezTo>
                    <a:pt x="5130" y="7956"/>
                    <a:pt x="5298" y="8135"/>
                    <a:pt x="5508" y="8241"/>
                  </a:cubicBezTo>
                  <a:cubicBezTo>
                    <a:pt x="5614" y="8291"/>
                    <a:pt x="5729" y="8319"/>
                    <a:pt x="5841" y="8319"/>
                  </a:cubicBezTo>
                  <a:cubicBezTo>
                    <a:pt x="5963" y="8319"/>
                    <a:pt x="6082" y="8285"/>
                    <a:pt x="6181" y="8209"/>
                  </a:cubicBezTo>
                  <a:cubicBezTo>
                    <a:pt x="6496" y="7956"/>
                    <a:pt x="6391" y="7463"/>
                    <a:pt x="6233" y="7094"/>
                  </a:cubicBezTo>
                  <a:cubicBezTo>
                    <a:pt x="5622" y="5689"/>
                    <a:pt x="4662" y="4427"/>
                    <a:pt x="3471" y="3458"/>
                  </a:cubicBezTo>
                  <a:lnTo>
                    <a:pt x="3471" y="3458"/>
                  </a:lnTo>
                  <a:cubicBezTo>
                    <a:pt x="4602" y="4295"/>
                    <a:pt x="5772" y="5070"/>
                    <a:pt x="6980" y="5791"/>
                  </a:cubicBezTo>
                  <a:cubicBezTo>
                    <a:pt x="7254" y="5951"/>
                    <a:pt x="7572" y="6111"/>
                    <a:pt x="7875" y="6111"/>
                  </a:cubicBezTo>
                  <a:cubicBezTo>
                    <a:pt x="7990" y="6111"/>
                    <a:pt x="8102" y="6088"/>
                    <a:pt x="8209" y="6033"/>
                  </a:cubicBezTo>
                  <a:cubicBezTo>
                    <a:pt x="8545" y="5854"/>
                    <a:pt x="8662" y="5392"/>
                    <a:pt x="8545" y="5013"/>
                  </a:cubicBezTo>
                  <a:cubicBezTo>
                    <a:pt x="8440" y="4646"/>
                    <a:pt x="8157" y="4352"/>
                    <a:pt x="7863" y="4099"/>
                  </a:cubicBezTo>
                  <a:cubicBezTo>
                    <a:pt x="6686" y="3100"/>
                    <a:pt x="5224" y="2491"/>
                    <a:pt x="3785" y="1923"/>
                  </a:cubicBezTo>
                  <a:lnTo>
                    <a:pt x="3785" y="1923"/>
                  </a:lnTo>
                  <a:cubicBezTo>
                    <a:pt x="4902" y="2357"/>
                    <a:pt x="6091" y="2570"/>
                    <a:pt x="7285" y="2570"/>
                  </a:cubicBezTo>
                  <a:cubicBezTo>
                    <a:pt x="7394" y="2570"/>
                    <a:pt x="7502" y="2568"/>
                    <a:pt x="7610" y="2565"/>
                  </a:cubicBezTo>
                  <a:cubicBezTo>
                    <a:pt x="7842" y="2554"/>
                    <a:pt x="8083" y="2533"/>
                    <a:pt x="8293" y="2439"/>
                  </a:cubicBezTo>
                  <a:cubicBezTo>
                    <a:pt x="8503" y="2334"/>
                    <a:pt x="8683" y="2123"/>
                    <a:pt x="8683" y="1892"/>
                  </a:cubicBezTo>
                  <a:cubicBezTo>
                    <a:pt x="8693" y="1493"/>
                    <a:pt x="8230" y="1261"/>
                    <a:pt x="7852" y="1135"/>
                  </a:cubicBezTo>
                  <a:cubicBezTo>
                    <a:pt x="5876" y="515"/>
                    <a:pt x="3038" y="94"/>
                    <a:pt x="9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640" name="Google Shape;640;p6"/>
            <p:cNvSpPr/>
            <p:nvPr/>
          </p:nvSpPr>
          <p:spPr>
            <a:xfrm>
              <a:off x="3679600" y="2918350"/>
              <a:ext cx="142175" cy="22900"/>
            </a:xfrm>
            <a:custGeom>
              <a:avLst/>
              <a:gdLst/>
              <a:ahLst/>
              <a:cxnLst/>
              <a:rect l="l" t="t" r="r" b="b"/>
              <a:pathLst>
                <a:path w="5687" h="916" extrusionOk="0">
                  <a:moveTo>
                    <a:pt x="0" y="0"/>
                  </a:moveTo>
                  <a:lnTo>
                    <a:pt x="0" y="32"/>
                  </a:lnTo>
                  <a:cubicBezTo>
                    <a:pt x="1850" y="526"/>
                    <a:pt x="3763" y="820"/>
                    <a:pt x="5686" y="915"/>
                  </a:cubicBezTo>
                  <a:lnTo>
                    <a:pt x="5686" y="883"/>
                  </a:lnTo>
                  <a:cubicBezTo>
                    <a:pt x="3773" y="789"/>
                    <a:pt x="1860" y="49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641" name="Google Shape;641;p6"/>
            <p:cNvSpPr/>
            <p:nvPr/>
          </p:nvSpPr>
          <p:spPr>
            <a:xfrm>
              <a:off x="3672475" y="2923600"/>
              <a:ext cx="145350" cy="100675"/>
            </a:xfrm>
            <a:custGeom>
              <a:avLst/>
              <a:gdLst/>
              <a:ahLst/>
              <a:cxnLst/>
              <a:rect l="l" t="t" r="r" b="b"/>
              <a:pathLst>
                <a:path w="5814" h="4027" extrusionOk="0">
                  <a:moveTo>
                    <a:pt x="22" y="0"/>
                  </a:moveTo>
                  <a:lnTo>
                    <a:pt x="1" y="32"/>
                  </a:lnTo>
                  <a:cubicBezTo>
                    <a:pt x="1746" y="1609"/>
                    <a:pt x="3701" y="2954"/>
                    <a:pt x="5803" y="4027"/>
                  </a:cubicBezTo>
                  <a:lnTo>
                    <a:pt x="5814" y="3995"/>
                  </a:lnTo>
                  <a:cubicBezTo>
                    <a:pt x="3722" y="2922"/>
                    <a:pt x="1767" y="1577"/>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642" name="Google Shape;642;p6"/>
            <p:cNvSpPr/>
            <p:nvPr/>
          </p:nvSpPr>
          <p:spPr>
            <a:xfrm>
              <a:off x="3659100" y="2935150"/>
              <a:ext cx="100400" cy="150625"/>
            </a:xfrm>
            <a:custGeom>
              <a:avLst/>
              <a:gdLst/>
              <a:ahLst/>
              <a:cxnLst/>
              <a:rect l="l" t="t" r="r" b="b"/>
              <a:pathLst>
                <a:path w="4016" h="6025" extrusionOk="0">
                  <a:moveTo>
                    <a:pt x="31" y="1"/>
                  </a:moveTo>
                  <a:lnTo>
                    <a:pt x="0" y="22"/>
                  </a:lnTo>
                  <a:cubicBezTo>
                    <a:pt x="1178" y="2114"/>
                    <a:pt x="2523" y="4132"/>
                    <a:pt x="3994" y="6024"/>
                  </a:cubicBezTo>
                  <a:lnTo>
                    <a:pt x="4015" y="6003"/>
                  </a:lnTo>
                  <a:cubicBezTo>
                    <a:pt x="2544" y="4111"/>
                    <a:pt x="1209" y="2093"/>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643" name="Google Shape;643;p6"/>
            <p:cNvSpPr/>
            <p:nvPr/>
          </p:nvSpPr>
          <p:spPr>
            <a:xfrm>
              <a:off x="3656200" y="2952775"/>
              <a:ext cx="41000" cy="142700"/>
            </a:xfrm>
            <a:custGeom>
              <a:avLst/>
              <a:gdLst/>
              <a:ahLst/>
              <a:cxnLst/>
              <a:rect l="l" t="t" r="r" b="b"/>
              <a:pathLst>
                <a:path w="1640" h="5708" extrusionOk="0">
                  <a:moveTo>
                    <a:pt x="32" y="1"/>
                  </a:moveTo>
                  <a:lnTo>
                    <a:pt x="0" y="11"/>
                  </a:lnTo>
                  <a:lnTo>
                    <a:pt x="1609" y="5708"/>
                  </a:lnTo>
                  <a:lnTo>
                    <a:pt x="1640" y="5697"/>
                  </a:lnTo>
                  <a:lnTo>
                    <a:pt x="3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644" name="Google Shape;644;p6"/>
            <p:cNvSpPr/>
            <p:nvPr/>
          </p:nvSpPr>
          <p:spPr>
            <a:xfrm>
              <a:off x="3568700" y="2915725"/>
              <a:ext cx="142975" cy="147450"/>
            </a:xfrm>
            <a:custGeom>
              <a:avLst/>
              <a:gdLst/>
              <a:ahLst/>
              <a:cxnLst/>
              <a:rect l="l" t="t" r="r" b="b"/>
              <a:pathLst>
                <a:path w="5719" h="5898" extrusionOk="0">
                  <a:moveTo>
                    <a:pt x="2586" y="0"/>
                  </a:moveTo>
                  <a:cubicBezTo>
                    <a:pt x="2413" y="21"/>
                    <a:pt x="2223" y="21"/>
                    <a:pt x="2034" y="21"/>
                  </a:cubicBezTo>
                  <a:cubicBezTo>
                    <a:pt x="1845" y="21"/>
                    <a:pt x="1656" y="21"/>
                    <a:pt x="1482" y="42"/>
                  </a:cubicBezTo>
                  <a:cubicBezTo>
                    <a:pt x="947" y="1378"/>
                    <a:pt x="410" y="2733"/>
                    <a:pt x="85" y="4131"/>
                  </a:cubicBezTo>
                  <a:cubicBezTo>
                    <a:pt x="43" y="4321"/>
                    <a:pt x="1" y="4520"/>
                    <a:pt x="53" y="4709"/>
                  </a:cubicBezTo>
                  <a:cubicBezTo>
                    <a:pt x="103" y="4887"/>
                    <a:pt x="255" y="5047"/>
                    <a:pt x="439" y="5047"/>
                  </a:cubicBezTo>
                  <a:cubicBezTo>
                    <a:pt x="451" y="5047"/>
                    <a:pt x="462" y="5047"/>
                    <a:pt x="473" y="5045"/>
                  </a:cubicBezTo>
                  <a:cubicBezTo>
                    <a:pt x="673" y="5014"/>
                    <a:pt x="799" y="4814"/>
                    <a:pt x="884" y="4625"/>
                  </a:cubicBezTo>
                  <a:cubicBezTo>
                    <a:pt x="1167" y="4005"/>
                    <a:pt x="1356" y="3332"/>
                    <a:pt x="1409" y="2649"/>
                  </a:cubicBezTo>
                  <a:lnTo>
                    <a:pt x="1409" y="2649"/>
                  </a:lnTo>
                  <a:cubicBezTo>
                    <a:pt x="1346" y="3511"/>
                    <a:pt x="1377" y="4384"/>
                    <a:pt x="1482" y="5235"/>
                  </a:cubicBezTo>
                  <a:cubicBezTo>
                    <a:pt x="1503" y="5393"/>
                    <a:pt x="1524" y="5540"/>
                    <a:pt x="1598" y="5676"/>
                  </a:cubicBezTo>
                  <a:cubicBezTo>
                    <a:pt x="1668" y="5796"/>
                    <a:pt x="1806" y="5898"/>
                    <a:pt x="1946" y="5898"/>
                  </a:cubicBezTo>
                  <a:cubicBezTo>
                    <a:pt x="1953" y="5898"/>
                    <a:pt x="1959" y="5898"/>
                    <a:pt x="1966" y="5897"/>
                  </a:cubicBezTo>
                  <a:cubicBezTo>
                    <a:pt x="2218" y="5876"/>
                    <a:pt x="2344" y="5582"/>
                    <a:pt x="2397" y="5330"/>
                  </a:cubicBezTo>
                  <a:cubicBezTo>
                    <a:pt x="2581" y="4356"/>
                    <a:pt x="2531" y="3341"/>
                    <a:pt x="2249" y="2399"/>
                  </a:cubicBezTo>
                  <a:lnTo>
                    <a:pt x="2249" y="2399"/>
                  </a:lnTo>
                  <a:cubicBezTo>
                    <a:pt x="2545" y="3250"/>
                    <a:pt x="2886" y="4092"/>
                    <a:pt x="3259" y="4909"/>
                  </a:cubicBezTo>
                  <a:cubicBezTo>
                    <a:pt x="3374" y="5161"/>
                    <a:pt x="3542" y="5456"/>
                    <a:pt x="3816" y="5487"/>
                  </a:cubicBezTo>
                  <a:cubicBezTo>
                    <a:pt x="3832" y="5489"/>
                    <a:pt x="3849" y="5490"/>
                    <a:pt x="3865" y="5490"/>
                  </a:cubicBezTo>
                  <a:cubicBezTo>
                    <a:pt x="4089" y="5490"/>
                    <a:pt x="4294" y="5293"/>
                    <a:pt x="4362" y="5077"/>
                  </a:cubicBezTo>
                  <a:cubicBezTo>
                    <a:pt x="4446" y="4835"/>
                    <a:pt x="4394" y="4583"/>
                    <a:pt x="4331" y="4342"/>
                  </a:cubicBezTo>
                  <a:cubicBezTo>
                    <a:pt x="4079" y="3385"/>
                    <a:pt x="3532" y="2544"/>
                    <a:pt x="2975" y="1724"/>
                  </a:cubicBezTo>
                  <a:lnTo>
                    <a:pt x="2975" y="1724"/>
                  </a:lnTo>
                  <a:cubicBezTo>
                    <a:pt x="3448" y="2408"/>
                    <a:pt x="4058" y="2996"/>
                    <a:pt x="4762" y="3448"/>
                  </a:cubicBezTo>
                  <a:cubicBezTo>
                    <a:pt x="4888" y="3522"/>
                    <a:pt x="5025" y="3606"/>
                    <a:pt x="5172" y="3627"/>
                  </a:cubicBezTo>
                  <a:cubicBezTo>
                    <a:pt x="5196" y="3630"/>
                    <a:pt x="5220" y="3632"/>
                    <a:pt x="5245" y="3632"/>
                  </a:cubicBezTo>
                  <a:cubicBezTo>
                    <a:pt x="5371" y="3632"/>
                    <a:pt x="5501" y="3585"/>
                    <a:pt x="5571" y="3480"/>
                  </a:cubicBezTo>
                  <a:cubicBezTo>
                    <a:pt x="5718" y="3269"/>
                    <a:pt x="5560" y="2985"/>
                    <a:pt x="5403" y="2775"/>
                  </a:cubicBezTo>
                  <a:cubicBezTo>
                    <a:pt x="4583" y="1735"/>
                    <a:pt x="3637" y="799"/>
                    <a:pt x="25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645" name="Google Shape;645;p6"/>
            <p:cNvSpPr/>
            <p:nvPr/>
          </p:nvSpPr>
          <p:spPr>
            <a:xfrm>
              <a:off x="3632550" y="2934900"/>
              <a:ext cx="67300" cy="63875"/>
            </a:xfrm>
            <a:custGeom>
              <a:avLst/>
              <a:gdLst/>
              <a:ahLst/>
              <a:cxnLst/>
              <a:rect l="l" t="t" r="r" b="b"/>
              <a:pathLst>
                <a:path w="2692" h="2555" extrusionOk="0">
                  <a:moveTo>
                    <a:pt x="21" y="1"/>
                  </a:moveTo>
                  <a:lnTo>
                    <a:pt x="0" y="22"/>
                  </a:lnTo>
                  <a:cubicBezTo>
                    <a:pt x="799" y="957"/>
                    <a:pt x="1693" y="1809"/>
                    <a:pt x="2670" y="2555"/>
                  </a:cubicBezTo>
                  <a:lnTo>
                    <a:pt x="2691" y="2523"/>
                  </a:lnTo>
                  <a:cubicBezTo>
                    <a:pt x="1714" y="1788"/>
                    <a:pt x="820" y="936"/>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646" name="Google Shape;646;p6"/>
            <p:cNvSpPr/>
            <p:nvPr/>
          </p:nvSpPr>
          <p:spPr>
            <a:xfrm>
              <a:off x="3626775" y="2935425"/>
              <a:ext cx="41000" cy="105400"/>
            </a:xfrm>
            <a:custGeom>
              <a:avLst/>
              <a:gdLst/>
              <a:ahLst/>
              <a:cxnLst/>
              <a:rect l="l" t="t" r="r" b="b"/>
              <a:pathLst>
                <a:path w="1640" h="4216" extrusionOk="0">
                  <a:moveTo>
                    <a:pt x="32" y="1"/>
                  </a:moveTo>
                  <a:lnTo>
                    <a:pt x="0" y="11"/>
                  </a:lnTo>
                  <a:cubicBezTo>
                    <a:pt x="357" y="1472"/>
                    <a:pt x="894" y="2891"/>
                    <a:pt x="1609" y="4215"/>
                  </a:cubicBezTo>
                  <a:lnTo>
                    <a:pt x="1640" y="4194"/>
                  </a:lnTo>
                  <a:cubicBezTo>
                    <a:pt x="925" y="2870"/>
                    <a:pt x="389" y="146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647" name="Google Shape;647;p6"/>
            <p:cNvSpPr/>
            <p:nvPr/>
          </p:nvSpPr>
          <p:spPr>
            <a:xfrm>
              <a:off x="3611800" y="2936750"/>
              <a:ext cx="4750" cy="115100"/>
            </a:xfrm>
            <a:custGeom>
              <a:avLst/>
              <a:gdLst/>
              <a:ahLst/>
              <a:cxnLst/>
              <a:rect l="l" t="t" r="r" b="b"/>
              <a:pathLst>
                <a:path w="190" h="4604" extrusionOk="0">
                  <a:moveTo>
                    <a:pt x="158" y="0"/>
                  </a:moveTo>
                  <a:cubicBezTo>
                    <a:pt x="21" y="1525"/>
                    <a:pt x="0" y="3080"/>
                    <a:pt x="85" y="4604"/>
                  </a:cubicBezTo>
                  <a:lnTo>
                    <a:pt x="116" y="4604"/>
                  </a:lnTo>
                  <a:cubicBezTo>
                    <a:pt x="32" y="3080"/>
                    <a:pt x="53" y="1525"/>
                    <a:pt x="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648" name="Google Shape;648;p6"/>
            <p:cNvSpPr/>
            <p:nvPr/>
          </p:nvSpPr>
          <p:spPr>
            <a:xfrm>
              <a:off x="3577650" y="2944900"/>
              <a:ext cx="31025" cy="89625"/>
            </a:xfrm>
            <a:custGeom>
              <a:avLst/>
              <a:gdLst/>
              <a:ahLst/>
              <a:cxnLst/>
              <a:rect l="l" t="t" r="r" b="b"/>
              <a:pathLst>
                <a:path w="1241" h="3585" extrusionOk="0">
                  <a:moveTo>
                    <a:pt x="1208" y="0"/>
                  </a:moveTo>
                  <a:lnTo>
                    <a:pt x="0" y="3574"/>
                  </a:lnTo>
                  <a:lnTo>
                    <a:pt x="31" y="3584"/>
                  </a:lnTo>
                  <a:lnTo>
                    <a:pt x="1240" y="10"/>
                  </a:lnTo>
                  <a:lnTo>
                    <a:pt x="120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sp>
        <p:nvSpPr>
          <p:cNvPr id="649" name="Google Shape;649;p6"/>
          <p:cNvSpPr/>
          <p:nvPr/>
        </p:nvSpPr>
        <p:spPr>
          <a:xfrm rot="-5400000">
            <a:off x="3767800" y="61738"/>
            <a:ext cx="277366" cy="787500"/>
          </a:xfrm>
          <a:custGeom>
            <a:avLst/>
            <a:gdLst/>
            <a:ahLst/>
            <a:cxnLst/>
            <a:rect l="l" t="t" r="r" b="b"/>
            <a:pathLst>
              <a:path w="1094" h="4647" extrusionOk="0">
                <a:moveTo>
                  <a:pt x="1" y="1"/>
                </a:moveTo>
                <a:lnTo>
                  <a:pt x="1" y="4646"/>
                </a:lnTo>
                <a:cubicBezTo>
                  <a:pt x="1" y="4646"/>
                  <a:pt x="831" y="4142"/>
                  <a:pt x="421" y="3301"/>
                </a:cubicBezTo>
                <a:cubicBezTo>
                  <a:pt x="1094" y="2219"/>
                  <a:pt x="379" y="1672"/>
                  <a:pt x="379" y="1672"/>
                </a:cubicBezTo>
                <a:cubicBezTo>
                  <a:pt x="379" y="1672"/>
                  <a:pt x="673" y="915"/>
                  <a:pt x="1" y="1"/>
                </a:cubicBezTo>
                <a:close/>
              </a:path>
            </a:pathLst>
          </a:custGeom>
          <a:solidFill>
            <a:schemeClr val="dk2"/>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650" name="Google Shape;650;p6"/>
          <p:cNvSpPr/>
          <p:nvPr/>
        </p:nvSpPr>
        <p:spPr>
          <a:xfrm rot="-5400000">
            <a:off x="9098064" y="5755039"/>
            <a:ext cx="277366" cy="787500"/>
          </a:xfrm>
          <a:custGeom>
            <a:avLst/>
            <a:gdLst/>
            <a:ahLst/>
            <a:cxnLst/>
            <a:rect l="l" t="t" r="r" b="b"/>
            <a:pathLst>
              <a:path w="1094" h="4647" extrusionOk="0">
                <a:moveTo>
                  <a:pt x="1" y="1"/>
                </a:moveTo>
                <a:lnTo>
                  <a:pt x="1" y="4646"/>
                </a:lnTo>
                <a:cubicBezTo>
                  <a:pt x="1" y="4646"/>
                  <a:pt x="831" y="4142"/>
                  <a:pt x="421" y="3301"/>
                </a:cubicBezTo>
                <a:cubicBezTo>
                  <a:pt x="1094" y="2219"/>
                  <a:pt x="379" y="1672"/>
                  <a:pt x="379" y="1672"/>
                </a:cubicBezTo>
                <a:cubicBezTo>
                  <a:pt x="379" y="1672"/>
                  <a:pt x="673" y="915"/>
                  <a:pt x="1" y="1"/>
                </a:cubicBezTo>
                <a:close/>
              </a:path>
            </a:pathLst>
          </a:custGeom>
          <a:solidFill>
            <a:schemeClr val="dk2"/>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grpSp>
        <p:nvGrpSpPr>
          <p:cNvPr id="651" name="Google Shape;651;p6"/>
          <p:cNvGrpSpPr/>
          <p:nvPr/>
        </p:nvGrpSpPr>
        <p:grpSpPr>
          <a:xfrm rot="5227863" flipH="1">
            <a:off x="6457614" y="7677116"/>
            <a:ext cx="1512140" cy="771876"/>
            <a:chOff x="2577983" y="-694619"/>
            <a:chExt cx="544409" cy="415769"/>
          </a:xfrm>
        </p:grpSpPr>
        <p:sp>
          <p:nvSpPr>
            <p:cNvPr id="652" name="Google Shape;652;p6"/>
            <p:cNvSpPr/>
            <p:nvPr/>
          </p:nvSpPr>
          <p:spPr>
            <a:xfrm rot="-5400000">
              <a:off x="2642303" y="-758939"/>
              <a:ext cx="415769" cy="544409"/>
            </a:xfrm>
            <a:custGeom>
              <a:avLst/>
              <a:gdLst/>
              <a:ahLst/>
              <a:cxnLst/>
              <a:rect l="l" t="t" r="r" b="b"/>
              <a:pathLst>
                <a:path w="5572" h="7296" extrusionOk="0">
                  <a:moveTo>
                    <a:pt x="4257" y="7295"/>
                  </a:moveTo>
                  <a:cubicBezTo>
                    <a:pt x="4320" y="7001"/>
                    <a:pt x="4331" y="6749"/>
                    <a:pt x="4331" y="6454"/>
                  </a:cubicBezTo>
                  <a:cubicBezTo>
                    <a:pt x="4320" y="6223"/>
                    <a:pt x="4310" y="6002"/>
                    <a:pt x="4236" y="5782"/>
                  </a:cubicBezTo>
                  <a:cubicBezTo>
                    <a:pt x="4289" y="5855"/>
                    <a:pt x="4331" y="5918"/>
                    <a:pt x="4373" y="5981"/>
                  </a:cubicBezTo>
                  <a:cubicBezTo>
                    <a:pt x="4383" y="5992"/>
                    <a:pt x="4383" y="6002"/>
                    <a:pt x="4394" y="6013"/>
                  </a:cubicBezTo>
                  <a:cubicBezTo>
                    <a:pt x="4383" y="6170"/>
                    <a:pt x="4467" y="6338"/>
                    <a:pt x="4530" y="6475"/>
                  </a:cubicBezTo>
                  <a:cubicBezTo>
                    <a:pt x="4667" y="6759"/>
                    <a:pt x="4835" y="6990"/>
                    <a:pt x="5098" y="7169"/>
                  </a:cubicBezTo>
                  <a:cubicBezTo>
                    <a:pt x="5140" y="6875"/>
                    <a:pt x="5014" y="6602"/>
                    <a:pt x="4877" y="6370"/>
                  </a:cubicBezTo>
                  <a:cubicBezTo>
                    <a:pt x="4761" y="6212"/>
                    <a:pt x="4635" y="6118"/>
                    <a:pt x="4499" y="5992"/>
                  </a:cubicBezTo>
                  <a:cubicBezTo>
                    <a:pt x="4509" y="5971"/>
                    <a:pt x="4520" y="5939"/>
                    <a:pt x="4499" y="5908"/>
                  </a:cubicBezTo>
                  <a:cubicBezTo>
                    <a:pt x="4394" y="5750"/>
                    <a:pt x="4289" y="5582"/>
                    <a:pt x="4184" y="5413"/>
                  </a:cubicBezTo>
                  <a:cubicBezTo>
                    <a:pt x="4352" y="5572"/>
                    <a:pt x="4530" y="5687"/>
                    <a:pt x="4730" y="5792"/>
                  </a:cubicBezTo>
                  <a:cubicBezTo>
                    <a:pt x="5004" y="5939"/>
                    <a:pt x="5266" y="6055"/>
                    <a:pt x="5571" y="6086"/>
                  </a:cubicBezTo>
                  <a:cubicBezTo>
                    <a:pt x="5266" y="5603"/>
                    <a:pt x="4667" y="5256"/>
                    <a:pt x="4089" y="5256"/>
                  </a:cubicBezTo>
                  <a:cubicBezTo>
                    <a:pt x="3942" y="5025"/>
                    <a:pt x="3805" y="4794"/>
                    <a:pt x="3658" y="4563"/>
                  </a:cubicBezTo>
                  <a:cubicBezTo>
                    <a:pt x="3921" y="4731"/>
                    <a:pt x="4194" y="4825"/>
                    <a:pt x="4478" y="4920"/>
                  </a:cubicBezTo>
                  <a:cubicBezTo>
                    <a:pt x="4782" y="5004"/>
                    <a:pt x="5088" y="5067"/>
                    <a:pt x="5413" y="5046"/>
                  </a:cubicBezTo>
                  <a:cubicBezTo>
                    <a:pt x="4972" y="4615"/>
                    <a:pt x="4257" y="4394"/>
                    <a:pt x="3647" y="4531"/>
                  </a:cubicBezTo>
                  <a:cubicBezTo>
                    <a:pt x="3500" y="4299"/>
                    <a:pt x="3364" y="4068"/>
                    <a:pt x="3217" y="3837"/>
                  </a:cubicBezTo>
                  <a:cubicBezTo>
                    <a:pt x="3794" y="4152"/>
                    <a:pt x="4572" y="4194"/>
                    <a:pt x="5214" y="4058"/>
                  </a:cubicBezTo>
                  <a:cubicBezTo>
                    <a:pt x="4635" y="3722"/>
                    <a:pt x="3837" y="3669"/>
                    <a:pt x="3196" y="3806"/>
                  </a:cubicBezTo>
                  <a:cubicBezTo>
                    <a:pt x="3101" y="3648"/>
                    <a:pt x="2996" y="3490"/>
                    <a:pt x="2901" y="3343"/>
                  </a:cubicBezTo>
                  <a:cubicBezTo>
                    <a:pt x="2849" y="3269"/>
                    <a:pt x="2796" y="3196"/>
                    <a:pt x="2743" y="3133"/>
                  </a:cubicBezTo>
                  <a:cubicBezTo>
                    <a:pt x="3101" y="3238"/>
                    <a:pt x="3458" y="3290"/>
                    <a:pt x="3815" y="3311"/>
                  </a:cubicBezTo>
                  <a:cubicBezTo>
                    <a:pt x="4226" y="3332"/>
                    <a:pt x="4625" y="3322"/>
                    <a:pt x="5025" y="3217"/>
                  </a:cubicBezTo>
                  <a:cubicBezTo>
                    <a:pt x="4331" y="2933"/>
                    <a:pt x="3427" y="2849"/>
                    <a:pt x="2701" y="3070"/>
                  </a:cubicBezTo>
                  <a:cubicBezTo>
                    <a:pt x="2502" y="2797"/>
                    <a:pt x="2281" y="2534"/>
                    <a:pt x="2050" y="2271"/>
                  </a:cubicBezTo>
                  <a:cubicBezTo>
                    <a:pt x="2491" y="2386"/>
                    <a:pt x="2933" y="2439"/>
                    <a:pt x="3385" y="2470"/>
                  </a:cubicBezTo>
                  <a:cubicBezTo>
                    <a:pt x="3879" y="2491"/>
                    <a:pt x="4373" y="2491"/>
                    <a:pt x="4867" y="2355"/>
                  </a:cubicBezTo>
                  <a:cubicBezTo>
                    <a:pt x="4383" y="2208"/>
                    <a:pt x="3900" y="2145"/>
                    <a:pt x="3406" y="2113"/>
                  </a:cubicBezTo>
                  <a:cubicBezTo>
                    <a:pt x="2944" y="2092"/>
                    <a:pt x="2460" y="2103"/>
                    <a:pt x="2008" y="2218"/>
                  </a:cubicBezTo>
                  <a:cubicBezTo>
                    <a:pt x="1839" y="2040"/>
                    <a:pt x="1671" y="1851"/>
                    <a:pt x="1493" y="1672"/>
                  </a:cubicBezTo>
                  <a:cubicBezTo>
                    <a:pt x="1934" y="1788"/>
                    <a:pt x="2397" y="1714"/>
                    <a:pt x="2827" y="1672"/>
                  </a:cubicBezTo>
                  <a:cubicBezTo>
                    <a:pt x="3301" y="1620"/>
                    <a:pt x="3763" y="1609"/>
                    <a:pt x="4215" y="1451"/>
                  </a:cubicBezTo>
                  <a:cubicBezTo>
                    <a:pt x="3752" y="1325"/>
                    <a:pt x="3269" y="1272"/>
                    <a:pt x="2785" y="1314"/>
                  </a:cubicBezTo>
                  <a:cubicBezTo>
                    <a:pt x="2323" y="1377"/>
                    <a:pt x="1903" y="1503"/>
                    <a:pt x="1461" y="1630"/>
                  </a:cubicBezTo>
                  <a:cubicBezTo>
                    <a:pt x="1346" y="1503"/>
                    <a:pt x="1230" y="1388"/>
                    <a:pt x="1115" y="1262"/>
                  </a:cubicBezTo>
                  <a:cubicBezTo>
                    <a:pt x="778" y="894"/>
                    <a:pt x="452" y="505"/>
                    <a:pt x="179" y="85"/>
                  </a:cubicBezTo>
                  <a:cubicBezTo>
                    <a:pt x="127" y="1"/>
                    <a:pt x="1" y="74"/>
                    <a:pt x="53" y="158"/>
                  </a:cubicBezTo>
                  <a:cubicBezTo>
                    <a:pt x="337" y="600"/>
                    <a:pt x="673" y="1010"/>
                    <a:pt x="1031" y="1398"/>
                  </a:cubicBezTo>
                  <a:cubicBezTo>
                    <a:pt x="463" y="1840"/>
                    <a:pt x="169" y="2786"/>
                    <a:pt x="347" y="3490"/>
                  </a:cubicBezTo>
                  <a:cubicBezTo>
                    <a:pt x="662" y="2807"/>
                    <a:pt x="872" y="2134"/>
                    <a:pt x="1052" y="1409"/>
                  </a:cubicBezTo>
                  <a:cubicBezTo>
                    <a:pt x="1209" y="1588"/>
                    <a:pt x="1377" y="1756"/>
                    <a:pt x="1535" y="1935"/>
                  </a:cubicBezTo>
                  <a:cubicBezTo>
                    <a:pt x="1419" y="2050"/>
                    <a:pt x="1335" y="2208"/>
                    <a:pt x="1272" y="2355"/>
                  </a:cubicBezTo>
                  <a:cubicBezTo>
                    <a:pt x="1125" y="2702"/>
                    <a:pt x="1052" y="3070"/>
                    <a:pt x="1020" y="3437"/>
                  </a:cubicBezTo>
                  <a:cubicBezTo>
                    <a:pt x="1010" y="3627"/>
                    <a:pt x="1010" y="3816"/>
                    <a:pt x="1041" y="4016"/>
                  </a:cubicBezTo>
                  <a:cubicBezTo>
                    <a:pt x="1251" y="3690"/>
                    <a:pt x="1356" y="3332"/>
                    <a:pt x="1451" y="2965"/>
                  </a:cubicBezTo>
                  <a:cubicBezTo>
                    <a:pt x="1524" y="2629"/>
                    <a:pt x="1556" y="2323"/>
                    <a:pt x="1587" y="1987"/>
                  </a:cubicBezTo>
                  <a:cubicBezTo>
                    <a:pt x="1661" y="2061"/>
                    <a:pt x="1724" y="2134"/>
                    <a:pt x="1787" y="2208"/>
                  </a:cubicBezTo>
                  <a:cubicBezTo>
                    <a:pt x="1956" y="2376"/>
                    <a:pt x="2113" y="2555"/>
                    <a:pt x="2271" y="2744"/>
                  </a:cubicBezTo>
                  <a:cubicBezTo>
                    <a:pt x="1913" y="2986"/>
                    <a:pt x="1766" y="3427"/>
                    <a:pt x="1650" y="3816"/>
                  </a:cubicBezTo>
                  <a:cubicBezTo>
                    <a:pt x="1556" y="4110"/>
                    <a:pt x="1545" y="4415"/>
                    <a:pt x="1587" y="4720"/>
                  </a:cubicBezTo>
                  <a:cubicBezTo>
                    <a:pt x="1703" y="4563"/>
                    <a:pt x="1776" y="4394"/>
                    <a:pt x="1850" y="4236"/>
                  </a:cubicBezTo>
                  <a:lnTo>
                    <a:pt x="1945" y="3995"/>
                  </a:lnTo>
                  <a:cubicBezTo>
                    <a:pt x="2124" y="3596"/>
                    <a:pt x="2176" y="3196"/>
                    <a:pt x="2292" y="2776"/>
                  </a:cubicBezTo>
                  <a:cubicBezTo>
                    <a:pt x="2428" y="2933"/>
                    <a:pt x="2554" y="3101"/>
                    <a:pt x="2670" y="3269"/>
                  </a:cubicBezTo>
                  <a:cubicBezTo>
                    <a:pt x="2722" y="3353"/>
                    <a:pt x="2775" y="3427"/>
                    <a:pt x="2827" y="3511"/>
                  </a:cubicBezTo>
                  <a:cubicBezTo>
                    <a:pt x="2344" y="3942"/>
                    <a:pt x="2092" y="4731"/>
                    <a:pt x="2260" y="5350"/>
                  </a:cubicBezTo>
                  <a:cubicBezTo>
                    <a:pt x="2439" y="5056"/>
                    <a:pt x="2544" y="4752"/>
                    <a:pt x="2649" y="4436"/>
                  </a:cubicBezTo>
                  <a:cubicBezTo>
                    <a:pt x="2743" y="4152"/>
                    <a:pt x="2827" y="3869"/>
                    <a:pt x="2870" y="3564"/>
                  </a:cubicBezTo>
                  <a:cubicBezTo>
                    <a:pt x="3007" y="3774"/>
                    <a:pt x="3143" y="3995"/>
                    <a:pt x="3269" y="4205"/>
                  </a:cubicBezTo>
                  <a:cubicBezTo>
                    <a:pt x="2764" y="4657"/>
                    <a:pt x="2649" y="5572"/>
                    <a:pt x="2901" y="6181"/>
                  </a:cubicBezTo>
                  <a:cubicBezTo>
                    <a:pt x="3133" y="5551"/>
                    <a:pt x="3206" y="4920"/>
                    <a:pt x="3311" y="4268"/>
                  </a:cubicBezTo>
                  <a:cubicBezTo>
                    <a:pt x="3364" y="4362"/>
                    <a:pt x="3427" y="4446"/>
                    <a:pt x="3479" y="4541"/>
                  </a:cubicBezTo>
                  <a:cubicBezTo>
                    <a:pt x="3574" y="4689"/>
                    <a:pt x="3658" y="4846"/>
                    <a:pt x="3752" y="4993"/>
                  </a:cubicBezTo>
                  <a:cubicBezTo>
                    <a:pt x="3248" y="5477"/>
                    <a:pt x="3217" y="6349"/>
                    <a:pt x="3469" y="6969"/>
                  </a:cubicBezTo>
                  <a:cubicBezTo>
                    <a:pt x="3605" y="6644"/>
                    <a:pt x="3637" y="6307"/>
                    <a:pt x="3689" y="5960"/>
                  </a:cubicBezTo>
                  <a:cubicBezTo>
                    <a:pt x="3710" y="5687"/>
                    <a:pt x="3752" y="5340"/>
                    <a:pt x="3784" y="5046"/>
                  </a:cubicBezTo>
                  <a:cubicBezTo>
                    <a:pt x="3911" y="5245"/>
                    <a:pt x="4026" y="5445"/>
                    <a:pt x="4152" y="5645"/>
                  </a:cubicBezTo>
                  <a:cubicBezTo>
                    <a:pt x="3900" y="6149"/>
                    <a:pt x="3879" y="6854"/>
                    <a:pt x="4257" y="7295"/>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653" name="Google Shape;653;p6"/>
            <p:cNvGrpSpPr/>
            <p:nvPr/>
          </p:nvGrpSpPr>
          <p:grpSpPr>
            <a:xfrm>
              <a:off x="2578498" y="-693137"/>
              <a:ext cx="543365" cy="412784"/>
              <a:chOff x="4332375" y="623325"/>
              <a:chExt cx="182050" cy="138300"/>
            </a:xfrm>
          </p:grpSpPr>
          <p:sp>
            <p:nvSpPr>
              <p:cNvPr id="654" name="Google Shape;654;p6"/>
              <p:cNvSpPr/>
              <p:nvPr/>
            </p:nvSpPr>
            <p:spPr>
              <a:xfrm>
                <a:off x="4332375" y="649825"/>
                <a:ext cx="151000" cy="111800"/>
              </a:xfrm>
              <a:custGeom>
                <a:avLst/>
                <a:gdLst/>
                <a:ahLst/>
                <a:cxnLst/>
                <a:rect l="l" t="t" r="r" b="b"/>
                <a:pathLst>
                  <a:path w="6040" h="4472" extrusionOk="0">
                    <a:moveTo>
                      <a:pt x="5941" y="0"/>
                    </a:moveTo>
                    <a:cubicBezTo>
                      <a:pt x="5929" y="0"/>
                      <a:pt x="5917" y="4"/>
                      <a:pt x="5905" y="13"/>
                    </a:cubicBezTo>
                    <a:cubicBezTo>
                      <a:pt x="5053" y="559"/>
                      <a:pt x="4170" y="1054"/>
                      <a:pt x="3329" y="1621"/>
                    </a:cubicBezTo>
                    <a:cubicBezTo>
                      <a:pt x="2572" y="2126"/>
                      <a:pt x="1932" y="2778"/>
                      <a:pt x="1259" y="3397"/>
                    </a:cubicBezTo>
                    <a:cubicBezTo>
                      <a:pt x="881" y="3734"/>
                      <a:pt x="502" y="4060"/>
                      <a:pt x="71" y="4333"/>
                    </a:cubicBezTo>
                    <a:cubicBezTo>
                      <a:pt x="1" y="4377"/>
                      <a:pt x="41" y="4472"/>
                      <a:pt x="105" y="4472"/>
                    </a:cubicBezTo>
                    <a:cubicBezTo>
                      <a:pt x="117" y="4472"/>
                      <a:pt x="131" y="4468"/>
                      <a:pt x="145" y="4459"/>
                    </a:cubicBezTo>
                    <a:cubicBezTo>
                      <a:pt x="902" y="3986"/>
                      <a:pt x="1532" y="3324"/>
                      <a:pt x="2194" y="2725"/>
                    </a:cubicBezTo>
                    <a:cubicBezTo>
                      <a:pt x="2530" y="2409"/>
                      <a:pt x="2878" y="2105"/>
                      <a:pt x="3256" y="1842"/>
                    </a:cubicBezTo>
                    <a:cubicBezTo>
                      <a:pt x="3676" y="1558"/>
                      <a:pt x="4097" y="1295"/>
                      <a:pt x="4527" y="1033"/>
                    </a:cubicBezTo>
                    <a:cubicBezTo>
                      <a:pt x="5011" y="738"/>
                      <a:pt x="5494" y="454"/>
                      <a:pt x="5978" y="139"/>
                    </a:cubicBezTo>
                    <a:cubicBezTo>
                      <a:pt x="6040" y="95"/>
                      <a:pt x="5998" y="0"/>
                      <a:pt x="59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655" name="Google Shape;655;p6"/>
              <p:cNvSpPr/>
              <p:nvPr/>
            </p:nvSpPr>
            <p:spPr>
              <a:xfrm>
                <a:off x="4479975" y="634950"/>
                <a:ext cx="31300" cy="17825"/>
              </a:xfrm>
              <a:custGeom>
                <a:avLst/>
                <a:gdLst/>
                <a:ahLst/>
                <a:cxnLst/>
                <a:rect l="l" t="t" r="r" b="b"/>
                <a:pathLst>
                  <a:path w="1252" h="713" extrusionOk="0">
                    <a:moveTo>
                      <a:pt x="1135" y="1"/>
                    </a:moveTo>
                    <a:cubicBezTo>
                      <a:pt x="887" y="1"/>
                      <a:pt x="662" y="111"/>
                      <a:pt x="452" y="229"/>
                    </a:cubicBezTo>
                    <a:cubicBezTo>
                      <a:pt x="263" y="366"/>
                      <a:pt x="169" y="524"/>
                      <a:pt x="1" y="692"/>
                    </a:cubicBezTo>
                    <a:cubicBezTo>
                      <a:pt x="44" y="706"/>
                      <a:pt x="88" y="712"/>
                      <a:pt x="133" y="712"/>
                    </a:cubicBezTo>
                    <a:cubicBezTo>
                      <a:pt x="283" y="712"/>
                      <a:pt x="436" y="642"/>
                      <a:pt x="557" y="577"/>
                    </a:cubicBezTo>
                    <a:cubicBezTo>
                      <a:pt x="842" y="440"/>
                      <a:pt x="1073" y="271"/>
                      <a:pt x="1251" y="9"/>
                    </a:cubicBezTo>
                    <a:cubicBezTo>
                      <a:pt x="1212" y="4"/>
                      <a:pt x="1173" y="1"/>
                      <a:pt x="11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656" name="Google Shape;656;p6"/>
              <p:cNvSpPr/>
              <p:nvPr/>
            </p:nvSpPr>
            <p:spPr>
              <a:xfrm>
                <a:off x="4462900" y="623325"/>
                <a:ext cx="21300" cy="38675"/>
              </a:xfrm>
              <a:custGeom>
                <a:avLst/>
                <a:gdLst/>
                <a:ahLst/>
                <a:cxnLst/>
                <a:rect l="l" t="t" r="r" b="b"/>
                <a:pathLst>
                  <a:path w="852" h="1547" extrusionOk="0">
                    <a:moveTo>
                      <a:pt x="852" y="1"/>
                    </a:moveTo>
                    <a:lnTo>
                      <a:pt x="852" y="1"/>
                    </a:lnTo>
                    <a:cubicBezTo>
                      <a:pt x="358" y="316"/>
                      <a:pt x="0" y="947"/>
                      <a:pt x="21" y="1546"/>
                    </a:cubicBezTo>
                    <a:cubicBezTo>
                      <a:pt x="263" y="1336"/>
                      <a:pt x="410" y="1105"/>
                      <a:pt x="558" y="842"/>
                    </a:cubicBezTo>
                    <a:cubicBezTo>
                      <a:pt x="705" y="568"/>
                      <a:pt x="820" y="306"/>
                      <a:pt x="8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657" name="Google Shape;657;p6"/>
              <p:cNvSpPr/>
              <p:nvPr/>
            </p:nvSpPr>
            <p:spPr>
              <a:xfrm>
                <a:off x="4441625" y="627275"/>
                <a:ext cx="17075" cy="44700"/>
              </a:xfrm>
              <a:custGeom>
                <a:avLst/>
                <a:gdLst/>
                <a:ahLst/>
                <a:cxnLst/>
                <a:rect l="l" t="t" r="r" b="b"/>
                <a:pathLst>
                  <a:path w="683" h="1788" extrusionOk="0">
                    <a:moveTo>
                      <a:pt x="662" y="1"/>
                    </a:moveTo>
                    <a:cubicBezTo>
                      <a:pt x="231" y="452"/>
                      <a:pt x="0" y="1178"/>
                      <a:pt x="147" y="1788"/>
                    </a:cubicBezTo>
                    <a:cubicBezTo>
                      <a:pt x="337" y="1524"/>
                      <a:pt x="442" y="1241"/>
                      <a:pt x="536" y="936"/>
                    </a:cubicBezTo>
                    <a:cubicBezTo>
                      <a:pt x="620" y="631"/>
                      <a:pt x="683" y="326"/>
                      <a:pt x="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658" name="Google Shape;658;p6"/>
              <p:cNvSpPr/>
              <p:nvPr/>
            </p:nvSpPr>
            <p:spPr>
              <a:xfrm>
                <a:off x="4423750" y="632550"/>
                <a:ext cx="13150" cy="51000"/>
              </a:xfrm>
              <a:custGeom>
                <a:avLst/>
                <a:gdLst/>
                <a:ahLst/>
                <a:cxnLst/>
                <a:rect l="l" t="t" r="r" b="b"/>
                <a:pathLst>
                  <a:path w="526" h="2040" extrusionOk="0">
                    <a:moveTo>
                      <a:pt x="389" y="0"/>
                    </a:moveTo>
                    <a:lnTo>
                      <a:pt x="389" y="0"/>
                    </a:lnTo>
                    <a:cubicBezTo>
                      <a:pt x="53" y="578"/>
                      <a:pt x="0" y="1387"/>
                      <a:pt x="137" y="2039"/>
                    </a:cubicBezTo>
                    <a:cubicBezTo>
                      <a:pt x="484" y="1450"/>
                      <a:pt x="526" y="641"/>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659" name="Google Shape;659;p6"/>
              <p:cNvSpPr/>
              <p:nvPr/>
            </p:nvSpPr>
            <p:spPr>
              <a:xfrm>
                <a:off x="4403250" y="637000"/>
                <a:ext cx="12125" cy="59675"/>
              </a:xfrm>
              <a:custGeom>
                <a:avLst/>
                <a:gdLst/>
                <a:ahLst/>
                <a:cxnLst/>
                <a:rect l="l" t="t" r="r" b="b"/>
                <a:pathLst>
                  <a:path w="485" h="2387" extrusionOk="0">
                    <a:moveTo>
                      <a:pt x="368" y="0"/>
                    </a:moveTo>
                    <a:cubicBezTo>
                      <a:pt x="74" y="715"/>
                      <a:pt x="1" y="1651"/>
                      <a:pt x="242" y="2387"/>
                    </a:cubicBezTo>
                    <a:cubicBezTo>
                      <a:pt x="389" y="1997"/>
                      <a:pt x="442" y="1609"/>
                      <a:pt x="463" y="1209"/>
                    </a:cubicBezTo>
                    <a:cubicBezTo>
                      <a:pt x="484" y="799"/>
                      <a:pt x="484" y="40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660" name="Google Shape;660;p6"/>
              <p:cNvSpPr/>
              <p:nvPr/>
            </p:nvSpPr>
            <p:spPr>
              <a:xfrm>
                <a:off x="4384325" y="641200"/>
                <a:ext cx="10025" cy="73075"/>
              </a:xfrm>
              <a:custGeom>
                <a:avLst/>
                <a:gdLst/>
                <a:ahLst/>
                <a:cxnLst/>
                <a:rect l="l" t="t" r="r" b="b"/>
                <a:pathLst>
                  <a:path w="401" h="2923" extrusionOk="0">
                    <a:moveTo>
                      <a:pt x="274" y="0"/>
                    </a:moveTo>
                    <a:cubicBezTo>
                      <a:pt x="116" y="474"/>
                      <a:pt x="53" y="957"/>
                      <a:pt x="22" y="1451"/>
                    </a:cubicBezTo>
                    <a:cubicBezTo>
                      <a:pt x="1" y="1945"/>
                      <a:pt x="11" y="2439"/>
                      <a:pt x="148" y="2922"/>
                    </a:cubicBezTo>
                    <a:cubicBezTo>
                      <a:pt x="295" y="2439"/>
                      <a:pt x="347" y="1966"/>
                      <a:pt x="379" y="1472"/>
                    </a:cubicBezTo>
                    <a:cubicBezTo>
                      <a:pt x="400" y="978"/>
                      <a:pt x="400" y="484"/>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661" name="Google Shape;661;p6"/>
              <p:cNvSpPr/>
              <p:nvPr/>
            </p:nvSpPr>
            <p:spPr>
              <a:xfrm>
                <a:off x="4472350" y="654325"/>
                <a:ext cx="42075" cy="9150"/>
              </a:xfrm>
              <a:custGeom>
                <a:avLst/>
                <a:gdLst/>
                <a:ahLst/>
                <a:cxnLst/>
                <a:rect l="l" t="t" r="r" b="b"/>
                <a:pathLst>
                  <a:path w="1683" h="366" extrusionOk="0">
                    <a:moveTo>
                      <a:pt x="841" y="1"/>
                    </a:moveTo>
                    <a:cubicBezTo>
                      <a:pt x="558" y="12"/>
                      <a:pt x="274" y="33"/>
                      <a:pt x="1" y="159"/>
                    </a:cubicBezTo>
                    <a:cubicBezTo>
                      <a:pt x="243" y="290"/>
                      <a:pt x="536" y="366"/>
                      <a:pt x="825" y="366"/>
                    </a:cubicBezTo>
                    <a:cubicBezTo>
                      <a:pt x="1138" y="366"/>
                      <a:pt x="1447" y="277"/>
                      <a:pt x="1682" y="75"/>
                    </a:cubicBezTo>
                    <a:cubicBezTo>
                      <a:pt x="1388" y="12"/>
                      <a:pt x="1136" y="1"/>
                      <a:pt x="8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662" name="Google Shape;662;p6"/>
              <p:cNvSpPr/>
              <p:nvPr/>
            </p:nvSpPr>
            <p:spPr>
              <a:xfrm>
                <a:off x="4456050" y="667750"/>
                <a:ext cx="50225" cy="12150"/>
              </a:xfrm>
              <a:custGeom>
                <a:avLst/>
                <a:gdLst/>
                <a:ahLst/>
                <a:cxnLst/>
                <a:rect l="l" t="t" r="r" b="b"/>
                <a:pathLst>
                  <a:path w="2009" h="486" extrusionOk="0">
                    <a:moveTo>
                      <a:pt x="1" y="0"/>
                    </a:moveTo>
                    <a:lnTo>
                      <a:pt x="1" y="0"/>
                    </a:lnTo>
                    <a:cubicBezTo>
                      <a:pt x="295" y="341"/>
                      <a:pt x="757" y="485"/>
                      <a:pt x="1215" y="485"/>
                    </a:cubicBezTo>
                    <a:cubicBezTo>
                      <a:pt x="1494" y="485"/>
                      <a:pt x="1771" y="432"/>
                      <a:pt x="2009" y="337"/>
                    </a:cubicBezTo>
                    <a:cubicBezTo>
                      <a:pt x="1683" y="190"/>
                      <a:pt x="1346" y="158"/>
                      <a:pt x="1000" y="106"/>
                    </a:cubicBezTo>
                    <a:cubicBezTo>
                      <a:pt x="695" y="74"/>
                      <a:pt x="316" y="32"/>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663" name="Google Shape;663;p6"/>
              <p:cNvSpPr/>
              <p:nvPr/>
            </p:nvSpPr>
            <p:spPr>
              <a:xfrm>
                <a:off x="4435825" y="679300"/>
                <a:ext cx="50750" cy="14025"/>
              </a:xfrm>
              <a:custGeom>
                <a:avLst/>
                <a:gdLst/>
                <a:ahLst/>
                <a:cxnLst/>
                <a:rect l="l" t="t" r="r" b="b"/>
                <a:pathLst>
                  <a:path w="2030" h="561" extrusionOk="0">
                    <a:moveTo>
                      <a:pt x="1" y="1"/>
                    </a:moveTo>
                    <a:lnTo>
                      <a:pt x="1" y="1"/>
                    </a:lnTo>
                    <a:cubicBezTo>
                      <a:pt x="298" y="376"/>
                      <a:pt x="829" y="561"/>
                      <a:pt x="1337" y="561"/>
                    </a:cubicBezTo>
                    <a:cubicBezTo>
                      <a:pt x="1583" y="561"/>
                      <a:pt x="1823" y="517"/>
                      <a:pt x="2029" y="431"/>
                    </a:cubicBezTo>
                    <a:cubicBezTo>
                      <a:pt x="1356" y="190"/>
                      <a:pt x="705" y="116"/>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664" name="Google Shape;664;p6"/>
              <p:cNvSpPr/>
              <p:nvPr/>
            </p:nvSpPr>
            <p:spPr>
              <a:xfrm>
                <a:off x="4418750" y="690600"/>
                <a:ext cx="47075" cy="16875"/>
              </a:xfrm>
              <a:custGeom>
                <a:avLst/>
                <a:gdLst/>
                <a:ahLst/>
                <a:cxnLst/>
                <a:rect l="l" t="t" r="r" b="b"/>
                <a:pathLst>
                  <a:path w="1883" h="675" extrusionOk="0">
                    <a:moveTo>
                      <a:pt x="0" y="0"/>
                    </a:moveTo>
                    <a:lnTo>
                      <a:pt x="0" y="0"/>
                    </a:lnTo>
                    <a:cubicBezTo>
                      <a:pt x="335" y="411"/>
                      <a:pt x="924" y="674"/>
                      <a:pt x="1474" y="674"/>
                    </a:cubicBezTo>
                    <a:cubicBezTo>
                      <a:pt x="1614" y="674"/>
                      <a:pt x="1752" y="657"/>
                      <a:pt x="1882" y="621"/>
                    </a:cubicBezTo>
                    <a:cubicBezTo>
                      <a:pt x="1588" y="442"/>
                      <a:pt x="1294" y="337"/>
                      <a:pt x="967" y="232"/>
                    </a:cubicBezTo>
                    <a:cubicBezTo>
                      <a:pt x="652" y="127"/>
                      <a:pt x="348" y="3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665" name="Google Shape;665;p6"/>
              <p:cNvSpPr/>
              <p:nvPr/>
            </p:nvSpPr>
            <p:spPr>
              <a:xfrm>
                <a:off x="4400100" y="704800"/>
                <a:ext cx="49950" cy="18750"/>
              </a:xfrm>
              <a:custGeom>
                <a:avLst/>
                <a:gdLst/>
                <a:ahLst/>
                <a:cxnLst/>
                <a:rect l="l" t="t" r="r" b="b"/>
                <a:pathLst>
                  <a:path w="1998" h="750" extrusionOk="0">
                    <a:moveTo>
                      <a:pt x="1" y="0"/>
                    </a:moveTo>
                    <a:lnTo>
                      <a:pt x="1" y="0"/>
                    </a:lnTo>
                    <a:cubicBezTo>
                      <a:pt x="221" y="389"/>
                      <a:pt x="694" y="536"/>
                      <a:pt x="1094" y="673"/>
                    </a:cubicBezTo>
                    <a:cubicBezTo>
                      <a:pt x="1279" y="726"/>
                      <a:pt x="1468" y="750"/>
                      <a:pt x="1659" y="750"/>
                    </a:cubicBezTo>
                    <a:cubicBezTo>
                      <a:pt x="1771" y="750"/>
                      <a:pt x="1884" y="741"/>
                      <a:pt x="1998" y="726"/>
                    </a:cubicBezTo>
                    <a:cubicBezTo>
                      <a:pt x="1839" y="610"/>
                      <a:pt x="1671" y="536"/>
                      <a:pt x="1514" y="463"/>
                    </a:cubicBezTo>
                    <a:lnTo>
                      <a:pt x="1272" y="368"/>
                    </a:lnTo>
                    <a:cubicBezTo>
                      <a:pt x="851" y="179"/>
                      <a:pt x="431" y="126"/>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666" name="Google Shape;666;p6"/>
              <p:cNvSpPr/>
              <p:nvPr/>
            </p:nvSpPr>
            <p:spPr>
              <a:xfrm>
                <a:off x="4378800" y="722650"/>
                <a:ext cx="53625" cy="14650"/>
              </a:xfrm>
              <a:custGeom>
                <a:avLst/>
                <a:gdLst/>
                <a:ahLst/>
                <a:cxnLst/>
                <a:rect l="l" t="t" r="r" b="b"/>
                <a:pathLst>
                  <a:path w="2145" h="586" extrusionOk="0">
                    <a:moveTo>
                      <a:pt x="1" y="1"/>
                    </a:moveTo>
                    <a:cubicBezTo>
                      <a:pt x="138" y="148"/>
                      <a:pt x="306" y="253"/>
                      <a:pt x="484" y="327"/>
                    </a:cubicBezTo>
                    <a:cubicBezTo>
                      <a:pt x="842" y="474"/>
                      <a:pt x="1199" y="547"/>
                      <a:pt x="1577" y="579"/>
                    </a:cubicBezTo>
                    <a:cubicBezTo>
                      <a:pt x="1646" y="583"/>
                      <a:pt x="1713" y="585"/>
                      <a:pt x="1781" y="585"/>
                    </a:cubicBezTo>
                    <a:cubicBezTo>
                      <a:pt x="1899" y="585"/>
                      <a:pt x="2018" y="578"/>
                      <a:pt x="2145" y="558"/>
                    </a:cubicBezTo>
                    <a:cubicBezTo>
                      <a:pt x="1819" y="348"/>
                      <a:pt x="1462" y="243"/>
                      <a:pt x="1105" y="148"/>
                    </a:cubicBezTo>
                    <a:cubicBezTo>
                      <a:pt x="726" y="75"/>
                      <a:pt x="390" y="43"/>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667" name="Google Shape;667;p6"/>
              <p:cNvSpPr/>
              <p:nvPr/>
            </p:nvSpPr>
            <p:spPr>
              <a:xfrm>
                <a:off x="4366475" y="736325"/>
                <a:ext cx="52825" cy="18925"/>
              </a:xfrm>
              <a:custGeom>
                <a:avLst/>
                <a:gdLst/>
                <a:ahLst/>
                <a:cxnLst/>
                <a:rect l="l" t="t" r="r" b="b"/>
                <a:pathLst>
                  <a:path w="2113" h="757" extrusionOk="0">
                    <a:moveTo>
                      <a:pt x="0" y="0"/>
                    </a:moveTo>
                    <a:cubicBezTo>
                      <a:pt x="355" y="474"/>
                      <a:pt x="1050" y="757"/>
                      <a:pt x="1675" y="757"/>
                    </a:cubicBezTo>
                    <a:cubicBezTo>
                      <a:pt x="1827" y="757"/>
                      <a:pt x="1975" y="740"/>
                      <a:pt x="2112" y="705"/>
                    </a:cubicBezTo>
                    <a:cubicBezTo>
                      <a:pt x="1430" y="379"/>
                      <a:pt x="736" y="179"/>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668" name="Google Shape;668;p6"/>
              <p:cNvSpPr/>
              <p:nvPr/>
            </p:nvSpPr>
            <p:spPr>
              <a:xfrm>
                <a:off x="4363850" y="657250"/>
                <a:ext cx="13150" cy="70425"/>
              </a:xfrm>
              <a:custGeom>
                <a:avLst/>
                <a:gdLst/>
                <a:ahLst/>
                <a:cxnLst/>
                <a:rect l="l" t="t" r="r" b="b"/>
                <a:pathLst>
                  <a:path w="526" h="2817" extrusionOk="0">
                    <a:moveTo>
                      <a:pt x="178" y="0"/>
                    </a:moveTo>
                    <a:cubicBezTo>
                      <a:pt x="52" y="462"/>
                      <a:pt x="0" y="946"/>
                      <a:pt x="42" y="1429"/>
                    </a:cubicBezTo>
                    <a:cubicBezTo>
                      <a:pt x="105" y="1913"/>
                      <a:pt x="241" y="2343"/>
                      <a:pt x="378" y="2817"/>
                    </a:cubicBezTo>
                    <a:cubicBezTo>
                      <a:pt x="526" y="2354"/>
                      <a:pt x="452" y="1850"/>
                      <a:pt x="399" y="1387"/>
                    </a:cubicBezTo>
                    <a:cubicBezTo>
                      <a:pt x="346" y="914"/>
                      <a:pt x="336" y="462"/>
                      <a:pt x="1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669" name="Google Shape;669;p6"/>
          <p:cNvGrpSpPr/>
          <p:nvPr/>
        </p:nvGrpSpPr>
        <p:grpSpPr>
          <a:xfrm>
            <a:off x="288765" y="2533110"/>
            <a:ext cx="132583" cy="211344"/>
            <a:chOff x="3797575" y="537425"/>
            <a:chExt cx="23925" cy="25500"/>
          </a:xfrm>
        </p:grpSpPr>
        <p:sp>
          <p:nvSpPr>
            <p:cNvPr id="670" name="Google Shape;670;p6"/>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671" name="Google Shape;671;p6"/>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672" name="Google Shape;672;p6"/>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673" name="Google Shape;673;p6"/>
          <p:cNvGrpSpPr/>
          <p:nvPr/>
        </p:nvGrpSpPr>
        <p:grpSpPr>
          <a:xfrm>
            <a:off x="493132" y="6369321"/>
            <a:ext cx="132583" cy="211344"/>
            <a:chOff x="3797575" y="537425"/>
            <a:chExt cx="23925" cy="25500"/>
          </a:xfrm>
        </p:grpSpPr>
        <p:sp>
          <p:nvSpPr>
            <p:cNvPr id="674" name="Google Shape;674;p6"/>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675" name="Google Shape;675;p6"/>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676" name="Google Shape;676;p6"/>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677" name="Google Shape;677;p6"/>
          <p:cNvGrpSpPr/>
          <p:nvPr/>
        </p:nvGrpSpPr>
        <p:grpSpPr>
          <a:xfrm>
            <a:off x="8723313" y="2533072"/>
            <a:ext cx="174004" cy="277363"/>
            <a:chOff x="3797575" y="537425"/>
            <a:chExt cx="23925" cy="25500"/>
          </a:xfrm>
        </p:grpSpPr>
        <p:sp>
          <p:nvSpPr>
            <p:cNvPr id="678" name="Google Shape;678;p6"/>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679" name="Google Shape;679;p6"/>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680" name="Google Shape;680;p6"/>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681" name="Google Shape;681;p6"/>
          <p:cNvGrpSpPr/>
          <p:nvPr/>
        </p:nvGrpSpPr>
        <p:grpSpPr>
          <a:xfrm>
            <a:off x="6180072" y="7279077"/>
            <a:ext cx="174004" cy="277363"/>
            <a:chOff x="3797575" y="537425"/>
            <a:chExt cx="23925" cy="25500"/>
          </a:xfrm>
        </p:grpSpPr>
        <p:sp>
          <p:nvSpPr>
            <p:cNvPr id="682" name="Google Shape;682;p6"/>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683" name="Google Shape;683;p6"/>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684" name="Google Shape;684;p6"/>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685" name="Google Shape;685;p6"/>
          <p:cNvGrpSpPr/>
          <p:nvPr/>
        </p:nvGrpSpPr>
        <p:grpSpPr>
          <a:xfrm rot="1800115">
            <a:off x="8661527" y="6770059"/>
            <a:ext cx="450397" cy="628174"/>
            <a:chOff x="1155379" y="-1029459"/>
            <a:chExt cx="446737" cy="416440"/>
          </a:xfrm>
        </p:grpSpPr>
        <p:sp>
          <p:nvSpPr>
            <p:cNvPr id="686" name="Google Shape;686;p6"/>
            <p:cNvSpPr/>
            <p:nvPr/>
          </p:nvSpPr>
          <p:spPr>
            <a:xfrm rot="-5400000">
              <a:off x="1167952" y="-1042032"/>
              <a:ext cx="416440" cy="441586"/>
            </a:xfrm>
            <a:custGeom>
              <a:avLst/>
              <a:gdLst/>
              <a:ahLst/>
              <a:cxnLst/>
              <a:rect l="l" t="t" r="r" b="b"/>
              <a:pathLst>
                <a:path w="5581" h="5918" extrusionOk="0">
                  <a:moveTo>
                    <a:pt x="2848" y="4131"/>
                  </a:moveTo>
                  <a:cubicBezTo>
                    <a:pt x="2817" y="4698"/>
                    <a:pt x="3174" y="5508"/>
                    <a:pt x="3857" y="5329"/>
                  </a:cubicBezTo>
                  <a:cubicBezTo>
                    <a:pt x="4782" y="5088"/>
                    <a:pt x="4036" y="3837"/>
                    <a:pt x="3500" y="3605"/>
                  </a:cubicBezTo>
                  <a:cubicBezTo>
                    <a:pt x="4162" y="3900"/>
                    <a:pt x="5466" y="4110"/>
                    <a:pt x="5529" y="3070"/>
                  </a:cubicBezTo>
                  <a:cubicBezTo>
                    <a:pt x="5581" y="1956"/>
                    <a:pt x="3847" y="2082"/>
                    <a:pt x="3247" y="2617"/>
                  </a:cubicBezTo>
                  <a:lnTo>
                    <a:pt x="3247" y="2617"/>
                  </a:lnTo>
                  <a:cubicBezTo>
                    <a:pt x="3742" y="2197"/>
                    <a:pt x="4004" y="1010"/>
                    <a:pt x="3321" y="599"/>
                  </a:cubicBezTo>
                  <a:cubicBezTo>
                    <a:pt x="2312" y="1"/>
                    <a:pt x="1923" y="1724"/>
                    <a:pt x="2375" y="2355"/>
                  </a:cubicBezTo>
                  <a:cubicBezTo>
                    <a:pt x="1755" y="2029"/>
                    <a:pt x="357" y="1524"/>
                    <a:pt x="178" y="2617"/>
                  </a:cubicBezTo>
                  <a:cubicBezTo>
                    <a:pt x="0" y="3689"/>
                    <a:pt x="1366" y="3511"/>
                    <a:pt x="1986" y="3448"/>
                  </a:cubicBezTo>
                  <a:cubicBezTo>
                    <a:pt x="1419" y="3626"/>
                    <a:pt x="357" y="4404"/>
                    <a:pt x="946" y="5119"/>
                  </a:cubicBezTo>
                  <a:cubicBezTo>
                    <a:pt x="1629" y="5918"/>
                    <a:pt x="2617" y="4698"/>
                    <a:pt x="2848" y="4131"/>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687" name="Google Shape;687;p6"/>
            <p:cNvGrpSpPr/>
            <p:nvPr/>
          </p:nvGrpSpPr>
          <p:grpSpPr>
            <a:xfrm>
              <a:off x="1172916" y="-1024543"/>
              <a:ext cx="429200" cy="400547"/>
              <a:chOff x="4009325" y="612275"/>
              <a:chExt cx="143800" cy="134200"/>
            </a:xfrm>
          </p:grpSpPr>
          <p:sp>
            <p:nvSpPr>
              <p:cNvPr id="688" name="Google Shape;688;p6"/>
              <p:cNvSpPr/>
              <p:nvPr/>
            </p:nvSpPr>
            <p:spPr>
              <a:xfrm>
                <a:off x="4009325" y="612275"/>
                <a:ext cx="143800" cy="134200"/>
              </a:xfrm>
              <a:custGeom>
                <a:avLst/>
                <a:gdLst/>
                <a:ahLst/>
                <a:cxnLst/>
                <a:rect l="l" t="t" r="r" b="b"/>
                <a:pathLst>
                  <a:path w="5752" h="5368" extrusionOk="0">
                    <a:moveTo>
                      <a:pt x="2438" y="2277"/>
                    </a:moveTo>
                    <a:lnTo>
                      <a:pt x="2438" y="2277"/>
                    </a:lnTo>
                    <a:cubicBezTo>
                      <a:pt x="2448" y="2288"/>
                      <a:pt x="2457" y="2298"/>
                      <a:pt x="2467" y="2309"/>
                    </a:cubicBezTo>
                    <a:lnTo>
                      <a:pt x="2467" y="2309"/>
                    </a:lnTo>
                    <a:lnTo>
                      <a:pt x="2451" y="2293"/>
                    </a:lnTo>
                    <a:cubicBezTo>
                      <a:pt x="2447" y="2287"/>
                      <a:pt x="2443" y="2282"/>
                      <a:pt x="2438" y="2277"/>
                    </a:cubicBezTo>
                    <a:close/>
                    <a:moveTo>
                      <a:pt x="2855" y="0"/>
                    </a:moveTo>
                    <a:cubicBezTo>
                      <a:pt x="1803" y="0"/>
                      <a:pt x="1915" y="1664"/>
                      <a:pt x="2434" y="2273"/>
                    </a:cubicBezTo>
                    <a:lnTo>
                      <a:pt x="2434" y="2273"/>
                    </a:lnTo>
                    <a:cubicBezTo>
                      <a:pt x="2194" y="1995"/>
                      <a:pt x="1718" y="1792"/>
                      <a:pt x="1275" y="1792"/>
                    </a:cubicBezTo>
                    <a:cubicBezTo>
                      <a:pt x="934" y="1792"/>
                      <a:pt x="613" y="1911"/>
                      <a:pt x="433" y="2209"/>
                    </a:cubicBezTo>
                    <a:cubicBezTo>
                      <a:pt x="1" y="2936"/>
                      <a:pt x="782" y="3341"/>
                      <a:pt x="1484" y="3341"/>
                    </a:cubicBezTo>
                    <a:cubicBezTo>
                      <a:pt x="1755" y="3341"/>
                      <a:pt x="2015" y="3281"/>
                      <a:pt x="2188" y="3154"/>
                    </a:cubicBezTo>
                    <a:lnTo>
                      <a:pt x="2188" y="3154"/>
                    </a:lnTo>
                    <a:cubicBezTo>
                      <a:pt x="1862" y="3785"/>
                      <a:pt x="1358" y="5183"/>
                      <a:pt x="2451" y="5352"/>
                    </a:cubicBezTo>
                    <a:cubicBezTo>
                      <a:pt x="2516" y="5362"/>
                      <a:pt x="2576" y="5368"/>
                      <a:pt x="2632" y="5368"/>
                    </a:cubicBezTo>
                    <a:cubicBezTo>
                      <a:pt x="3502" y="5368"/>
                      <a:pt x="3341" y="4126"/>
                      <a:pt x="3292" y="3544"/>
                    </a:cubicBezTo>
                    <a:lnTo>
                      <a:pt x="3292" y="3544"/>
                    </a:lnTo>
                    <a:cubicBezTo>
                      <a:pt x="3433" y="3994"/>
                      <a:pt x="3945" y="4761"/>
                      <a:pt x="4507" y="4761"/>
                    </a:cubicBezTo>
                    <a:cubicBezTo>
                      <a:pt x="4654" y="4761"/>
                      <a:pt x="4804" y="4708"/>
                      <a:pt x="4953" y="4584"/>
                    </a:cubicBezTo>
                    <a:cubicBezTo>
                      <a:pt x="5751" y="3901"/>
                      <a:pt x="4532" y="2913"/>
                      <a:pt x="3975" y="2682"/>
                    </a:cubicBezTo>
                    <a:lnTo>
                      <a:pt x="3975" y="2682"/>
                    </a:lnTo>
                    <a:cubicBezTo>
                      <a:pt x="3997" y="2683"/>
                      <a:pt x="4020" y="2684"/>
                      <a:pt x="4043" y="2684"/>
                    </a:cubicBezTo>
                    <a:cubicBezTo>
                      <a:pt x="4596" y="2684"/>
                      <a:pt x="5334" y="2328"/>
                      <a:pt x="5163" y="1673"/>
                    </a:cubicBezTo>
                    <a:cubicBezTo>
                      <a:pt x="5080" y="1356"/>
                      <a:pt x="4878" y="1235"/>
                      <a:pt x="4640" y="1235"/>
                    </a:cubicBezTo>
                    <a:cubicBezTo>
                      <a:pt x="4187" y="1235"/>
                      <a:pt x="3602" y="1670"/>
                      <a:pt x="3443" y="2021"/>
                    </a:cubicBezTo>
                    <a:lnTo>
                      <a:pt x="3443" y="2021"/>
                    </a:lnTo>
                    <a:cubicBezTo>
                      <a:pt x="3735" y="1355"/>
                      <a:pt x="3939" y="64"/>
                      <a:pt x="2903" y="1"/>
                    </a:cubicBezTo>
                    <a:cubicBezTo>
                      <a:pt x="2887" y="1"/>
                      <a:pt x="2871" y="0"/>
                      <a:pt x="2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689" name="Google Shape;689;p6"/>
              <p:cNvSpPr/>
              <p:nvPr/>
            </p:nvSpPr>
            <p:spPr>
              <a:xfrm>
                <a:off x="4076100" y="634125"/>
                <a:ext cx="10275" cy="41775"/>
              </a:xfrm>
              <a:custGeom>
                <a:avLst/>
                <a:gdLst/>
                <a:ahLst/>
                <a:cxnLst/>
                <a:rect l="l" t="t" r="r" b="b"/>
                <a:pathLst>
                  <a:path w="411" h="1671" extrusionOk="0">
                    <a:moveTo>
                      <a:pt x="201" y="0"/>
                    </a:moveTo>
                    <a:cubicBezTo>
                      <a:pt x="0" y="526"/>
                      <a:pt x="0" y="1145"/>
                      <a:pt x="201" y="1671"/>
                    </a:cubicBezTo>
                    <a:cubicBezTo>
                      <a:pt x="411" y="1145"/>
                      <a:pt x="411" y="526"/>
                      <a:pt x="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690" name="Google Shape;690;p6"/>
              <p:cNvSpPr/>
              <p:nvPr/>
            </p:nvSpPr>
            <p:spPr>
              <a:xfrm>
                <a:off x="4038525" y="674300"/>
                <a:ext cx="38925" cy="7675"/>
              </a:xfrm>
              <a:custGeom>
                <a:avLst/>
                <a:gdLst/>
                <a:ahLst/>
                <a:cxnLst/>
                <a:rect l="l" t="t" r="r" b="b"/>
                <a:pathLst>
                  <a:path w="1557" h="307" extrusionOk="0">
                    <a:moveTo>
                      <a:pt x="779" y="1"/>
                    </a:moveTo>
                    <a:cubicBezTo>
                      <a:pt x="505" y="1"/>
                      <a:pt x="263" y="22"/>
                      <a:pt x="1" y="106"/>
                    </a:cubicBezTo>
                    <a:cubicBezTo>
                      <a:pt x="232" y="243"/>
                      <a:pt x="505" y="306"/>
                      <a:pt x="779" y="306"/>
                    </a:cubicBezTo>
                    <a:cubicBezTo>
                      <a:pt x="1041" y="306"/>
                      <a:pt x="1314" y="243"/>
                      <a:pt x="1556" y="138"/>
                    </a:cubicBezTo>
                    <a:cubicBezTo>
                      <a:pt x="1304" y="22"/>
                      <a:pt x="1041" y="1"/>
                      <a:pt x="7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691" name="Google Shape;691;p6"/>
              <p:cNvSpPr/>
              <p:nvPr/>
            </p:nvSpPr>
            <p:spPr>
              <a:xfrm>
                <a:off x="4087650" y="661175"/>
                <a:ext cx="34475" cy="16575"/>
              </a:xfrm>
              <a:custGeom>
                <a:avLst/>
                <a:gdLst/>
                <a:ahLst/>
                <a:cxnLst/>
                <a:rect l="l" t="t" r="r" b="b"/>
                <a:pathLst>
                  <a:path w="1379" h="663" extrusionOk="0">
                    <a:moveTo>
                      <a:pt x="1378" y="0"/>
                    </a:moveTo>
                    <a:lnTo>
                      <a:pt x="1378" y="0"/>
                    </a:lnTo>
                    <a:cubicBezTo>
                      <a:pt x="874" y="21"/>
                      <a:pt x="295" y="231"/>
                      <a:pt x="1" y="663"/>
                    </a:cubicBezTo>
                    <a:cubicBezTo>
                      <a:pt x="274" y="631"/>
                      <a:pt x="505" y="558"/>
                      <a:pt x="737" y="453"/>
                    </a:cubicBezTo>
                    <a:cubicBezTo>
                      <a:pt x="979" y="337"/>
                      <a:pt x="1210" y="210"/>
                      <a:pt x="13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692" name="Google Shape;692;p6"/>
              <p:cNvSpPr/>
              <p:nvPr/>
            </p:nvSpPr>
            <p:spPr>
              <a:xfrm>
                <a:off x="4067700" y="685100"/>
                <a:ext cx="15525" cy="42825"/>
              </a:xfrm>
              <a:custGeom>
                <a:avLst/>
                <a:gdLst/>
                <a:ahLst/>
                <a:cxnLst/>
                <a:rect l="l" t="t" r="r" b="b"/>
                <a:pathLst>
                  <a:path w="621" h="1713" extrusionOk="0">
                    <a:moveTo>
                      <a:pt x="610" y="0"/>
                    </a:moveTo>
                    <a:lnTo>
                      <a:pt x="610" y="0"/>
                    </a:lnTo>
                    <a:cubicBezTo>
                      <a:pt x="231" y="442"/>
                      <a:pt x="0" y="1166"/>
                      <a:pt x="242" y="1713"/>
                    </a:cubicBezTo>
                    <a:cubicBezTo>
                      <a:pt x="420" y="1145"/>
                      <a:pt x="621" y="610"/>
                      <a:pt x="6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693" name="Google Shape;693;p6"/>
              <p:cNvSpPr/>
              <p:nvPr/>
            </p:nvSpPr>
            <p:spPr>
              <a:xfrm>
                <a:off x="4089500" y="685100"/>
                <a:ext cx="31575" cy="28125"/>
              </a:xfrm>
              <a:custGeom>
                <a:avLst/>
                <a:gdLst/>
                <a:ahLst/>
                <a:cxnLst/>
                <a:rect l="l" t="t" r="r" b="b"/>
                <a:pathLst>
                  <a:path w="1263" h="1125" extrusionOk="0">
                    <a:moveTo>
                      <a:pt x="1" y="0"/>
                    </a:moveTo>
                    <a:cubicBezTo>
                      <a:pt x="158" y="252"/>
                      <a:pt x="358" y="442"/>
                      <a:pt x="568" y="641"/>
                    </a:cubicBezTo>
                    <a:cubicBezTo>
                      <a:pt x="779" y="830"/>
                      <a:pt x="999" y="998"/>
                      <a:pt x="1262" y="1124"/>
                    </a:cubicBezTo>
                    <a:cubicBezTo>
                      <a:pt x="1073" y="599"/>
                      <a:pt x="547" y="12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694" name="Google Shape;694;p6"/>
              <p:cNvSpPr/>
              <p:nvPr/>
            </p:nvSpPr>
            <p:spPr>
              <a:xfrm>
                <a:off x="4067175" y="664075"/>
                <a:ext cx="33650" cy="31275"/>
              </a:xfrm>
              <a:custGeom>
                <a:avLst/>
                <a:gdLst/>
                <a:ahLst/>
                <a:cxnLst/>
                <a:rect l="l" t="t" r="r" b="b"/>
                <a:pathLst>
                  <a:path w="1346" h="1251" extrusionOk="0">
                    <a:moveTo>
                      <a:pt x="1324" y="620"/>
                    </a:moveTo>
                    <a:cubicBezTo>
                      <a:pt x="1314" y="694"/>
                      <a:pt x="1314" y="767"/>
                      <a:pt x="1303" y="841"/>
                    </a:cubicBezTo>
                    <a:cubicBezTo>
                      <a:pt x="1272" y="998"/>
                      <a:pt x="1167" y="1103"/>
                      <a:pt x="1020" y="1156"/>
                    </a:cubicBezTo>
                    <a:cubicBezTo>
                      <a:pt x="778" y="1251"/>
                      <a:pt x="537" y="1220"/>
                      <a:pt x="305" y="1125"/>
                    </a:cubicBezTo>
                    <a:cubicBezTo>
                      <a:pt x="189" y="1082"/>
                      <a:pt x="116" y="988"/>
                      <a:pt x="74" y="872"/>
                    </a:cubicBezTo>
                    <a:cubicBezTo>
                      <a:pt x="11" y="725"/>
                      <a:pt x="0" y="568"/>
                      <a:pt x="42" y="410"/>
                    </a:cubicBezTo>
                    <a:cubicBezTo>
                      <a:pt x="74" y="253"/>
                      <a:pt x="179" y="158"/>
                      <a:pt x="315" y="84"/>
                    </a:cubicBezTo>
                    <a:cubicBezTo>
                      <a:pt x="473" y="0"/>
                      <a:pt x="652" y="0"/>
                      <a:pt x="820" y="42"/>
                    </a:cubicBezTo>
                    <a:cubicBezTo>
                      <a:pt x="873" y="52"/>
                      <a:pt x="915" y="63"/>
                      <a:pt x="957" y="84"/>
                    </a:cubicBezTo>
                    <a:cubicBezTo>
                      <a:pt x="1156" y="147"/>
                      <a:pt x="1345" y="389"/>
                      <a:pt x="1324" y="62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695" name="Google Shape;695;p6"/>
              <p:cNvSpPr/>
              <p:nvPr/>
            </p:nvSpPr>
            <p:spPr>
              <a:xfrm>
                <a:off x="4088700" y="680350"/>
                <a:ext cx="6875" cy="5300"/>
              </a:xfrm>
              <a:custGeom>
                <a:avLst/>
                <a:gdLst/>
                <a:ahLst/>
                <a:cxnLst/>
                <a:rect l="l" t="t" r="r" b="b"/>
                <a:pathLst>
                  <a:path w="275" h="212" extrusionOk="0">
                    <a:moveTo>
                      <a:pt x="138" y="1"/>
                    </a:moveTo>
                    <a:cubicBezTo>
                      <a:pt x="1" y="1"/>
                      <a:pt x="1" y="211"/>
                      <a:pt x="138" y="211"/>
                    </a:cubicBezTo>
                    <a:cubicBezTo>
                      <a:pt x="274" y="211"/>
                      <a:pt x="274" y="1"/>
                      <a:pt x="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696" name="Google Shape;696;p6"/>
              <p:cNvSpPr/>
              <p:nvPr/>
            </p:nvSpPr>
            <p:spPr>
              <a:xfrm>
                <a:off x="4079000" y="674575"/>
                <a:ext cx="10250" cy="8175"/>
              </a:xfrm>
              <a:custGeom>
                <a:avLst/>
                <a:gdLst/>
                <a:ahLst/>
                <a:cxnLst/>
                <a:rect l="l" t="t" r="r" b="b"/>
                <a:pathLst>
                  <a:path w="410" h="327" extrusionOk="0">
                    <a:moveTo>
                      <a:pt x="211" y="1"/>
                    </a:moveTo>
                    <a:cubicBezTo>
                      <a:pt x="0" y="1"/>
                      <a:pt x="0" y="326"/>
                      <a:pt x="211" y="326"/>
                    </a:cubicBezTo>
                    <a:cubicBezTo>
                      <a:pt x="410" y="326"/>
                      <a:pt x="410"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697" name="Google Shape;697;p6"/>
              <p:cNvSpPr/>
              <p:nvPr/>
            </p:nvSpPr>
            <p:spPr>
              <a:xfrm>
                <a:off x="4086875" y="670625"/>
                <a:ext cx="8700" cy="6600"/>
              </a:xfrm>
              <a:custGeom>
                <a:avLst/>
                <a:gdLst/>
                <a:ahLst/>
                <a:cxnLst/>
                <a:rect l="l" t="t" r="r" b="b"/>
                <a:pathLst>
                  <a:path w="348" h="264" extrusionOk="0">
                    <a:moveTo>
                      <a:pt x="169" y="1"/>
                    </a:moveTo>
                    <a:cubicBezTo>
                      <a:pt x="1" y="1"/>
                      <a:pt x="1" y="264"/>
                      <a:pt x="169" y="264"/>
                    </a:cubicBezTo>
                    <a:cubicBezTo>
                      <a:pt x="347" y="264"/>
                      <a:pt x="347" y="1"/>
                      <a:pt x="1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698" name="Google Shape;698;p6"/>
              <p:cNvSpPr/>
              <p:nvPr/>
            </p:nvSpPr>
            <p:spPr>
              <a:xfrm>
                <a:off x="4080575" y="684575"/>
                <a:ext cx="8150" cy="6325"/>
              </a:xfrm>
              <a:custGeom>
                <a:avLst/>
                <a:gdLst/>
                <a:ahLst/>
                <a:cxnLst/>
                <a:rect l="l" t="t" r="r" b="b"/>
                <a:pathLst>
                  <a:path w="326" h="253" extrusionOk="0">
                    <a:moveTo>
                      <a:pt x="169" y="0"/>
                    </a:moveTo>
                    <a:cubicBezTo>
                      <a:pt x="1" y="0"/>
                      <a:pt x="1" y="252"/>
                      <a:pt x="169" y="252"/>
                    </a:cubicBezTo>
                    <a:cubicBezTo>
                      <a:pt x="326" y="252"/>
                      <a:pt x="326" y="0"/>
                      <a:pt x="1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699" name="Google Shape;699;p6"/>
              <p:cNvSpPr/>
              <p:nvPr/>
            </p:nvSpPr>
            <p:spPr>
              <a:xfrm>
                <a:off x="4079525" y="668000"/>
                <a:ext cx="6850" cy="5275"/>
              </a:xfrm>
              <a:custGeom>
                <a:avLst/>
                <a:gdLst/>
                <a:ahLst/>
                <a:cxnLst/>
                <a:rect l="l" t="t" r="r" b="b"/>
                <a:pathLst>
                  <a:path w="274" h="211" extrusionOk="0">
                    <a:moveTo>
                      <a:pt x="137" y="1"/>
                    </a:moveTo>
                    <a:cubicBezTo>
                      <a:pt x="0" y="1"/>
                      <a:pt x="0" y="211"/>
                      <a:pt x="137" y="211"/>
                    </a:cubicBezTo>
                    <a:cubicBezTo>
                      <a:pt x="274" y="211"/>
                      <a:pt x="274" y="1"/>
                      <a:pt x="1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700" name="Google Shape;700;p6"/>
              <p:cNvSpPr/>
              <p:nvPr/>
            </p:nvSpPr>
            <p:spPr>
              <a:xfrm>
                <a:off x="4074000" y="682200"/>
                <a:ext cx="6850" cy="5275"/>
              </a:xfrm>
              <a:custGeom>
                <a:avLst/>
                <a:gdLst/>
                <a:ahLst/>
                <a:cxnLst/>
                <a:rect l="l" t="t" r="r" b="b"/>
                <a:pathLst>
                  <a:path w="274" h="211" extrusionOk="0">
                    <a:moveTo>
                      <a:pt x="137" y="0"/>
                    </a:moveTo>
                    <a:cubicBezTo>
                      <a:pt x="0" y="0"/>
                      <a:pt x="0" y="210"/>
                      <a:pt x="137" y="210"/>
                    </a:cubicBezTo>
                    <a:cubicBezTo>
                      <a:pt x="274" y="210"/>
                      <a:pt x="274" y="0"/>
                      <a:pt x="1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701" name="Google Shape;701;p6"/>
              <p:cNvSpPr/>
              <p:nvPr/>
            </p:nvSpPr>
            <p:spPr>
              <a:xfrm>
                <a:off x="4072175" y="673525"/>
                <a:ext cx="8150" cy="6325"/>
              </a:xfrm>
              <a:custGeom>
                <a:avLst/>
                <a:gdLst/>
                <a:ahLst/>
                <a:cxnLst/>
                <a:rect l="l" t="t" r="r" b="b"/>
                <a:pathLst>
                  <a:path w="326" h="253" extrusionOk="0">
                    <a:moveTo>
                      <a:pt x="157" y="1"/>
                    </a:moveTo>
                    <a:cubicBezTo>
                      <a:pt x="0" y="1"/>
                      <a:pt x="0" y="253"/>
                      <a:pt x="157" y="253"/>
                    </a:cubicBezTo>
                    <a:cubicBezTo>
                      <a:pt x="326" y="253"/>
                      <a:pt x="326" y="1"/>
                      <a:pt x="1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702" name="Google Shape;702;p6"/>
          <p:cNvGrpSpPr/>
          <p:nvPr/>
        </p:nvGrpSpPr>
        <p:grpSpPr>
          <a:xfrm rot="10351420">
            <a:off x="8815251" y="3403290"/>
            <a:ext cx="843019" cy="1228630"/>
            <a:chOff x="3342329" y="-2014111"/>
            <a:chExt cx="392190" cy="382045"/>
          </a:xfrm>
        </p:grpSpPr>
        <p:sp>
          <p:nvSpPr>
            <p:cNvPr id="703" name="Google Shape;703;p6"/>
            <p:cNvSpPr/>
            <p:nvPr/>
          </p:nvSpPr>
          <p:spPr>
            <a:xfrm rot="-5400000">
              <a:off x="3347411" y="-2017656"/>
              <a:ext cx="382042" cy="389130"/>
            </a:xfrm>
            <a:custGeom>
              <a:avLst/>
              <a:gdLst/>
              <a:ahLst/>
              <a:cxnLst/>
              <a:rect l="l" t="t" r="r" b="b"/>
              <a:pathLst>
                <a:path w="5120" h="5215" extrusionOk="0">
                  <a:moveTo>
                    <a:pt x="1693" y="3817"/>
                  </a:moveTo>
                  <a:cubicBezTo>
                    <a:pt x="2029" y="3532"/>
                    <a:pt x="2344" y="3238"/>
                    <a:pt x="2660" y="2944"/>
                  </a:cubicBezTo>
                  <a:cubicBezTo>
                    <a:pt x="2323" y="3648"/>
                    <a:pt x="3259" y="4742"/>
                    <a:pt x="3259" y="4742"/>
                  </a:cubicBezTo>
                  <a:cubicBezTo>
                    <a:pt x="3259" y="4742"/>
                    <a:pt x="3753" y="2976"/>
                    <a:pt x="2975" y="2713"/>
                  </a:cubicBezTo>
                  <a:lnTo>
                    <a:pt x="2975" y="2660"/>
                  </a:lnTo>
                  <a:cubicBezTo>
                    <a:pt x="3259" y="2387"/>
                    <a:pt x="3542" y="2103"/>
                    <a:pt x="3827" y="1830"/>
                  </a:cubicBezTo>
                  <a:cubicBezTo>
                    <a:pt x="3701" y="2418"/>
                    <a:pt x="4089" y="3259"/>
                    <a:pt x="4530" y="3522"/>
                  </a:cubicBezTo>
                  <a:cubicBezTo>
                    <a:pt x="4941" y="2850"/>
                    <a:pt x="4551" y="2082"/>
                    <a:pt x="4079" y="1588"/>
                  </a:cubicBezTo>
                  <a:cubicBezTo>
                    <a:pt x="4436" y="1220"/>
                    <a:pt x="4783" y="863"/>
                    <a:pt x="5119" y="453"/>
                  </a:cubicBezTo>
                  <a:lnTo>
                    <a:pt x="4815" y="232"/>
                  </a:lnTo>
                  <a:cubicBezTo>
                    <a:pt x="4625" y="495"/>
                    <a:pt x="4425" y="748"/>
                    <a:pt x="4215" y="1000"/>
                  </a:cubicBezTo>
                  <a:cubicBezTo>
                    <a:pt x="3942" y="516"/>
                    <a:pt x="3101" y="1"/>
                    <a:pt x="2565" y="316"/>
                  </a:cubicBezTo>
                  <a:cubicBezTo>
                    <a:pt x="2744" y="748"/>
                    <a:pt x="3364" y="1399"/>
                    <a:pt x="3963" y="1283"/>
                  </a:cubicBezTo>
                  <a:cubicBezTo>
                    <a:pt x="3764" y="1525"/>
                    <a:pt x="3553" y="1757"/>
                    <a:pt x="3332" y="1988"/>
                  </a:cubicBezTo>
                  <a:cubicBezTo>
                    <a:pt x="2975" y="1462"/>
                    <a:pt x="2218" y="1073"/>
                    <a:pt x="1577" y="1388"/>
                  </a:cubicBezTo>
                  <a:cubicBezTo>
                    <a:pt x="1872" y="1925"/>
                    <a:pt x="2460" y="2355"/>
                    <a:pt x="3080" y="2271"/>
                  </a:cubicBezTo>
                  <a:cubicBezTo>
                    <a:pt x="2975" y="2376"/>
                    <a:pt x="2881" y="2481"/>
                    <a:pt x="2786" y="2586"/>
                  </a:cubicBezTo>
                  <a:cubicBezTo>
                    <a:pt x="2639" y="2724"/>
                    <a:pt x="2502" y="2871"/>
                    <a:pt x="2355" y="3018"/>
                  </a:cubicBezTo>
                  <a:lnTo>
                    <a:pt x="2323" y="3018"/>
                  </a:lnTo>
                  <a:cubicBezTo>
                    <a:pt x="1945" y="2439"/>
                    <a:pt x="957" y="2481"/>
                    <a:pt x="410" y="2681"/>
                  </a:cubicBezTo>
                  <a:cubicBezTo>
                    <a:pt x="663" y="3186"/>
                    <a:pt x="1535" y="3522"/>
                    <a:pt x="2113" y="3280"/>
                  </a:cubicBezTo>
                  <a:cubicBezTo>
                    <a:pt x="1956" y="3438"/>
                    <a:pt x="1798" y="3595"/>
                    <a:pt x="1630" y="3754"/>
                  </a:cubicBezTo>
                  <a:cubicBezTo>
                    <a:pt x="1220" y="3438"/>
                    <a:pt x="305" y="4153"/>
                    <a:pt x="1" y="5214"/>
                  </a:cubicBezTo>
                  <a:cubicBezTo>
                    <a:pt x="1524" y="4962"/>
                    <a:pt x="1977" y="4184"/>
                    <a:pt x="1693" y="3817"/>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704" name="Google Shape;704;p6"/>
            <p:cNvGrpSpPr/>
            <p:nvPr/>
          </p:nvGrpSpPr>
          <p:grpSpPr>
            <a:xfrm>
              <a:off x="3342329" y="-2014108"/>
              <a:ext cx="392190" cy="382042"/>
              <a:chOff x="4647350" y="309325"/>
              <a:chExt cx="131400" cy="128000"/>
            </a:xfrm>
          </p:grpSpPr>
          <p:sp>
            <p:nvSpPr>
              <p:cNvPr id="705" name="Google Shape;705;p6"/>
              <p:cNvSpPr/>
              <p:nvPr/>
            </p:nvSpPr>
            <p:spPr>
              <a:xfrm>
                <a:off x="4732500" y="387900"/>
                <a:ext cx="46250" cy="49425"/>
              </a:xfrm>
              <a:custGeom>
                <a:avLst/>
                <a:gdLst/>
                <a:ahLst/>
                <a:cxnLst/>
                <a:rect l="l" t="t" r="r" b="b"/>
                <a:pathLst>
                  <a:path w="1850" h="1977" extrusionOk="0">
                    <a:moveTo>
                      <a:pt x="1850" y="1976"/>
                    </a:moveTo>
                    <a:cubicBezTo>
                      <a:pt x="726" y="1661"/>
                      <a:pt x="0" y="663"/>
                      <a:pt x="442" y="284"/>
                    </a:cubicBezTo>
                    <a:cubicBezTo>
                      <a:pt x="799" y="0"/>
                      <a:pt x="1588" y="442"/>
                      <a:pt x="1850" y="197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706" name="Google Shape;706;p6"/>
              <p:cNvSpPr/>
              <p:nvPr/>
            </p:nvSpPr>
            <p:spPr>
              <a:xfrm>
                <a:off x="4709125" y="377900"/>
                <a:ext cx="29975" cy="49175"/>
              </a:xfrm>
              <a:custGeom>
                <a:avLst/>
                <a:gdLst/>
                <a:ahLst/>
                <a:cxnLst/>
                <a:rect l="l" t="t" r="r" b="b"/>
                <a:pathLst>
                  <a:path w="1199" h="1967" extrusionOk="0">
                    <a:moveTo>
                      <a:pt x="662" y="1"/>
                    </a:moveTo>
                    <a:cubicBezTo>
                      <a:pt x="1198" y="526"/>
                      <a:pt x="841" y="1672"/>
                      <a:pt x="241" y="1967"/>
                    </a:cubicBezTo>
                    <a:cubicBezTo>
                      <a:pt x="31" y="1388"/>
                      <a:pt x="0" y="337"/>
                      <a:pt x="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707" name="Google Shape;707;p6"/>
              <p:cNvSpPr/>
              <p:nvPr/>
            </p:nvSpPr>
            <p:spPr>
              <a:xfrm>
                <a:off x="4715425" y="342450"/>
                <a:ext cx="51250" cy="43625"/>
              </a:xfrm>
              <a:custGeom>
                <a:avLst/>
                <a:gdLst/>
                <a:ahLst/>
                <a:cxnLst/>
                <a:rect l="l" t="t" r="r" b="b"/>
                <a:pathLst>
                  <a:path w="2050" h="1745" extrusionOk="0">
                    <a:moveTo>
                      <a:pt x="0" y="914"/>
                    </a:moveTo>
                    <a:cubicBezTo>
                      <a:pt x="641" y="1745"/>
                      <a:pt x="2050" y="536"/>
                      <a:pt x="2050" y="536"/>
                    </a:cubicBezTo>
                    <a:cubicBezTo>
                      <a:pt x="2050" y="536"/>
                      <a:pt x="147" y="0"/>
                      <a:pt x="0" y="91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708" name="Google Shape;708;p6"/>
              <p:cNvSpPr/>
              <p:nvPr/>
            </p:nvSpPr>
            <p:spPr>
              <a:xfrm>
                <a:off x="4674150" y="351375"/>
                <a:ext cx="37100" cy="46525"/>
              </a:xfrm>
              <a:custGeom>
                <a:avLst/>
                <a:gdLst/>
                <a:ahLst/>
                <a:cxnLst/>
                <a:rect l="l" t="t" r="r" b="b"/>
                <a:pathLst>
                  <a:path w="1484" h="1861" extrusionOk="0">
                    <a:moveTo>
                      <a:pt x="1115" y="1"/>
                    </a:moveTo>
                    <a:cubicBezTo>
                      <a:pt x="1483" y="746"/>
                      <a:pt x="979" y="1514"/>
                      <a:pt x="348" y="1861"/>
                    </a:cubicBezTo>
                    <a:cubicBezTo>
                      <a:pt x="1" y="1157"/>
                      <a:pt x="516" y="305"/>
                      <a:pt x="11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709" name="Google Shape;709;p6"/>
              <p:cNvSpPr/>
              <p:nvPr/>
            </p:nvSpPr>
            <p:spPr>
              <a:xfrm>
                <a:off x="4685475" y="313275"/>
                <a:ext cx="50725" cy="35500"/>
              </a:xfrm>
              <a:custGeom>
                <a:avLst/>
                <a:gdLst/>
                <a:ahLst/>
                <a:cxnLst/>
                <a:rect l="l" t="t" r="r" b="b"/>
                <a:pathLst>
                  <a:path w="2029" h="1420" extrusionOk="0">
                    <a:moveTo>
                      <a:pt x="0" y="978"/>
                    </a:moveTo>
                    <a:cubicBezTo>
                      <a:pt x="547" y="1419"/>
                      <a:pt x="1713" y="967"/>
                      <a:pt x="2028" y="431"/>
                    </a:cubicBezTo>
                    <a:cubicBezTo>
                      <a:pt x="1314" y="0"/>
                      <a:pt x="494" y="463"/>
                      <a:pt x="0"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710" name="Google Shape;710;p6"/>
              <p:cNvSpPr/>
              <p:nvPr/>
            </p:nvSpPr>
            <p:spPr>
              <a:xfrm>
                <a:off x="4647350" y="330075"/>
                <a:ext cx="41825" cy="43125"/>
              </a:xfrm>
              <a:custGeom>
                <a:avLst/>
                <a:gdLst/>
                <a:ahLst/>
                <a:cxnLst/>
                <a:rect l="l" t="t" r="r" b="b"/>
                <a:pathLst>
                  <a:path w="1673" h="1725" extrusionOk="0">
                    <a:moveTo>
                      <a:pt x="1178" y="1"/>
                    </a:moveTo>
                    <a:cubicBezTo>
                      <a:pt x="1672" y="684"/>
                      <a:pt x="863" y="1514"/>
                      <a:pt x="358" y="1725"/>
                    </a:cubicBezTo>
                    <a:cubicBezTo>
                      <a:pt x="1" y="1136"/>
                      <a:pt x="663" y="169"/>
                      <a:pt x="11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711" name="Google Shape;711;p6"/>
              <p:cNvSpPr/>
              <p:nvPr/>
            </p:nvSpPr>
            <p:spPr>
              <a:xfrm>
                <a:off x="4653925" y="309325"/>
                <a:ext cx="113550" cy="114325"/>
              </a:xfrm>
              <a:custGeom>
                <a:avLst/>
                <a:gdLst/>
                <a:ahLst/>
                <a:cxnLst/>
                <a:rect l="l" t="t" r="r" b="b"/>
                <a:pathLst>
                  <a:path w="4542" h="4573" extrusionOk="0">
                    <a:moveTo>
                      <a:pt x="232" y="1"/>
                    </a:moveTo>
                    <a:lnTo>
                      <a:pt x="1" y="305"/>
                    </a:lnTo>
                    <a:cubicBezTo>
                      <a:pt x="831" y="915"/>
                      <a:pt x="1598" y="1630"/>
                      <a:pt x="2355" y="2334"/>
                    </a:cubicBezTo>
                    <a:cubicBezTo>
                      <a:pt x="3101" y="3059"/>
                      <a:pt x="3858" y="3785"/>
                      <a:pt x="4541" y="4573"/>
                    </a:cubicBezTo>
                    <a:cubicBezTo>
                      <a:pt x="3574" y="3332"/>
                      <a:pt x="2491" y="2197"/>
                      <a:pt x="1388" y="1083"/>
                    </a:cubicBezTo>
                    <a:cubicBezTo>
                      <a:pt x="1020" y="705"/>
                      <a:pt x="642" y="347"/>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712" name="Google Shape;712;p6"/>
              <p:cNvSpPr/>
              <p:nvPr/>
            </p:nvSpPr>
            <p:spPr>
              <a:xfrm>
                <a:off x="4719350" y="377900"/>
                <a:ext cx="7900" cy="36300"/>
              </a:xfrm>
              <a:custGeom>
                <a:avLst/>
                <a:gdLst/>
                <a:ahLst/>
                <a:cxnLst/>
                <a:rect l="l" t="t" r="r" b="b"/>
                <a:pathLst>
                  <a:path w="316" h="1452" extrusionOk="0">
                    <a:moveTo>
                      <a:pt x="180" y="1"/>
                    </a:moveTo>
                    <a:cubicBezTo>
                      <a:pt x="75" y="484"/>
                      <a:pt x="12" y="968"/>
                      <a:pt x="1" y="1451"/>
                    </a:cubicBezTo>
                    <a:cubicBezTo>
                      <a:pt x="64" y="979"/>
                      <a:pt x="169" y="505"/>
                      <a:pt x="316" y="43"/>
                    </a:cubicBezTo>
                    <a:lnTo>
                      <a:pt x="1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713" name="Google Shape;713;p6"/>
              <p:cNvSpPr/>
              <p:nvPr/>
            </p:nvSpPr>
            <p:spPr>
              <a:xfrm>
                <a:off x="4685725" y="352950"/>
                <a:ext cx="16825" cy="33650"/>
              </a:xfrm>
              <a:custGeom>
                <a:avLst/>
                <a:gdLst/>
                <a:ahLst/>
                <a:cxnLst/>
                <a:rect l="l" t="t" r="r" b="b"/>
                <a:pathLst>
                  <a:path w="673" h="1346" extrusionOk="0">
                    <a:moveTo>
                      <a:pt x="526" y="1"/>
                    </a:moveTo>
                    <a:cubicBezTo>
                      <a:pt x="505" y="106"/>
                      <a:pt x="463" y="221"/>
                      <a:pt x="421" y="326"/>
                    </a:cubicBezTo>
                    <a:cubicBezTo>
                      <a:pt x="273" y="673"/>
                      <a:pt x="116" y="999"/>
                      <a:pt x="0" y="1346"/>
                    </a:cubicBezTo>
                    <a:cubicBezTo>
                      <a:pt x="147" y="1020"/>
                      <a:pt x="337" y="704"/>
                      <a:pt x="516" y="379"/>
                    </a:cubicBezTo>
                    <a:cubicBezTo>
                      <a:pt x="579" y="274"/>
                      <a:pt x="642" y="158"/>
                      <a:pt x="673" y="32"/>
                    </a:cubicBezTo>
                    <a:lnTo>
                      <a:pt x="52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714" name="Google Shape;714;p6"/>
              <p:cNvSpPr/>
              <p:nvPr/>
            </p:nvSpPr>
            <p:spPr>
              <a:xfrm>
                <a:off x="4661825" y="330875"/>
                <a:ext cx="17075" cy="33675"/>
              </a:xfrm>
              <a:custGeom>
                <a:avLst/>
                <a:gdLst/>
                <a:ahLst/>
                <a:cxnLst/>
                <a:rect l="l" t="t" r="r" b="b"/>
                <a:pathLst>
                  <a:path w="683" h="1347" extrusionOk="0">
                    <a:moveTo>
                      <a:pt x="547" y="1"/>
                    </a:moveTo>
                    <a:cubicBezTo>
                      <a:pt x="452" y="473"/>
                      <a:pt x="94" y="873"/>
                      <a:pt x="0" y="1346"/>
                    </a:cubicBezTo>
                    <a:cubicBezTo>
                      <a:pt x="147" y="863"/>
                      <a:pt x="547" y="526"/>
                      <a:pt x="683" y="32"/>
                    </a:cubicBezTo>
                    <a:lnTo>
                      <a:pt x="5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715" name="Google Shape;715;p6"/>
              <p:cNvSpPr/>
              <p:nvPr/>
            </p:nvSpPr>
            <p:spPr>
              <a:xfrm>
                <a:off x="4687825" y="326400"/>
                <a:ext cx="41275" cy="13450"/>
              </a:xfrm>
              <a:custGeom>
                <a:avLst/>
                <a:gdLst/>
                <a:ahLst/>
                <a:cxnLst/>
                <a:rect l="l" t="t" r="r" b="b"/>
                <a:pathLst>
                  <a:path w="1651" h="538" extrusionOk="0">
                    <a:moveTo>
                      <a:pt x="1651" y="1"/>
                    </a:moveTo>
                    <a:lnTo>
                      <a:pt x="1651" y="1"/>
                    </a:lnTo>
                    <a:cubicBezTo>
                      <a:pt x="1104" y="117"/>
                      <a:pt x="568" y="390"/>
                      <a:pt x="0" y="390"/>
                    </a:cubicBezTo>
                    <a:lnTo>
                      <a:pt x="11" y="537"/>
                    </a:lnTo>
                    <a:cubicBezTo>
                      <a:pt x="600" y="484"/>
                      <a:pt x="1093" y="169"/>
                      <a:pt x="16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716" name="Google Shape;716;p6"/>
              <p:cNvSpPr/>
              <p:nvPr/>
            </p:nvSpPr>
            <p:spPr>
              <a:xfrm>
                <a:off x="4713850" y="359250"/>
                <a:ext cx="42325" cy="7400"/>
              </a:xfrm>
              <a:custGeom>
                <a:avLst/>
                <a:gdLst/>
                <a:ahLst/>
                <a:cxnLst/>
                <a:rect l="l" t="t" r="r" b="b"/>
                <a:pathLst>
                  <a:path w="1693" h="296" extrusionOk="0">
                    <a:moveTo>
                      <a:pt x="1692" y="1"/>
                    </a:moveTo>
                    <a:cubicBezTo>
                      <a:pt x="1306" y="68"/>
                      <a:pt x="929" y="172"/>
                      <a:pt x="535" y="172"/>
                    </a:cubicBezTo>
                    <a:cubicBezTo>
                      <a:pt x="501" y="172"/>
                      <a:pt x="466" y="171"/>
                      <a:pt x="431" y="169"/>
                    </a:cubicBezTo>
                    <a:lnTo>
                      <a:pt x="0" y="148"/>
                    </a:lnTo>
                    <a:lnTo>
                      <a:pt x="0" y="148"/>
                    </a:lnTo>
                    <a:lnTo>
                      <a:pt x="10" y="295"/>
                    </a:lnTo>
                    <a:lnTo>
                      <a:pt x="431" y="274"/>
                    </a:lnTo>
                    <a:cubicBezTo>
                      <a:pt x="862" y="263"/>
                      <a:pt x="1283" y="106"/>
                      <a:pt x="16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717" name="Google Shape;717;p6"/>
          <p:cNvGrpSpPr/>
          <p:nvPr/>
        </p:nvGrpSpPr>
        <p:grpSpPr>
          <a:xfrm rot="6299954">
            <a:off x="128428" y="3517411"/>
            <a:ext cx="344963" cy="186858"/>
            <a:chOff x="7268295" y="4291970"/>
            <a:chExt cx="299601" cy="242790"/>
          </a:xfrm>
        </p:grpSpPr>
        <p:sp>
          <p:nvSpPr>
            <p:cNvPr id="718" name="Google Shape;718;p6"/>
            <p:cNvSpPr/>
            <p:nvPr/>
          </p:nvSpPr>
          <p:spPr>
            <a:xfrm>
              <a:off x="7268295" y="4291970"/>
              <a:ext cx="245800" cy="201647"/>
            </a:xfrm>
            <a:custGeom>
              <a:avLst/>
              <a:gdLst/>
              <a:ahLst/>
              <a:cxnLst/>
              <a:rect l="l" t="t" r="r" b="b"/>
              <a:pathLst>
                <a:path w="1631" h="1338" extrusionOk="0">
                  <a:moveTo>
                    <a:pt x="189" y="0"/>
                  </a:moveTo>
                  <a:cubicBezTo>
                    <a:pt x="126" y="0"/>
                    <a:pt x="63" y="4"/>
                    <a:pt x="1" y="13"/>
                  </a:cubicBezTo>
                  <a:cubicBezTo>
                    <a:pt x="75" y="391"/>
                    <a:pt x="285" y="728"/>
                    <a:pt x="579" y="969"/>
                  </a:cubicBezTo>
                  <a:cubicBezTo>
                    <a:pt x="874" y="1200"/>
                    <a:pt x="1252" y="1337"/>
                    <a:pt x="1631" y="1337"/>
                  </a:cubicBezTo>
                  <a:cubicBezTo>
                    <a:pt x="1620" y="948"/>
                    <a:pt x="1409" y="570"/>
                    <a:pt x="1115" y="328"/>
                  </a:cubicBezTo>
                  <a:cubicBezTo>
                    <a:pt x="859" y="116"/>
                    <a:pt x="521" y="0"/>
                    <a:pt x="1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719" name="Google Shape;719;p6"/>
            <p:cNvSpPr/>
            <p:nvPr/>
          </p:nvSpPr>
          <p:spPr>
            <a:xfrm>
              <a:off x="7319082" y="4322714"/>
              <a:ext cx="248814" cy="212045"/>
            </a:xfrm>
            <a:custGeom>
              <a:avLst/>
              <a:gdLst/>
              <a:ahLst/>
              <a:cxnLst/>
              <a:rect l="l" t="t" r="r" b="b"/>
              <a:pathLst>
                <a:path w="1651" h="1407" extrusionOk="0">
                  <a:moveTo>
                    <a:pt x="16" y="1"/>
                  </a:moveTo>
                  <a:cubicBezTo>
                    <a:pt x="11" y="1"/>
                    <a:pt x="6" y="3"/>
                    <a:pt x="0" y="8"/>
                  </a:cubicBezTo>
                  <a:lnTo>
                    <a:pt x="0" y="29"/>
                  </a:lnTo>
                  <a:cubicBezTo>
                    <a:pt x="516" y="534"/>
                    <a:pt x="988" y="965"/>
                    <a:pt x="1619" y="1406"/>
                  </a:cubicBezTo>
                  <a:lnTo>
                    <a:pt x="1630" y="1406"/>
                  </a:lnTo>
                  <a:cubicBezTo>
                    <a:pt x="1640" y="1406"/>
                    <a:pt x="1640" y="1406"/>
                    <a:pt x="1651" y="1396"/>
                  </a:cubicBezTo>
                  <a:cubicBezTo>
                    <a:pt x="1651" y="1396"/>
                    <a:pt x="1651" y="1385"/>
                    <a:pt x="1640" y="1375"/>
                  </a:cubicBezTo>
                  <a:cubicBezTo>
                    <a:pt x="1009" y="933"/>
                    <a:pt x="547" y="513"/>
                    <a:pt x="32" y="8"/>
                  </a:cubicBezTo>
                  <a:cubicBezTo>
                    <a:pt x="27" y="3"/>
                    <a:pt x="22" y="1"/>
                    <a:pt x="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720" name="Google Shape;720;p6"/>
          <p:cNvGrpSpPr/>
          <p:nvPr/>
        </p:nvGrpSpPr>
        <p:grpSpPr>
          <a:xfrm>
            <a:off x="-446249" y="4858540"/>
            <a:ext cx="787489" cy="998548"/>
            <a:chOff x="1809851" y="-1311528"/>
            <a:chExt cx="586723" cy="497331"/>
          </a:xfrm>
        </p:grpSpPr>
        <p:sp>
          <p:nvSpPr>
            <p:cNvPr id="721" name="Google Shape;721;p6"/>
            <p:cNvSpPr/>
            <p:nvPr/>
          </p:nvSpPr>
          <p:spPr>
            <a:xfrm rot="-5400000">
              <a:off x="1858059" y="-1352717"/>
              <a:ext cx="497326" cy="579703"/>
            </a:xfrm>
            <a:custGeom>
              <a:avLst/>
              <a:gdLst/>
              <a:ahLst/>
              <a:cxnLst/>
              <a:rect l="l" t="t" r="r" b="b"/>
              <a:pathLst>
                <a:path w="6665" h="7769" extrusionOk="0">
                  <a:moveTo>
                    <a:pt x="1241" y="5267"/>
                  </a:moveTo>
                  <a:cubicBezTo>
                    <a:pt x="2029" y="5929"/>
                    <a:pt x="2975" y="6339"/>
                    <a:pt x="3921" y="5729"/>
                  </a:cubicBezTo>
                  <a:cubicBezTo>
                    <a:pt x="3711" y="6244"/>
                    <a:pt x="3616" y="6812"/>
                    <a:pt x="3753" y="7348"/>
                  </a:cubicBezTo>
                  <a:cubicBezTo>
                    <a:pt x="4047" y="7127"/>
                    <a:pt x="4257" y="6769"/>
                    <a:pt x="4341" y="6391"/>
                  </a:cubicBezTo>
                  <a:cubicBezTo>
                    <a:pt x="4499" y="6886"/>
                    <a:pt x="4752" y="7379"/>
                    <a:pt x="5004" y="7768"/>
                  </a:cubicBezTo>
                  <a:cubicBezTo>
                    <a:pt x="5161" y="7432"/>
                    <a:pt x="5161" y="7043"/>
                    <a:pt x="5077" y="6685"/>
                  </a:cubicBezTo>
                  <a:cubicBezTo>
                    <a:pt x="5424" y="6970"/>
                    <a:pt x="5824" y="7201"/>
                    <a:pt x="6223" y="7295"/>
                  </a:cubicBezTo>
                  <a:cubicBezTo>
                    <a:pt x="6086" y="6980"/>
                    <a:pt x="5866" y="6664"/>
                    <a:pt x="5603" y="6370"/>
                  </a:cubicBezTo>
                  <a:cubicBezTo>
                    <a:pt x="5719" y="6391"/>
                    <a:pt x="5834" y="6402"/>
                    <a:pt x="5950" y="6391"/>
                  </a:cubicBezTo>
                  <a:cubicBezTo>
                    <a:pt x="6191" y="6391"/>
                    <a:pt x="6433" y="6339"/>
                    <a:pt x="6665" y="6213"/>
                  </a:cubicBezTo>
                  <a:cubicBezTo>
                    <a:pt x="6433" y="6087"/>
                    <a:pt x="6223" y="6013"/>
                    <a:pt x="6023" y="5929"/>
                  </a:cubicBezTo>
                  <a:cubicBezTo>
                    <a:pt x="5782" y="5845"/>
                    <a:pt x="5350" y="5687"/>
                    <a:pt x="5035" y="5582"/>
                  </a:cubicBezTo>
                  <a:cubicBezTo>
                    <a:pt x="5540" y="5582"/>
                    <a:pt x="6055" y="5393"/>
                    <a:pt x="6359" y="5025"/>
                  </a:cubicBezTo>
                  <a:cubicBezTo>
                    <a:pt x="5771" y="4899"/>
                    <a:pt x="5119" y="4920"/>
                    <a:pt x="4541" y="5120"/>
                  </a:cubicBezTo>
                  <a:cubicBezTo>
                    <a:pt x="5698" y="3039"/>
                    <a:pt x="1914" y="1"/>
                    <a:pt x="547" y="2639"/>
                  </a:cubicBezTo>
                  <a:cubicBezTo>
                    <a:pt x="1" y="3732"/>
                    <a:pt x="452" y="4604"/>
                    <a:pt x="1241" y="5267"/>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722" name="Google Shape;722;p6"/>
            <p:cNvGrpSpPr/>
            <p:nvPr/>
          </p:nvGrpSpPr>
          <p:grpSpPr>
            <a:xfrm>
              <a:off x="1809851" y="-1311522"/>
              <a:ext cx="586717" cy="497326"/>
              <a:chOff x="4222725" y="516125"/>
              <a:chExt cx="196575" cy="166625"/>
            </a:xfrm>
          </p:grpSpPr>
          <p:sp>
            <p:nvSpPr>
              <p:cNvPr id="723" name="Google Shape;723;p6"/>
              <p:cNvSpPr/>
              <p:nvPr/>
            </p:nvSpPr>
            <p:spPr>
              <a:xfrm>
                <a:off x="4222725" y="533475"/>
                <a:ext cx="164000" cy="149275"/>
              </a:xfrm>
              <a:custGeom>
                <a:avLst/>
                <a:gdLst/>
                <a:ahLst/>
                <a:cxnLst/>
                <a:rect l="l" t="t" r="r" b="b"/>
                <a:pathLst>
                  <a:path w="6560" h="5971" extrusionOk="0">
                    <a:moveTo>
                      <a:pt x="5445" y="1577"/>
                    </a:moveTo>
                    <a:cubicBezTo>
                      <a:pt x="3375" y="0"/>
                      <a:pt x="0" y="4005"/>
                      <a:pt x="2744" y="5424"/>
                    </a:cubicBezTo>
                    <a:cubicBezTo>
                      <a:pt x="3826" y="5970"/>
                      <a:pt x="4699" y="5519"/>
                      <a:pt x="5361" y="4730"/>
                    </a:cubicBezTo>
                    <a:cubicBezTo>
                      <a:pt x="6129" y="3816"/>
                      <a:pt x="6559" y="2670"/>
                      <a:pt x="5445" y="15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724" name="Google Shape;724;p6"/>
              <p:cNvSpPr/>
              <p:nvPr/>
            </p:nvSpPr>
            <p:spPr>
              <a:xfrm>
                <a:off x="4358575" y="527150"/>
                <a:ext cx="48900" cy="52325"/>
              </a:xfrm>
              <a:custGeom>
                <a:avLst/>
                <a:gdLst/>
                <a:ahLst/>
                <a:cxnLst/>
                <a:rect l="l" t="t" r="r" b="b"/>
                <a:pathLst>
                  <a:path w="1956" h="2093" extrusionOk="0">
                    <a:moveTo>
                      <a:pt x="1956" y="1"/>
                    </a:moveTo>
                    <a:cubicBezTo>
                      <a:pt x="1136" y="358"/>
                      <a:pt x="316" y="1262"/>
                      <a:pt x="1" y="2093"/>
                    </a:cubicBezTo>
                    <a:cubicBezTo>
                      <a:pt x="894" y="1820"/>
                      <a:pt x="1735" y="905"/>
                      <a:pt x="19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725" name="Google Shape;725;p6"/>
              <p:cNvSpPr/>
              <p:nvPr/>
            </p:nvSpPr>
            <p:spPr>
              <a:xfrm>
                <a:off x="4357775" y="516125"/>
                <a:ext cx="27875" cy="62550"/>
              </a:xfrm>
              <a:custGeom>
                <a:avLst/>
                <a:gdLst/>
                <a:ahLst/>
                <a:cxnLst/>
                <a:rect l="l" t="t" r="r" b="b"/>
                <a:pathLst>
                  <a:path w="1115" h="2502" extrusionOk="0">
                    <a:moveTo>
                      <a:pt x="905" y="0"/>
                    </a:moveTo>
                    <a:cubicBezTo>
                      <a:pt x="779" y="232"/>
                      <a:pt x="706" y="442"/>
                      <a:pt x="632" y="642"/>
                    </a:cubicBezTo>
                    <a:cubicBezTo>
                      <a:pt x="526" y="936"/>
                      <a:pt x="306" y="1535"/>
                      <a:pt x="201" y="1829"/>
                    </a:cubicBezTo>
                    <a:cubicBezTo>
                      <a:pt x="127" y="2039"/>
                      <a:pt x="54" y="2250"/>
                      <a:pt x="1" y="2502"/>
                    </a:cubicBezTo>
                    <a:cubicBezTo>
                      <a:pt x="695" y="2219"/>
                      <a:pt x="1115" y="1451"/>
                      <a:pt x="1094" y="715"/>
                    </a:cubicBezTo>
                    <a:cubicBezTo>
                      <a:pt x="1084" y="474"/>
                      <a:pt x="1031" y="232"/>
                      <a:pt x="9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726" name="Google Shape;726;p6"/>
              <p:cNvSpPr/>
              <p:nvPr/>
            </p:nvSpPr>
            <p:spPr>
              <a:xfrm>
                <a:off x="4359875" y="554475"/>
                <a:ext cx="59425" cy="23525"/>
              </a:xfrm>
              <a:custGeom>
                <a:avLst/>
                <a:gdLst/>
                <a:ahLst/>
                <a:cxnLst/>
                <a:rect l="l" t="t" r="r" b="b"/>
                <a:pathLst>
                  <a:path w="2377" h="941" extrusionOk="0">
                    <a:moveTo>
                      <a:pt x="1747" y="1"/>
                    </a:moveTo>
                    <a:cubicBezTo>
                      <a:pt x="1074" y="1"/>
                      <a:pt x="375" y="412"/>
                      <a:pt x="1" y="937"/>
                    </a:cubicBezTo>
                    <a:cubicBezTo>
                      <a:pt x="43" y="940"/>
                      <a:pt x="86" y="941"/>
                      <a:pt x="129" y="941"/>
                    </a:cubicBezTo>
                    <a:cubicBezTo>
                      <a:pt x="881" y="941"/>
                      <a:pt x="1760" y="525"/>
                      <a:pt x="2376" y="138"/>
                    </a:cubicBezTo>
                    <a:cubicBezTo>
                      <a:pt x="2177" y="43"/>
                      <a:pt x="1963" y="1"/>
                      <a:pt x="17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727" name="Google Shape;727;p6"/>
              <p:cNvSpPr/>
              <p:nvPr/>
            </p:nvSpPr>
            <p:spPr>
              <a:xfrm>
                <a:off x="4346750" y="523750"/>
                <a:ext cx="22100" cy="56250"/>
              </a:xfrm>
              <a:custGeom>
                <a:avLst/>
                <a:gdLst/>
                <a:ahLst/>
                <a:cxnLst/>
                <a:rect l="l" t="t" r="r" b="b"/>
                <a:pathLst>
                  <a:path w="884" h="2250" extrusionOk="0">
                    <a:moveTo>
                      <a:pt x="169" y="1"/>
                    </a:moveTo>
                    <a:cubicBezTo>
                      <a:pt x="0" y="736"/>
                      <a:pt x="74" y="1587"/>
                      <a:pt x="453" y="2250"/>
                    </a:cubicBezTo>
                    <a:cubicBezTo>
                      <a:pt x="883" y="1598"/>
                      <a:pt x="778" y="505"/>
                      <a:pt x="1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728" name="Google Shape;728;p6"/>
              <p:cNvSpPr/>
              <p:nvPr/>
            </p:nvSpPr>
            <p:spPr>
              <a:xfrm>
                <a:off x="4357250" y="573300"/>
                <a:ext cx="51525" cy="17225"/>
              </a:xfrm>
              <a:custGeom>
                <a:avLst/>
                <a:gdLst/>
                <a:ahLst/>
                <a:cxnLst/>
                <a:rect l="l" t="t" r="r" b="b"/>
                <a:pathLst>
                  <a:path w="2061" h="689" extrusionOk="0">
                    <a:moveTo>
                      <a:pt x="769" y="0"/>
                    </a:moveTo>
                    <a:cubicBezTo>
                      <a:pt x="491" y="0"/>
                      <a:pt x="220" y="76"/>
                      <a:pt x="1" y="247"/>
                    </a:cubicBezTo>
                    <a:cubicBezTo>
                      <a:pt x="469" y="501"/>
                      <a:pt x="1004" y="689"/>
                      <a:pt x="1540" y="689"/>
                    </a:cubicBezTo>
                    <a:cubicBezTo>
                      <a:pt x="1714" y="689"/>
                      <a:pt x="1889" y="669"/>
                      <a:pt x="2061" y="625"/>
                    </a:cubicBezTo>
                    <a:cubicBezTo>
                      <a:pt x="1778" y="242"/>
                      <a:pt x="1263" y="0"/>
                      <a:pt x="7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729" name="Google Shape;729;p6"/>
              <p:cNvSpPr/>
              <p:nvPr/>
            </p:nvSpPr>
            <p:spPr>
              <a:xfrm>
                <a:off x="4318125" y="567950"/>
                <a:ext cx="55975" cy="48125"/>
              </a:xfrm>
              <a:custGeom>
                <a:avLst/>
                <a:gdLst/>
                <a:ahLst/>
                <a:cxnLst/>
                <a:rect l="l" t="t" r="r" b="b"/>
                <a:pathLst>
                  <a:path w="2239" h="1925" extrusionOk="0">
                    <a:moveTo>
                      <a:pt x="423" y="0"/>
                    </a:moveTo>
                    <a:cubicBezTo>
                      <a:pt x="244" y="0"/>
                      <a:pt x="64" y="57"/>
                      <a:pt x="21" y="251"/>
                    </a:cubicBezTo>
                    <a:cubicBezTo>
                      <a:pt x="0" y="345"/>
                      <a:pt x="21" y="429"/>
                      <a:pt x="94" y="492"/>
                    </a:cubicBezTo>
                    <a:cubicBezTo>
                      <a:pt x="115" y="513"/>
                      <a:pt x="147" y="534"/>
                      <a:pt x="168" y="534"/>
                    </a:cubicBezTo>
                    <a:cubicBezTo>
                      <a:pt x="234" y="553"/>
                      <a:pt x="300" y="561"/>
                      <a:pt x="365" y="561"/>
                    </a:cubicBezTo>
                    <a:cubicBezTo>
                      <a:pt x="407" y="561"/>
                      <a:pt x="448" y="558"/>
                      <a:pt x="490" y="551"/>
                    </a:cubicBezTo>
                    <a:lnTo>
                      <a:pt x="490" y="551"/>
                    </a:lnTo>
                    <a:cubicBezTo>
                      <a:pt x="428" y="618"/>
                      <a:pt x="382" y="698"/>
                      <a:pt x="368" y="797"/>
                    </a:cubicBezTo>
                    <a:cubicBezTo>
                      <a:pt x="368" y="949"/>
                      <a:pt x="514" y="1071"/>
                      <a:pt x="656" y="1071"/>
                    </a:cubicBezTo>
                    <a:cubicBezTo>
                      <a:pt x="662" y="1071"/>
                      <a:pt x="667" y="1071"/>
                      <a:pt x="673" y="1070"/>
                    </a:cubicBezTo>
                    <a:cubicBezTo>
                      <a:pt x="763" y="1066"/>
                      <a:pt x="847" y="1044"/>
                      <a:pt x="925" y="1008"/>
                    </a:cubicBezTo>
                    <a:lnTo>
                      <a:pt x="925" y="1008"/>
                    </a:lnTo>
                    <a:cubicBezTo>
                      <a:pt x="887" y="1105"/>
                      <a:pt x="875" y="1207"/>
                      <a:pt x="925" y="1302"/>
                    </a:cubicBezTo>
                    <a:cubicBezTo>
                      <a:pt x="1016" y="1489"/>
                      <a:pt x="1161" y="1569"/>
                      <a:pt x="1310" y="1569"/>
                    </a:cubicBezTo>
                    <a:cubicBezTo>
                      <a:pt x="1393" y="1569"/>
                      <a:pt x="1478" y="1544"/>
                      <a:pt x="1556" y="1500"/>
                    </a:cubicBezTo>
                    <a:lnTo>
                      <a:pt x="1556" y="1500"/>
                    </a:lnTo>
                    <a:cubicBezTo>
                      <a:pt x="1530" y="1598"/>
                      <a:pt x="1537" y="1699"/>
                      <a:pt x="1608" y="1785"/>
                    </a:cubicBezTo>
                    <a:cubicBezTo>
                      <a:pt x="1684" y="1873"/>
                      <a:pt x="1805" y="1924"/>
                      <a:pt x="1920" y="1924"/>
                    </a:cubicBezTo>
                    <a:cubicBezTo>
                      <a:pt x="2011" y="1924"/>
                      <a:pt x="2098" y="1891"/>
                      <a:pt x="2154" y="1816"/>
                    </a:cubicBezTo>
                    <a:cubicBezTo>
                      <a:pt x="2239" y="1701"/>
                      <a:pt x="2196" y="1554"/>
                      <a:pt x="2144" y="1438"/>
                    </a:cubicBezTo>
                    <a:lnTo>
                      <a:pt x="2144" y="1438"/>
                    </a:lnTo>
                    <a:cubicBezTo>
                      <a:pt x="2186" y="1554"/>
                      <a:pt x="2218" y="1690"/>
                      <a:pt x="2133" y="1795"/>
                    </a:cubicBezTo>
                    <a:cubicBezTo>
                      <a:pt x="2085" y="1850"/>
                      <a:pt x="2016" y="1875"/>
                      <a:pt x="1943" y="1875"/>
                    </a:cubicBezTo>
                    <a:cubicBezTo>
                      <a:pt x="1781" y="1875"/>
                      <a:pt x="1604" y="1753"/>
                      <a:pt x="1619" y="1585"/>
                    </a:cubicBezTo>
                    <a:cubicBezTo>
                      <a:pt x="1624" y="1521"/>
                      <a:pt x="1650" y="1459"/>
                      <a:pt x="1686" y="1403"/>
                    </a:cubicBezTo>
                    <a:lnTo>
                      <a:pt x="1686" y="1403"/>
                    </a:lnTo>
                    <a:cubicBezTo>
                      <a:pt x="1724" y="1367"/>
                      <a:pt x="1758" y="1326"/>
                      <a:pt x="1787" y="1281"/>
                    </a:cubicBezTo>
                    <a:lnTo>
                      <a:pt x="1787" y="1281"/>
                    </a:lnTo>
                    <a:cubicBezTo>
                      <a:pt x="1787" y="1281"/>
                      <a:pt x="1787" y="1281"/>
                      <a:pt x="1787" y="1281"/>
                    </a:cubicBezTo>
                    <a:cubicBezTo>
                      <a:pt x="1818" y="1241"/>
                      <a:pt x="1791" y="1202"/>
                      <a:pt x="1758" y="1202"/>
                    </a:cubicBezTo>
                    <a:cubicBezTo>
                      <a:pt x="1747" y="1202"/>
                      <a:pt x="1735" y="1207"/>
                      <a:pt x="1724" y="1218"/>
                    </a:cubicBezTo>
                    <a:cubicBezTo>
                      <a:pt x="1708" y="1235"/>
                      <a:pt x="1692" y="1253"/>
                      <a:pt x="1677" y="1273"/>
                    </a:cubicBezTo>
                    <a:lnTo>
                      <a:pt x="1677" y="1273"/>
                    </a:lnTo>
                    <a:cubicBezTo>
                      <a:pt x="1581" y="1374"/>
                      <a:pt x="1447" y="1457"/>
                      <a:pt x="1316" y="1457"/>
                    </a:cubicBezTo>
                    <a:cubicBezTo>
                      <a:pt x="1250" y="1457"/>
                      <a:pt x="1184" y="1436"/>
                      <a:pt x="1124" y="1386"/>
                    </a:cubicBezTo>
                    <a:cubicBezTo>
                      <a:pt x="1040" y="1323"/>
                      <a:pt x="988" y="1218"/>
                      <a:pt x="1009" y="1113"/>
                    </a:cubicBezTo>
                    <a:cubicBezTo>
                      <a:pt x="1040" y="996"/>
                      <a:pt x="1114" y="902"/>
                      <a:pt x="1198" y="807"/>
                    </a:cubicBezTo>
                    <a:cubicBezTo>
                      <a:pt x="1219" y="776"/>
                      <a:pt x="1219" y="744"/>
                      <a:pt x="1187" y="723"/>
                    </a:cubicBezTo>
                    <a:cubicBezTo>
                      <a:pt x="1177" y="713"/>
                      <a:pt x="1161" y="707"/>
                      <a:pt x="1145" y="707"/>
                    </a:cubicBezTo>
                    <a:cubicBezTo>
                      <a:pt x="1130" y="707"/>
                      <a:pt x="1114" y="713"/>
                      <a:pt x="1103" y="723"/>
                    </a:cubicBezTo>
                    <a:cubicBezTo>
                      <a:pt x="1100" y="727"/>
                      <a:pt x="1097" y="732"/>
                      <a:pt x="1093" y="736"/>
                    </a:cubicBezTo>
                    <a:lnTo>
                      <a:pt x="1093" y="736"/>
                    </a:lnTo>
                    <a:cubicBezTo>
                      <a:pt x="1030" y="815"/>
                      <a:pt x="930" y="883"/>
                      <a:pt x="830" y="923"/>
                    </a:cubicBezTo>
                    <a:cubicBezTo>
                      <a:pt x="781" y="944"/>
                      <a:pt x="727" y="956"/>
                      <a:pt x="677" y="956"/>
                    </a:cubicBezTo>
                    <a:cubicBezTo>
                      <a:pt x="577" y="956"/>
                      <a:pt x="490" y="909"/>
                      <a:pt x="484" y="797"/>
                    </a:cubicBezTo>
                    <a:cubicBezTo>
                      <a:pt x="505" y="629"/>
                      <a:pt x="673" y="524"/>
                      <a:pt x="809" y="440"/>
                    </a:cubicBezTo>
                    <a:cubicBezTo>
                      <a:pt x="830" y="419"/>
                      <a:pt x="841" y="398"/>
                      <a:pt x="830" y="377"/>
                    </a:cubicBezTo>
                    <a:cubicBezTo>
                      <a:pt x="824" y="356"/>
                      <a:pt x="808" y="345"/>
                      <a:pt x="790" y="345"/>
                    </a:cubicBezTo>
                    <a:cubicBezTo>
                      <a:pt x="779" y="345"/>
                      <a:pt x="768" y="348"/>
                      <a:pt x="757" y="356"/>
                    </a:cubicBezTo>
                    <a:cubicBezTo>
                      <a:pt x="744" y="363"/>
                      <a:pt x="730" y="371"/>
                      <a:pt x="717" y="379"/>
                    </a:cubicBezTo>
                    <a:lnTo>
                      <a:pt x="717" y="379"/>
                    </a:lnTo>
                    <a:cubicBezTo>
                      <a:pt x="617" y="430"/>
                      <a:pt x="447" y="487"/>
                      <a:pt x="306" y="487"/>
                    </a:cubicBezTo>
                    <a:cubicBezTo>
                      <a:pt x="196" y="487"/>
                      <a:pt x="103" y="453"/>
                      <a:pt x="73" y="356"/>
                    </a:cubicBezTo>
                    <a:cubicBezTo>
                      <a:pt x="22" y="90"/>
                      <a:pt x="299" y="20"/>
                      <a:pt x="522" y="20"/>
                    </a:cubicBezTo>
                    <a:cubicBezTo>
                      <a:pt x="573" y="20"/>
                      <a:pt x="621" y="24"/>
                      <a:pt x="662" y="29"/>
                    </a:cubicBezTo>
                    <a:cubicBezTo>
                      <a:pt x="592" y="13"/>
                      <a:pt x="507" y="0"/>
                      <a:pt x="4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730" name="Google Shape;730;p6"/>
              <p:cNvSpPr/>
              <p:nvPr/>
            </p:nvSpPr>
            <p:spPr>
              <a:xfrm>
                <a:off x="4293150" y="577350"/>
                <a:ext cx="70975" cy="65250"/>
              </a:xfrm>
              <a:custGeom>
                <a:avLst/>
                <a:gdLst/>
                <a:ahLst/>
                <a:cxnLst/>
                <a:rect l="l" t="t" r="r" b="b"/>
                <a:pathLst>
                  <a:path w="2839" h="2610" extrusionOk="0">
                    <a:moveTo>
                      <a:pt x="602" y="0"/>
                    </a:moveTo>
                    <a:cubicBezTo>
                      <a:pt x="390" y="0"/>
                      <a:pt x="163" y="114"/>
                      <a:pt x="42" y="284"/>
                    </a:cubicBezTo>
                    <a:cubicBezTo>
                      <a:pt x="0" y="358"/>
                      <a:pt x="0" y="452"/>
                      <a:pt x="42" y="526"/>
                    </a:cubicBezTo>
                    <a:cubicBezTo>
                      <a:pt x="109" y="646"/>
                      <a:pt x="230" y="689"/>
                      <a:pt x="366" y="689"/>
                    </a:cubicBezTo>
                    <a:cubicBezTo>
                      <a:pt x="459" y="689"/>
                      <a:pt x="558" y="669"/>
                      <a:pt x="651" y="639"/>
                    </a:cubicBezTo>
                    <a:lnTo>
                      <a:pt x="651" y="639"/>
                    </a:lnTo>
                    <a:cubicBezTo>
                      <a:pt x="564" y="727"/>
                      <a:pt x="495" y="830"/>
                      <a:pt x="495" y="957"/>
                    </a:cubicBezTo>
                    <a:cubicBezTo>
                      <a:pt x="516" y="1115"/>
                      <a:pt x="652" y="1230"/>
                      <a:pt x="810" y="1251"/>
                    </a:cubicBezTo>
                    <a:cubicBezTo>
                      <a:pt x="828" y="1253"/>
                      <a:pt x="846" y="1254"/>
                      <a:pt x="864" y="1254"/>
                    </a:cubicBezTo>
                    <a:cubicBezTo>
                      <a:pt x="962" y="1254"/>
                      <a:pt x="1054" y="1228"/>
                      <a:pt x="1144" y="1190"/>
                    </a:cubicBezTo>
                    <a:lnTo>
                      <a:pt x="1144" y="1190"/>
                    </a:lnTo>
                    <a:cubicBezTo>
                      <a:pt x="1118" y="1228"/>
                      <a:pt x="1093" y="1269"/>
                      <a:pt x="1072" y="1314"/>
                    </a:cubicBezTo>
                    <a:cubicBezTo>
                      <a:pt x="999" y="1461"/>
                      <a:pt x="1093" y="1640"/>
                      <a:pt x="1219" y="1725"/>
                    </a:cubicBezTo>
                    <a:cubicBezTo>
                      <a:pt x="1305" y="1781"/>
                      <a:pt x="1402" y="1807"/>
                      <a:pt x="1501" y="1807"/>
                    </a:cubicBezTo>
                    <a:cubicBezTo>
                      <a:pt x="1573" y="1807"/>
                      <a:pt x="1645" y="1793"/>
                      <a:pt x="1714" y="1768"/>
                    </a:cubicBezTo>
                    <a:lnTo>
                      <a:pt x="1714" y="1768"/>
                    </a:lnTo>
                    <a:cubicBezTo>
                      <a:pt x="1670" y="1855"/>
                      <a:pt x="1649" y="1949"/>
                      <a:pt x="1682" y="2050"/>
                    </a:cubicBezTo>
                    <a:cubicBezTo>
                      <a:pt x="1770" y="2234"/>
                      <a:pt x="1895" y="2308"/>
                      <a:pt x="2026" y="2308"/>
                    </a:cubicBezTo>
                    <a:cubicBezTo>
                      <a:pt x="2131" y="2308"/>
                      <a:pt x="2239" y="2260"/>
                      <a:pt x="2333" y="2183"/>
                    </a:cubicBezTo>
                    <a:lnTo>
                      <a:pt x="2333" y="2183"/>
                    </a:lnTo>
                    <a:cubicBezTo>
                      <a:pt x="2280" y="2390"/>
                      <a:pt x="2311" y="2610"/>
                      <a:pt x="2559" y="2610"/>
                    </a:cubicBezTo>
                    <a:cubicBezTo>
                      <a:pt x="2574" y="2610"/>
                      <a:pt x="2590" y="2609"/>
                      <a:pt x="2607" y="2607"/>
                    </a:cubicBezTo>
                    <a:cubicBezTo>
                      <a:pt x="2786" y="2544"/>
                      <a:pt x="2817" y="2323"/>
                      <a:pt x="2838" y="2166"/>
                    </a:cubicBezTo>
                    <a:lnTo>
                      <a:pt x="2838" y="2166"/>
                    </a:lnTo>
                    <a:cubicBezTo>
                      <a:pt x="2817" y="2281"/>
                      <a:pt x="2786" y="2386"/>
                      <a:pt x="2723" y="2481"/>
                    </a:cubicBezTo>
                    <a:cubicBezTo>
                      <a:pt x="2684" y="2547"/>
                      <a:pt x="2623" y="2580"/>
                      <a:pt x="2561" y="2580"/>
                    </a:cubicBezTo>
                    <a:cubicBezTo>
                      <a:pt x="2523" y="2580"/>
                      <a:pt x="2485" y="2568"/>
                      <a:pt x="2450" y="2544"/>
                    </a:cubicBezTo>
                    <a:cubicBezTo>
                      <a:pt x="2291" y="2429"/>
                      <a:pt x="2369" y="2204"/>
                      <a:pt x="2460" y="2047"/>
                    </a:cubicBezTo>
                    <a:lnTo>
                      <a:pt x="2460" y="2047"/>
                    </a:lnTo>
                    <a:cubicBezTo>
                      <a:pt x="2479" y="2021"/>
                      <a:pt x="2497" y="1994"/>
                      <a:pt x="2513" y="1966"/>
                    </a:cubicBezTo>
                    <a:lnTo>
                      <a:pt x="2513" y="1966"/>
                    </a:lnTo>
                    <a:cubicBezTo>
                      <a:pt x="2513" y="1966"/>
                      <a:pt x="2513" y="1966"/>
                      <a:pt x="2513" y="1966"/>
                    </a:cubicBezTo>
                    <a:cubicBezTo>
                      <a:pt x="2528" y="1936"/>
                      <a:pt x="2500" y="1906"/>
                      <a:pt x="2476" y="1906"/>
                    </a:cubicBezTo>
                    <a:cubicBezTo>
                      <a:pt x="2466" y="1906"/>
                      <a:pt x="2456" y="1911"/>
                      <a:pt x="2450" y="1924"/>
                    </a:cubicBezTo>
                    <a:cubicBezTo>
                      <a:pt x="2450" y="1924"/>
                      <a:pt x="2450" y="1924"/>
                      <a:pt x="2450" y="1924"/>
                    </a:cubicBezTo>
                    <a:lnTo>
                      <a:pt x="2450" y="1924"/>
                    </a:lnTo>
                    <a:cubicBezTo>
                      <a:pt x="2440" y="1937"/>
                      <a:pt x="2431" y="1951"/>
                      <a:pt x="2422" y="1967"/>
                    </a:cubicBezTo>
                    <a:lnTo>
                      <a:pt x="2422" y="1967"/>
                    </a:lnTo>
                    <a:cubicBezTo>
                      <a:pt x="2360" y="2054"/>
                      <a:pt x="2277" y="2131"/>
                      <a:pt x="2186" y="2176"/>
                    </a:cubicBezTo>
                    <a:cubicBezTo>
                      <a:pt x="2143" y="2205"/>
                      <a:pt x="2096" y="2218"/>
                      <a:pt x="2051" y="2218"/>
                    </a:cubicBezTo>
                    <a:cubicBezTo>
                      <a:pt x="1933" y="2218"/>
                      <a:pt x="1822" y="2132"/>
                      <a:pt x="1777" y="2019"/>
                    </a:cubicBezTo>
                    <a:cubicBezTo>
                      <a:pt x="1742" y="1870"/>
                      <a:pt x="1845" y="1750"/>
                      <a:pt x="1942" y="1629"/>
                    </a:cubicBezTo>
                    <a:lnTo>
                      <a:pt x="1942" y="1629"/>
                    </a:lnTo>
                    <a:cubicBezTo>
                      <a:pt x="1966" y="1607"/>
                      <a:pt x="1988" y="1582"/>
                      <a:pt x="2008" y="1556"/>
                    </a:cubicBezTo>
                    <a:cubicBezTo>
                      <a:pt x="2039" y="1518"/>
                      <a:pt x="1997" y="1469"/>
                      <a:pt x="1956" y="1469"/>
                    </a:cubicBezTo>
                    <a:cubicBezTo>
                      <a:pt x="1940" y="1469"/>
                      <a:pt x="1925" y="1476"/>
                      <a:pt x="1913" y="1493"/>
                    </a:cubicBezTo>
                    <a:cubicBezTo>
                      <a:pt x="1906" y="1502"/>
                      <a:pt x="1899" y="1512"/>
                      <a:pt x="1891" y="1521"/>
                    </a:cubicBezTo>
                    <a:lnTo>
                      <a:pt x="1891" y="1521"/>
                    </a:lnTo>
                    <a:cubicBezTo>
                      <a:pt x="1799" y="1627"/>
                      <a:pt x="1652" y="1688"/>
                      <a:pt x="1511" y="1688"/>
                    </a:cubicBezTo>
                    <a:cubicBezTo>
                      <a:pt x="1376" y="1688"/>
                      <a:pt x="1247" y="1632"/>
                      <a:pt x="1177" y="1503"/>
                    </a:cubicBezTo>
                    <a:cubicBezTo>
                      <a:pt x="1114" y="1325"/>
                      <a:pt x="1304" y="1199"/>
                      <a:pt x="1399" y="1052"/>
                    </a:cubicBezTo>
                    <a:cubicBezTo>
                      <a:pt x="1409" y="1031"/>
                      <a:pt x="1420" y="1010"/>
                      <a:pt x="1399" y="989"/>
                    </a:cubicBezTo>
                    <a:cubicBezTo>
                      <a:pt x="1392" y="969"/>
                      <a:pt x="1372" y="961"/>
                      <a:pt x="1354" y="961"/>
                    </a:cubicBezTo>
                    <a:cubicBezTo>
                      <a:pt x="1343" y="961"/>
                      <a:pt x="1332" y="964"/>
                      <a:pt x="1325" y="968"/>
                    </a:cubicBezTo>
                    <a:cubicBezTo>
                      <a:pt x="1219" y="1041"/>
                      <a:pt x="1104" y="1094"/>
                      <a:pt x="988" y="1125"/>
                    </a:cubicBezTo>
                    <a:cubicBezTo>
                      <a:pt x="950" y="1138"/>
                      <a:pt x="909" y="1145"/>
                      <a:pt x="868" y="1145"/>
                    </a:cubicBezTo>
                    <a:cubicBezTo>
                      <a:pt x="743" y="1145"/>
                      <a:pt x="623" y="1081"/>
                      <a:pt x="600" y="947"/>
                    </a:cubicBezTo>
                    <a:cubicBezTo>
                      <a:pt x="600" y="768"/>
                      <a:pt x="778" y="652"/>
                      <a:pt x="904" y="536"/>
                    </a:cubicBezTo>
                    <a:cubicBezTo>
                      <a:pt x="932" y="510"/>
                      <a:pt x="904" y="459"/>
                      <a:pt x="869" y="459"/>
                    </a:cubicBezTo>
                    <a:cubicBezTo>
                      <a:pt x="864" y="459"/>
                      <a:pt x="858" y="460"/>
                      <a:pt x="852" y="463"/>
                    </a:cubicBezTo>
                    <a:cubicBezTo>
                      <a:pt x="852" y="463"/>
                      <a:pt x="852" y="463"/>
                      <a:pt x="852" y="463"/>
                    </a:cubicBezTo>
                    <a:lnTo>
                      <a:pt x="852" y="463"/>
                    </a:lnTo>
                    <a:cubicBezTo>
                      <a:pt x="701" y="552"/>
                      <a:pt x="521" y="618"/>
                      <a:pt x="342" y="618"/>
                    </a:cubicBezTo>
                    <a:cubicBezTo>
                      <a:pt x="309" y="618"/>
                      <a:pt x="276" y="615"/>
                      <a:pt x="242" y="610"/>
                    </a:cubicBezTo>
                    <a:cubicBezTo>
                      <a:pt x="137" y="589"/>
                      <a:pt x="63" y="505"/>
                      <a:pt x="53" y="400"/>
                    </a:cubicBezTo>
                    <a:cubicBezTo>
                      <a:pt x="63" y="179"/>
                      <a:pt x="432" y="1"/>
                      <a:pt x="631" y="1"/>
                    </a:cubicBezTo>
                    <a:cubicBezTo>
                      <a:pt x="621" y="0"/>
                      <a:pt x="612" y="0"/>
                      <a:pt x="6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731" name="Google Shape;731;p6"/>
              <p:cNvSpPr/>
              <p:nvPr/>
            </p:nvSpPr>
            <p:spPr>
              <a:xfrm>
                <a:off x="4269575" y="595475"/>
                <a:ext cx="76425" cy="67975"/>
              </a:xfrm>
              <a:custGeom>
                <a:avLst/>
                <a:gdLst/>
                <a:ahLst/>
                <a:cxnLst/>
                <a:rect l="l" t="t" r="r" b="b"/>
                <a:pathLst>
                  <a:path w="3057" h="2719" extrusionOk="0">
                    <a:moveTo>
                      <a:pt x="681" y="1"/>
                    </a:moveTo>
                    <a:cubicBezTo>
                      <a:pt x="1" y="294"/>
                      <a:pt x="136" y="765"/>
                      <a:pt x="554" y="765"/>
                    </a:cubicBezTo>
                    <a:cubicBezTo>
                      <a:pt x="626" y="765"/>
                      <a:pt x="706" y="751"/>
                      <a:pt x="793" y="719"/>
                    </a:cubicBezTo>
                    <a:lnTo>
                      <a:pt x="793" y="719"/>
                    </a:lnTo>
                    <a:cubicBezTo>
                      <a:pt x="617" y="900"/>
                      <a:pt x="442" y="1113"/>
                      <a:pt x="639" y="1325"/>
                    </a:cubicBezTo>
                    <a:cubicBezTo>
                      <a:pt x="725" y="1404"/>
                      <a:pt x="825" y="1436"/>
                      <a:pt x="930" y="1436"/>
                    </a:cubicBezTo>
                    <a:cubicBezTo>
                      <a:pt x="1033" y="1436"/>
                      <a:pt x="1140" y="1405"/>
                      <a:pt x="1240" y="1357"/>
                    </a:cubicBezTo>
                    <a:lnTo>
                      <a:pt x="1240" y="1357"/>
                    </a:lnTo>
                    <a:cubicBezTo>
                      <a:pt x="1191" y="1444"/>
                      <a:pt x="1160" y="1538"/>
                      <a:pt x="1174" y="1640"/>
                    </a:cubicBezTo>
                    <a:cubicBezTo>
                      <a:pt x="1217" y="1808"/>
                      <a:pt x="1375" y="1871"/>
                      <a:pt x="1532" y="1893"/>
                    </a:cubicBezTo>
                    <a:cubicBezTo>
                      <a:pt x="1545" y="1894"/>
                      <a:pt x="1559" y="1895"/>
                      <a:pt x="1572" y="1895"/>
                    </a:cubicBezTo>
                    <a:cubicBezTo>
                      <a:pt x="1641" y="1895"/>
                      <a:pt x="1706" y="1878"/>
                      <a:pt x="1769" y="1850"/>
                    </a:cubicBezTo>
                    <a:lnTo>
                      <a:pt x="1769" y="1850"/>
                    </a:lnTo>
                    <a:cubicBezTo>
                      <a:pt x="1676" y="2014"/>
                      <a:pt x="1650" y="2191"/>
                      <a:pt x="1858" y="2324"/>
                    </a:cubicBezTo>
                    <a:cubicBezTo>
                      <a:pt x="1925" y="2359"/>
                      <a:pt x="1993" y="2373"/>
                      <a:pt x="2061" y="2373"/>
                    </a:cubicBezTo>
                    <a:cubicBezTo>
                      <a:pt x="2201" y="2373"/>
                      <a:pt x="2340" y="2311"/>
                      <a:pt x="2466" y="2230"/>
                    </a:cubicBezTo>
                    <a:lnTo>
                      <a:pt x="2466" y="2230"/>
                    </a:lnTo>
                    <a:cubicBezTo>
                      <a:pt x="2382" y="2360"/>
                      <a:pt x="2321" y="2509"/>
                      <a:pt x="2394" y="2628"/>
                    </a:cubicBezTo>
                    <a:cubicBezTo>
                      <a:pt x="2444" y="2687"/>
                      <a:pt x="2527" y="2719"/>
                      <a:pt x="2607" y="2719"/>
                    </a:cubicBezTo>
                    <a:cubicBezTo>
                      <a:pt x="2627" y="2719"/>
                      <a:pt x="2648" y="2717"/>
                      <a:pt x="2667" y="2712"/>
                    </a:cubicBezTo>
                    <a:cubicBezTo>
                      <a:pt x="2846" y="2670"/>
                      <a:pt x="2972" y="2502"/>
                      <a:pt x="3056" y="2345"/>
                    </a:cubicBezTo>
                    <a:lnTo>
                      <a:pt x="3056" y="2345"/>
                    </a:lnTo>
                    <a:cubicBezTo>
                      <a:pt x="2962" y="2490"/>
                      <a:pt x="2806" y="2683"/>
                      <a:pt x="2626" y="2683"/>
                    </a:cubicBezTo>
                    <a:cubicBezTo>
                      <a:pt x="2585" y="2683"/>
                      <a:pt x="2542" y="2673"/>
                      <a:pt x="2499" y="2649"/>
                    </a:cubicBezTo>
                    <a:cubicBezTo>
                      <a:pt x="2279" y="2523"/>
                      <a:pt x="2573" y="2208"/>
                      <a:pt x="2667" y="2082"/>
                    </a:cubicBezTo>
                    <a:cubicBezTo>
                      <a:pt x="2692" y="2057"/>
                      <a:pt x="2672" y="2020"/>
                      <a:pt x="2642" y="2020"/>
                    </a:cubicBezTo>
                    <a:cubicBezTo>
                      <a:pt x="2633" y="2020"/>
                      <a:pt x="2624" y="2023"/>
                      <a:pt x="2615" y="2030"/>
                    </a:cubicBezTo>
                    <a:cubicBezTo>
                      <a:pt x="2615" y="2030"/>
                      <a:pt x="2615" y="2030"/>
                      <a:pt x="2615" y="2030"/>
                    </a:cubicBezTo>
                    <a:lnTo>
                      <a:pt x="2615" y="2030"/>
                    </a:lnTo>
                    <a:cubicBezTo>
                      <a:pt x="2510" y="2114"/>
                      <a:pt x="2394" y="2187"/>
                      <a:pt x="2268" y="2229"/>
                    </a:cubicBezTo>
                    <a:cubicBezTo>
                      <a:pt x="2207" y="2259"/>
                      <a:pt x="2138" y="2276"/>
                      <a:pt x="2072" y="2276"/>
                    </a:cubicBezTo>
                    <a:cubicBezTo>
                      <a:pt x="1954" y="2276"/>
                      <a:pt x="1845" y="2224"/>
                      <a:pt x="1805" y="2103"/>
                    </a:cubicBezTo>
                    <a:cubicBezTo>
                      <a:pt x="1784" y="1914"/>
                      <a:pt x="1973" y="1777"/>
                      <a:pt x="2089" y="1630"/>
                    </a:cubicBezTo>
                    <a:cubicBezTo>
                      <a:pt x="2123" y="1588"/>
                      <a:pt x="2083" y="1534"/>
                      <a:pt x="2039" y="1534"/>
                    </a:cubicBezTo>
                    <a:cubicBezTo>
                      <a:pt x="2028" y="1534"/>
                      <a:pt x="2016" y="1537"/>
                      <a:pt x="2005" y="1546"/>
                    </a:cubicBezTo>
                    <a:cubicBezTo>
                      <a:pt x="1878" y="1663"/>
                      <a:pt x="1743" y="1780"/>
                      <a:pt x="1582" y="1780"/>
                    </a:cubicBezTo>
                    <a:cubicBezTo>
                      <a:pt x="1569" y="1780"/>
                      <a:pt x="1556" y="1779"/>
                      <a:pt x="1543" y="1777"/>
                    </a:cubicBezTo>
                    <a:cubicBezTo>
                      <a:pt x="1448" y="1766"/>
                      <a:pt x="1312" y="1714"/>
                      <a:pt x="1291" y="1619"/>
                    </a:cubicBezTo>
                    <a:cubicBezTo>
                      <a:pt x="1269" y="1441"/>
                      <a:pt x="1427" y="1294"/>
                      <a:pt x="1532" y="1157"/>
                    </a:cubicBezTo>
                    <a:cubicBezTo>
                      <a:pt x="1564" y="1117"/>
                      <a:pt x="1530" y="1065"/>
                      <a:pt x="1488" y="1065"/>
                    </a:cubicBezTo>
                    <a:cubicBezTo>
                      <a:pt x="1475" y="1065"/>
                      <a:pt x="1461" y="1071"/>
                      <a:pt x="1448" y="1084"/>
                    </a:cubicBezTo>
                    <a:cubicBezTo>
                      <a:pt x="1446" y="1085"/>
                      <a:pt x="1444" y="1087"/>
                      <a:pt x="1442" y="1088"/>
                    </a:cubicBezTo>
                    <a:lnTo>
                      <a:pt x="1442" y="1088"/>
                    </a:lnTo>
                    <a:lnTo>
                      <a:pt x="1438" y="1084"/>
                    </a:lnTo>
                    <a:cubicBezTo>
                      <a:pt x="1432" y="1092"/>
                      <a:pt x="1425" y="1100"/>
                      <a:pt x="1419" y="1108"/>
                    </a:cubicBezTo>
                    <a:lnTo>
                      <a:pt x="1419" y="1108"/>
                    </a:lnTo>
                    <a:cubicBezTo>
                      <a:pt x="1287" y="1219"/>
                      <a:pt x="1101" y="1331"/>
                      <a:pt x="930" y="1331"/>
                    </a:cubicBezTo>
                    <a:cubicBezTo>
                      <a:pt x="852" y="1331"/>
                      <a:pt x="778" y="1308"/>
                      <a:pt x="712" y="1252"/>
                    </a:cubicBezTo>
                    <a:cubicBezTo>
                      <a:pt x="670" y="1210"/>
                      <a:pt x="649" y="1147"/>
                      <a:pt x="660" y="1094"/>
                    </a:cubicBezTo>
                    <a:cubicBezTo>
                      <a:pt x="710" y="892"/>
                      <a:pt x="897" y="767"/>
                      <a:pt x="1023" y="599"/>
                    </a:cubicBezTo>
                    <a:lnTo>
                      <a:pt x="1023" y="599"/>
                    </a:lnTo>
                    <a:cubicBezTo>
                      <a:pt x="1028" y="596"/>
                      <a:pt x="1033" y="593"/>
                      <a:pt x="1038" y="589"/>
                    </a:cubicBezTo>
                    <a:lnTo>
                      <a:pt x="1034" y="585"/>
                    </a:lnTo>
                    <a:lnTo>
                      <a:pt x="1034" y="585"/>
                    </a:lnTo>
                    <a:cubicBezTo>
                      <a:pt x="1035" y="583"/>
                      <a:pt x="1037" y="581"/>
                      <a:pt x="1038" y="579"/>
                    </a:cubicBezTo>
                    <a:cubicBezTo>
                      <a:pt x="1048" y="568"/>
                      <a:pt x="1048" y="547"/>
                      <a:pt x="1038" y="526"/>
                    </a:cubicBezTo>
                    <a:cubicBezTo>
                      <a:pt x="1032" y="520"/>
                      <a:pt x="1022" y="514"/>
                      <a:pt x="1011" y="514"/>
                    </a:cubicBezTo>
                    <a:cubicBezTo>
                      <a:pt x="1003" y="514"/>
                      <a:pt x="994" y="517"/>
                      <a:pt x="985" y="526"/>
                    </a:cubicBezTo>
                    <a:cubicBezTo>
                      <a:pt x="983" y="528"/>
                      <a:pt x="981" y="529"/>
                      <a:pt x="980" y="530"/>
                    </a:cubicBezTo>
                    <a:lnTo>
                      <a:pt x="980" y="530"/>
                    </a:lnTo>
                    <a:lnTo>
                      <a:pt x="975" y="526"/>
                    </a:lnTo>
                    <a:cubicBezTo>
                      <a:pt x="970" y="532"/>
                      <a:pt x="965" y="539"/>
                      <a:pt x="959" y="545"/>
                    </a:cubicBezTo>
                    <a:lnTo>
                      <a:pt x="959" y="545"/>
                    </a:lnTo>
                    <a:cubicBezTo>
                      <a:pt x="847" y="625"/>
                      <a:pt x="682" y="703"/>
                      <a:pt x="532" y="703"/>
                    </a:cubicBezTo>
                    <a:cubicBezTo>
                      <a:pt x="437" y="703"/>
                      <a:pt x="348" y="671"/>
                      <a:pt x="281" y="589"/>
                    </a:cubicBezTo>
                    <a:cubicBezTo>
                      <a:pt x="250" y="547"/>
                      <a:pt x="229" y="484"/>
                      <a:pt x="250" y="421"/>
                    </a:cubicBezTo>
                    <a:cubicBezTo>
                      <a:pt x="313" y="222"/>
                      <a:pt x="502" y="106"/>
                      <a:pt x="6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732" name="Google Shape;732;p6"/>
              <p:cNvSpPr/>
              <p:nvPr/>
            </p:nvSpPr>
            <p:spPr>
              <a:xfrm>
                <a:off x="4265775" y="624650"/>
                <a:ext cx="53425" cy="47200"/>
              </a:xfrm>
              <a:custGeom>
                <a:avLst/>
                <a:gdLst/>
                <a:ahLst/>
                <a:cxnLst/>
                <a:rect l="l" t="t" r="r" b="b"/>
                <a:pathLst>
                  <a:path w="2137" h="1888" extrusionOk="0">
                    <a:moveTo>
                      <a:pt x="317" y="1"/>
                    </a:moveTo>
                    <a:cubicBezTo>
                      <a:pt x="1" y="310"/>
                      <a:pt x="113" y="563"/>
                      <a:pt x="360" y="563"/>
                    </a:cubicBezTo>
                    <a:cubicBezTo>
                      <a:pt x="406" y="563"/>
                      <a:pt x="457" y="554"/>
                      <a:pt x="510" y="536"/>
                    </a:cubicBezTo>
                    <a:lnTo>
                      <a:pt x="510" y="536"/>
                    </a:lnTo>
                    <a:cubicBezTo>
                      <a:pt x="451" y="617"/>
                      <a:pt x="403" y="707"/>
                      <a:pt x="391" y="810"/>
                    </a:cubicBezTo>
                    <a:cubicBezTo>
                      <a:pt x="386" y="1030"/>
                      <a:pt x="540" y="1110"/>
                      <a:pt x="721" y="1110"/>
                    </a:cubicBezTo>
                    <a:cubicBezTo>
                      <a:pt x="768" y="1110"/>
                      <a:pt x="816" y="1105"/>
                      <a:pt x="864" y="1095"/>
                    </a:cubicBezTo>
                    <a:lnTo>
                      <a:pt x="864" y="1095"/>
                    </a:lnTo>
                    <a:cubicBezTo>
                      <a:pt x="850" y="1115"/>
                      <a:pt x="836" y="1135"/>
                      <a:pt x="822" y="1157"/>
                    </a:cubicBezTo>
                    <a:cubicBezTo>
                      <a:pt x="728" y="1283"/>
                      <a:pt x="738" y="1461"/>
                      <a:pt x="885" y="1545"/>
                    </a:cubicBezTo>
                    <a:cubicBezTo>
                      <a:pt x="956" y="1587"/>
                      <a:pt x="1036" y="1606"/>
                      <a:pt x="1119" y="1606"/>
                    </a:cubicBezTo>
                    <a:cubicBezTo>
                      <a:pt x="1230" y="1606"/>
                      <a:pt x="1344" y="1573"/>
                      <a:pt x="1443" y="1520"/>
                    </a:cubicBezTo>
                    <a:lnTo>
                      <a:pt x="1443" y="1520"/>
                    </a:lnTo>
                    <a:cubicBezTo>
                      <a:pt x="1397" y="1719"/>
                      <a:pt x="1562" y="1888"/>
                      <a:pt x="1791" y="1888"/>
                    </a:cubicBezTo>
                    <a:cubicBezTo>
                      <a:pt x="1830" y="1888"/>
                      <a:pt x="1872" y="1883"/>
                      <a:pt x="1915" y="1872"/>
                    </a:cubicBezTo>
                    <a:cubicBezTo>
                      <a:pt x="2010" y="1851"/>
                      <a:pt x="2094" y="1777"/>
                      <a:pt x="2136" y="1692"/>
                    </a:cubicBezTo>
                    <a:lnTo>
                      <a:pt x="2136" y="1692"/>
                    </a:lnTo>
                    <a:cubicBezTo>
                      <a:pt x="2067" y="1797"/>
                      <a:pt x="1942" y="1851"/>
                      <a:pt x="1819" y="1851"/>
                    </a:cubicBezTo>
                    <a:cubicBezTo>
                      <a:pt x="1757" y="1851"/>
                      <a:pt x="1695" y="1837"/>
                      <a:pt x="1642" y="1809"/>
                    </a:cubicBezTo>
                    <a:cubicBezTo>
                      <a:pt x="1464" y="1710"/>
                      <a:pt x="1482" y="1537"/>
                      <a:pt x="1597" y="1411"/>
                    </a:cubicBezTo>
                    <a:lnTo>
                      <a:pt x="1597" y="1411"/>
                    </a:lnTo>
                    <a:cubicBezTo>
                      <a:pt x="1605" y="1404"/>
                      <a:pt x="1613" y="1396"/>
                      <a:pt x="1621" y="1388"/>
                    </a:cubicBezTo>
                    <a:lnTo>
                      <a:pt x="1621" y="1388"/>
                    </a:lnTo>
                    <a:cubicBezTo>
                      <a:pt x="1621" y="1388"/>
                      <a:pt x="1621" y="1388"/>
                      <a:pt x="1621" y="1388"/>
                    </a:cubicBezTo>
                    <a:cubicBezTo>
                      <a:pt x="1652" y="1349"/>
                      <a:pt x="1625" y="1310"/>
                      <a:pt x="1592" y="1310"/>
                    </a:cubicBezTo>
                    <a:cubicBezTo>
                      <a:pt x="1581" y="1310"/>
                      <a:pt x="1568" y="1314"/>
                      <a:pt x="1558" y="1325"/>
                    </a:cubicBezTo>
                    <a:cubicBezTo>
                      <a:pt x="1462" y="1421"/>
                      <a:pt x="1283" y="1496"/>
                      <a:pt x="1127" y="1496"/>
                    </a:cubicBezTo>
                    <a:cubicBezTo>
                      <a:pt x="1060" y="1496"/>
                      <a:pt x="998" y="1482"/>
                      <a:pt x="948" y="1451"/>
                    </a:cubicBezTo>
                    <a:cubicBezTo>
                      <a:pt x="854" y="1388"/>
                      <a:pt x="854" y="1304"/>
                      <a:pt x="917" y="1209"/>
                    </a:cubicBezTo>
                    <a:cubicBezTo>
                      <a:pt x="980" y="1125"/>
                      <a:pt x="1064" y="1041"/>
                      <a:pt x="1158" y="968"/>
                    </a:cubicBezTo>
                    <a:cubicBezTo>
                      <a:pt x="1179" y="947"/>
                      <a:pt x="1179" y="915"/>
                      <a:pt x="1169" y="884"/>
                    </a:cubicBezTo>
                    <a:cubicBezTo>
                      <a:pt x="1156" y="871"/>
                      <a:pt x="1135" y="861"/>
                      <a:pt x="1116" y="861"/>
                    </a:cubicBezTo>
                    <a:cubicBezTo>
                      <a:pt x="1104" y="861"/>
                      <a:pt x="1093" y="865"/>
                      <a:pt x="1085" y="873"/>
                    </a:cubicBezTo>
                    <a:cubicBezTo>
                      <a:pt x="1085" y="873"/>
                      <a:pt x="1085" y="873"/>
                      <a:pt x="1085" y="873"/>
                    </a:cubicBezTo>
                    <a:lnTo>
                      <a:pt x="1085" y="873"/>
                    </a:lnTo>
                    <a:cubicBezTo>
                      <a:pt x="1001" y="936"/>
                      <a:pt x="896" y="978"/>
                      <a:pt x="801" y="989"/>
                    </a:cubicBezTo>
                    <a:cubicBezTo>
                      <a:pt x="770" y="995"/>
                      <a:pt x="739" y="998"/>
                      <a:pt x="710" y="998"/>
                    </a:cubicBezTo>
                    <a:cubicBezTo>
                      <a:pt x="591" y="998"/>
                      <a:pt x="497" y="944"/>
                      <a:pt x="497" y="810"/>
                    </a:cubicBezTo>
                    <a:cubicBezTo>
                      <a:pt x="518" y="652"/>
                      <a:pt x="633" y="536"/>
                      <a:pt x="738" y="410"/>
                    </a:cubicBezTo>
                    <a:cubicBezTo>
                      <a:pt x="763" y="377"/>
                      <a:pt x="736" y="338"/>
                      <a:pt x="702" y="338"/>
                    </a:cubicBezTo>
                    <a:cubicBezTo>
                      <a:pt x="693" y="338"/>
                      <a:pt x="684" y="341"/>
                      <a:pt x="675" y="347"/>
                    </a:cubicBezTo>
                    <a:cubicBezTo>
                      <a:pt x="673" y="349"/>
                      <a:pt x="671" y="350"/>
                      <a:pt x="669" y="351"/>
                    </a:cubicBezTo>
                    <a:lnTo>
                      <a:pt x="669" y="351"/>
                    </a:lnTo>
                    <a:lnTo>
                      <a:pt x="665" y="347"/>
                    </a:lnTo>
                    <a:cubicBezTo>
                      <a:pt x="659" y="353"/>
                      <a:pt x="654" y="360"/>
                      <a:pt x="649" y="366"/>
                    </a:cubicBezTo>
                    <a:lnTo>
                      <a:pt x="649" y="366"/>
                    </a:lnTo>
                    <a:cubicBezTo>
                      <a:pt x="586" y="412"/>
                      <a:pt x="528" y="455"/>
                      <a:pt x="455" y="473"/>
                    </a:cubicBezTo>
                    <a:cubicBezTo>
                      <a:pt x="414" y="489"/>
                      <a:pt x="374" y="497"/>
                      <a:pt x="338" y="497"/>
                    </a:cubicBezTo>
                    <a:cubicBezTo>
                      <a:pt x="208" y="497"/>
                      <a:pt x="123" y="397"/>
                      <a:pt x="181" y="232"/>
                    </a:cubicBezTo>
                    <a:cubicBezTo>
                      <a:pt x="212" y="148"/>
                      <a:pt x="265" y="74"/>
                      <a:pt x="3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733" name="Google Shape;733;p6"/>
          <p:cNvGrpSpPr/>
          <p:nvPr/>
        </p:nvGrpSpPr>
        <p:grpSpPr>
          <a:xfrm>
            <a:off x="1599983" y="7279081"/>
            <a:ext cx="599962" cy="770473"/>
            <a:chOff x="5385326" y="-1318770"/>
            <a:chExt cx="402263" cy="345325"/>
          </a:xfrm>
        </p:grpSpPr>
        <p:sp>
          <p:nvSpPr>
            <p:cNvPr id="734" name="Google Shape;734;p6"/>
            <p:cNvSpPr/>
            <p:nvPr/>
          </p:nvSpPr>
          <p:spPr>
            <a:xfrm rot="-5400000">
              <a:off x="5422912" y="-1352498"/>
              <a:ext cx="315334" cy="382788"/>
            </a:xfrm>
            <a:custGeom>
              <a:avLst/>
              <a:gdLst/>
              <a:ahLst/>
              <a:cxnLst/>
              <a:rect l="l" t="t" r="r" b="b"/>
              <a:pathLst>
                <a:path w="4226" h="5130" extrusionOk="0">
                  <a:moveTo>
                    <a:pt x="4151" y="4320"/>
                  </a:moveTo>
                  <a:cubicBezTo>
                    <a:pt x="4183" y="4299"/>
                    <a:pt x="4204" y="4268"/>
                    <a:pt x="4204" y="4236"/>
                  </a:cubicBezTo>
                  <a:cubicBezTo>
                    <a:pt x="4215" y="4236"/>
                    <a:pt x="4215" y="4226"/>
                    <a:pt x="4215" y="4226"/>
                  </a:cubicBezTo>
                  <a:lnTo>
                    <a:pt x="4215" y="4215"/>
                  </a:lnTo>
                  <a:cubicBezTo>
                    <a:pt x="4225" y="4152"/>
                    <a:pt x="4183" y="4078"/>
                    <a:pt x="4130" y="4046"/>
                  </a:cubicBezTo>
                  <a:cubicBezTo>
                    <a:pt x="3605" y="3058"/>
                    <a:pt x="2470" y="862"/>
                    <a:pt x="2186" y="305"/>
                  </a:cubicBezTo>
                  <a:cubicBezTo>
                    <a:pt x="2312" y="231"/>
                    <a:pt x="2228" y="0"/>
                    <a:pt x="2060" y="31"/>
                  </a:cubicBezTo>
                  <a:cubicBezTo>
                    <a:pt x="1430" y="178"/>
                    <a:pt x="872" y="547"/>
                    <a:pt x="505" y="1093"/>
                  </a:cubicBezTo>
                  <a:cubicBezTo>
                    <a:pt x="147" y="1608"/>
                    <a:pt x="0" y="2271"/>
                    <a:pt x="63" y="2890"/>
                  </a:cubicBezTo>
                  <a:cubicBezTo>
                    <a:pt x="105" y="3238"/>
                    <a:pt x="199" y="3563"/>
                    <a:pt x="336" y="3878"/>
                  </a:cubicBezTo>
                  <a:cubicBezTo>
                    <a:pt x="463" y="4162"/>
                    <a:pt x="641" y="4446"/>
                    <a:pt x="883" y="4646"/>
                  </a:cubicBezTo>
                  <a:cubicBezTo>
                    <a:pt x="1293" y="5013"/>
                    <a:pt x="1829" y="5129"/>
                    <a:pt x="2365" y="5055"/>
                  </a:cubicBezTo>
                  <a:cubicBezTo>
                    <a:pt x="3006" y="4971"/>
                    <a:pt x="3616" y="4677"/>
                    <a:pt x="4151" y="4320"/>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735" name="Google Shape;735;p6"/>
            <p:cNvGrpSpPr/>
            <p:nvPr/>
          </p:nvGrpSpPr>
          <p:grpSpPr>
            <a:xfrm>
              <a:off x="5385326" y="-1311537"/>
              <a:ext cx="402263" cy="338092"/>
              <a:chOff x="4778776" y="-710437"/>
              <a:chExt cx="402263" cy="338092"/>
            </a:xfrm>
          </p:grpSpPr>
          <p:sp>
            <p:nvSpPr>
              <p:cNvPr id="736" name="Google Shape;736;p6"/>
              <p:cNvSpPr/>
              <p:nvPr/>
            </p:nvSpPr>
            <p:spPr>
              <a:xfrm>
                <a:off x="4791237" y="-710437"/>
                <a:ext cx="389802" cy="338092"/>
              </a:xfrm>
              <a:custGeom>
                <a:avLst/>
                <a:gdLst/>
                <a:ahLst/>
                <a:cxnLst/>
                <a:rect l="l" t="t" r="r" b="b"/>
                <a:pathLst>
                  <a:path w="5224" h="4531" extrusionOk="0">
                    <a:moveTo>
                      <a:pt x="4046" y="0"/>
                    </a:moveTo>
                    <a:cubicBezTo>
                      <a:pt x="3048" y="526"/>
                      <a:pt x="0" y="2103"/>
                      <a:pt x="0" y="2103"/>
                    </a:cubicBezTo>
                    <a:cubicBezTo>
                      <a:pt x="904" y="4530"/>
                      <a:pt x="2838" y="4163"/>
                      <a:pt x="3826" y="3563"/>
                    </a:cubicBezTo>
                    <a:cubicBezTo>
                      <a:pt x="5224" y="2701"/>
                      <a:pt x="4971" y="1125"/>
                      <a:pt x="40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737" name="Google Shape;737;p6"/>
              <p:cNvSpPr/>
              <p:nvPr/>
            </p:nvSpPr>
            <p:spPr>
              <a:xfrm>
                <a:off x="4810787" y="-691634"/>
                <a:ext cx="306753" cy="258102"/>
              </a:xfrm>
              <a:custGeom>
                <a:avLst/>
                <a:gdLst/>
                <a:ahLst/>
                <a:cxnLst/>
                <a:rect l="l" t="t" r="r" b="b"/>
                <a:pathLst>
                  <a:path w="4111" h="3459" extrusionOk="0">
                    <a:moveTo>
                      <a:pt x="106" y="1830"/>
                    </a:moveTo>
                    <a:cubicBezTo>
                      <a:pt x="232" y="2145"/>
                      <a:pt x="348" y="2397"/>
                      <a:pt x="589" y="2638"/>
                    </a:cubicBezTo>
                    <a:cubicBezTo>
                      <a:pt x="810" y="2849"/>
                      <a:pt x="1063" y="3038"/>
                      <a:pt x="1336" y="3164"/>
                    </a:cubicBezTo>
                    <a:cubicBezTo>
                      <a:pt x="1956" y="3458"/>
                      <a:pt x="2649" y="3343"/>
                      <a:pt x="3238" y="3017"/>
                    </a:cubicBezTo>
                    <a:cubicBezTo>
                      <a:pt x="3774" y="2733"/>
                      <a:pt x="4111" y="2271"/>
                      <a:pt x="4069" y="1629"/>
                    </a:cubicBezTo>
                    <a:cubicBezTo>
                      <a:pt x="4037" y="1293"/>
                      <a:pt x="3922" y="999"/>
                      <a:pt x="3774" y="694"/>
                    </a:cubicBezTo>
                    <a:cubicBezTo>
                      <a:pt x="3648" y="442"/>
                      <a:pt x="3448" y="242"/>
                      <a:pt x="3312" y="1"/>
                    </a:cubicBezTo>
                    <a:cubicBezTo>
                      <a:pt x="2313" y="515"/>
                      <a:pt x="652" y="1377"/>
                      <a:pt x="1" y="1703"/>
                    </a:cubicBezTo>
                    <a:cubicBezTo>
                      <a:pt x="54" y="1735"/>
                      <a:pt x="85" y="1777"/>
                      <a:pt x="106" y="18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738" name="Google Shape;738;p6"/>
              <p:cNvSpPr/>
              <p:nvPr/>
            </p:nvSpPr>
            <p:spPr>
              <a:xfrm>
                <a:off x="4778776" y="-709990"/>
                <a:ext cx="381892" cy="310409"/>
              </a:xfrm>
              <a:custGeom>
                <a:avLst/>
                <a:gdLst/>
                <a:ahLst/>
                <a:cxnLst/>
                <a:rect l="l" t="t" r="r" b="b"/>
                <a:pathLst>
                  <a:path w="5118" h="4160" extrusionOk="0">
                    <a:moveTo>
                      <a:pt x="4187" y="0"/>
                    </a:moveTo>
                    <a:cubicBezTo>
                      <a:pt x="4083" y="0"/>
                      <a:pt x="3983" y="105"/>
                      <a:pt x="4056" y="215"/>
                    </a:cubicBezTo>
                    <a:cubicBezTo>
                      <a:pt x="4561" y="971"/>
                      <a:pt x="5107" y="2107"/>
                      <a:pt x="4540" y="2969"/>
                    </a:cubicBezTo>
                    <a:cubicBezTo>
                      <a:pt x="4234" y="3452"/>
                      <a:pt x="3625" y="3704"/>
                      <a:pt x="3089" y="3809"/>
                    </a:cubicBezTo>
                    <a:cubicBezTo>
                      <a:pt x="2926" y="3843"/>
                      <a:pt x="2760" y="3860"/>
                      <a:pt x="2593" y="3860"/>
                    </a:cubicBezTo>
                    <a:cubicBezTo>
                      <a:pt x="2190" y="3860"/>
                      <a:pt x="1786" y="3761"/>
                      <a:pt x="1429" y="3568"/>
                    </a:cubicBezTo>
                    <a:cubicBezTo>
                      <a:pt x="850" y="3253"/>
                      <a:pt x="451" y="2706"/>
                      <a:pt x="314" y="2065"/>
                    </a:cubicBezTo>
                    <a:cubicBezTo>
                      <a:pt x="298" y="1994"/>
                      <a:pt x="243" y="1963"/>
                      <a:pt x="185" y="1963"/>
                    </a:cubicBezTo>
                    <a:cubicBezTo>
                      <a:pt x="97" y="1963"/>
                      <a:pt x="1" y="2035"/>
                      <a:pt x="20" y="2149"/>
                    </a:cubicBezTo>
                    <a:cubicBezTo>
                      <a:pt x="167" y="2779"/>
                      <a:pt x="546" y="3337"/>
                      <a:pt x="1081" y="3704"/>
                    </a:cubicBezTo>
                    <a:cubicBezTo>
                      <a:pt x="1528" y="4008"/>
                      <a:pt x="2066" y="4160"/>
                      <a:pt x="2604" y="4160"/>
                    </a:cubicBezTo>
                    <a:cubicBezTo>
                      <a:pt x="2699" y="4160"/>
                      <a:pt x="2795" y="4155"/>
                      <a:pt x="2889" y="4146"/>
                    </a:cubicBezTo>
                    <a:cubicBezTo>
                      <a:pt x="3225" y="4104"/>
                      <a:pt x="3552" y="4009"/>
                      <a:pt x="3867" y="3872"/>
                    </a:cubicBezTo>
                    <a:cubicBezTo>
                      <a:pt x="4161" y="3746"/>
                      <a:pt x="4435" y="3568"/>
                      <a:pt x="4645" y="3326"/>
                    </a:cubicBezTo>
                    <a:cubicBezTo>
                      <a:pt x="5002" y="2916"/>
                      <a:pt x="5117" y="2380"/>
                      <a:pt x="5054" y="1844"/>
                    </a:cubicBezTo>
                    <a:cubicBezTo>
                      <a:pt x="4970" y="1203"/>
                      <a:pt x="4666" y="593"/>
                      <a:pt x="4308" y="68"/>
                    </a:cubicBezTo>
                    <a:cubicBezTo>
                      <a:pt x="4277" y="20"/>
                      <a:pt x="4231" y="0"/>
                      <a:pt x="4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739" name="Google Shape;739;p6"/>
              <p:cNvSpPr/>
              <p:nvPr/>
            </p:nvSpPr>
            <p:spPr>
              <a:xfrm>
                <a:off x="4951963" y="-599108"/>
                <a:ext cx="27310" cy="37234"/>
              </a:xfrm>
              <a:custGeom>
                <a:avLst/>
                <a:gdLst/>
                <a:ahLst/>
                <a:cxnLst/>
                <a:rect l="l" t="t" r="r" b="b"/>
                <a:pathLst>
                  <a:path w="366" h="499" extrusionOk="0">
                    <a:moveTo>
                      <a:pt x="1" y="1"/>
                    </a:moveTo>
                    <a:lnTo>
                      <a:pt x="1" y="1"/>
                    </a:lnTo>
                    <a:cubicBezTo>
                      <a:pt x="32" y="127"/>
                      <a:pt x="75" y="263"/>
                      <a:pt x="75" y="368"/>
                    </a:cubicBezTo>
                    <a:cubicBezTo>
                      <a:pt x="64" y="389"/>
                      <a:pt x="75" y="421"/>
                      <a:pt x="96" y="442"/>
                    </a:cubicBezTo>
                    <a:cubicBezTo>
                      <a:pt x="123" y="482"/>
                      <a:pt x="160" y="499"/>
                      <a:pt x="196" y="499"/>
                    </a:cubicBezTo>
                    <a:cubicBezTo>
                      <a:pt x="283" y="499"/>
                      <a:pt x="365" y="402"/>
                      <a:pt x="306" y="305"/>
                    </a:cubicBezTo>
                    <a:cubicBezTo>
                      <a:pt x="222" y="179"/>
                      <a:pt x="117" y="9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740" name="Google Shape;740;p6"/>
              <p:cNvSpPr/>
              <p:nvPr/>
            </p:nvSpPr>
            <p:spPr>
              <a:xfrm>
                <a:off x="4896298" y="-552845"/>
                <a:ext cx="21266" cy="40293"/>
              </a:xfrm>
              <a:custGeom>
                <a:avLst/>
                <a:gdLst/>
                <a:ahLst/>
                <a:cxnLst/>
                <a:rect l="l" t="t" r="r" b="b"/>
                <a:pathLst>
                  <a:path w="285" h="540" extrusionOk="0">
                    <a:moveTo>
                      <a:pt x="53" y="1"/>
                    </a:moveTo>
                    <a:cubicBezTo>
                      <a:pt x="43" y="138"/>
                      <a:pt x="1" y="253"/>
                      <a:pt x="11" y="400"/>
                    </a:cubicBezTo>
                    <a:cubicBezTo>
                      <a:pt x="11" y="442"/>
                      <a:pt x="22" y="474"/>
                      <a:pt x="43" y="495"/>
                    </a:cubicBezTo>
                    <a:cubicBezTo>
                      <a:pt x="71" y="524"/>
                      <a:pt x="107" y="540"/>
                      <a:pt x="141" y="540"/>
                    </a:cubicBezTo>
                    <a:cubicBezTo>
                      <a:pt x="170" y="540"/>
                      <a:pt x="198" y="529"/>
                      <a:pt x="221" y="505"/>
                    </a:cubicBezTo>
                    <a:cubicBezTo>
                      <a:pt x="274" y="463"/>
                      <a:pt x="284" y="379"/>
                      <a:pt x="242" y="327"/>
                    </a:cubicBezTo>
                    <a:cubicBezTo>
                      <a:pt x="169" y="243"/>
                      <a:pt x="116" y="106"/>
                      <a:pt x="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741" name="Google Shape;741;p6"/>
              <p:cNvSpPr/>
              <p:nvPr/>
            </p:nvSpPr>
            <p:spPr>
              <a:xfrm>
                <a:off x="5038221" y="-614031"/>
                <a:ext cx="35443" cy="34772"/>
              </a:xfrm>
              <a:custGeom>
                <a:avLst/>
                <a:gdLst/>
                <a:ahLst/>
                <a:cxnLst/>
                <a:rect l="l" t="t" r="r" b="b"/>
                <a:pathLst>
                  <a:path w="475" h="466" extrusionOk="0">
                    <a:moveTo>
                      <a:pt x="1" y="1"/>
                    </a:moveTo>
                    <a:lnTo>
                      <a:pt x="1" y="1"/>
                    </a:lnTo>
                    <a:cubicBezTo>
                      <a:pt x="106" y="127"/>
                      <a:pt x="138" y="253"/>
                      <a:pt x="222" y="400"/>
                    </a:cubicBezTo>
                    <a:cubicBezTo>
                      <a:pt x="232" y="421"/>
                      <a:pt x="253" y="432"/>
                      <a:pt x="274" y="453"/>
                    </a:cubicBezTo>
                    <a:cubicBezTo>
                      <a:pt x="291" y="462"/>
                      <a:pt x="309" y="466"/>
                      <a:pt x="327" y="466"/>
                    </a:cubicBezTo>
                    <a:cubicBezTo>
                      <a:pt x="374" y="466"/>
                      <a:pt x="420" y="439"/>
                      <a:pt x="442" y="400"/>
                    </a:cubicBezTo>
                    <a:cubicBezTo>
                      <a:pt x="474" y="337"/>
                      <a:pt x="453" y="264"/>
                      <a:pt x="390" y="232"/>
                    </a:cubicBezTo>
                    <a:cubicBezTo>
                      <a:pt x="264" y="159"/>
                      <a:pt x="138" y="4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742" name="Google Shape;742;p6"/>
              <p:cNvSpPr/>
              <p:nvPr/>
            </p:nvSpPr>
            <p:spPr>
              <a:xfrm>
                <a:off x="4952784" y="-503374"/>
                <a:ext cx="21564" cy="37980"/>
              </a:xfrm>
              <a:custGeom>
                <a:avLst/>
                <a:gdLst/>
                <a:ahLst/>
                <a:cxnLst/>
                <a:rect l="l" t="t" r="r" b="b"/>
                <a:pathLst>
                  <a:path w="289" h="509" extrusionOk="0">
                    <a:moveTo>
                      <a:pt x="64" y="0"/>
                    </a:moveTo>
                    <a:cubicBezTo>
                      <a:pt x="64" y="115"/>
                      <a:pt x="53" y="242"/>
                      <a:pt x="21" y="326"/>
                    </a:cubicBezTo>
                    <a:cubicBezTo>
                      <a:pt x="0" y="358"/>
                      <a:pt x="0" y="389"/>
                      <a:pt x="11" y="421"/>
                    </a:cubicBezTo>
                    <a:cubicBezTo>
                      <a:pt x="31" y="482"/>
                      <a:pt x="80" y="508"/>
                      <a:pt x="130" y="508"/>
                    </a:cubicBezTo>
                    <a:cubicBezTo>
                      <a:pt x="208" y="508"/>
                      <a:pt x="289" y="443"/>
                      <a:pt x="263" y="347"/>
                    </a:cubicBezTo>
                    <a:cubicBezTo>
                      <a:pt x="221" y="200"/>
                      <a:pt x="137" y="94"/>
                      <a:pt x="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743" name="Google Shape;743;p6"/>
              <p:cNvSpPr/>
              <p:nvPr/>
            </p:nvSpPr>
            <p:spPr>
              <a:xfrm>
                <a:off x="5038221" y="-539489"/>
                <a:ext cx="29922" cy="33802"/>
              </a:xfrm>
              <a:custGeom>
                <a:avLst/>
                <a:gdLst/>
                <a:ahLst/>
                <a:cxnLst/>
                <a:rect l="l" t="t" r="r" b="b"/>
                <a:pathLst>
                  <a:path w="401" h="453" extrusionOk="0">
                    <a:moveTo>
                      <a:pt x="1" y="1"/>
                    </a:moveTo>
                    <a:lnTo>
                      <a:pt x="138" y="368"/>
                    </a:lnTo>
                    <a:cubicBezTo>
                      <a:pt x="156" y="423"/>
                      <a:pt x="208" y="453"/>
                      <a:pt x="260" y="453"/>
                    </a:cubicBezTo>
                    <a:cubicBezTo>
                      <a:pt x="298" y="453"/>
                      <a:pt x="336" y="436"/>
                      <a:pt x="358" y="400"/>
                    </a:cubicBezTo>
                    <a:cubicBezTo>
                      <a:pt x="400" y="337"/>
                      <a:pt x="379" y="263"/>
                      <a:pt x="327" y="221"/>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744" name="Google Shape;744;p6"/>
          <p:cNvGrpSpPr/>
          <p:nvPr/>
        </p:nvGrpSpPr>
        <p:grpSpPr>
          <a:xfrm>
            <a:off x="5461805" y="-548233"/>
            <a:ext cx="763624" cy="1142397"/>
            <a:chOff x="7363942" y="1216423"/>
            <a:chExt cx="756011" cy="755998"/>
          </a:xfrm>
        </p:grpSpPr>
        <p:sp>
          <p:nvSpPr>
            <p:cNvPr id="745" name="Google Shape;745;p6"/>
            <p:cNvSpPr/>
            <p:nvPr/>
          </p:nvSpPr>
          <p:spPr>
            <a:xfrm>
              <a:off x="7363942" y="1216423"/>
              <a:ext cx="755998" cy="755998"/>
            </a:xfrm>
            <a:custGeom>
              <a:avLst/>
              <a:gdLst/>
              <a:ahLst/>
              <a:cxnLst/>
              <a:rect l="l" t="t" r="r" b="b"/>
              <a:pathLst>
                <a:path w="10112" h="10112" extrusionOk="0">
                  <a:moveTo>
                    <a:pt x="5051" y="1"/>
                  </a:moveTo>
                  <a:cubicBezTo>
                    <a:pt x="4747" y="621"/>
                    <a:pt x="4128" y="975"/>
                    <a:pt x="3490" y="975"/>
                  </a:cubicBezTo>
                  <a:cubicBezTo>
                    <a:pt x="3158" y="975"/>
                    <a:pt x="2821" y="880"/>
                    <a:pt x="2520" y="677"/>
                  </a:cubicBezTo>
                  <a:lnTo>
                    <a:pt x="2520" y="677"/>
                  </a:lnTo>
                  <a:cubicBezTo>
                    <a:pt x="2599" y="1677"/>
                    <a:pt x="1796" y="2526"/>
                    <a:pt x="811" y="2526"/>
                  </a:cubicBezTo>
                  <a:cubicBezTo>
                    <a:pt x="766" y="2526"/>
                    <a:pt x="721" y="2525"/>
                    <a:pt x="676" y="2521"/>
                  </a:cubicBezTo>
                  <a:lnTo>
                    <a:pt x="676" y="2521"/>
                  </a:lnTo>
                  <a:cubicBezTo>
                    <a:pt x="1270" y="3402"/>
                    <a:pt x="943" y="4591"/>
                    <a:pt x="0" y="5051"/>
                  </a:cubicBezTo>
                  <a:cubicBezTo>
                    <a:pt x="943" y="5513"/>
                    <a:pt x="1270" y="6711"/>
                    <a:pt x="676" y="7582"/>
                  </a:cubicBezTo>
                  <a:cubicBezTo>
                    <a:pt x="721" y="7578"/>
                    <a:pt x="766" y="7577"/>
                    <a:pt x="811" y="7577"/>
                  </a:cubicBezTo>
                  <a:cubicBezTo>
                    <a:pt x="1796" y="7577"/>
                    <a:pt x="2599" y="8427"/>
                    <a:pt x="2520" y="9436"/>
                  </a:cubicBezTo>
                  <a:cubicBezTo>
                    <a:pt x="2823" y="9232"/>
                    <a:pt x="3162" y="9135"/>
                    <a:pt x="3495" y="9135"/>
                  </a:cubicBezTo>
                  <a:cubicBezTo>
                    <a:pt x="4132" y="9135"/>
                    <a:pt x="4748" y="9487"/>
                    <a:pt x="5051" y="10112"/>
                  </a:cubicBezTo>
                  <a:cubicBezTo>
                    <a:pt x="5353" y="9487"/>
                    <a:pt x="5974" y="9135"/>
                    <a:pt x="6610" y="9135"/>
                  </a:cubicBezTo>
                  <a:cubicBezTo>
                    <a:pt x="6944" y="9135"/>
                    <a:pt x="7282" y="9232"/>
                    <a:pt x="7581" y="9436"/>
                  </a:cubicBezTo>
                  <a:cubicBezTo>
                    <a:pt x="7503" y="8427"/>
                    <a:pt x="8306" y="7577"/>
                    <a:pt x="9300" y="7577"/>
                  </a:cubicBezTo>
                  <a:cubicBezTo>
                    <a:pt x="9345" y="7577"/>
                    <a:pt x="9390" y="7578"/>
                    <a:pt x="9436" y="7582"/>
                  </a:cubicBezTo>
                  <a:cubicBezTo>
                    <a:pt x="8842" y="6711"/>
                    <a:pt x="9159" y="5513"/>
                    <a:pt x="10112" y="5051"/>
                  </a:cubicBezTo>
                  <a:cubicBezTo>
                    <a:pt x="9159" y="4591"/>
                    <a:pt x="8842" y="3402"/>
                    <a:pt x="9436" y="2521"/>
                  </a:cubicBezTo>
                  <a:lnTo>
                    <a:pt x="9436" y="2521"/>
                  </a:lnTo>
                  <a:cubicBezTo>
                    <a:pt x="9390" y="2525"/>
                    <a:pt x="9345" y="2526"/>
                    <a:pt x="9300" y="2526"/>
                  </a:cubicBezTo>
                  <a:cubicBezTo>
                    <a:pt x="8306" y="2526"/>
                    <a:pt x="7503" y="1677"/>
                    <a:pt x="7581" y="677"/>
                  </a:cubicBezTo>
                  <a:lnTo>
                    <a:pt x="7581" y="677"/>
                  </a:lnTo>
                  <a:cubicBezTo>
                    <a:pt x="7284" y="880"/>
                    <a:pt x="6948" y="975"/>
                    <a:pt x="6616" y="975"/>
                  </a:cubicBezTo>
                  <a:cubicBezTo>
                    <a:pt x="5977" y="975"/>
                    <a:pt x="5354" y="621"/>
                    <a:pt x="5051" y="1"/>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746" name="Google Shape;746;p6"/>
            <p:cNvGrpSpPr/>
            <p:nvPr/>
          </p:nvGrpSpPr>
          <p:grpSpPr>
            <a:xfrm>
              <a:off x="7363954" y="1216423"/>
              <a:ext cx="755998" cy="755998"/>
              <a:chOff x="1226825" y="4230200"/>
              <a:chExt cx="252800" cy="252800"/>
            </a:xfrm>
          </p:grpSpPr>
          <p:sp>
            <p:nvSpPr>
              <p:cNvPr id="747" name="Google Shape;747;p6"/>
              <p:cNvSpPr/>
              <p:nvPr/>
            </p:nvSpPr>
            <p:spPr>
              <a:xfrm>
                <a:off x="1226825" y="4230200"/>
                <a:ext cx="252800" cy="252800"/>
              </a:xfrm>
              <a:custGeom>
                <a:avLst/>
                <a:gdLst/>
                <a:ahLst/>
                <a:cxnLst/>
                <a:rect l="l" t="t" r="r" b="b"/>
                <a:pathLst>
                  <a:path w="10112" h="10112" extrusionOk="0">
                    <a:moveTo>
                      <a:pt x="5051" y="1"/>
                    </a:moveTo>
                    <a:cubicBezTo>
                      <a:pt x="4747" y="621"/>
                      <a:pt x="4128" y="975"/>
                      <a:pt x="3490" y="975"/>
                    </a:cubicBezTo>
                    <a:cubicBezTo>
                      <a:pt x="3158" y="975"/>
                      <a:pt x="2821" y="880"/>
                      <a:pt x="2520" y="677"/>
                    </a:cubicBezTo>
                    <a:lnTo>
                      <a:pt x="2520" y="677"/>
                    </a:lnTo>
                    <a:cubicBezTo>
                      <a:pt x="2599" y="1677"/>
                      <a:pt x="1796" y="2526"/>
                      <a:pt x="811" y="2526"/>
                    </a:cubicBezTo>
                    <a:cubicBezTo>
                      <a:pt x="766" y="2526"/>
                      <a:pt x="721" y="2525"/>
                      <a:pt x="676" y="2521"/>
                    </a:cubicBezTo>
                    <a:lnTo>
                      <a:pt x="676" y="2521"/>
                    </a:lnTo>
                    <a:cubicBezTo>
                      <a:pt x="1270" y="3402"/>
                      <a:pt x="943" y="4591"/>
                      <a:pt x="0" y="5051"/>
                    </a:cubicBezTo>
                    <a:cubicBezTo>
                      <a:pt x="943" y="5513"/>
                      <a:pt x="1270" y="6711"/>
                      <a:pt x="676" y="7582"/>
                    </a:cubicBezTo>
                    <a:cubicBezTo>
                      <a:pt x="721" y="7578"/>
                      <a:pt x="766" y="7577"/>
                      <a:pt x="811" y="7577"/>
                    </a:cubicBezTo>
                    <a:cubicBezTo>
                      <a:pt x="1796" y="7577"/>
                      <a:pt x="2599" y="8427"/>
                      <a:pt x="2520" y="9436"/>
                    </a:cubicBezTo>
                    <a:cubicBezTo>
                      <a:pt x="2823" y="9232"/>
                      <a:pt x="3162" y="9135"/>
                      <a:pt x="3495" y="9135"/>
                    </a:cubicBezTo>
                    <a:cubicBezTo>
                      <a:pt x="4132" y="9135"/>
                      <a:pt x="4748" y="9487"/>
                      <a:pt x="5051" y="10112"/>
                    </a:cubicBezTo>
                    <a:cubicBezTo>
                      <a:pt x="5353" y="9487"/>
                      <a:pt x="5974" y="9135"/>
                      <a:pt x="6610" y="9135"/>
                    </a:cubicBezTo>
                    <a:cubicBezTo>
                      <a:pt x="6944" y="9135"/>
                      <a:pt x="7282" y="9232"/>
                      <a:pt x="7581" y="9436"/>
                    </a:cubicBezTo>
                    <a:cubicBezTo>
                      <a:pt x="7503" y="8427"/>
                      <a:pt x="8306" y="7577"/>
                      <a:pt x="9300" y="7577"/>
                    </a:cubicBezTo>
                    <a:cubicBezTo>
                      <a:pt x="9345" y="7577"/>
                      <a:pt x="9390" y="7578"/>
                      <a:pt x="9436" y="7582"/>
                    </a:cubicBezTo>
                    <a:cubicBezTo>
                      <a:pt x="8842" y="6711"/>
                      <a:pt x="9159" y="5513"/>
                      <a:pt x="10112" y="5051"/>
                    </a:cubicBezTo>
                    <a:cubicBezTo>
                      <a:pt x="9159" y="4591"/>
                      <a:pt x="8842" y="3402"/>
                      <a:pt x="9436" y="2521"/>
                    </a:cubicBezTo>
                    <a:lnTo>
                      <a:pt x="9436" y="2521"/>
                    </a:lnTo>
                    <a:cubicBezTo>
                      <a:pt x="9390" y="2525"/>
                      <a:pt x="9345" y="2526"/>
                      <a:pt x="9300" y="2526"/>
                    </a:cubicBezTo>
                    <a:cubicBezTo>
                      <a:pt x="8306" y="2526"/>
                      <a:pt x="7503" y="1677"/>
                      <a:pt x="7581" y="677"/>
                    </a:cubicBezTo>
                    <a:lnTo>
                      <a:pt x="7581" y="677"/>
                    </a:lnTo>
                    <a:cubicBezTo>
                      <a:pt x="7284" y="880"/>
                      <a:pt x="6948" y="975"/>
                      <a:pt x="6616" y="975"/>
                    </a:cubicBezTo>
                    <a:cubicBezTo>
                      <a:pt x="5977" y="975"/>
                      <a:pt x="5354" y="621"/>
                      <a:pt x="50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748" name="Google Shape;748;p6"/>
              <p:cNvSpPr/>
              <p:nvPr/>
            </p:nvSpPr>
            <p:spPr>
              <a:xfrm>
                <a:off x="1243975" y="4247350"/>
                <a:ext cx="218250" cy="218250"/>
              </a:xfrm>
              <a:custGeom>
                <a:avLst/>
                <a:gdLst/>
                <a:ahLst/>
                <a:cxnLst/>
                <a:rect l="l" t="t" r="r" b="b"/>
                <a:pathLst>
                  <a:path w="8730" h="8730" extrusionOk="0">
                    <a:moveTo>
                      <a:pt x="4365" y="1200"/>
                    </a:moveTo>
                    <a:cubicBezTo>
                      <a:pt x="6116" y="1200"/>
                      <a:pt x="7530" y="2624"/>
                      <a:pt x="7530" y="4365"/>
                    </a:cubicBezTo>
                    <a:cubicBezTo>
                      <a:pt x="7530" y="6117"/>
                      <a:pt x="6116" y="7531"/>
                      <a:pt x="4365" y="7531"/>
                    </a:cubicBezTo>
                    <a:cubicBezTo>
                      <a:pt x="2623" y="7531"/>
                      <a:pt x="1199" y="6117"/>
                      <a:pt x="1199" y="4365"/>
                    </a:cubicBezTo>
                    <a:cubicBezTo>
                      <a:pt x="1199" y="2624"/>
                      <a:pt x="2623" y="1200"/>
                      <a:pt x="4365" y="1200"/>
                    </a:cubicBezTo>
                    <a:close/>
                    <a:moveTo>
                      <a:pt x="4365" y="1"/>
                    </a:moveTo>
                    <a:cubicBezTo>
                      <a:pt x="4108" y="544"/>
                      <a:pt x="3566" y="841"/>
                      <a:pt x="3023" y="841"/>
                    </a:cubicBezTo>
                    <a:cubicBezTo>
                      <a:pt x="2736" y="841"/>
                      <a:pt x="2439" y="759"/>
                      <a:pt x="2182" y="585"/>
                    </a:cubicBezTo>
                    <a:lnTo>
                      <a:pt x="2182" y="585"/>
                    </a:lnTo>
                    <a:cubicBezTo>
                      <a:pt x="2244" y="1456"/>
                      <a:pt x="1558" y="2183"/>
                      <a:pt x="697" y="2183"/>
                    </a:cubicBezTo>
                    <a:lnTo>
                      <a:pt x="584" y="2183"/>
                    </a:lnTo>
                    <a:cubicBezTo>
                      <a:pt x="1097" y="2942"/>
                      <a:pt x="820" y="3966"/>
                      <a:pt x="1" y="4365"/>
                    </a:cubicBezTo>
                    <a:cubicBezTo>
                      <a:pt x="820" y="4765"/>
                      <a:pt x="1097" y="5799"/>
                      <a:pt x="584" y="6548"/>
                    </a:cubicBezTo>
                    <a:lnTo>
                      <a:pt x="697" y="6548"/>
                    </a:lnTo>
                    <a:cubicBezTo>
                      <a:pt x="1558" y="6548"/>
                      <a:pt x="2244" y="7275"/>
                      <a:pt x="2182" y="8146"/>
                    </a:cubicBezTo>
                    <a:cubicBezTo>
                      <a:pt x="2439" y="7971"/>
                      <a:pt x="2736" y="7889"/>
                      <a:pt x="3023" y="7889"/>
                    </a:cubicBezTo>
                    <a:cubicBezTo>
                      <a:pt x="3566" y="7889"/>
                      <a:pt x="4108" y="8197"/>
                      <a:pt x="4365" y="8729"/>
                    </a:cubicBezTo>
                    <a:cubicBezTo>
                      <a:pt x="4631" y="8197"/>
                      <a:pt x="5164" y="7889"/>
                      <a:pt x="5717" y="7889"/>
                    </a:cubicBezTo>
                    <a:cubicBezTo>
                      <a:pt x="6004" y="7889"/>
                      <a:pt x="6291" y="7971"/>
                      <a:pt x="6547" y="8146"/>
                    </a:cubicBezTo>
                    <a:cubicBezTo>
                      <a:pt x="6485" y="7275"/>
                      <a:pt x="7182" y="6548"/>
                      <a:pt x="8033" y="6548"/>
                    </a:cubicBezTo>
                    <a:lnTo>
                      <a:pt x="8145" y="6548"/>
                    </a:lnTo>
                    <a:cubicBezTo>
                      <a:pt x="7633" y="5799"/>
                      <a:pt x="7910" y="4765"/>
                      <a:pt x="8729" y="4365"/>
                    </a:cubicBezTo>
                    <a:cubicBezTo>
                      <a:pt x="7910" y="3966"/>
                      <a:pt x="7633" y="2942"/>
                      <a:pt x="8145" y="2183"/>
                    </a:cubicBezTo>
                    <a:lnTo>
                      <a:pt x="8033" y="2183"/>
                    </a:lnTo>
                    <a:cubicBezTo>
                      <a:pt x="7182" y="2183"/>
                      <a:pt x="6485" y="1456"/>
                      <a:pt x="6547" y="585"/>
                    </a:cubicBezTo>
                    <a:lnTo>
                      <a:pt x="6547" y="585"/>
                    </a:lnTo>
                    <a:cubicBezTo>
                      <a:pt x="6291" y="759"/>
                      <a:pt x="6004" y="841"/>
                      <a:pt x="5717" y="841"/>
                    </a:cubicBezTo>
                    <a:cubicBezTo>
                      <a:pt x="5164" y="841"/>
                      <a:pt x="4631" y="544"/>
                      <a:pt x="43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749" name="Google Shape;749;p6"/>
              <p:cNvSpPr/>
              <p:nvPr/>
            </p:nvSpPr>
            <p:spPr>
              <a:xfrm>
                <a:off x="1273950" y="4277325"/>
                <a:ext cx="158300" cy="158325"/>
              </a:xfrm>
              <a:custGeom>
                <a:avLst/>
                <a:gdLst/>
                <a:ahLst/>
                <a:cxnLst/>
                <a:rect l="l" t="t" r="r" b="b"/>
                <a:pathLst>
                  <a:path w="6332" h="6333" extrusionOk="0">
                    <a:moveTo>
                      <a:pt x="3166" y="1"/>
                    </a:moveTo>
                    <a:cubicBezTo>
                      <a:pt x="1424" y="1"/>
                      <a:pt x="0" y="1425"/>
                      <a:pt x="0" y="3166"/>
                    </a:cubicBezTo>
                    <a:cubicBezTo>
                      <a:pt x="0" y="4918"/>
                      <a:pt x="1424" y="6332"/>
                      <a:pt x="3166" y="6332"/>
                    </a:cubicBezTo>
                    <a:cubicBezTo>
                      <a:pt x="4917" y="6332"/>
                      <a:pt x="6331" y="4918"/>
                      <a:pt x="6331" y="3166"/>
                    </a:cubicBezTo>
                    <a:cubicBezTo>
                      <a:pt x="6331" y="1425"/>
                      <a:pt x="4917" y="1"/>
                      <a:pt x="3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750" name="Google Shape;750;p6"/>
          <p:cNvGrpSpPr/>
          <p:nvPr/>
        </p:nvGrpSpPr>
        <p:grpSpPr>
          <a:xfrm>
            <a:off x="8360367" y="1226860"/>
            <a:ext cx="482666" cy="630179"/>
            <a:chOff x="2002811" y="-1926445"/>
            <a:chExt cx="307499" cy="268325"/>
          </a:xfrm>
        </p:grpSpPr>
        <p:sp>
          <p:nvSpPr>
            <p:cNvPr id="751" name="Google Shape;751;p6"/>
            <p:cNvSpPr/>
            <p:nvPr/>
          </p:nvSpPr>
          <p:spPr>
            <a:xfrm rot="-5400000">
              <a:off x="2023619" y="-1939773"/>
              <a:ext cx="265862" cy="294963"/>
            </a:xfrm>
            <a:custGeom>
              <a:avLst/>
              <a:gdLst/>
              <a:ahLst/>
              <a:cxnLst/>
              <a:rect l="l" t="t" r="r" b="b"/>
              <a:pathLst>
                <a:path w="3563" h="3953" extrusionOk="0">
                  <a:moveTo>
                    <a:pt x="1009" y="253"/>
                  </a:moveTo>
                  <a:cubicBezTo>
                    <a:pt x="788" y="778"/>
                    <a:pt x="505" y="1525"/>
                    <a:pt x="305" y="2282"/>
                  </a:cubicBezTo>
                  <a:lnTo>
                    <a:pt x="305" y="2282"/>
                  </a:lnTo>
                  <a:cubicBezTo>
                    <a:pt x="295" y="2292"/>
                    <a:pt x="295" y="2313"/>
                    <a:pt x="284" y="2334"/>
                  </a:cubicBezTo>
                  <a:lnTo>
                    <a:pt x="284" y="2334"/>
                  </a:lnTo>
                  <a:cubicBezTo>
                    <a:pt x="274" y="2355"/>
                    <a:pt x="274" y="2376"/>
                    <a:pt x="274" y="2387"/>
                  </a:cubicBezTo>
                  <a:lnTo>
                    <a:pt x="263" y="2397"/>
                  </a:lnTo>
                  <a:cubicBezTo>
                    <a:pt x="263" y="2418"/>
                    <a:pt x="253" y="2439"/>
                    <a:pt x="253" y="2450"/>
                  </a:cubicBezTo>
                  <a:lnTo>
                    <a:pt x="253" y="2460"/>
                  </a:lnTo>
                  <a:cubicBezTo>
                    <a:pt x="242" y="2481"/>
                    <a:pt x="242" y="2492"/>
                    <a:pt x="242" y="2513"/>
                  </a:cubicBezTo>
                  <a:lnTo>
                    <a:pt x="242" y="2513"/>
                  </a:lnTo>
                  <a:cubicBezTo>
                    <a:pt x="221" y="2576"/>
                    <a:pt x="211" y="2628"/>
                    <a:pt x="200" y="2681"/>
                  </a:cubicBezTo>
                  <a:cubicBezTo>
                    <a:pt x="189" y="2681"/>
                    <a:pt x="189" y="2691"/>
                    <a:pt x="189" y="2691"/>
                  </a:cubicBezTo>
                  <a:cubicBezTo>
                    <a:pt x="189" y="2702"/>
                    <a:pt x="189" y="2723"/>
                    <a:pt x="179" y="2733"/>
                  </a:cubicBezTo>
                  <a:lnTo>
                    <a:pt x="179" y="2754"/>
                  </a:lnTo>
                  <a:cubicBezTo>
                    <a:pt x="179" y="2765"/>
                    <a:pt x="168" y="2786"/>
                    <a:pt x="168" y="2796"/>
                  </a:cubicBezTo>
                  <a:lnTo>
                    <a:pt x="168" y="2817"/>
                  </a:lnTo>
                  <a:cubicBezTo>
                    <a:pt x="158" y="2828"/>
                    <a:pt x="158" y="2838"/>
                    <a:pt x="158" y="2859"/>
                  </a:cubicBezTo>
                  <a:cubicBezTo>
                    <a:pt x="158" y="2859"/>
                    <a:pt x="147" y="2870"/>
                    <a:pt x="147" y="2880"/>
                  </a:cubicBezTo>
                  <a:lnTo>
                    <a:pt x="147" y="2912"/>
                  </a:lnTo>
                  <a:cubicBezTo>
                    <a:pt x="137" y="2922"/>
                    <a:pt x="137" y="2933"/>
                    <a:pt x="137" y="2943"/>
                  </a:cubicBezTo>
                  <a:cubicBezTo>
                    <a:pt x="137" y="2954"/>
                    <a:pt x="137" y="2964"/>
                    <a:pt x="126" y="2975"/>
                  </a:cubicBezTo>
                  <a:lnTo>
                    <a:pt x="126" y="3006"/>
                  </a:lnTo>
                  <a:cubicBezTo>
                    <a:pt x="126" y="3017"/>
                    <a:pt x="115" y="3027"/>
                    <a:pt x="115" y="3038"/>
                  </a:cubicBezTo>
                  <a:lnTo>
                    <a:pt x="115" y="3059"/>
                  </a:lnTo>
                  <a:cubicBezTo>
                    <a:pt x="105" y="3080"/>
                    <a:pt x="105" y="3111"/>
                    <a:pt x="94" y="3122"/>
                  </a:cubicBezTo>
                  <a:lnTo>
                    <a:pt x="94" y="3153"/>
                  </a:lnTo>
                  <a:cubicBezTo>
                    <a:pt x="94" y="3164"/>
                    <a:pt x="94" y="3175"/>
                    <a:pt x="84" y="3185"/>
                  </a:cubicBezTo>
                  <a:lnTo>
                    <a:pt x="84" y="3217"/>
                  </a:lnTo>
                  <a:cubicBezTo>
                    <a:pt x="84" y="3227"/>
                    <a:pt x="84" y="3238"/>
                    <a:pt x="73" y="3249"/>
                  </a:cubicBezTo>
                  <a:lnTo>
                    <a:pt x="73" y="3280"/>
                  </a:lnTo>
                  <a:cubicBezTo>
                    <a:pt x="73" y="3291"/>
                    <a:pt x="73" y="3301"/>
                    <a:pt x="63" y="3312"/>
                  </a:cubicBezTo>
                  <a:lnTo>
                    <a:pt x="63" y="3343"/>
                  </a:lnTo>
                  <a:lnTo>
                    <a:pt x="63" y="3364"/>
                  </a:lnTo>
                  <a:cubicBezTo>
                    <a:pt x="52" y="3375"/>
                    <a:pt x="52" y="3385"/>
                    <a:pt x="52" y="3396"/>
                  </a:cubicBezTo>
                  <a:lnTo>
                    <a:pt x="52" y="3427"/>
                  </a:lnTo>
                  <a:cubicBezTo>
                    <a:pt x="52" y="3438"/>
                    <a:pt x="42" y="3448"/>
                    <a:pt x="42" y="3459"/>
                  </a:cubicBezTo>
                  <a:lnTo>
                    <a:pt x="42" y="3490"/>
                  </a:lnTo>
                  <a:cubicBezTo>
                    <a:pt x="42" y="3501"/>
                    <a:pt x="31" y="3522"/>
                    <a:pt x="31" y="3543"/>
                  </a:cubicBezTo>
                  <a:lnTo>
                    <a:pt x="31" y="3553"/>
                  </a:lnTo>
                  <a:lnTo>
                    <a:pt x="31" y="3595"/>
                  </a:lnTo>
                  <a:cubicBezTo>
                    <a:pt x="21" y="3606"/>
                    <a:pt x="21" y="3616"/>
                    <a:pt x="21" y="3627"/>
                  </a:cubicBezTo>
                  <a:lnTo>
                    <a:pt x="21" y="3658"/>
                  </a:lnTo>
                  <a:lnTo>
                    <a:pt x="21" y="3679"/>
                  </a:lnTo>
                  <a:cubicBezTo>
                    <a:pt x="21" y="3690"/>
                    <a:pt x="21" y="3700"/>
                    <a:pt x="10" y="3711"/>
                  </a:cubicBezTo>
                  <a:lnTo>
                    <a:pt x="10" y="3742"/>
                  </a:lnTo>
                  <a:lnTo>
                    <a:pt x="10" y="3774"/>
                  </a:lnTo>
                  <a:lnTo>
                    <a:pt x="10" y="3795"/>
                  </a:lnTo>
                  <a:lnTo>
                    <a:pt x="10" y="3826"/>
                  </a:lnTo>
                  <a:cubicBezTo>
                    <a:pt x="10" y="3837"/>
                    <a:pt x="0" y="3837"/>
                    <a:pt x="0" y="3847"/>
                  </a:cubicBezTo>
                  <a:lnTo>
                    <a:pt x="0" y="3879"/>
                  </a:lnTo>
                  <a:lnTo>
                    <a:pt x="0" y="3900"/>
                  </a:lnTo>
                  <a:lnTo>
                    <a:pt x="0" y="3952"/>
                  </a:lnTo>
                  <a:lnTo>
                    <a:pt x="94" y="3921"/>
                  </a:lnTo>
                  <a:cubicBezTo>
                    <a:pt x="105" y="3921"/>
                    <a:pt x="126" y="3910"/>
                    <a:pt x="137" y="3910"/>
                  </a:cubicBezTo>
                  <a:cubicBezTo>
                    <a:pt x="158" y="3900"/>
                    <a:pt x="179" y="3900"/>
                    <a:pt x="200" y="3889"/>
                  </a:cubicBezTo>
                  <a:cubicBezTo>
                    <a:pt x="211" y="3879"/>
                    <a:pt x="221" y="3879"/>
                    <a:pt x="242" y="3868"/>
                  </a:cubicBezTo>
                  <a:cubicBezTo>
                    <a:pt x="263" y="3868"/>
                    <a:pt x="274" y="3858"/>
                    <a:pt x="295" y="3847"/>
                  </a:cubicBezTo>
                  <a:cubicBezTo>
                    <a:pt x="316" y="3847"/>
                    <a:pt x="326" y="3837"/>
                    <a:pt x="347" y="3837"/>
                  </a:cubicBezTo>
                  <a:cubicBezTo>
                    <a:pt x="358" y="3826"/>
                    <a:pt x="379" y="3826"/>
                    <a:pt x="389" y="3816"/>
                  </a:cubicBezTo>
                  <a:cubicBezTo>
                    <a:pt x="410" y="3805"/>
                    <a:pt x="431" y="3805"/>
                    <a:pt x="442" y="3795"/>
                  </a:cubicBezTo>
                  <a:cubicBezTo>
                    <a:pt x="463" y="3795"/>
                    <a:pt x="473" y="3784"/>
                    <a:pt x="494" y="3774"/>
                  </a:cubicBezTo>
                  <a:cubicBezTo>
                    <a:pt x="515" y="3774"/>
                    <a:pt x="536" y="3763"/>
                    <a:pt x="547" y="3753"/>
                  </a:cubicBezTo>
                  <a:cubicBezTo>
                    <a:pt x="568" y="3753"/>
                    <a:pt x="578" y="3742"/>
                    <a:pt x="589" y="3742"/>
                  </a:cubicBezTo>
                  <a:cubicBezTo>
                    <a:pt x="610" y="3732"/>
                    <a:pt x="631" y="3721"/>
                    <a:pt x="652" y="3721"/>
                  </a:cubicBezTo>
                  <a:cubicBezTo>
                    <a:pt x="662" y="3711"/>
                    <a:pt x="673" y="3711"/>
                    <a:pt x="694" y="3700"/>
                  </a:cubicBezTo>
                  <a:cubicBezTo>
                    <a:pt x="715" y="3690"/>
                    <a:pt x="736" y="3690"/>
                    <a:pt x="757" y="3679"/>
                  </a:cubicBezTo>
                  <a:cubicBezTo>
                    <a:pt x="767" y="3669"/>
                    <a:pt x="767" y="3669"/>
                    <a:pt x="778" y="3669"/>
                  </a:cubicBezTo>
                  <a:cubicBezTo>
                    <a:pt x="1629" y="3333"/>
                    <a:pt x="2533" y="2901"/>
                    <a:pt x="3280" y="2534"/>
                  </a:cubicBezTo>
                  <a:cubicBezTo>
                    <a:pt x="3343" y="2649"/>
                    <a:pt x="3563" y="2628"/>
                    <a:pt x="3553" y="2460"/>
                  </a:cubicBezTo>
                  <a:cubicBezTo>
                    <a:pt x="3511" y="1945"/>
                    <a:pt x="3280" y="1462"/>
                    <a:pt x="2964" y="1062"/>
                  </a:cubicBezTo>
                  <a:cubicBezTo>
                    <a:pt x="2649" y="673"/>
                    <a:pt x="2250" y="337"/>
                    <a:pt x="1797" y="147"/>
                  </a:cubicBezTo>
                  <a:cubicBezTo>
                    <a:pt x="1587" y="53"/>
                    <a:pt x="1356" y="0"/>
                    <a:pt x="1125" y="11"/>
                  </a:cubicBezTo>
                  <a:cubicBezTo>
                    <a:pt x="998" y="21"/>
                    <a:pt x="956" y="168"/>
                    <a:pt x="1009" y="253"/>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752" name="Google Shape;752;p6"/>
            <p:cNvGrpSpPr/>
            <p:nvPr/>
          </p:nvGrpSpPr>
          <p:grpSpPr>
            <a:xfrm>
              <a:off x="2002811" y="-1926445"/>
              <a:ext cx="307499" cy="268325"/>
              <a:chOff x="4287375" y="310100"/>
              <a:chExt cx="103025" cy="89900"/>
            </a:xfrm>
          </p:grpSpPr>
          <p:sp>
            <p:nvSpPr>
              <p:cNvPr id="753" name="Google Shape;753;p6"/>
              <p:cNvSpPr/>
              <p:nvPr/>
            </p:nvSpPr>
            <p:spPr>
              <a:xfrm>
                <a:off x="4287375" y="310100"/>
                <a:ext cx="103025" cy="89900"/>
              </a:xfrm>
              <a:custGeom>
                <a:avLst/>
                <a:gdLst/>
                <a:ahLst/>
                <a:cxnLst/>
                <a:rect l="l" t="t" r="r" b="b"/>
                <a:pathLst>
                  <a:path w="4121" h="3596" extrusionOk="0">
                    <a:moveTo>
                      <a:pt x="221" y="2513"/>
                    </a:moveTo>
                    <a:cubicBezTo>
                      <a:pt x="1114" y="2902"/>
                      <a:pt x="2922" y="3554"/>
                      <a:pt x="4120" y="3596"/>
                    </a:cubicBezTo>
                    <a:cubicBezTo>
                      <a:pt x="3753" y="2513"/>
                      <a:pt x="3132" y="1178"/>
                      <a:pt x="2628" y="190"/>
                    </a:cubicBezTo>
                    <a:cubicBezTo>
                      <a:pt x="1798" y="1"/>
                      <a:pt x="0" y="1514"/>
                      <a:pt x="221" y="2513"/>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754" name="Google Shape;754;p6"/>
              <p:cNvSpPr/>
              <p:nvPr/>
            </p:nvSpPr>
            <p:spPr>
              <a:xfrm>
                <a:off x="4302075" y="322475"/>
                <a:ext cx="88325" cy="77525"/>
              </a:xfrm>
              <a:custGeom>
                <a:avLst/>
                <a:gdLst/>
                <a:ahLst/>
                <a:cxnLst/>
                <a:rect l="l" t="t" r="r" b="b"/>
                <a:pathLst>
                  <a:path w="3533" h="3101" extrusionOk="0">
                    <a:moveTo>
                      <a:pt x="1" y="2166"/>
                    </a:moveTo>
                    <a:cubicBezTo>
                      <a:pt x="957" y="2554"/>
                      <a:pt x="2481" y="3069"/>
                      <a:pt x="3532" y="3101"/>
                    </a:cubicBezTo>
                    <a:cubicBezTo>
                      <a:pt x="3196" y="2124"/>
                      <a:pt x="2660" y="956"/>
                      <a:pt x="2198" y="0"/>
                    </a:cubicBezTo>
                    <a:cubicBezTo>
                      <a:pt x="1094" y="253"/>
                      <a:pt x="295" y="1125"/>
                      <a:pt x="1" y="216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755" name="Google Shape;755;p6"/>
              <p:cNvSpPr/>
              <p:nvPr/>
            </p:nvSpPr>
            <p:spPr>
              <a:xfrm>
                <a:off x="4291325" y="311150"/>
                <a:ext cx="66475" cy="64300"/>
              </a:xfrm>
              <a:custGeom>
                <a:avLst/>
                <a:gdLst/>
                <a:ahLst/>
                <a:cxnLst/>
                <a:rect l="l" t="t" r="r" b="b"/>
                <a:pathLst>
                  <a:path w="2659" h="2572" extrusionOk="0">
                    <a:moveTo>
                      <a:pt x="2469" y="1"/>
                    </a:moveTo>
                    <a:cubicBezTo>
                      <a:pt x="2466" y="1"/>
                      <a:pt x="2463" y="1"/>
                      <a:pt x="2460" y="1"/>
                    </a:cubicBezTo>
                    <a:cubicBezTo>
                      <a:pt x="1944" y="43"/>
                      <a:pt x="1472" y="274"/>
                      <a:pt x="1061" y="590"/>
                    </a:cubicBezTo>
                    <a:cubicBezTo>
                      <a:pt x="673" y="905"/>
                      <a:pt x="336" y="1304"/>
                      <a:pt x="147" y="1757"/>
                    </a:cubicBezTo>
                    <a:cubicBezTo>
                      <a:pt x="63" y="1967"/>
                      <a:pt x="0" y="2198"/>
                      <a:pt x="10" y="2429"/>
                    </a:cubicBezTo>
                    <a:cubicBezTo>
                      <a:pt x="21" y="2524"/>
                      <a:pt x="100" y="2571"/>
                      <a:pt x="174" y="2571"/>
                    </a:cubicBezTo>
                    <a:cubicBezTo>
                      <a:pt x="249" y="2571"/>
                      <a:pt x="320" y="2524"/>
                      <a:pt x="315" y="2429"/>
                    </a:cubicBezTo>
                    <a:cubicBezTo>
                      <a:pt x="283" y="2051"/>
                      <a:pt x="484" y="1683"/>
                      <a:pt x="694" y="1388"/>
                    </a:cubicBezTo>
                    <a:cubicBezTo>
                      <a:pt x="967" y="1021"/>
                      <a:pt x="1335" y="706"/>
                      <a:pt x="1745" y="505"/>
                    </a:cubicBezTo>
                    <a:cubicBezTo>
                      <a:pt x="1965" y="390"/>
                      <a:pt x="2217" y="316"/>
                      <a:pt x="2460" y="295"/>
                    </a:cubicBezTo>
                    <a:cubicBezTo>
                      <a:pt x="2656" y="285"/>
                      <a:pt x="2659" y="1"/>
                      <a:pt x="2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756" name="Google Shape;756;p6"/>
              <p:cNvSpPr/>
              <p:nvPr/>
            </p:nvSpPr>
            <p:spPr>
              <a:xfrm>
                <a:off x="4353850" y="371100"/>
                <a:ext cx="11600" cy="8925"/>
              </a:xfrm>
              <a:custGeom>
                <a:avLst/>
                <a:gdLst/>
                <a:ahLst/>
                <a:cxnLst/>
                <a:rect l="l" t="t" r="r" b="b"/>
                <a:pathLst>
                  <a:path w="464" h="357" extrusionOk="0">
                    <a:moveTo>
                      <a:pt x="136" y="1"/>
                    </a:moveTo>
                    <a:cubicBezTo>
                      <a:pt x="83" y="1"/>
                      <a:pt x="29" y="33"/>
                      <a:pt x="11" y="94"/>
                    </a:cubicBezTo>
                    <a:cubicBezTo>
                      <a:pt x="1" y="158"/>
                      <a:pt x="32" y="221"/>
                      <a:pt x="106" y="242"/>
                    </a:cubicBezTo>
                    <a:lnTo>
                      <a:pt x="463" y="357"/>
                    </a:lnTo>
                    <a:lnTo>
                      <a:pt x="232" y="52"/>
                    </a:lnTo>
                    <a:cubicBezTo>
                      <a:pt x="210" y="17"/>
                      <a:pt x="173" y="1"/>
                      <a:pt x="1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757" name="Google Shape;757;p6"/>
              <p:cNvSpPr/>
              <p:nvPr/>
            </p:nvSpPr>
            <p:spPr>
              <a:xfrm>
                <a:off x="4332300" y="372425"/>
                <a:ext cx="13175" cy="9700"/>
              </a:xfrm>
              <a:custGeom>
                <a:avLst/>
                <a:gdLst/>
                <a:ahLst/>
                <a:cxnLst/>
                <a:rect l="l" t="t" r="r" b="b"/>
                <a:pathLst>
                  <a:path w="527" h="388" extrusionOk="0">
                    <a:moveTo>
                      <a:pt x="130" y="1"/>
                    </a:moveTo>
                    <a:cubicBezTo>
                      <a:pt x="73" y="1"/>
                      <a:pt x="18" y="41"/>
                      <a:pt x="11" y="105"/>
                    </a:cubicBezTo>
                    <a:cubicBezTo>
                      <a:pt x="1" y="178"/>
                      <a:pt x="43" y="241"/>
                      <a:pt x="116" y="252"/>
                    </a:cubicBezTo>
                    <a:cubicBezTo>
                      <a:pt x="253" y="273"/>
                      <a:pt x="389" y="315"/>
                      <a:pt x="526" y="388"/>
                    </a:cubicBezTo>
                    <a:cubicBezTo>
                      <a:pt x="442" y="262"/>
                      <a:pt x="337" y="136"/>
                      <a:pt x="211" y="31"/>
                    </a:cubicBezTo>
                    <a:cubicBezTo>
                      <a:pt x="187" y="10"/>
                      <a:pt x="158" y="1"/>
                      <a:pt x="1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758" name="Google Shape;758;p6"/>
              <p:cNvSpPr/>
              <p:nvPr/>
            </p:nvSpPr>
            <p:spPr>
              <a:xfrm>
                <a:off x="4354900" y="349050"/>
                <a:ext cx="8175" cy="12850"/>
              </a:xfrm>
              <a:custGeom>
                <a:avLst/>
                <a:gdLst/>
                <a:ahLst/>
                <a:cxnLst/>
                <a:rect l="l" t="t" r="r" b="b"/>
                <a:pathLst>
                  <a:path w="327" h="514" extrusionOk="0">
                    <a:moveTo>
                      <a:pt x="132" y="0"/>
                    </a:moveTo>
                    <a:cubicBezTo>
                      <a:pt x="99" y="0"/>
                      <a:pt x="67" y="13"/>
                      <a:pt x="43" y="41"/>
                    </a:cubicBezTo>
                    <a:cubicBezTo>
                      <a:pt x="1" y="94"/>
                      <a:pt x="1" y="167"/>
                      <a:pt x="53" y="220"/>
                    </a:cubicBezTo>
                    <a:cubicBezTo>
                      <a:pt x="158" y="314"/>
                      <a:pt x="253" y="398"/>
                      <a:pt x="326" y="514"/>
                    </a:cubicBezTo>
                    <a:cubicBezTo>
                      <a:pt x="326" y="377"/>
                      <a:pt x="295" y="230"/>
                      <a:pt x="253" y="94"/>
                    </a:cubicBezTo>
                    <a:cubicBezTo>
                      <a:pt x="240" y="34"/>
                      <a:pt x="186" y="0"/>
                      <a:pt x="1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759" name="Google Shape;759;p6"/>
              <p:cNvSpPr/>
              <p:nvPr/>
            </p:nvSpPr>
            <p:spPr>
              <a:xfrm>
                <a:off x="4329400" y="348225"/>
                <a:ext cx="11600" cy="12100"/>
              </a:xfrm>
              <a:custGeom>
                <a:avLst/>
                <a:gdLst/>
                <a:ahLst/>
                <a:cxnLst/>
                <a:rect l="l" t="t" r="r" b="b"/>
                <a:pathLst>
                  <a:path w="464" h="484" extrusionOk="0">
                    <a:moveTo>
                      <a:pt x="139" y="0"/>
                    </a:moveTo>
                    <a:cubicBezTo>
                      <a:pt x="96" y="0"/>
                      <a:pt x="54" y="21"/>
                      <a:pt x="33" y="63"/>
                    </a:cubicBezTo>
                    <a:cubicBezTo>
                      <a:pt x="1" y="127"/>
                      <a:pt x="22" y="200"/>
                      <a:pt x="85" y="232"/>
                    </a:cubicBezTo>
                    <a:cubicBezTo>
                      <a:pt x="211" y="295"/>
                      <a:pt x="327" y="410"/>
                      <a:pt x="463" y="484"/>
                    </a:cubicBezTo>
                    <a:cubicBezTo>
                      <a:pt x="379" y="358"/>
                      <a:pt x="348" y="211"/>
                      <a:pt x="253" y="63"/>
                    </a:cubicBezTo>
                    <a:cubicBezTo>
                      <a:pt x="227" y="21"/>
                      <a:pt x="182" y="0"/>
                      <a:pt x="1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spTree>
    <p:extLst>
      <p:ext uri="{BB962C8B-B14F-4D97-AF65-F5344CB8AC3E}">
        <p14:creationId xmlns:p14="http://schemas.microsoft.com/office/powerpoint/2010/main" val="2835493111"/>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60"/>
        <p:cNvGrpSpPr/>
        <p:nvPr/>
      </p:nvGrpSpPr>
      <p:grpSpPr>
        <a:xfrm>
          <a:off x="0" y="0"/>
          <a:ext cx="0" cy="0"/>
          <a:chOff x="0" y="0"/>
          <a:chExt cx="0" cy="0"/>
        </a:xfrm>
      </p:grpSpPr>
      <p:sp>
        <p:nvSpPr>
          <p:cNvPr id="761" name="Google Shape;761;p7"/>
          <p:cNvSpPr/>
          <p:nvPr/>
        </p:nvSpPr>
        <p:spPr>
          <a:xfrm>
            <a:off x="-3450361" y="-2725138"/>
            <a:ext cx="7290566" cy="4030418"/>
          </a:xfrm>
          <a:custGeom>
            <a:avLst/>
            <a:gdLst/>
            <a:ahLst/>
            <a:cxnLst/>
            <a:rect l="l" t="t" r="r" b="b"/>
            <a:pathLst>
              <a:path w="80622" h="29791" extrusionOk="0">
                <a:moveTo>
                  <a:pt x="4775" y="0"/>
                </a:moveTo>
                <a:cubicBezTo>
                  <a:pt x="4775" y="0"/>
                  <a:pt x="1" y="8996"/>
                  <a:pt x="13023" y="10474"/>
                </a:cubicBezTo>
                <a:cubicBezTo>
                  <a:pt x="23627" y="11692"/>
                  <a:pt x="17278" y="22506"/>
                  <a:pt x="28596" y="28466"/>
                </a:cubicBezTo>
                <a:cubicBezTo>
                  <a:pt x="30197" y="29310"/>
                  <a:pt x="32305" y="29790"/>
                  <a:pt x="34648" y="29790"/>
                </a:cubicBezTo>
                <a:cubicBezTo>
                  <a:pt x="40148" y="29790"/>
                  <a:pt x="46941" y="27144"/>
                  <a:pt x="51507" y="20347"/>
                </a:cubicBezTo>
                <a:cubicBezTo>
                  <a:pt x="55077" y="15017"/>
                  <a:pt x="58268" y="12899"/>
                  <a:pt x="63173" y="12899"/>
                </a:cubicBezTo>
                <a:cubicBezTo>
                  <a:pt x="64604" y="12899"/>
                  <a:pt x="66181" y="13079"/>
                  <a:pt x="67957" y="13413"/>
                </a:cubicBezTo>
                <a:cubicBezTo>
                  <a:pt x="68607" y="13536"/>
                  <a:pt x="69226" y="13594"/>
                  <a:pt x="69813" y="13594"/>
                </a:cubicBezTo>
                <a:cubicBezTo>
                  <a:pt x="78819" y="13594"/>
                  <a:pt x="80622" y="0"/>
                  <a:pt x="80622" y="0"/>
                </a:cubicBezTo>
                <a:close/>
              </a:path>
            </a:pathLst>
          </a:custGeom>
          <a:solidFill>
            <a:srgbClr val="FCC866">
              <a:alpha val="1395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762" name="Google Shape;762;p7"/>
          <p:cNvSpPr/>
          <p:nvPr/>
        </p:nvSpPr>
        <p:spPr>
          <a:xfrm rot="-3914325" flipH="1">
            <a:off x="-3004385" y="2604124"/>
            <a:ext cx="4195062" cy="3165935"/>
          </a:xfrm>
          <a:custGeom>
            <a:avLst/>
            <a:gdLst/>
            <a:ahLst/>
            <a:cxnLst/>
            <a:rect l="l" t="t" r="r" b="b"/>
            <a:pathLst>
              <a:path w="10388" h="11729" extrusionOk="0">
                <a:moveTo>
                  <a:pt x="6252" y="1"/>
                </a:moveTo>
                <a:lnTo>
                  <a:pt x="6252" y="1"/>
                </a:lnTo>
                <a:cubicBezTo>
                  <a:pt x="4202" y="501"/>
                  <a:pt x="2284" y="1718"/>
                  <a:pt x="1201" y="3518"/>
                </a:cubicBezTo>
                <a:cubicBezTo>
                  <a:pt x="133" y="5337"/>
                  <a:pt x="0" y="7754"/>
                  <a:pt x="1134" y="9521"/>
                </a:cubicBezTo>
                <a:cubicBezTo>
                  <a:pt x="1976" y="10867"/>
                  <a:pt x="3557" y="11729"/>
                  <a:pt x="5120" y="11729"/>
                </a:cubicBezTo>
                <a:cubicBezTo>
                  <a:pt x="5630" y="11729"/>
                  <a:pt x="6139" y="11637"/>
                  <a:pt x="6619" y="11440"/>
                </a:cubicBezTo>
                <a:cubicBezTo>
                  <a:pt x="8404" y="10706"/>
                  <a:pt x="9454" y="8821"/>
                  <a:pt x="9921" y="6953"/>
                </a:cubicBezTo>
                <a:cubicBezTo>
                  <a:pt x="10354" y="5286"/>
                  <a:pt x="10388" y="3402"/>
                  <a:pt x="9405" y="2018"/>
                </a:cubicBezTo>
                <a:cubicBezTo>
                  <a:pt x="8579" y="876"/>
                  <a:pt x="7514" y="52"/>
                  <a:pt x="6624" y="52"/>
                </a:cubicBezTo>
                <a:cubicBezTo>
                  <a:pt x="6435" y="52"/>
                  <a:pt x="6255" y="89"/>
                  <a:pt x="6086" y="168"/>
                </a:cubicBezTo>
                <a:lnTo>
                  <a:pt x="6252" y="1"/>
                </a:lnTo>
                <a:close/>
              </a:path>
            </a:pathLst>
          </a:custGeom>
          <a:solidFill>
            <a:srgbClr val="FCC866">
              <a:alpha val="1395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763" name="Google Shape;763;p7"/>
          <p:cNvSpPr/>
          <p:nvPr/>
        </p:nvSpPr>
        <p:spPr>
          <a:xfrm rot="5081888" flipH="1">
            <a:off x="5599992" y="5035113"/>
            <a:ext cx="5648080" cy="4262546"/>
          </a:xfrm>
          <a:custGeom>
            <a:avLst/>
            <a:gdLst/>
            <a:ahLst/>
            <a:cxnLst/>
            <a:rect l="l" t="t" r="r" b="b"/>
            <a:pathLst>
              <a:path w="10388" h="11729" extrusionOk="0">
                <a:moveTo>
                  <a:pt x="6252" y="1"/>
                </a:moveTo>
                <a:lnTo>
                  <a:pt x="6252" y="1"/>
                </a:lnTo>
                <a:cubicBezTo>
                  <a:pt x="4202" y="501"/>
                  <a:pt x="2284" y="1718"/>
                  <a:pt x="1201" y="3518"/>
                </a:cubicBezTo>
                <a:cubicBezTo>
                  <a:pt x="133" y="5337"/>
                  <a:pt x="0" y="7754"/>
                  <a:pt x="1134" y="9521"/>
                </a:cubicBezTo>
                <a:cubicBezTo>
                  <a:pt x="1976" y="10867"/>
                  <a:pt x="3557" y="11729"/>
                  <a:pt x="5120" y="11729"/>
                </a:cubicBezTo>
                <a:cubicBezTo>
                  <a:pt x="5630" y="11729"/>
                  <a:pt x="6139" y="11637"/>
                  <a:pt x="6619" y="11440"/>
                </a:cubicBezTo>
                <a:cubicBezTo>
                  <a:pt x="8404" y="10706"/>
                  <a:pt x="9454" y="8821"/>
                  <a:pt x="9921" y="6953"/>
                </a:cubicBezTo>
                <a:cubicBezTo>
                  <a:pt x="10354" y="5286"/>
                  <a:pt x="10388" y="3402"/>
                  <a:pt x="9405" y="2018"/>
                </a:cubicBezTo>
                <a:cubicBezTo>
                  <a:pt x="8579" y="876"/>
                  <a:pt x="7514" y="52"/>
                  <a:pt x="6624" y="52"/>
                </a:cubicBezTo>
                <a:cubicBezTo>
                  <a:pt x="6435" y="52"/>
                  <a:pt x="6255" y="89"/>
                  <a:pt x="6086" y="168"/>
                </a:cubicBezTo>
                <a:lnTo>
                  <a:pt x="6252" y="1"/>
                </a:lnTo>
                <a:close/>
              </a:path>
            </a:pathLst>
          </a:custGeom>
          <a:solidFill>
            <a:srgbClr val="FCC866">
              <a:alpha val="1395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764" name="Google Shape;764;p7"/>
          <p:cNvSpPr/>
          <p:nvPr/>
        </p:nvSpPr>
        <p:spPr>
          <a:xfrm>
            <a:off x="3538866" y="-1446965"/>
            <a:ext cx="7290566" cy="4030418"/>
          </a:xfrm>
          <a:custGeom>
            <a:avLst/>
            <a:gdLst/>
            <a:ahLst/>
            <a:cxnLst/>
            <a:rect l="l" t="t" r="r" b="b"/>
            <a:pathLst>
              <a:path w="80622" h="29791" extrusionOk="0">
                <a:moveTo>
                  <a:pt x="4775" y="0"/>
                </a:moveTo>
                <a:cubicBezTo>
                  <a:pt x="4775" y="0"/>
                  <a:pt x="1" y="8996"/>
                  <a:pt x="13023" y="10474"/>
                </a:cubicBezTo>
                <a:cubicBezTo>
                  <a:pt x="23627" y="11692"/>
                  <a:pt x="17278" y="22506"/>
                  <a:pt x="28596" y="28466"/>
                </a:cubicBezTo>
                <a:cubicBezTo>
                  <a:pt x="30197" y="29310"/>
                  <a:pt x="32305" y="29790"/>
                  <a:pt x="34648" y="29790"/>
                </a:cubicBezTo>
                <a:cubicBezTo>
                  <a:pt x="40148" y="29790"/>
                  <a:pt x="46941" y="27144"/>
                  <a:pt x="51507" y="20347"/>
                </a:cubicBezTo>
                <a:cubicBezTo>
                  <a:pt x="55077" y="15017"/>
                  <a:pt x="58268" y="12899"/>
                  <a:pt x="63173" y="12899"/>
                </a:cubicBezTo>
                <a:cubicBezTo>
                  <a:pt x="64604" y="12899"/>
                  <a:pt x="66181" y="13079"/>
                  <a:pt x="67957" y="13413"/>
                </a:cubicBezTo>
                <a:cubicBezTo>
                  <a:pt x="68607" y="13536"/>
                  <a:pt x="69226" y="13594"/>
                  <a:pt x="69813" y="13594"/>
                </a:cubicBezTo>
                <a:cubicBezTo>
                  <a:pt x="78819" y="13594"/>
                  <a:pt x="80622" y="0"/>
                  <a:pt x="80622" y="0"/>
                </a:cubicBezTo>
                <a:close/>
              </a:path>
            </a:pathLst>
          </a:custGeom>
          <a:solidFill>
            <a:srgbClr val="FCC866">
              <a:alpha val="1395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grpSp>
        <p:nvGrpSpPr>
          <p:cNvPr id="765" name="Google Shape;765;p7"/>
          <p:cNvGrpSpPr/>
          <p:nvPr/>
        </p:nvGrpSpPr>
        <p:grpSpPr>
          <a:xfrm>
            <a:off x="7511881" y="7121973"/>
            <a:ext cx="302619" cy="366883"/>
            <a:chOff x="7268295" y="4291970"/>
            <a:chExt cx="299601" cy="242790"/>
          </a:xfrm>
        </p:grpSpPr>
        <p:sp>
          <p:nvSpPr>
            <p:cNvPr id="766" name="Google Shape;766;p7"/>
            <p:cNvSpPr/>
            <p:nvPr/>
          </p:nvSpPr>
          <p:spPr>
            <a:xfrm>
              <a:off x="7268295" y="4291970"/>
              <a:ext cx="245800" cy="201647"/>
            </a:xfrm>
            <a:custGeom>
              <a:avLst/>
              <a:gdLst/>
              <a:ahLst/>
              <a:cxnLst/>
              <a:rect l="l" t="t" r="r" b="b"/>
              <a:pathLst>
                <a:path w="1631" h="1338" extrusionOk="0">
                  <a:moveTo>
                    <a:pt x="189" y="0"/>
                  </a:moveTo>
                  <a:cubicBezTo>
                    <a:pt x="126" y="0"/>
                    <a:pt x="63" y="4"/>
                    <a:pt x="1" y="13"/>
                  </a:cubicBezTo>
                  <a:cubicBezTo>
                    <a:pt x="75" y="391"/>
                    <a:pt x="285" y="728"/>
                    <a:pt x="579" y="969"/>
                  </a:cubicBezTo>
                  <a:cubicBezTo>
                    <a:pt x="874" y="1200"/>
                    <a:pt x="1252" y="1337"/>
                    <a:pt x="1631" y="1337"/>
                  </a:cubicBezTo>
                  <a:cubicBezTo>
                    <a:pt x="1620" y="948"/>
                    <a:pt x="1409" y="570"/>
                    <a:pt x="1115" y="328"/>
                  </a:cubicBezTo>
                  <a:cubicBezTo>
                    <a:pt x="859" y="116"/>
                    <a:pt x="521"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767" name="Google Shape;767;p7"/>
            <p:cNvSpPr/>
            <p:nvPr/>
          </p:nvSpPr>
          <p:spPr>
            <a:xfrm>
              <a:off x="7319082" y="4322714"/>
              <a:ext cx="248814" cy="212045"/>
            </a:xfrm>
            <a:custGeom>
              <a:avLst/>
              <a:gdLst/>
              <a:ahLst/>
              <a:cxnLst/>
              <a:rect l="l" t="t" r="r" b="b"/>
              <a:pathLst>
                <a:path w="1651" h="1407" extrusionOk="0">
                  <a:moveTo>
                    <a:pt x="16" y="1"/>
                  </a:moveTo>
                  <a:cubicBezTo>
                    <a:pt x="11" y="1"/>
                    <a:pt x="6" y="3"/>
                    <a:pt x="0" y="8"/>
                  </a:cubicBezTo>
                  <a:lnTo>
                    <a:pt x="0" y="29"/>
                  </a:lnTo>
                  <a:cubicBezTo>
                    <a:pt x="516" y="534"/>
                    <a:pt x="988" y="965"/>
                    <a:pt x="1619" y="1406"/>
                  </a:cubicBezTo>
                  <a:lnTo>
                    <a:pt x="1630" y="1406"/>
                  </a:lnTo>
                  <a:cubicBezTo>
                    <a:pt x="1640" y="1406"/>
                    <a:pt x="1640" y="1406"/>
                    <a:pt x="1651" y="1396"/>
                  </a:cubicBezTo>
                  <a:cubicBezTo>
                    <a:pt x="1651" y="1396"/>
                    <a:pt x="1651" y="1385"/>
                    <a:pt x="1640" y="1375"/>
                  </a:cubicBezTo>
                  <a:cubicBezTo>
                    <a:pt x="1009" y="933"/>
                    <a:pt x="547" y="513"/>
                    <a:pt x="32" y="8"/>
                  </a:cubicBezTo>
                  <a:cubicBezTo>
                    <a:pt x="27" y="3"/>
                    <a:pt x="22" y="1"/>
                    <a:pt x="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768" name="Google Shape;768;p7"/>
          <p:cNvGrpSpPr/>
          <p:nvPr/>
        </p:nvGrpSpPr>
        <p:grpSpPr>
          <a:xfrm>
            <a:off x="8213511" y="6498021"/>
            <a:ext cx="1537067" cy="1336749"/>
            <a:chOff x="8131628" y="4300160"/>
            <a:chExt cx="1521743" cy="884613"/>
          </a:xfrm>
        </p:grpSpPr>
        <p:sp>
          <p:nvSpPr>
            <p:cNvPr id="769" name="Google Shape;769;p7"/>
            <p:cNvSpPr/>
            <p:nvPr/>
          </p:nvSpPr>
          <p:spPr>
            <a:xfrm>
              <a:off x="8626597" y="4300160"/>
              <a:ext cx="244785" cy="89593"/>
            </a:xfrm>
            <a:custGeom>
              <a:avLst/>
              <a:gdLst/>
              <a:ahLst/>
              <a:cxnLst/>
              <a:rect l="l" t="t" r="r" b="b"/>
              <a:pathLst>
                <a:path w="2724" h="997" extrusionOk="0">
                  <a:moveTo>
                    <a:pt x="549" y="1"/>
                  </a:moveTo>
                  <a:cubicBezTo>
                    <a:pt x="365" y="1"/>
                    <a:pt x="181" y="19"/>
                    <a:pt x="0" y="58"/>
                  </a:cubicBezTo>
                  <a:cubicBezTo>
                    <a:pt x="787" y="532"/>
                    <a:pt x="1689" y="997"/>
                    <a:pt x="2606" y="997"/>
                  </a:cubicBezTo>
                  <a:cubicBezTo>
                    <a:pt x="2645" y="997"/>
                    <a:pt x="2684" y="996"/>
                    <a:pt x="2723" y="994"/>
                  </a:cubicBezTo>
                  <a:cubicBezTo>
                    <a:pt x="2192" y="368"/>
                    <a:pt x="1366" y="1"/>
                    <a:pt x="5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770" name="Google Shape;770;p7"/>
            <p:cNvSpPr/>
            <p:nvPr/>
          </p:nvSpPr>
          <p:spPr>
            <a:xfrm>
              <a:off x="8687075" y="4315797"/>
              <a:ext cx="221062" cy="99208"/>
            </a:xfrm>
            <a:custGeom>
              <a:avLst/>
              <a:gdLst/>
              <a:ahLst/>
              <a:cxnLst/>
              <a:rect l="l" t="t" r="r" b="b"/>
              <a:pathLst>
                <a:path w="2460" h="1104" extrusionOk="0">
                  <a:moveTo>
                    <a:pt x="21" y="0"/>
                  </a:moveTo>
                  <a:cubicBezTo>
                    <a:pt x="11" y="0"/>
                    <a:pt x="0" y="10"/>
                    <a:pt x="0" y="21"/>
                  </a:cubicBezTo>
                  <a:cubicBezTo>
                    <a:pt x="0" y="31"/>
                    <a:pt x="0" y="42"/>
                    <a:pt x="11" y="42"/>
                  </a:cubicBezTo>
                  <a:cubicBezTo>
                    <a:pt x="883" y="210"/>
                    <a:pt x="1714" y="578"/>
                    <a:pt x="2428" y="1103"/>
                  </a:cubicBezTo>
                  <a:lnTo>
                    <a:pt x="2460" y="1103"/>
                  </a:lnTo>
                  <a:cubicBezTo>
                    <a:pt x="2460" y="1093"/>
                    <a:pt x="2460" y="1082"/>
                    <a:pt x="2449" y="1072"/>
                  </a:cubicBezTo>
                  <a:cubicBezTo>
                    <a:pt x="1735" y="547"/>
                    <a:pt x="894" y="178"/>
                    <a:pt x="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771" name="Google Shape;771;p7"/>
            <p:cNvSpPr/>
            <p:nvPr/>
          </p:nvSpPr>
          <p:spPr>
            <a:xfrm>
              <a:off x="8334720" y="4491480"/>
              <a:ext cx="188082" cy="128503"/>
            </a:xfrm>
            <a:custGeom>
              <a:avLst/>
              <a:gdLst/>
              <a:ahLst/>
              <a:cxnLst/>
              <a:rect l="l" t="t" r="r" b="b"/>
              <a:pathLst>
                <a:path w="2093" h="1430" extrusionOk="0">
                  <a:moveTo>
                    <a:pt x="1" y="0"/>
                  </a:moveTo>
                  <a:lnTo>
                    <a:pt x="1" y="0"/>
                  </a:lnTo>
                  <a:cubicBezTo>
                    <a:pt x="64" y="410"/>
                    <a:pt x="358" y="799"/>
                    <a:pt x="737" y="1072"/>
                  </a:cubicBezTo>
                  <a:cubicBezTo>
                    <a:pt x="1070" y="1297"/>
                    <a:pt x="1503" y="1430"/>
                    <a:pt x="1898" y="1430"/>
                  </a:cubicBezTo>
                  <a:cubicBezTo>
                    <a:pt x="1964" y="1430"/>
                    <a:pt x="2029" y="1426"/>
                    <a:pt x="2092" y="1419"/>
                  </a:cubicBezTo>
                  <a:cubicBezTo>
                    <a:pt x="1956" y="1030"/>
                    <a:pt x="1662" y="673"/>
                    <a:pt x="1283" y="421"/>
                  </a:cubicBezTo>
                  <a:cubicBezTo>
                    <a:pt x="905" y="157"/>
                    <a:pt x="442" y="10"/>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772" name="Google Shape;772;p7"/>
            <p:cNvSpPr/>
            <p:nvPr/>
          </p:nvSpPr>
          <p:spPr>
            <a:xfrm>
              <a:off x="8293203" y="4464970"/>
              <a:ext cx="191767" cy="136142"/>
            </a:xfrm>
            <a:custGeom>
              <a:avLst/>
              <a:gdLst/>
              <a:ahLst/>
              <a:cxnLst/>
              <a:rect l="l" t="t" r="r" b="b"/>
              <a:pathLst>
                <a:path w="2134" h="1515" extrusionOk="0">
                  <a:moveTo>
                    <a:pt x="32" y="1"/>
                  </a:moveTo>
                  <a:cubicBezTo>
                    <a:pt x="22" y="1"/>
                    <a:pt x="11" y="1"/>
                    <a:pt x="11" y="11"/>
                  </a:cubicBezTo>
                  <a:cubicBezTo>
                    <a:pt x="1" y="22"/>
                    <a:pt x="11" y="32"/>
                    <a:pt x="11" y="32"/>
                  </a:cubicBezTo>
                  <a:cubicBezTo>
                    <a:pt x="820" y="505"/>
                    <a:pt x="1430" y="968"/>
                    <a:pt x="2103" y="1503"/>
                  </a:cubicBezTo>
                  <a:cubicBezTo>
                    <a:pt x="2103" y="1514"/>
                    <a:pt x="2103" y="1514"/>
                    <a:pt x="2113" y="1514"/>
                  </a:cubicBezTo>
                  <a:cubicBezTo>
                    <a:pt x="2113" y="1514"/>
                    <a:pt x="2124" y="1514"/>
                    <a:pt x="2124" y="1503"/>
                  </a:cubicBezTo>
                  <a:cubicBezTo>
                    <a:pt x="2134" y="1493"/>
                    <a:pt x="2134" y="1482"/>
                    <a:pt x="2124" y="1482"/>
                  </a:cubicBezTo>
                  <a:cubicBezTo>
                    <a:pt x="1451" y="936"/>
                    <a:pt x="841" y="484"/>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773" name="Google Shape;773;p7"/>
            <p:cNvSpPr/>
            <p:nvPr/>
          </p:nvSpPr>
          <p:spPr>
            <a:xfrm>
              <a:off x="8963855" y="4315257"/>
              <a:ext cx="689515" cy="869510"/>
            </a:xfrm>
            <a:custGeom>
              <a:avLst/>
              <a:gdLst/>
              <a:ahLst/>
              <a:cxnLst/>
              <a:rect l="l" t="t" r="r" b="b"/>
              <a:pathLst>
                <a:path w="7673" h="9676" extrusionOk="0">
                  <a:moveTo>
                    <a:pt x="3202" y="0"/>
                  </a:moveTo>
                  <a:cubicBezTo>
                    <a:pt x="3172" y="0"/>
                    <a:pt x="3142" y="2"/>
                    <a:pt x="3111" y="6"/>
                  </a:cubicBezTo>
                  <a:cubicBezTo>
                    <a:pt x="2838" y="48"/>
                    <a:pt x="2607" y="268"/>
                    <a:pt x="2470" y="532"/>
                  </a:cubicBezTo>
                  <a:cubicBezTo>
                    <a:pt x="2344" y="784"/>
                    <a:pt x="2291" y="1088"/>
                    <a:pt x="2259" y="1383"/>
                  </a:cubicBezTo>
                  <a:cubicBezTo>
                    <a:pt x="2123" y="2770"/>
                    <a:pt x="2397" y="4157"/>
                    <a:pt x="2701" y="5503"/>
                  </a:cubicBezTo>
                  <a:cubicBezTo>
                    <a:pt x="2533" y="4935"/>
                    <a:pt x="2228" y="4431"/>
                    <a:pt x="1766" y="4094"/>
                  </a:cubicBezTo>
                  <a:cubicBezTo>
                    <a:pt x="1587" y="3958"/>
                    <a:pt x="1388" y="3853"/>
                    <a:pt x="1177" y="3832"/>
                  </a:cubicBezTo>
                  <a:cubicBezTo>
                    <a:pt x="1146" y="3827"/>
                    <a:pt x="1113" y="3825"/>
                    <a:pt x="1081" y="3825"/>
                  </a:cubicBezTo>
                  <a:cubicBezTo>
                    <a:pt x="899" y="3825"/>
                    <a:pt x="715" y="3901"/>
                    <a:pt x="599" y="4052"/>
                  </a:cubicBezTo>
                  <a:cubicBezTo>
                    <a:pt x="410" y="4294"/>
                    <a:pt x="442" y="4652"/>
                    <a:pt x="515" y="4956"/>
                  </a:cubicBezTo>
                  <a:cubicBezTo>
                    <a:pt x="673" y="5692"/>
                    <a:pt x="967" y="6386"/>
                    <a:pt x="1366" y="7006"/>
                  </a:cubicBezTo>
                  <a:cubicBezTo>
                    <a:pt x="1167" y="6761"/>
                    <a:pt x="897" y="6525"/>
                    <a:pt x="611" y="6525"/>
                  </a:cubicBezTo>
                  <a:cubicBezTo>
                    <a:pt x="565" y="6525"/>
                    <a:pt x="519" y="6531"/>
                    <a:pt x="473" y="6544"/>
                  </a:cubicBezTo>
                  <a:cubicBezTo>
                    <a:pt x="126" y="6638"/>
                    <a:pt x="0" y="7132"/>
                    <a:pt x="126" y="7490"/>
                  </a:cubicBezTo>
                  <a:cubicBezTo>
                    <a:pt x="252" y="7847"/>
                    <a:pt x="547" y="8088"/>
                    <a:pt x="841" y="8320"/>
                  </a:cubicBezTo>
                  <a:cubicBezTo>
                    <a:pt x="1388" y="8772"/>
                    <a:pt x="1934" y="9214"/>
                    <a:pt x="2491" y="9655"/>
                  </a:cubicBezTo>
                  <a:cubicBezTo>
                    <a:pt x="2690" y="9644"/>
                    <a:pt x="2888" y="9640"/>
                    <a:pt x="3087" y="9640"/>
                  </a:cubicBezTo>
                  <a:cubicBezTo>
                    <a:pt x="3670" y="9640"/>
                    <a:pt x="4253" y="9675"/>
                    <a:pt x="4840" y="9675"/>
                  </a:cubicBezTo>
                  <a:cubicBezTo>
                    <a:pt x="5006" y="9675"/>
                    <a:pt x="5173" y="9672"/>
                    <a:pt x="5340" y="9665"/>
                  </a:cubicBezTo>
                  <a:cubicBezTo>
                    <a:pt x="5739" y="9182"/>
                    <a:pt x="6243" y="8824"/>
                    <a:pt x="6695" y="8394"/>
                  </a:cubicBezTo>
                  <a:cubicBezTo>
                    <a:pt x="7147" y="7973"/>
                    <a:pt x="7557" y="7437"/>
                    <a:pt x="7641" y="6796"/>
                  </a:cubicBezTo>
                  <a:cubicBezTo>
                    <a:pt x="7673" y="6544"/>
                    <a:pt x="7620" y="6228"/>
                    <a:pt x="7410" y="6102"/>
                  </a:cubicBezTo>
                  <a:cubicBezTo>
                    <a:pt x="7346" y="6072"/>
                    <a:pt x="7278" y="6060"/>
                    <a:pt x="7209" y="6060"/>
                  </a:cubicBezTo>
                  <a:cubicBezTo>
                    <a:pt x="7110" y="6060"/>
                    <a:pt x="7009" y="6086"/>
                    <a:pt x="6916" y="6123"/>
                  </a:cubicBezTo>
                  <a:cubicBezTo>
                    <a:pt x="6454" y="6281"/>
                    <a:pt x="6043" y="6596"/>
                    <a:pt x="5739" y="7006"/>
                  </a:cubicBezTo>
                  <a:cubicBezTo>
                    <a:pt x="6422" y="5923"/>
                    <a:pt x="7063" y="4830"/>
                    <a:pt x="7242" y="3538"/>
                  </a:cubicBezTo>
                  <a:cubicBezTo>
                    <a:pt x="7295" y="3138"/>
                    <a:pt x="7263" y="2665"/>
                    <a:pt x="6947" y="2445"/>
                  </a:cubicBezTo>
                  <a:cubicBezTo>
                    <a:pt x="6851" y="2380"/>
                    <a:pt x="6739" y="2352"/>
                    <a:pt x="6624" y="2352"/>
                  </a:cubicBezTo>
                  <a:cubicBezTo>
                    <a:pt x="6477" y="2352"/>
                    <a:pt x="6325" y="2399"/>
                    <a:pt x="6201" y="2476"/>
                  </a:cubicBezTo>
                  <a:cubicBezTo>
                    <a:pt x="5970" y="2623"/>
                    <a:pt x="5812" y="2844"/>
                    <a:pt x="5655" y="3075"/>
                  </a:cubicBezTo>
                  <a:cubicBezTo>
                    <a:pt x="5181" y="3790"/>
                    <a:pt x="4793" y="4568"/>
                    <a:pt x="4499" y="5377"/>
                  </a:cubicBezTo>
                  <a:cubicBezTo>
                    <a:pt x="4709" y="4063"/>
                    <a:pt x="4635" y="2686"/>
                    <a:pt x="4331" y="1383"/>
                  </a:cubicBezTo>
                  <a:cubicBezTo>
                    <a:pt x="4257" y="1046"/>
                    <a:pt x="4151" y="700"/>
                    <a:pt x="3952" y="427"/>
                  </a:cubicBezTo>
                  <a:cubicBezTo>
                    <a:pt x="3771" y="179"/>
                    <a:pt x="3495" y="0"/>
                    <a:pt x="32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774" name="Google Shape;774;p7"/>
            <p:cNvSpPr/>
            <p:nvPr/>
          </p:nvSpPr>
          <p:spPr>
            <a:xfrm>
              <a:off x="8131628" y="4783357"/>
              <a:ext cx="1180793" cy="401416"/>
            </a:xfrm>
            <a:custGeom>
              <a:avLst/>
              <a:gdLst/>
              <a:ahLst/>
              <a:cxnLst/>
              <a:rect l="l" t="t" r="r" b="b"/>
              <a:pathLst>
                <a:path w="13140" h="4467" extrusionOk="0">
                  <a:moveTo>
                    <a:pt x="3512" y="0"/>
                  </a:moveTo>
                  <a:cubicBezTo>
                    <a:pt x="3396" y="0"/>
                    <a:pt x="3280" y="11"/>
                    <a:pt x="3165" y="31"/>
                  </a:cubicBezTo>
                  <a:cubicBezTo>
                    <a:pt x="2051" y="231"/>
                    <a:pt x="1168" y="1387"/>
                    <a:pt x="1210" y="2585"/>
                  </a:cubicBezTo>
                  <a:cubicBezTo>
                    <a:pt x="1129" y="2556"/>
                    <a:pt x="1043" y="2543"/>
                    <a:pt x="958" y="2543"/>
                  </a:cubicBezTo>
                  <a:cubicBezTo>
                    <a:pt x="700" y="2543"/>
                    <a:pt x="440" y="2667"/>
                    <a:pt x="274" y="2879"/>
                  </a:cubicBezTo>
                  <a:cubicBezTo>
                    <a:pt x="54" y="3153"/>
                    <a:pt x="1" y="3773"/>
                    <a:pt x="159" y="4099"/>
                  </a:cubicBezTo>
                  <a:cubicBezTo>
                    <a:pt x="4457" y="4215"/>
                    <a:pt x="8757" y="4341"/>
                    <a:pt x="13055" y="4467"/>
                  </a:cubicBezTo>
                  <a:cubicBezTo>
                    <a:pt x="13139" y="3920"/>
                    <a:pt x="13013" y="3164"/>
                    <a:pt x="12582" y="2858"/>
                  </a:cubicBezTo>
                  <a:cubicBezTo>
                    <a:pt x="12363" y="2698"/>
                    <a:pt x="12098" y="2619"/>
                    <a:pt x="11833" y="2619"/>
                  </a:cubicBezTo>
                  <a:cubicBezTo>
                    <a:pt x="11577" y="2619"/>
                    <a:pt x="11323" y="2693"/>
                    <a:pt x="11111" y="2837"/>
                  </a:cubicBezTo>
                  <a:cubicBezTo>
                    <a:pt x="11426" y="2123"/>
                    <a:pt x="11226" y="1188"/>
                    <a:pt x="10691" y="630"/>
                  </a:cubicBezTo>
                  <a:cubicBezTo>
                    <a:pt x="10304" y="236"/>
                    <a:pt x="9765" y="34"/>
                    <a:pt x="9226" y="34"/>
                  </a:cubicBezTo>
                  <a:cubicBezTo>
                    <a:pt x="9018" y="34"/>
                    <a:pt x="8809" y="64"/>
                    <a:pt x="8609" y="126"/>
                  </a:cubicBezTo>
                  <a:cubicBezTo>
                    <a:pt x="7905" y="347"/>
                    <a:pt x="7316" y="924"/>
                    <a:pt x="6980" y="1639"/>
                  </a:cubicBezTo>
                  <a:cubicBezTo>
                    <a:pt x="6873" y="1406"/>
                    <a:pt x="6659" y="1236"/>
                    <a:pt x="6420" y="1236"/>
                  </a:cubicBezTo>
                  <a:cubicBezTo>
                    <a:pt x="6400" y="1236"/>
                    <a:pt x="6380" y="1237"/>
                    <a:pt x="6360" y="1240"/>
                  </a:cubicBezTo>
                  <a:cubicBezTo>
                    <a:pt x="6097" y="1272"/>
                    <a:pt x="5856" y="1492"/>
                    <a:pt x="5793" y="1776"/>
                  </a:cubicBezTo>
                  <a:cubicBezTo>
                    <a:pt x="5473" y="741"/>
                    <a:pt x="4503" y="0"/>
                    <a:pt x="35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775" name="Google Shape;775;p7"/>
          <p:cNvGrpSpPr/>
          <p:nvPr/>
        </p:nvGrpSpPr>
        <p:grpSpPr>
          <a:xfrm>
            <a:off x="-76964" y="6787374"/>
            <a:ext cx="1408746" cy="1036049"/>
            <a:chOff x="-10" y="4593876"/>
            <a:chExt cx="1186375" cy="583210"/>
          </a:xfrm>
        </p:grpSpPr>
        <p:sp>
          <p:nvSpPr>
            <p:cNvPr id="776" name="Google Shape;776;p7"/>
            <p:cNvSpPr/>
            <p:nvPr/>
          </p:nvSpPr>
          <p:spPr>
            <a:xfrm>
              <a:off x="382540" y="4593876"/>
              <a:ext cx="240023" cy="97231"/>
            </a:xfrm>
            <a:custGeom>
              <a:avLst/>
              <a:gdLst/>
              <a:ahLst/>
              <a:cxnLst/>
              <a:rect l="l" t="t" r="r" b="b"/>
              <a:pathLst>
                <a:path w="2671" h="1082" extrusionOk="0">
                  <a:moveTo>
                    <a:pt x="760" y="1"/>
                  </a:moveTo>
                  <a:cubicBezTo>
                    <a:pt x="507" y="1"/>
                    <a:pt x="250" y="46"/>
                    <a:pt x="0" y="141"/>
                  </a:cubicBezTo>
                  <a:cubicBezTo>
                    <a:pt x="715" y="616"/>
                    <a:pt x="1521" y="1081"/>
                    <a:pt x="2345" y="1081"/>
                  </a:cubicBezTo>
                  <a:cubicBezTo>
                    <a:pt x="2453" y="1081"/>
                    <a:pt x="2561" y="1073"/>
                    <a:pt x="2670" y="1056"/>
                  </a:cubicBezTo>
                  <a:cubicBezTo>
                    <a:pt x="2194" y="378"/>
                    <a:pt x="1488" y="1"/>
                    <a:pt x="7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777" name="Google Shape;777;p7"/>
            <p:cNvSpPr/>
            <p:nvPr/>
          </p:nvSpPr>
          <p:spPr>
            <a:xfrm>
              <a:off x="442029" y="4614096"/>
              <a:ext cx="217288" cy="103072"/>
            </a:xfrm>
            <a:custGeom>
              <a:avLst/>
              <a:gdLst/>
              <a:ahLst/>
              <a:cxnLst/>
              <a:rect l="l" t="t" r="r" b="b"/>
              <a:pathLst>
                <a:path w="2418" h="1147" extrusionOk="0">
                  <a:moveTo>
                    <a:pt x="21" y="1"/>
                  </a:moveTo>
                  <a:cubicBezTo>
                    <a:pt x="11" y="1"/>
                    <a:pt x="0" y="1"/>
                    <a:pt x="0" y="11"/>
                  </a:cubicBezTo>
                  <a:cubicBezTo>
                    <a:pt x="0" y="22"/>
                    <a:pt x="11" y="33"/>
                    <a:pt x="11" y="33"/>
                  </a:cubicBezTo>
                  <a:cubicBezTo>
                    <a:pt x="862" y="169"/>
                    <a:pt x="1682" y="547"/>
                    <a:pt x="2386" y="1147"/>
                  </a:cubicBezTo>
                  <a:lnTo>
                    <a:pt x="2396" y="1147"/>
                  </a:lnTo>
                  <a:cubicBezTo>
                    <a:pt x="2407" y="1147"/>
                    <a:pt x="2407" y="1147"/>
                    <a:pt x="2407" y="1136"/>
                  </a:cubicBezTo>
                  <a:cubicBezTo>
                    <a:pt x="2418" y="1136"/>
                    <a:pt x="2418" y="1126"/>
                    <a:pt x="2407" y="1115"/>
                  </a:cubicBezTo>
                  <a:cubicBezTo>
                    <a:pt x="1703" y="516"/>
                    <a:pt x="883" y="127"/>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778" name="Google Shape;778;p7"/>
            <p:cNvSpPr/>
            <p:nvPr/>
          </p:nvSpPr>
          <p:spPr>
            <a:xfrm>
              <a:off x="845338" y="4652827"/>
              <a:ext cx="144589" cy="85100"/>
            </a:xfrm>
            <a:custGeom>
              <a:avLst/>
              <a:gdLst/>
              <a:ahLst/>
              <a:cxnLst/>
              <a:rect l="l" t="t" r="r" b="b"/>
              <a:pathLst>
                <a:path w="1609" h="947" extrusionOk="0">
                  <a:moveTo>
                    <a:pt x="1608" y="1"/>
                  </a:moveTo>
                  <a:lnTo>
                    <a:pt x="1608" y="1"/>
                  </a:lnTo>
                  <a:cubicBezTo>
                    <a:pt x="1010" y="43"/>
                    <a:pt x="368" y="421"/>
                    <a:pt x="1" y="947"/>
                  </a:cubicBezTo>
                  <a:cubicBezTo>
                    <a:pt x="568" y="726"/>
                    <a:pt x="1188" y="452"/>
                    <a:pt x="16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779" name="Google Shape;779;p7"/>
            <p:cNvSpPr/>
            <p:nvPr/>
          </p:nvSpPr>
          <p:spPr>
            <a:xfrm>
              <a:off x="876431" y="4642403"/>
              <a:ext cx="139916" cy="71890"/>
            </a:xfrm>
            <a:custGeom>
              <a:avLst/>
              <a:gdLst/>
              <a:ahLst/>
              <a:cxnLst/>
              <a:rect l="l" t="t" r="r" b="b"/>
              <a:pathLst>
                <a:path w="1557" h="800" extrusionOk="0">
                  <a:moveTo>
                    <a:pt x="1536" y="1"/>
                  </a:moveTo>
                  <a:cubicBezTo>
                    <a:pt x="1000" y="159"/>
                    <a:pt x="474" y="421"/>
                    <a:pt x="12" y="769"/>
                  </a:cubicBezTo>
                  <a:cubicBezTo>
                    <a:pt x="1" y="779"/>
                    <a:pt x="1" y="790"/>
                    <a:pt x="12" y="800"/>
                  </a:cubicBezTo>
                  <a:lnTo>
                    <a:pt x="33" y="800"/>
                  </a:lnTo>
                  <a:cubicBezTo>
                    <a:pt x="495" y="453"/>
                    <a:pt x="1021" y="190"/>
                    <a:pt x="1546" y="33"/>
                  </a:cubicBezTo>
                  <a:cubicBezTo>
                    <a:pt x="1557" y="33"/>
                    <a:pt x="1557" y="22"/>
                    <a:pt x="1557" y="12"/>
                  </a:cubicBezTo>
                  <a:cubicBezTo>
                    <a:pt x="1557" y="1"/>
                    <a:pt x="1546" y="1"/>
                    <a:pt x="15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780" name="Google Shape;780;p7"/>
            <p:cNvSpPr/>
            <p:nvPr/>
          </p:nvSpPr>
          <p:spPr>
            <a:xfrm>
              <a:off x="776322" y="4705757"/>
              <a:ext cx="410043" cy="469981"/>
            </a:xfrm>
            <a:custGeom>
              <a:avLst/>
              <a:gdLst/>
              <a:ahLst/>
              <a:cxnLst/>
              <a:rect l="l" t="t" r="r" b="b"/>
              <a:pathLst>
                <a:path w="4563" h="5230" extrusionOk="0">
                  <a:moveTo>
                    <a:pt x="4562" y="1"/>
                  </a:moveTo>
                  <a:cubicBezTo>
                    <a:pt x="3375" y="347"/>
                    <a:pt x="2208" y="851"/>
                    <a:pt x="1346" y="1755"/>
                  </a:cubicBezTo>
                  <a:cubicBezTo>
                    <a:pt x="484" y="2659"/>
                    <a:pt x="1" y="4026"/>
                    <a:pt x="390" y="5224"/>
                  </a:cubicBezTo>
                  <a:cubicBezTo>
                    <a:pt x="467" y="5228"/>
                    <a:pt x="544" y="5230"/>
                    <a:pt x="622" y="5230"/>
                  </a:cubicBezTo>
                  <a:cubicBezTo>
                    <a:pt x="1420" y="5230"/>
                    <a:pt x="2225" y="5026"/>
                    <a:pt x="2839" y="4499"/>
                  </a:cubicBezTo>
                  <a:cubicBezTo>
                    <a:pt x="3511" y="3932"/>
                    <a:pt x="3964" y="3091"/>
                    <a:pt x="4090" y="2197"/>
                  </a:cubicBezTo>
                  <a:cubicBezTo>
                    <a:pt x="4195" y="1440"/>
                    <a:pt x="4111" y="610"/>
                    <a:pt x="45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781" name="Google Shape;781;p7"/>
            <p:cNvSpPr/>
            <p:nvPr/>
          </p:nvSpPr>
          <p:spPr>
            <a:xfrm>
              <a:off x="808494" y="4759585"/>
              <a:ext cx="317394" cy="417501"/>
            </a:xfrm>
            <a:custGeom>
              <a:avLst/>
              <a:gdLst/>
              <a:ahLst/>
              <a:cxnLst/>
              <a:rect l="l" t="t" r="r" b="b"/>
              <a:pathLst>
                <a:path w="3532" h="4646" extrusionOk="0">
                  <a:moveTo>
                    <a:pt x="3480" y="0"/>
                  </a:moveTo>
                  <a:cubicBezTo>
                    <a:pt x="1955" y="1146"/>
                    <a:pt x="715" y="2786"/>
                    <a:pt x="11" y="4604"/>
                  </a:cubicBezTo>
                  <a:cubicBezTo>
                    <a:pt x="0" y="4625"/>
                    <a:pt x="11" y="4636"/>
                    <a:pt x="21" y="4646"/>
                  </a:cubicBezTo>
                  <a:lnTo>
                    <a:pt x="32" y="4646"/>
                  </a:lnTo>
                  <a:cubicBezTo>
                    <a:pt x="42" y="4646"/>
                    <a:pt x="53" y="4636"/>
                    <a:pt x="63" y="4625"/>
                  </a:cubicBezTo>
                  <a:cubicBezTo>
                    <a:pt x="768" y="2817"/>
                    <a:pt x="1987" y="1188"/>
                    <a:pt x="3511" y="42"/>
                  </a:cubicBezTo>
                  <a:cubicBezTo>
                    <a:pt x="3522" y="42"/>
                    <a:pt x="3532" y="21"/>
                    <a:pt x="3522" y="11"/>
                  </a:cubicBezTo>
                  <a:cubicBezTo>
                    <a:pt x="3511" y="0"/>
                    <a:pt x="3490" y="0"/>
                    <a:pt x="34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782" name="Google Shape;782;p7"/>
            <p:cNvSpPr/>
            <p:nvPr/>
          </p:nvSpPr>
          <p:spPr>
            <a:xfrm>
              <a:off x="1005924" y="4847472"/>
              <a:ext cx="93547" cy="19860"/>
            </a:xfrm>
            <a:custGeom>
              <a:avLst/>
              <a:gdLst/>
              <a:ahLst/>
              <a:cxnLst/>
              <a:rect l="l" t="t" r="r" b="b"/>
              <a:pathLst>
                <a:path w="1041" h="221" extrusionOk="0">
                  <a:moveTo>
                    <a:pt x="1009" y="0"/>
                  </a:moveTo>
                  <a:cubicBezTo>
                    <a:pt x="683" y="73"/>
                    <a:pt x="358" y="136"/>
                    <a:pt x="21" y="168"/>
                  </a:cubicBezTo>
                  <a:cubicBezTo>
                    <a:pt x="10" y="168"/>
                    <a:pt x="0" y="178"/>
                    <a:pt x="0" y="189"/>
                  </a:cubicBezTo>
                  <a:cubicBezTo>
                    <a:pt x="0" y="210"/>
                    <a:pt x="10" y="220"/>
                    <a:pt x="21" y="220"/>
                  </a:cubicBezTo>
                  <a:lnTo>
                    <a:pt x="31" y="220"/>
                  </a:lnTo>
                  <a:cubicBezTo>
                    <a:pt x="358" y="189"/>
                    <a:pt x="694" y="126"/>
                    <a:pt x="1019" y="52"/>
                  </a:cubicBezTo>
                  <a:cubicBezTo>
                    <a:pt x="1040" y="42"/>
                    <a:pt x="1040" y="31"/>
                    <a:pt x="1040" y="21"/>
                  </a:cubicBezTo>
                  <a:cubicBezTo>
                    <a:pt x="1040" y="0"/>
                    <a:pt x="1019" y="0"/>
                    <a:pt x="10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783" name="Google Shape;783;p7"/>
            <p:cNvSpPr/>
            <p:nvPr/>
          </p:nvSpPr>
          <p:spPr>
            <a:xfrm>
              <a:off x="953893" y="4842709"/>
              <a:ext cx="6740" cy="78450"/>
            </a:xfrm>
            <a:custGeom>
              <a:avLst/>
              <a:gdLst/>
              <a:ahLst/>
              <a:cxnLst/>
              <a:rect l="l" t="t" r="r" b="b"/>
              <a:pathLst>
                <a:path w="75" h="873" extrusionOk="0">
                  <a:moveTo>
                    <a:pt x="54" y="0"/>
                  </a:moveTo>
                  <a:cubicBezTo>
                    <a:pt x="33" y="0"/>
                    <a:pt x="22" y="11"/>
                    <a:pt x="22" y="32"/>
                  </a:cubicBezTo>
                  <a:cubicBezTo>
                    <a:pt x="1" y="294"/>
                    <a:pt x="1" y="568"/>
                    <a:pt x="12" y="841"/>
                  </a:cubicBezTo>
                  <a:cubicBezTo>
                    <a:pt x="22" y="862"/>
                    <a:pt x="33" y="873"/>
                    <a:pt x="43" y="873"/>
                  </a:cubicBezTo>
                  <a:cubicBezTo>
                    <a:pt x="54" y="873"/>
                    <a:pt x="75" y="852"/>
                    <a:pt x="64" y="841"/>
                  </a:cubicBezTo>
                  <a:cubicBezTo>
                    <a:pt x="54" y="568"/>
                    <a:pt x="54" y="305"/>
                    <a:pt x="75" y="32"/>
                  </a:cubicBezTo>
                  <a:cubicBezTo>
                    <a:pt x="75" y="21"/>
                    <a:pt x="64" y="11"/>
                    <a:pt x="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784" name="Google Shape;784;p7"/>
            <p:cNvSpPr/>
            <p:nvPr/>
          </p:nvSpPr>
          <p:spPr>
            <a:xfrm>
              <a:off x="915252" y="4954140"/>
              <a:ext cx="123741" cy="25611"/>
            </a:xfrm>
            <a:custGeom>
              <a:avLst/>
              <a:gdLst/>
              <a:ahLst/>
              <a:cxnLst/>
              <a:rect l="l" t="t" r="r" b="b"/>
              <a:pathLst>
                <a:path w="1377" h="285" extrusionOk="0">
                  <a:moveTo>
                    <a:pt x="1346" y="0"/>
                  </a:moveTo>
                  <a:cubicBezTo>
                    <a:pt x="914" y="116"/>
                    <a:pt x="473" y="201"/>
                    <a:pt x="31" y="232"/>
                  </a:cubicBezTo>
                  <a:cubicBezTo>
                    <a:pt x="10" y="232"/>
                    <a:pt x="0" y="243"/>
                    <a:pt x="0" y="253"/>
                  </a:cubicBezTo>
                  <a:cubicBezTo>
                    <a:pt x="0" y="274"/>
                    <a:pt x="10" y="285"/>
                    <a:pt x="31" y="285"/>
                  </a:cubicBezTo>
                  <a:cubicBezTo>
                    <a:pt x="473" y="253"/>
                    <a:pt x="925" y="169"/>
                    <a:pt x="1356" y="53"/>
                  </a:cubicBezTo>
                  <a:cubicBezTo>
                    <a:pt x="1367" y="42"/>
                    <a:pt x="1377" y="32"/>
                    <a:pt x="1377" y="21"/>
                  </a:cubicBezTo>
                  <a:cubicBezTo>
                    <a:pt x="1367" y="0"/>
                    <a:pt x="1356" y="0"/>
                    <a:pt x="13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785" name="Google Shape;785;p7"/>
            <p:cNvSpPr/>
            <p:nvPr/>
          </p:nvSpPr>
          <p:spPr>
            <a:xfrm>
              <a:off x="861333" y="4937875"/>
              <a:ext cx="11413" cy="114575"/>
            </a:xfrm>
            <a:custGeom>
              <a:avLst/>
              <a:gdLst/>
              <a:ahLst/>
              <a:cxnLst/>
              <a:rect l="l" t="t" r="r" b="b"/>
              <a:pathLst>
                <a:path w="127" h="1275" extrusionOk="0">
                  <a:moveTo>
                    <a:pt x="43" y="0"/>
                  </a:moveTo>
                  <a:cubicBezTo>
                    <a:pt x="29" y="0"/>
                    <a:pt x="22" y="15"/>
                    <a:pt x="22" y="24"/>
                  </a:cubicBezTo>
                  <a:cubicBezTo>
                    <a:pt x="1" y="434"/>
                    <a:pt x="12" y="844"/>
                    <a:pt x="75" y="1254"/>
                  </a:cubicBezTo>
                  <a:cubicBezTo>
                    <a:pt x="75" y="1264"/>
                    <a:pt x="85" y="1275"/>
                    <a:pt x="96" y="1275"/>
                  </a:cubicBezTo>
                  <a:cubicBezTo>
                    <a:pt x="117" y="1275"/>
                    <a:pt x="127" y="1264"/>
                    <a:pt x="127" y="1243"/>
                  </a:cubicBezTo>
                  <a:cubicBezTo>
                    <a:pt x="64" y="844"/>
                    <a:pt x="54" y="434"/>
                    <a:pt x="75" y="24"/>
                  </a:cubicBezTo>
                  <a:cubicBezTo>
                    <a:pt x="75" y="13"/>
                    <a:pt x="64" y="3"/>
                    <a:pt x="54" y="3"/>
                  </a:cubicBezTo>
                  <a:cubicBezTo>
                    <a:pt x="50" y="1"/>
                    <a:pt x="46" y="0"/>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786" name="Google Shape;786;p7"/>
            <p:cNvSpPr/>
            <p:nvPr/>
          </p:nvSpPr>
          <p:spPr>
            <a:xfrm>
              <a:off x="836801" y="5091991"/>
              <a:ext cx="119068" cy="21926"/>
            </a:xfrm>
            <a:custGeom>
              <a:avLst/>
              <a:gdLst/>
              <a:ahLst/>
              <a:cxnLst/>
              <a:rect l="l" t="t" r="r" b="b"/>
              <a:pathLst>
                <a:path w="1325" h="244" extrusionOk="0">
                  <a:moveTo>
                    <a:pt x="1283" y="1"/>
                  </a:moveTo>
                  <a:cubicBezTo>
                    <a:pt x="933" y="130"/>
                    <a:pt x="560" y="194"/>
                    <a:pt x="191" y="194"/>
                  </a:cubicBezTo>
                  <a:cubicBezTo>
                    <a:pt x="138" y="194"/>
                    <a:pt x="85" y="193"/>
                    <a:pt x="32" y="190"/>
                  </a:cubicBezTo>
                  <a:cubicBezTo>
                    <a:pt x="11" y="190"/>
                    <a:pt x="1" y="201"/>
                    <a:pt x="1" y="211"/>
                  </a:cubicBezTo>
                  <a:cubicBezTo>
                    <a:pt x="1" y="222"/>
                    <a:pt x="11" y="243"/>
                    <a:pt x="32" y="243"/>
                  </a:cubicBezTo>
                  <a:lnTo>
                    <a:pt x="190" y="243"/>
                  </a:lnTo>
                  <a:cubicBezTo>
                    <a:pt x="568" y="243"/>
                    <a:pt x="946" y="180"/>
                    <a:pt x="1304" y="54"/>
                  </a:cubicBezTo>
                  <a:cubicBezTo>
                    <a:pt x="1315" y="54"/>
                    <a:pt x="1325" y="33"/>
                    <a:pt x="1315" y="22"/>
                  </a:cubicBezTo>
                  <a:cubicBezTo>
                    <a:pt x="1315" y="12"/>
                    <a:pt x="1294" y="1"/>
                    <a:pt x="12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787" name="Google Shape;787;p7"/>
            <p:cNvSpPr/>
            <p:nvPr/>
          </p:nvSpPr>
          <p:spPr>
            <a:xfrm>
              <a:off x="-10" y="4782141"/>
              <a:ext cx="900243" cy="383623"/>
            </a:xfrm>
            <a:custGeom>
              <a:avLst/>
              <a:gdLst/>
              <a:ahLst/>
              <a:cxnLst/>
              <a:rect l="l" t="t" r="r" b="b"/>
              <a:pathLst>
                <a:path w="10018" h="4269" extrusionOk="0">
                  <a:moveTo>
                    <a:pt x="4841" y="1"/>
                  </a:moveTo>
                  <a:cubicBezTo>
                    <a:pt x="4362" y="1"/>
                    <a:pt x="3881" y="144"/>
                    <a:pt x="3480" y="422"/>
                  </a:cubicBezTo>
                  <a:cubicBezTo>
                    <a:pt x="2838" y="874"/>
                    <a:pt x="2439" y="1662"/>
                    <a:pt x="2428" y="2461"/>
                  </a:cubicBezTo>
                  <a:cubicBezTo>
                    <a:pt x="2360" y="2427"/>
                    <a:pt x="2285" y="2411"/>
                    <a:pt x="2210" y="2411"/>
                  </a:cubicBezTo>
                  <a:cubicBezTo>
                    <a:pt x="2076" y="2411"/>
                    <a:pt x="1940" y="2462"/>
                    <a:pt x="1840" y="2556"/>
                  </a:cubicBezTo>
                  <a:cubicBezTo>
                    <a:pt x="1693" y="2713"/>
                    <a:pt x="1598" y="2955"/>
                    <a:pt x="1672" y="3155"/>
                  </a:cubicBezTo>
                  <a:cubicBezTo>
                    <a:pt x="1497" y="2986"/>
                    <a:pt x="1257" y="2897"/>
                    <a:pt x="1018" y="2897"/>
                  </a:cubicBezTo>
                  <a:cubicBezTo>
                    <a:pt x="828" y="2897"/>
                    <a:pt x="638" y="2954"/>
                    <a:pt x="484" y="3071"/>
                  </a:cubicBezTo>
                  <a:cubicBezTo>
                    <a:pt x="126" y="3334"/>
                    <a:pt x="0" y="3869"/>
                    <a:pt x="189" y="4269"/>
                  </a:cubicBezTo>
                  <a:cubicBezTo>
                    <a:pt x="1919" y="4198"/>
                    <a:pt x="3672" y="4141"/>
                    <a:pt x="5423" y="4141"/>
                  </a:cubicBezTo>
                  <a:cubicBezTo>
                    <a:pt x="6799" y="4141"/>
                    <a:pt x="8173" y="4176"/>
                    <a:pt x="9534" y="4269"/>
                  </a:cubicBezTo>
                  <a:cubicBezTo>
                    <a:pt x="9681" y="3996"/>
                    <a:pt x="9838" y="3712"/>
                    <a:pt x="9922" y="3407"/>
                  </a:cubicBezTo>
                  <a:cubicBezTo>
                    <a:pt x="10006" y="3113"/>
                    <a:pt x="10017" y="2776"/>
                    <a:pt x="9901" y="2482"/>
                  </a:cubicBezTo>
                  <a:cubicBezTo>
                    <a:pt x="9775" y="2199"/>
                    <a:pt x="9502" y="1967"/>
                    <a:pt x="9197" y="1956"/>
                  </a:cubicBezTo>
                  <a:cubicBezTo>
                    <a:pt x="8903" y="1956"/>
                    <a:pt x="8630" y="2136"/>
                    <a:pt x="8451" y="2367"/>
                  </a:cubicBezTo>
                  <a:cubicBezTo>
                    <a:pt x="8441" y="2062"/>
                    <a:pt x="8240" y="1788"/>
                    <a:pt x="7967" y="1694"/>
                  </a:cubicBezTo>
                  <a:cubicBezTo>
                    <a:pt x="7890" y="1667"/>
                    <a:pt x="7808" y="1654"/>
                    <a:pt x="7727" y="1654"/>
                  </a:cubicBezTo>
                  <a:cubicBezTo>
                    <a:pt x="7518" y="1654"/>
                    <a:pt x="7310" y="1741"/>
                    <a:pt x="7189" y="1914"/>
                  </a:cubicBezTo>
                  <a:cubicBezTo>
                    <a:pt x="7011" y="1137"/>
                    <a:pt x="6444" y="464"/>
                    <a:pt x="5718" y="170"/>
                  </a:cubicBezTo>
                  <a:cubicBezTo>
                    <a:pt x="5439" y="57"/>
                    <a:pt x="5141" y="1"/>
                    <a:pt x="48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788" name="Google Shape;788;p7"/>
            <p:cNvSpPr/>
            <p:nvPr/>
          </p:nvSpPr>
          <p:spPr>
            <a:xfrm>
              <a:off x="415520" y="4832285"/>
              <a:ext cx="34148" cy="324044"/>
            </a:xfrm>
            <a:custGeom>
              <a:avLst/>
              <a:gdLst/>
              <a:ahLst/>
              <a:cxnLst/>
              <a:rect l="l" t="t" r="r" b="b"/>
              <a:pathLst>
                <a:path w="380" h="3606" extrusionOk="0">
                  <a:moveTo>
                    <a:pt x="22" y="1"/>
                  </a:moveTo>
                  <a:cubicBezTo>
                    <a:pt x="12" y="1"/>
                    <a:pt x="1" y="22"/>
                    <a:pt x="1" y="32"/>
                  </a:cubicBezTo>
                  <a:cubicBezTo>
                    <a:pt x="201" y="1199"/>
                    <a:pt x="316" y="2397"/>
                    <a:pt x="327" y="3585"/>
                  </a:cubicBezTo>
                  <a:cubicBezTo>
                    <a:pt x="327" y="3596"/>
                    <a:pt x="348" y="3606"/>
                    <a:pt x="358" y="3606"/>
                  </a:cubicBezTo>
                  <a:cubicBezTo>
                    <a:pt x="369" y="3606"/>
                    <a:pt x="379" y="3596"/>
                    <a:pt x="379" y="3585"/>
                  </a:cubicBezTo>
                  <a:cubicBezTo>
                    <a:pt x="369" y="2386"/>
                    <a:pt x="253" y="1188"/>
                    <a:pt x="54" y="22"/>
                  </a:cubicBezTo>
                  <a:cubicBezTo>
                    <a:pt x="54" y="11"/>
                    <a:pt x="33" y="1"/>
                    <a:pt x="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789" name="Google Shape;789;p7"/>
            <p:cNvSpPr/>
            <p:nvPr/>
          </p:nvSpPr>
          <p:spPr>
            <a:xfrm>
              <a:off x="186996" y="5029715"/>
              <a:ext cx="143600" cy="128503"/>
            </a:xfrm>
            <a:custGeom>
              <a:avLst/>
              <a:gdLst/>
              <a:ahLst/>
              <a:cxnLst/>
              <a:rect l="l" t="t" r="r" b="b"/>
              <a:pathLst>
                <a:path w="1598" h="1430" extrusionOk="0">
                  <a:moveTo>
                    <a:pt x="53" y="0"/>
                  </a:moveTo>
                  <a:cubicBezTo>
                    <a:pt x="32" y="0"/>
                    <a:pt x="21" y="0"/>
                    <a:pt x="11" y="11"/>
                  </a:cubicBezTo>
                  <a:cubicBezTo>
                    <a:pt x="0" y="21"/>
                    <a:pt x="11" y="42"/>
                    <a:pt x="21" y="53"/>
                  </a:cubicBezTo>
                  <a:cubicBezTo>
                    <a:pt x="579" y="442"/>
                    <a:pt x="1093" y="904"/>
                    <a:pt x="1546" y="1420"/>
                  </a:cubicBezTo>
                  <a:cubicBezTo>
                    <a:pt x="1556" y="1430"/>
                    <a:pt x="1567" y="1430"/>
                    <a:pt x="1567" y="1430"/>
                  </a:cubicBezTo>
                  <a:cubicBezTo>
                    <a:pt x="1577" y="1430"/>
                    <a:pt x="1577" y="1430"/>
                    <a:pt x="1588" y="1420"/>
                  </a:cubicBezTo>
                  <a:cubicBezTo>
                    <a:pt x="1598" y="1409"/>
                    <a:pt x="1598" y="1399"/>
                    <a:pt x="1588" y="1388"/>
                  </a:cubicBezTo>
                  <a:cubicBezTo>
                    <a:pt x="1125" y="862"/>
                    <a:pt x="610" y="40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790" name="Google Shape;790;p7"/>
            <p:cNvSpPr/>
            <p:nvPr/>
          </p:nvSpPr>
          <p:spPr>
            <a:xfrm>
              <a:off x="70803" y="5069345"/>
              <a:ext cx="169121" cy="90761"/>
            </a:xfrm>
            <a:custGeom>
              <a:avLst/>
              <a:gdLst/>
              <a:ahLst/>
              <a:cxnLst/>
              <a:rect l="l" t="t" r="r" b="b"/>
              <a:pathLst>
                <a:path w="1882" h="1010" extrusionOk="0">
                  <a:moveTo>
                    <a:pt x="43" y="1"/>
                  </a:moveTo>
                  <a:cubicBezTo>
                    <a:pt x="32" y="1"/>
                    <a:pt x="11" y="1"/>
                    <a:pt x="11" y="12"/>
                  </a:cubicBezTo>
                  <a:cubicBezTo>
                    <a:pt x="1" y="33"/>
                    <a:pt x="11" y="43"/>
                    <a:pt x="22" y="54"/>
                  </a:cubicBezTo>
                  <a:cubicBezTo>
                    <a:pt x="641" y="327"/>
                    <a:pt x="1251" y="642"/>
                    <a:pt x="1840" y="1010"/>
                  </a:cubicBezTo>
                  <a:lnTo>
                    <a:pt x="1851" y="1010"/>
                  </a:lnTo>
                  <a:cubicBezTo>
                    <a:pt x="1861" y="1010"/>
                    <a:pt x="1872" y="1010"/>
                    <a:pt x="1872" y="1000"/>
                  </a:cubicBezTo>
                  <a:cubicBezTo>
                    <a:pt x="1882" y="989"/>
                    <a:pt x="1882" y="968"/>
                    <a:pt x="1872" y="968"/>
                  </a:cubicBezTo>
                  <a:cubicBezTo>
                    <a:pt x="1283" y="600"/>
                    <a:pt x="663" y="274"/>
                    <a:pt x="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791" name="Google Shape;791;p7"/>
            <p:cNvSpPr/>
            <p:nvPr/>
          </p:nvSpPr>
          <p:spPr>
            <a:xfrm>
              <a:off x="629036" y="4965463"/>
              <a:ext cx="72789" cy="192755"/>
            </a:xfrm>
            <a:custGeom>
              <a:avLst/>
              <a:gdLst/>
              <a:ahLst/>
              <a:cxnLst/>
              <a:rect l="l" t="t" r="r" b="b"/>
              <a:pathLst>
                <a:path w="810" h="2145" extrusionOk="0">
                  <a:moveTo>
                    <a:pt x="789" y="1"/>
                  </a:moveTo>
                  <a:cubicBezTo>
                    <a:pt x="768" y="1"/>
                    <a:pt x="757" y="11"/>
                    <a:pt x="747" y="22"/>
                  </a:cubicBezTo>
                  <a:lnTo>
                    <a:pt x="11" y="2114"/>
                  </a:lnTo>
                  <a:cubicBezTo>
                    <a:pt x="0" y="2124"/>
                    <a:pt x="11" y="2135"/>
                    <a:pt x="21" y="2145"/>
                  </a:cubicBezTo>
                  <a:lnTo>
                    <a:pt x="32" y="2145"/>
                  </a:lnTo>
                  <a:cubicBezTo>
                    <a:pt x="42" y="2145"/>
                    <a:pt x="53" y="2135"/>
                    <a:pt x="53" y="2124"/>
                  </a:cubicBezTo>
                  <a:lnTo>
                    <a:pt x="799" y="43"/>
                  </a:lnTo>
                  <a:cubicBezTo>
                    <a:pt x="810" y="22"/>
                    <a:pt x="799" y="11"/>
                    <a:pt x="7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792" name="Google Shape;792;p7"/>
            <p:cNvSpPr/>
            <p:nvPr/>
          </p:nvSpPr>
          <p:spPr>
            <a:xfrm>
              <a:off x="713148" y="4996915"/>
              <a:ext cx="124729" cy="164179"/>
            </a:xfrm>
            <a:custGeom>
              <a:avLst/>
              <a:gdLst/>
              <a:ahLst/>
              <a:cxnLst/>
              <a:rect l="l" t="t" r="r" b="b"/>
              <a:pathLst>
                <a:path w="1388" h="1827" extrusionOk="0">
                  <a:moveTo>
                    <a:pt x="1361" y="0"/>
                  </a:moveTo>
                  <a:cubicBezTo>
                    <a:pt x="1356" y="0"/>
                    <a:pt x="1350" y="3"/>
                    <a:pt x="1345" y="8"/>
                  </a:cubicBezTo>
                  <a:cubicBezTo>
                    <a:pt x="862" y="565"/>
                    <a:pt x="410" y="1164"/>
                    <a:pt x="10" y="1785"/>
                  </a:cubicBezTo>
                  <a:cubicBezTo>
                    <a:pt x="0" y="1795"/>
                    <a:pt x="10" y="1816"/>
                    <a:pt x="21" y="1816"/>
                  </a:cubicBezTo>
                  <a:cubicBezTo>
                    <a:pt x="21" y="1827"/>
                    <a:pt x="31" y="1827"/>
                    <a:pt x="31" y="1827"/>
                  </a:cubicBezTo>
                  <a:cubicBezTo>
                    <a:pt x="42" y="1827"/>
                    <a:pt x="52" y="1816"/>
                    <a:pt x="52" y="1816"/>
                  </a:cubicBezTo>
                  <a:cubicBezTo>
                    <a:pt x="452" y="1196"/>
                    <a:pt x="904" y="597"/>
                    <a:pt x="1377" y="40"/>
                  </a:cubicBezTo>
                  <a:cubicBezTo>
                    <a:pt x="1387" y="29"/>
                    <a:pt x="1387" y="19"/>
                    <a:pt x="1377" y="8"/>
                  </a:cubicBezTo>
                  <a:cubicBezTo>
                    <a:pt x="1371" y="3"/>
                    <a:pt x="1366" y="0"/>
                    <a:pt x="13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793" name="Google Shape;793;p7"/>
          <p:cNvGrpSpPr/>
          <p:nvPr/>
        </p:nvGrpSpPr>
        <p:grpSpPr>
          <a:xfrm>
            <a:off x="8658555" y="348082"/>
            <a:ext cx="174004" cy="277363"/>
            <a:chOff x="3797575" y="537425"/>
            <a:chExt cx="23925" cy="25500"/>
          </a:xfrm>
        </p:grpSpPr>
        <p:sp>
          <p:nvSpPr>
            <p:cNvPr id="794" name="Google Shape;794;p7"/>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795" name="Google Shape;795;p7"/>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796" name="Google Shape;796;p7"/>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797" name="Google Shape;797;p7"/>
          <p:cNvGrpSpPr/>
          <p:nvPr/>
        </p:nvGrpSpPr>
        <p:grpSpPr>
          <a:xfrm>
            <a:off x="107926" y="6298271"/>
            <a:ext cx="174004" cy="277363"/>
            <a:chOff x="3797575" y="537425"/>
            <a:chExt cx="23925" cy="25500"/>
          </a:xfrm>
        </p:grpSpPr>
        <p:sp>
          <p:nvSpPr>
            <p:cNvPr id="798" name="Google Shape;798;p7"/>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799" name="Google Shape;799;p7"/>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800" name="Google Shape;800;p7"/>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801" name="Google Shape;801;p7"/>
          <p:cNvGrpSpPr/>
          <p:nvPr/>
        </p:nvGrpSpPr>
        <p:grpSpPr>
          <a:xfrm rot="2244769">
            <a:off x="-4448" y="3684680"/>
            <a:ext cx="398903" cy="723564"/>
            <a:chOff x="3805048" y="-1811907"/>
            <a:chExt cx="262057" cy="317731"/>
          </a:xfrm>
        </p:grpSpPr>
        <p:sp>
          <p:nvSpPr>
            <p:cNvPr id="802" name="Google Shape;802;p7"/>
            <p:cNvSpPr/>
            <p:nvPr/>
          </p:nvSpPr>
          <p:spPr>
            <a:xfrm rot="-5400000">
              <a:off x="3777217" y="-1782499"/>
              <a:ext cx="317721" cy="258923"/>
            </a:xfrm>
            <a:custGeom>
              <a:avLst/>
              <a:gdLst/>
              <a:ahLst/>
              <a:cxnLst/>
              <a:rect l="l" t="t" r="r" b="b"/>
              <a:pathLst>
                <a:path w="4258" h="3470" extrusionOk="0">
                  <a:moveTo>
                    <a:pt x="3406" y="2449"/>
                  </a:moveTo>
                  <a:cubicBezTo>
                    <a:pt x="3438" y="2397"/>
                    <a:pt x="3469" y="2334"/>
                    <a:pt x="3490" y="2271"/>
                  </a:cubicBezTo>
                  <a:cubicBezTo>
                    <a:pt x="3721" y="2397"/>
                    <a:pt x="3952" y="2491"/>
                    <a:pt x="4257" y="2491"/>
                  </a:cubicBezTo>
                  <a:cubicBezTo>
                    <a:pt x="4225" y="2323"/>
                    <a:pt x="4194" y="2155"/>
                    <a:pt x="4162" y="1977"/>
                  </a:cubicBezTo>
                  <a:cubicBezTo>
                    <a:pt x="3973" y="2061"/>
                    <a:pt x="3774" y="2071"/>
                    <a:pt x="3585" y="2040"/>
                  </a:cubicBezTo>
                  <a:cubicBezTo>
                    <a:pt x="3721" y="1671"/>
                    <a:pt x="3805" y="1262"/>
                    <a:pt x="3658" y="905"/>
                  </a:cubicBezTo>
                  <a:cubicBezTo>
                    <a:pt x="3522" y="515"/>
                    <a:pt x="3006" y="74"/>
                    <a:pt x="2660" y="379"/>
                  </a:cubicBezTo>
                  <a:cubicBezTo>
                    <a:pt x="2565" y="337"/>
                    <a:pt x="2471" y="284"/>
                    <a:pt x="2365" y="253"/>
                  </a:cubicBezTo>
                  <a:cubicBezTo>
                    <a:pt x="1945" y="95"/>
                    <a:pt x="1430" y="1"/>
                    <a:pt x="1020" y="190"/>
                  </a:cubicBezTo>
                  <a:cubicBezTo>
                    <a:pt x="673" y="358"/>
                    <a:pt x="558" y="494"/>
                    <a:pt x="389" y="673"/>
                  </a:cubicBezTo>
                  <a:cubicBezTo>
                    <a:pt x="116" y="557"/>
                    <a:pt x="0" y="884"/>
                    <a:pt x="252" y="978"/>
                  </a:cubicBezTo>
                  <a:cubicBezTo>
                    <a:pt x="252" y="978"/>
                    <a:pt x="210" y="1230"/>
                    <a:pt x="242" y="1451"/>
                  </a:cubicBezTo>
                  <a:cubicBezTo>
                    <a:pt x="263" y="1608"/>
                    <a:pt x="284" y="1724"/>
                    <a:pt x="336" y="1882"/>
                  </a:cubicBezTo>
                  <a:cubicBezTo>
                    <a:pt x="463" y="2239"/>
                    <a:pt x="883" y="2586"/>
                    <a:pt x="1240" y="2723"/>
                  </a:cubicBezTo>
                  <a:cubicBezTo>
                    <a:pt x="1377" y="2786"/>
                    <a:pt x="1514" y="2818"/>
                    <a:pt x="1640" y="2849"/>
                  </a:cubicBezTo>
                  <a:cubicBezTo>
                    <a:pt x="1651" y="2965"/>
                    <a:pt x="1735" y="3112"/>
                    <a:pt x="2050" y="3238"/>
                  </a:cubicBezTo>
                  <a:cubicBezTo>
                    <a:pt x="2660" y="3469"/>
                    <a:pt x="3164" y="2996"/>
                    <a:pt x="3406" y="2449"/>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803" name="Google Shape;803;p7"/>
            <p:cNvGrpSpPr/>
            <p:nvPr/>
          </p:nvGrpSpPr>
          <p:grpSpPr>
            <a:xfrm>
              <a:off x="3805048" y="-1811907"/>
              <a:ext cx="262057" cy="317721"/>
              <a:chOff x="4891200" y="348475"/>
              <a:chExt cx="87800" cy="106450"/>
            </a:xfrm>
          </p:grpSpPr>
          <p:sp>
            <p:nvSpPr>
              <p:cNvPr id="804" name="Google Shape;804;p7"/>
              <p:cNvSpPr/>
              <p:nvPr/>
            </p:nvSpPr>
            <p:spPr>
              <a:xfrm>
                <a:off x="4941650" y="348475"/>
                <a:ext cx="13175" cy="21050"/>
              </a:xfrm>
              <a:custGeom>
                <a:avLst/>
                <a:gdLst/>
                <a:ahLst/>
                <a:cxnLst/>
                <a:rect l="l" t="t" r="r" b="b"/>
                <a:pathLst>
                  <a:path w="527" h="842" extrusionOk="0">
                    <a:moveTo>
                      <a:pt x="526" y="1"/>
                    </a:moveTo>
                    <a:lnTo>
                      <a:pt x="526" y="1"/>
                    </a:lnTo>
                    <a:cubicBezTo>
                      <a:pt x="348" y="32"/>
                      <a:pt x="180" y="64"/>
                      <a:pt x="1" y="96"/>
                    </a:cubicBezTo>
                    <a:cubicBezTo>
                      <a:pt x="106" y="316"/>
                      <a:pt x="96" y="547"/>
                      <a:pt x="54" y="768"/>
                    </a:cubicBezTo>
                    <a:cubicBezTo>
                      <a:pt x="127" y="789"/>
                      <a:pt x="190" y="810"/>
                      <a:pt x="253" y="841"/>
                    </a:cubicBezTo>
                    <a:cubicBezTo>
                      <a:pt x="400" y="589"/>
                      <a:pt x="526" y="337"/>
                      <a:pt x="5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805" name="Google Shape;805;p7"/>
              <p:cNvSpPr/>
              <p:nvPr/>
            </p:nvSpPr>
            <p:spPr>
              <a:xfrm>
                <a:off x="4892525" y="367400"/>
                <a:ext cx="77275" cy="87525"/>
              </a:xfrm>
              <a:custGeom>
                <a:avLst/>
                <a:gdLst/>
                <a:ahLst/>
                <a:cxnLst/>
                <a:rect l="l" t="t" r="r" b="b"/>
                <a:pathLst>
                  <a:path w="3091" h="3501" extrusionOk="0">
                    <a:moveTo>
                      <a:pt x="662" y="3111"/>
                    </a:moveTo>
                    <a:cubicBezTo>
                      <a:pt x="484" y="2943"/>
                      <a:pt x="347" y="2828"/>
                      <a:pt x="179" y="2481"/>
                    </a:cubicBezTo>
                    <a:cubicBezTo>
                      <a:pt x="1" y="2071"/>
                      <a:pt x="85" y="1556"/>
                      <a:pt x="242" y="1135"/>
                    </a:cubicBezTo>
                    <a:cubicBezTo>
                      <a:pt x="526" y="358"/>
                      <a:pt x="1115" y="0"/>
                      <a:pt x="1892" y="221"/>
                    </a:cubicBezTo>
                    <a:cubicBezTo>
                      <a:pt x="2838" y="484"/>
                      <a:pt x="3091" y="1315"/>
                      <a:pt x="2722" y="2260"/>
                    </a:cubicBezTo>
                    <a:cubicBezTo>
                      <a:pt x="2575" y="2618"/>
                      <a:pt x="2229" y="3038"/>
                      <a:pt x="1871" y="3164"/>
                    </a:cubicBezTo>
                    <a:cubicBezTo>
                      <a:pt x="1713" y="3217"/>
                      <a:pt x="1608" y="3238"/>
                      <a:pt x="1440" y="3259"/>
                    </a:cubicBezTo>
                    <a:cubicBezTo>
                      <a:pt x="1220" y="3291"/>
                      <a:pt x="968" y="3249"/>
                      <a:pt x="968" y="3249"/>
                    </a:cubicBezTo>
                    <a:cubicBezTo>
                      <a:pt x="883" y="3501"/>
                      <a:pt x="547" y="3385"/>
                      <a:pt x="662" y="311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806" name="Google Shape;806;p7"/>
              <p:cNvSpPr/>
              <p:nvPr/>
            </p:nvSpPr>
            <p:spPr>
              <a:xfrm>
                <a:off x="4891200" y="358450"/>
                <a:ext cx="87800" cy="60475"/>
              </a:xfrm>
              <a:custGeom>
                <a:avLst/>
                <a:gdLst/>
                <a:ahLst/>
                <a:cxnLst/>
                <a:rect l="l" t="t" r="r" b="b"/>
                <a:pathLst>
                  <a:path w="3512" h="2419" extrusionOk="0">
                    <a:moveTo>
                      <a:pt x="589" y="1336"/>
                    </a:moveTo>
                    <a:cubicBezTo>
                      <a:pt x="1" y="1000"/>
                      <a:pt x="505" y="348"/>
                      <a:pt x="947" y="201"/>
                    </a:cubicBezTo>
                    <a:cubicBezTo>
                      <a:pt x="1451" y="1"/>
                      <a:pt x="2051" y="243"/>
                      <a:pt x="2502" y="453"/>
                    </a:cubicBezTo>
                    <a:cubicBezTo>
                      <a:pt x="3039" y="695"/>
                      <a:pt x="3511" y="1199"/>
                      <a:pt x="3291" y="1809"/>
                    </a:cubicBezTo>
                    <a:cubicBezTo>
                      <a:pt x="3028" y="2418"/>
                      <a:pt x="2723" y="2177"/>
                      <a:pt x="2723" y="217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807" name="Google Shape;807;p7"/>
              <p:cNvSpPr/>
              <p:nvPr/>
            </p:nvSpPr>
            <p:spPr>
              <a:xfrm>
                <a:off x="4935350" y="372125"/>
                <a:ext cx="9475" cy="26050"/>
              </a:xfrm>
              <a:custGeom>
                <a:avLst/>
                <a:gdLst/>
                <a:ahLst/>
                <a:cxnLst/>
                <a:rect l="l" t="t" r="r" b="b"/>
                <a:pathLst>
                  <a:path w="379" h="1042" extrusionOk="0">
                    <a:moveTo>
                      <a:pt x="379" y="0"/>
                    </a:moveTo>
                    <a:lnTo>
                      <a:pt x="379" y="0"/>
                    </a:lnTo>
                    <a:cubicBezTo>
                      <a:pt x="158" y="306"/>
                      <a:pt x="42" y="673"/>
                      <a:pt x="0" y="1041"/>
                    </a:cubicBezTo>
                    <a:cubicBezTo>
                      <a:pt x="179" y="726"/>
                      <a:pt x="306" y="369"/>
                      <a:pt x="3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808" name="Google Shape;808;p7"/>
              <p:cNvSpPr/>
              <p:nvPr/>
            </p:nvSpPr>
            <p:spPr>
              <a:xfrm>
                <a:off x="4926675" y="371075"/>
                <a:ext cx="11075" cy="21575"/>
              </a:xfrm>
              <a:custGeom>
                <a:avLst/>
                <a:gdLst/>
                <a:ahLst/>
                <a:cxnLst/>
                <a:rect l="l" t="t" r="r" b="b"/>
                <a:pathLst>
                  <a:path w="443" h="863" extrusionOk="0">
                    <a:moveTo>
                      <a:pt x="442" y="0"/>
                    </a:moveTo>
                    <a:lnTo>
                      <a:pt x="442" y="0"/>
                    </a:lnTo>
                    <a:cubicBezTo>
                      <a:pt x="127" y="137"/>
                      <a:pt x="11" y="537"/>
                      <a:pt x="1" y="862"/>
                    </a:cubicBezTo>
                    <a:cubicBezTo>
                      <a:pt x="158" y="579"/>
                      <a:pt x="232" y="253"/>
                      <a:pt x="4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809" name="Google Shape;809;p7"/>
              <p:cNvSpPr/>
              <p:nvPr/>
            </p:nvSpPr>
            <p:spPr>
              <a:xfrm>
                <a:off x="4916950" y="367150"/>
                <a:ext cx="15275" cy="22100"/>
              </a:xfrm>
              <a:custGeom>
                <a:avLst/>
                <a:gdLst/>
                <a:ahLst/>
                <a:cxnLst/>
                <a:rect l="l" t="t" r="r" b="b"/>
                <a:pathLst>
                  <a:path w="611" h="884" extrusionOk="0">
                    <a:moveTo>
                      <a:pt x="610" y="0"/>
                    </a:moveTo>
                    <a:cubicBezTo>
                      <a:pt x="211" y="52"/>
                      <a:pt x="1" y="515"/>
                      <a:pt x="12" y="883"/>
                    </a:cubicBezTo>
                    <a:cubicBezTo>
                      <a:pt x="159" y="547"/>
                      <a:pt x="285" y="210"/>
                      <a:pt x="6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810" name="Google Shape;810;p7"/>
              <p:cNvSpPr/>
              <p:nvPr/>
            </p:nvSpPr>
            <p:spPr>
              <a:xfrm>
                <a:off x="4944550" y="375025"/>
                <a:ext cx="9750" cy="26025"/>
              </a:xfrm>
              <a:custGeom>
                <a:avLst/>
                <a:gdLst/>
                <a:ahLst/>
                <a:cxnLst/>
                <a:rect l="l" t="t" r="r" b="b"/>
                <a:pathLst>
                  <a:path w="390" h="1041" extrusionOk="0">
                    <a:moveTo>
                      <a:pt x="305" y="1"/>
                    </a:moveTo>
                    <a:lnTo>
                      <a:pt x="305" y="1"/>
                    </a:lnTo>
                    <a:cubicBezTo>
                      <a:pt x="242" y="347"/>
                      <a:pt x="137" y="715"/>
                      <a:pt x="1" y="1041"/>
                    </a:cubicBezTo>
                    <a:cubicBezTo>
                      <a:pt x="274" y="778"/>
                      <a:pt x="389" y="368"/>
                      <a:pt x="3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811" name="Google Shape;811;p7"/>
              <p:cNvSpPr/>
              <p:nvPr/>
            </p:nvSpPr>
            <p:spPr>
              <a:xfrm>
                <a:off x="4953225" y="378700"/>
                <a:ext cx="11050" cy="25775"/>
              </a:xfrm>
              <a:custGeom>
                <a:avLst/>
                <a:gdLst/>
                <a:ahLst/>
                <a:cxnLst/>
                <a:rect l="l" t="t" r="r" b="b"/>
                <a:pathLst>
                  <a:path w="442" h="1031" extrusionOk="0">
                    <a:moveTo>
                      <a:pt x="252" y="1"/>
                    </a:moveTo>
                    <a:lnTo>
                      <a:pt x="252" y="1"/>
                    </a:lnTo>
                    <a:cubicBezTo>
                      <a:pt x="284" y="368"/>
                      <a:pt x="126" y="694"/>
                      <a:pt x="0" y="1031"/>
                    </a:cubicBezTo>
                    <a:cubicBezTo>
                      <a:pt x="252" y="799"/>
                      <a:pt x="442" y="316"/>
                      <a:pt x="2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812" name="Google Shape;812;p7"/>
              <p:cNvSpPr/>
              <p:nvPr/>
            </p:nvSpPr>
            <p:spPr>
              <a:xfrm>
                <a:off x="4906975" y="365825"/>
                <a:ext cx="13950" cy="19450"/>
              </a:xfrm>
              <a:custGeom>
                <a:avLst/>
                <a:gdLst/>
                <a:ahLst/>
                <a:cxnLst/>
                <a:rect l="l" t="t" r="r" b="b"/>
                <a:pathLst>
                  <a:path w="558" h="778" extrusionOk="0">
                    <a:moveTo>
                      <a:pt x="558" y="0"/>
                    </a:moveTo>
                    <a:cubicBezTo>
                      <a:pt x="200" y="32"/>
                      <a:pt x="0" y="463"/>
                      <a:pt x="95" y="778"/>
                    </a:cubicBezTo>
                    <a:cubicBezTo>
                      <a:pt x="116" y="705"/>
                      <a:pt x="137" y="621"/>
                      <a:pt x="158" y="547"/>
                    </a:cubicBezTo>
                    <a:cubicBezTo>
                      <a:pt x="242" y="326"/>
                      <a:pt x="347" y="137"/>
                      <a:pt x="5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813" name="Google Shape;813;p7"/>
              <p:cNvSpPr/>
              <p:nvPr/>
            </p:nvSpPr>
            <p:spPr>
              <a:xfrm>
                <a:off x="4961625" y="386575"/>
                <a:ext cx="8950" cy="20775"/>
              </a:xfrm>
              <a:custGeom>
                <a:avLst/>
                <a:gdLst/>
                <a:ahLst/>
                <a:cxnLst/>
                <a:rect l="l" t="t" r="r" b="b"/>
                <a:pathLst>
                  <a:path w="358" h="831" extrusionOk="0">
                    <a:moveTo>
                      <a:pt x="253" y="1"/>
                    </a:moveTo>
                    <a:lnTo>
                      <a:pt x="253" y="1"/>
                    </a:lnTo>
                    <a:cubicBezTo>
                      <a:pt x="201" y="295"/>
                      <a:pt x="148" y="558"/>
                      <a:pt x="0" y="831"/>
                    </a:cubicBezTo>
                    <a:cubicBezTo>
                      <a:pt x="264" y="663"/>
                      <a:pt x="358" y="284"/>
                      <a:pt x="2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814" name="Google Shape;814;p7"/>
          <p:cNvGrpSpPr/>
          <p:nvPr/>
        </p:nvGrpSpPr>
        <p:grpSpPr>
          <a:xfrm>
            <a:off x="8802287" y="4625800"/>
            <a:ext cx="253091" cy="488785"/>
            <a:chOff x="3737594" y="-1041711"/>
            <a:chExt cx="296530" cy="382794"/>
          </a:xfrm>
        </p:grpSpPr>
        <p:sp>
          <p:nvSpPr>
            <p:cNvPr id="815" name="Google Shape;815;p7"/>
            <p:cNvSpPr/>
            <p:nvPr/>
          </p:nvSpPr>
          <p:spPr>
            <a:xfrm rot="-5400000">
              <a:off x="3694476" y="-998172"/>
              <a:ext cx="382788" cy="295709"/>
            </a:xfrm>
            <a:custGeom>
              <a:avLst/>
              <a:gdLst/>
              <a:ahLst/>
              <a:cxnLst/>
              <a:rect l="l" t="t" r="r" b="b"/>
              <a:pathLst>
                <a:path w="5130" h="3963" extrusionOk="0">
                  <a:moveTo>
                    <a:pt x="3017" y="3795"/>
                  </a:moveTo>
                  <a:cubicBezTo>
                    <a:pt x="3385" y="3806"/>
                    <a:pt x="3806" y="3701"/>
                    <a:pt x="4016" y="3479"/>
                  </a:cubicBezTo>
                  <a:cubicBezTo>
                    <a:pt x="4163" y="3332"/>
                    <a:pt x="3700" y="3038"/>
                    <a:pt x="3605" y="2954"/>
                  </a:cubicBezTo>
                  <a:cubicBezTo>
                    <a:pt x="4037" y="2839"/>
                    <a:pt x="4857" y="2607"/>
                    <a:pt x="4878" y="2334"/>
                  </a:cubicBezTo>
                  <a:cubicBezTo>
                    <a:pt x="4899" y="2113"/>
                    <a:pt x="4299" y="2019"/>
                    <a:pt x="4037" y="1998"/>
                  </a:cubicBezTo>
                  <a:cubicBezTo>
                    <a:pt x="4247" y="1756"/>
                    <a:pt x="5130" y="1157"/>
                    <a:pt x="5004" y="852"/>
                  </a:cubicBezTo>
                  <a:cubicBezTo>
                    <a:pt x="4899" y="557"/>
                    <a:pt x="3679" y="894"/>
                    <a:pt x="3511" y="936"/>
                  </a:cubicBezTo>
                  <a:cubicBezTo>
                    <a:pt x="3542" y="821"/>
                    <a:pt x="3869" y="74"/>
                    <a:pt x="3584" y="85"/>
                  </a:cubicBezTo>
                  <a:cubicBezTo>
                    <a:pt x="3248" y="116"/>
                    <a:pt x="2881" y="421"/>
                    <a:pt x="2544" y="673"/>
                  </a:cubicBezTo>
                  <a:cubicBezTo>
                    <a:pt x="2554" y="536"/>
                    <a:pt x="2617" y="1"/>
                    <a:pt x="2397" y="53"/>
                  </a:cubicBezTo>
                  <a:cubicBezTo>
                    <a:pt x="1851" y="179"/>
                    <a:pt x="1661" y="389"/>
                    <a:pt x="1430" y="641"/>
                  </a:cubicBezTo>
                  <a:cubicBezTo>
                    <a:pt x="947" y="1199"/>
                    <a:pt x="1031" y="2082"/>
                    <a:pt x="1335" y="2670"/>
                  </a:cubicBezTo>
                  <a:cubicBezTo>
                    <a:pt x="1335" y="2681"/>
                    <a:pt x="1346" y="2702"/>
                    <a:pt x="1346" y="2713"/>
                  </a:cubicBezTo>
                  <a:cubicBezTo>
                    <a:pt x="884" y="3017"/>
                    <a:pt x="431" y="3343"/>
                    <a:pt x="1" y="3679"/>
                  </a:cubicBezTo>
                  <a:lnTo>
                    <a:pt x="242" y="3963"/>
                  </a:lnTo>
                  <a:cubicBezTo>
                    <a:pt x="641" y="3605"/>
                    <a:pt x="1052" y="3259"/>
                    <a:pt x="1482" y="2923"/>
                  </a:cubicBezTo>
                  <a:cubicBezTo>
                    <a:pt x="1830" y="3427"/>
                    <a:pt x="2376" y="3774"/>
                    <a:pt x="3017" y="3795"/>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816" name="Google Shape;816;p7"/>
            <p:cNvGrpSpPr/>
            <p:nvPr/>
          </p:nvGrpSpPr>
          <p:grpSpPr>
            <a:xfrm>
              <a:off x="3737594" y="-1041705"/>
              <a:ext cx="296530" cy="382788"/>
              <a:chOff x="4868600" y="606525"/>
              <a:chExt cx="99350" cy="128250"/>
            </a:xfrm>
          </p:grpSpPr>
          <p:sp>
            <p:nvSpPr>
              <p:cNvPr id="817" name="Google Shape;817;p7"/>
              <p:cNvSpPr/>
              <p:nvPr/>
            </p:nvSpPr>
            <p:spPr>
              <a:xfrm>
                <a:off x="4868600" y="606525"/>
                <a:ext cx="95150" cy="104600"/>
              </a:xfrm>
              <a:custGeom>
                <a:avLst/>
                <a:gdLst/>
                <a:ahLst/>
                <a:cxnLst/>
                <a:rect l="l" t="t" r="r" b="b"/>
                <a:pathLst>
                  <a:path w="3806" h="4184" extrusionOk="0">
                    <a:moveTo>
                      <a:pt x="1998" y="1093"/>
                    </a:moveTo>
                    <a:cubicBezTo>
                      <a:pt x="2019" y="831"/>
                      <a:pt x="2114" y="231"/>
                      <a:pt x="2345" y="252"/>
                    </a:cubicBezTo>
                    <a:cubicBezTo>
                      <a:pt x="2618" y="273"/>
                      <a:pt x="2839" y="1093"/>
                      <a:pt x="2955" y="1524"/>
                    </a:cubicBezTo>
                    <a:cubicBezTo>
                      <a:pt x="3039" y="1429"/>
                      <a:pt x="3333" y="967"/>
                      <a:pt x="3480" y="1114"/>
                    </a:cubicBezTo>
                    <a:cubicBezTo>
                      <a:pt x="3700" y="1324"/>
                      <a:pt x="3806" y="1745"/>
                      <a:pt x="3795" y="2113"/>
                    </a:cubicBezTo>
                    <a:cubicBezTo>
                      <a:pt x="3763" y="2859"/>
                      <a:pt x="3312" y="3479"/>
                      <a:pt x="2670" y="3795"/>
                    </a:cubicBezTo>
                    <a:cubicBezTo>
                      <a:pt x="2082" y="4099"/>
                      <a:pt x="1199" y="4183"/>
                      <a:pt x="642" y="3700"/>
                    </a:cubicBezTo>
                    <a:cubicBezTo>
                      <a:pt x="390" y="3469"/>
                      <a:pt x="180" y="3279"/>
                      <a:pt x="54" y="2733"/>
                    </a:cubicBezTo>
                    <a:cubicBezTo>
                      <a:pt x="1" y="2513"/>
                      <a:pt x="537" y="2576"/>
                      <a:pt x="673" y="2586"/>
                    </a:cubicBezTo>
                    <a:cubicBezTo>
                      <a:pt x="421" y="2249"/>
                      <a:pt x="117" y="1882"/>
                      <a:pt x="96" y="1546"/>
                    </a:cubicBezTo>
                    <a:cubicBezTo>
                      <a:pt x="75" y="1261"/>
                      <a:pt x="820" y="1588"/>
                      <a:pt x="937" y="1619"/>
                    </a:cubicBezTo>
                    <a:cubicBezTo>
                      <a:pt x="894" y="1451"/>
                      <a:pt x="568" y="231"/>
                      <a:pt x="852" y="126"/>
                    </a:cubicBezTo>
                    <a:cubicBezTo>
                      <a:pt x="1157" y="0"/>
                      <a:pt x="1766" y="883"/>
                      <a:pt x="1998" y="109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818" name="Google Shape;818;p7"/>
              <p:cNvSpPr/>
              <p:nvPr/>
            </p:nvSpPr>
            <p:spPr>
              <a:xfrm>
                <a:off x="4895400" y="622275"/>
                <a:ext cx="72550" cy="112500"/>
              </a:xfrm>
              <a:custGeom>
                <a:avLst/>
                <a:gdLst/>
                <a:ahLst/>
                <a:cxnLst/>
                <a:rect l="l" t="t" r="r" b="b"/>
                <a:pathLst>
                  <a:path w="2902" h="4500" extrusionOk="0">
                    <a:moveTo>
                      <a:pt x="1" y="1"/>
                    </a:moveTo>
                    <a:lnTo>
                      <a:pt x="1" y="1"/>
                    </a:lnTo>
                    <a:cubicBezTo>
                      <a:pt x="631" y="1630"/>
                      <a:pt x="1535" y="3133"/>
                      <a:pt x="2618" y="4499"/>
                    </a:cubicBezTo>
                    <a:lnTo>
                      <a:pt x="2902" y="4258"/>
                    </a:lnTo>
                    <a:cubicBezTo>
                      <a:pt x="1746" y="2986"/>
                      <a:pt x="737" y="1567"/>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819" name="Google Shape;819;p7"/>
              <p:cNvSpPr/>
              <p:nvPr/>
            </p:nvSpPr>
            <p:spPr>
              <a:xfrm>
                <a:off x="4883075" y="655400"/>
                <a:ext cx="33650" cy="12625"/>
              </a:xfrm>
              <a:custGeom>
                <a:avLst/>
                <a:gdLst/>
                <a:ahLst/>
                <a:cxnLst/>
                <a:rect l="l" t="t" r="r" b="b"/>
                <a:pathLst>
                  <a:path w="1346" h="505" extrusionOk="0">
                    <a:moveTo>
                      <a:pt x="0" y="0"/>
                    </a:moveTo>
                    <a:cubicBezTo>
                      <a:pt x="294" y="420"/>
                      <a:pt x="862" y="484"/>
                      <a:pt x="1346" y="505"/>
                    </a:cubicBezTo>
                    <a:lnTo>
                      <a:pt x="1346" y="357"/>
                    </a:lnTo>
                    <a:cubicBezTo>
                      <a:pt x="1247" y="364"/>
                      <a:pt x="1146" y="369"/>
                      <a:pt x="1044" y="369"/>
                    </a:cubicBezTo>
                    <a:cubicBezTo>
                      <a:pt x="658" y="369"/>
                      <a:pt x="266" y="30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820" name="Google Shape;820;p7"/>
              <p:cNvSpPr/>
              <p:nvPr/>
            </p:nvSpPr>
            <p:spPr>
              <a:xfrm>
                <a:off x="4881225" y="681950"/>
                <a:ext cx="49425" cy="10875"/>
              </a:xfrm>
              <a:custGeom>
                <a:avLst/>
                <a:gdLst/>
                <a:ahLst/>
                <a:cxnLst/>
                <a:rect l="l" t="t" r="r" b="b"/>
                <a:pathLst>
                  <a:path w="1977" h="435" extrusionOk="0">
                    <a:moveTo>
                      <a:pt x="0" y="0"/>
                    </a:moveTo>
                    <a:lnTo>
                      <a:pt x="0" y="0"/>
                    </a:lnTo>
                    <a:cubicBezTo>
                      <a:pt x="266" y="332"/>
                      <a:pt x="666" y="435"/>
                      <a:pt x="1081" y="435"/>
                    </a:cubicBezTo>
                    <a:cubicBezTo>
                      <a:pt x="1388" y="435"/>
                      <a:pt x="1703" y="378"/>
                      <a:pt x="1976" y="315"/>
                    </a:cubicBezTo>
                    <a:lnTo>
                      <a:pt x="1934" y="168"/>
                    </a:lnTo>
                    <a:cubicBezTo>
                      <a:pt x="1629" y="263"/>
                      <a:pt x="1267" y="352"/>
                      <a:pt x="920" y="352"/>
                    </a:cubicBezTo>
                    <a:cubicBezTo>
                      <a:pt x="573" y="352"/>
                      <a:pt x="242" y="263"/>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821" name="Google Shape;821;p7"/>
              <p:cNvSpPr/>
              <p:nvPr/>
            </p:nvSpPr>
            <p:spPr>
              <a:xfrm>
                <a:off x="4916700" y="627800"/>
                <a:ext cx="15525" cy="39175"/>
              </a:xfrm>
              <a:custGeom>
                <a:avLst/>
                <a:gdLst/>
                <a:ahLst/>
                <a:cxnLst/>
                <a:rect l="l" t="t" r="r" b="b"/>
                <a:pathLst>
                  <a:path w="621" h="1567" extrusionOk="0">
                    <a:moveTo>
                      <a:pt x="494" y="1"/>
                    </a:moveTo>
                    <a:cubicBezTo>
                      <a:pt x="568" y="526"/>
                      <a:pt x="473" y="1136"/>
                      <a:pt x="1" y="1451"/>
                    </a:cubicBezTo>
                    <a:lnTo>
                      <a:pt x="85" y="1566"/>
                    </a:lnTo>
                    <a:cubicBezTo>
                      <a:pt x="568" y="1188"/>
                      <a:pt x="620" y="547"/>
                      <a:pt x="4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822" name="Google Shape;822;p7"/>
              <p:cNvSpPr/>
              <p:nvPr/>
            </p:nvSpPr>
            <p:spPr>
              <a:xfrm>
                <a:off x="4931150" y="647500"/>
                <a:ext cx="23150" cy="41550"/>
              </a:xfrm>
              <a:custGeom>
                <a:avLst/>
                <a:gdLst/>
                <a:ahLst/>
                <a:cxnLst/>
                <a:rect l="l" t="t" r="r" b="b"/>
                <a:pathLst>
                  <a:path w="926" h="1662" extrusionOk="0">
                    <a:moveTo>
                      <a:pt x="925" y="1"/>
                    </a:moveTo>
                    <a:cubicBezTo>
                      <a:pt x="841" y="568"/>
                      <a:pt x="516" y="1241"/>
                      <a:pt x="0" y="1525"/>
                    </a:cubicBezTo>
                    <a:lnTo>
                      <a:pt x="74" y="1661"/>
                    </a:lnTo>
                    <a:cubicBezTo>
                      <a:pt x="589" y="1315"/>
                      <a:pt x="883" y="610"/>
                      <a:pt x="9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823" name="Google Shape;823;p7"/>
          <p:cNvGrpSpPr/>
          <p:nvPr/>
        </p:nvGrpSpPr>
        <p:grpSpPr>
          <a:xfrm>
            <a:off x="5347689" y="-267690"/>
            <a:ext cx="643131" cy="937267"/>
            <a:chOff x="3342329" y="-2014111"/>
            <a:chExt cx="392190" cy="382045"/>
          </a:xfrm>
        </p:grpSpPr>
        <p:sp>
          <p:nvSpPr>
            <p:cNvPr id="824" name="Google Shape;824;p7"/>
            <p:cNvSpPr/>
            <p:nvPr/>
          </p:nvSpPr>
          <p:spPr>
            <a:xfrm rot="-5400000">
              <a:off x="3347411" y="-2017656"/>
              <a:ext cx="382042" cy="389130"/>
            </a:xfrm>
            <a:custGeom>
              <a:avLst/>
              <a:gdLst/>
              <a:ahLst/>
              <a:cxnLst/>
              <a:rect l="l" t="t" r="r" b="b"/>
              <a:pathLst>
                <a:path w="5120" h="5215" extrusionOk="0">
                  <a:moveTo>
                    <a:pt x="1693" y="3817"/>
                  </a:moveTo>
                  <a:cubicBezTo>
                    <a:pt x="2029" y="3532"/>
                    <a:pt x="2344" y="3238"/>
                    <a:pt x="2660" y="2944"/>
                  </a:cubicBezTo>
                  <a:cubicBezTo>
                    <a:pt x="2323" y="3648"/>
                    <a:pt x="3259" y="4742"/>
                    <a:pt x="3259" y="4742"/>
                  </a:cubicBezTo>
                  <a:cubicBezTo>
                    <a:pt x="3259" y="4742"/>
                    <a:pt x="3753" y="2976"/>
                    <a:pt x="2975" y="2713"/>
                  </a:cubicBezTo>
                  <a:lnTo>
                    <a:pt x="2975" y="2660"/>
                  </a:lnTo>
                  <a:cubicBezTo>
                    <a:pt x="3259" y="2387"/>
                    <a:pt x="3542" y="2103"/>
                    <a:pt x="3827" y="1830"/>
                  </a:cubicBezTo>
                  <a:cubicBezTo>
                    <a:pt x="3701" y="2418"/>
                    <a:pt x="4089" y="3259"/>
                    <a:pt x="4530" y="3522"/>
                  </a:cubicBezTo>
                  <a:cubicBezTo>
                    <a:pt x="4941" y="2850"/>
                    <a:pt x="4551" y="2082"/>
                    <a:pt x="4079" y="1588"/>
                  </a:cubicBezTo>
                  <a:cubicBezTo>
                    <a:pt x="4436" y="1220"/>
                    <a:pt x="4783" y="863"/>
                    <a:pt x="5119" y="453"/>
                  </a:cubicBezTo>
                  <a:lnTo>
                    <a:pt x="4815" y="232"/>
                  </a:lnTo>
                  <a:cubicBezTo>
                    <a:pt x="4625" y="495"/>
                    <a:pt x="4425" y="748"/>
                    <a:pt x="4215" y="1000"/>
                  </a:cubicBezTo>
                  <a:cubicBezTo>
                    <a:pt x="3942" y="516"/>
                    <a:pt x="3101" y="1"/>
                    <a:pt x="2565" y="316"/>
                  </a:cubicBezTo>
                  <a:cubicBezTo>
                    <a:pt x="2744" y="748"/>
                    <a:pt x="3364" y="1399"/>
                    <a:pt x="3963" y="1283"/>
                  </a:cubicBezTo>
                  <a:cubicBezTo>
                    <a:pt x="3764" y="1525"/>
                    <a:pt x="3553" y="1757"/>
                    <a:pt x="3332" y="1988"/>
                  </a:cubicBezTo>
                  <a:cubicBezTo>
                    <a:pt x="2975" y="1462"/>
                    <a:pt x="2218" y="1073"/>
                    <a:pt x="1577" y="1388"/>
                  </a:cubicBezTo>
                  <a:cubicBezTo>
                    <a:pt x="1872" y="1925"/>
                    <a:pt x="2460" y="2355"/>
                    <a:pt x="3080" y="2271"/>
                  </a:cubicBezTo>
                  <a:cubicBezTo>
                    <a:pt x="2975" y="2376"/>
                    <a:pt x="2881" y="2481"/>
                    <a:pt x="2786" y="2586"/>
                  </a:cubicBezTo>
                  <a:cubicBezTo>
                    <a:pt x="2639" y="2724"/>
                    <a:pt x="2502" y="2871"/>
                    <a:pt x="2355" y="3018"/>
                  </a:cubicBezTo>
                  <a:lnTo>
                    <a:pt x="2323" y="3018"/>
                  </a:lnTo>
                  <a:cubicBezTo>
                    <a:pt x="1945" y="2439"/>
                    <a:pt x="957" y="2481"/>
                    <a:pt x="410" y="2681"/>
                  </a:cubicBezTo>
                  <a:cubicBezTo>
                    <a:pt x="663" y="3186"/>
                    <a:pt x="1535" y="3522"/>
                    <a:pt x="2113" y="3280"/>
                  </a:cubicBezTo>
                  <a:cubicBezTo>
                    <a:pt x="1956" y="3438"/>
                    <a:pt x="1798" y="3595"/>
                    <a:pt x="1630" y="3754"/>
                  </a:cubicBezTo>
                  <a:cubicBezTo>
                    <a:pt x="1220" y="3438"/>
                    <a:pt x="305" y="4153"/>
                    <a:pt x="1" y="5214"/>
                  </a:cubicBezTo>
                  <a:cubicBezTo>
                    <a:pt x="1524" y="4962"/>
                    <a:pt x="1977" y="4184"/>
                    <a:pt x="1693" y="3817"/>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825" name="Google Shape;825;p7"/>
            <p:cNvGrpSpPr/>
            <p:nvPr/>
          </p:nvGrpSpPr>
          <p:grpSpPr>
            <a:xfrm>
              <a:off x="3342329" y="-2014108"/>
              <a:ext cx="392190" cy="382042"/>
              <a:chOff x="4647350" y="309325"/>
              <a:chExt cx="131400" cy="128000"/>
            </a:xfrm>
          </p:grpSpPr>
          <p:sp>
            <p:nvSpPr>
              <p:cNvPr id="826" name="Google Shape;826;p7"/>
              <p:cNvSpPr/>
              <p:nvPr/>
            </p:nvSpPr>
            <p:spPr>
              <a:xfrm>
                <a:off x="4732500" y="387900"/>
                <a:ext cx="46250" cy="49425"/>
              </a:xfrm>
              <a:custGeom>
                <a:avLst/>
                <a:gdLst/>
                <a:ahLst/>
                <a:cxnLst/>
                <a:rect l="l" t="t" r="r" b="b"/>
                <a:pathLst>
                  <a:path w="1850" h="1977" extrusionOk="0">
                    <a:moveTo>
                      <a:pt x="1850" y="1976"/>
                    </a:moveTo>
                    <a:cubicBezTo>
                      <a:pt x="726" y="1661"/>
                      <a:pt x="0" y="663"/>
                      <a:pt x="442" y="284"/>
                    </a:cubicBezTo>
                    <a:cubicBezTo>
                      <a:pt x="799" y="0"/>
                      <a:pt x="1588" y="442"/>
                      <a:pt x="1850" y="197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827" name="Google Shape;827;p7"/>
              <p:cNvSpPr/>
              <p:nvPr/>
            </p:nvSpPr>
            <p:spPr>
              <a:xfrm>
                <a:off x="4709125" y="377900"/>
                <a:ext cx="29975" cy="49175"/>
              </a:xfrm>
              <a:custGeom>
                <a:avLst/>
                <a:gdLst/>
                <a:ahLst/>
                <a:cxnLst/>
                <a:rect l="l" t="t" r="r" b="b"/>
                <a:pathLst>
                  <a:path w="1199" h="1967" extrusionOk="0">
                    <a:moveTo>
                      <a:pt x="662" y="1"/>
                    </a:moveTo>
                    <a:cubicBezTo>
                      <a:pt x="1198" y="526"/>
                      <a:pt x="841" y="1672"/>
                      <a:pt x="241" y="1967"/>
                    </a:cubicBezTo>
                    <a:cubicBezTo>
                      <a:pt x="31" y="1388"/>
                      <a:pt x="0" y="337"/>
                      <a:pt x="6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828" name="Google Shape;828;p7"/>
              <p:cNvSpPr/>
              <p:nvPr/>
            </p:nvSpPr>
            <p:spPr>
              <a:xfrm>
                <a:off x="4715425" y="342450"/>
                <a:ext cx="51250" cy="43625"/>
              </a:xfrm>
              <a:custGeom>
                <a:avLst/>
                <a:gdLst/>
                <a:ahLst/>
                <a:cxnLst/>
                <a:rect l="l" t="t" r="r" b="b"/>
                <a:pathLst>
                  <a:path w="2050" h="1745" extrusionOk="0">
                    <a:moveTo>
                      <a:pt x="0" y="914"/>
                    </a:moveTo>
                    <a:cubicBezTo>
                      <a:pt x="641" y="1745"/>
                      <a:pt x="2050" y="536"/>
                      <a:pt x="2050" y="536"/>
                    </a:cubicBezTo>
                    <a:cubicBezTo>
                      <a:pt x="2050" y="536"/>
                      <a:pt x="147" y="0"/>
                      <a:pt x="0" y="91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829" name="Google Shape;829;p7"/>
              <p:cNvSpPr/>
              <p:nvPr/>
            </p:nvSpPr>
            <p:spPr>
              <a:xfrm>
                <a:off x="4674150" y="351375"/>
                <a:ext cx="37100" cy="46525"/>
              </a:xfrm>
              <a:custGeom>
                <a:avLst/>
                <a:gdLst/>
                <a:ahLst/>
                <a:cxnLst/>
                <a:rect l="l" t="t" r="r" b="b"/>
                <a:pathLst>
                  <a:path w="1484" h="1861" extrusionOk="0">
                    <a:moveTo>
                      <a:pt x="1115" y="1"/>
                    </a:moveTo>
                    <a:cubicBezTo>
                      <a:pt x="1483" y="746"/>
                      <a:pt x="979" y="1514"/>
                      <a:pt x="348" y="1861"/>
                    </a:cubicBezTo>
                    <a:cubicBezTo>
                      <a:pt x="1" y="1157"/>
                      <a:pt x="516" y="305"/>
                      <a:pt x="11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830" name="Google Shape;830;p7"/>
              <p:cNvSpPr/>
              <p:nvPr/>
            </p:nvSpPr>
            <p:spPr>
              <a:xfrm>
                <a:off x="4685475" y="313275"/>
                <a:ext cx="50725" cy="35500"/>
              </a:xfrm>
              <a:custGeom>
                <a:avLst/>
                <a:gdLst/>
                <a:ahLst/>
                <a:cxnLst/>
                <a:rect l="l" t="t" r="r" b="b"/>
                <a:pathLst>
                  <a:path w="2029" h="1420" extrusionOk="0">
                    <a:moveTo>
                      <a:pt x="0" y="978"/>
                    </a:moveTo>
                    <a:cubicBezTo>
                      <a:pt x="547" y="1419"/>
                      <a:pt x="1713" y="967"/>
                      <a:pt x="2028" y="431"/>
                    </a:cubicBezTo>
                    <a:cubicBezTo>
                      <a:pt x="1314" y="0"/>
                      <a:pt x="494" y="463"/>
                      <a:pt x="0" y="9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831" name="Google Shape;831;p7"/>
              <p:cNvSpPr/>
              <p:nvPr/>
            </p:nvSpPr>
            <p:spPr>
              <a:xfrm>
                <a:off x="4647350" y="330075"/>
                <a:ext cx="41825" cy="43125"/>
              </a:xfrm>
              <a:custGeom>
                <a:avLst/>
                <a:gdLst/>
                <a:ahLst/>
                <a:cxnLst/>
                <a:rect l="l" t="t" r="r" b="b"/>
                <a:pathLst>
                  <a:path w="1673" h="1725" extrusionOk="0">
                    <a:moveTo>
                      <a:pt x="1178" y="1"/>
                    </a:moveTo>
                    <a:cubicBezTo>
                      <a:pt x="1672" y="684"/>
                      <a:pt x="863" y="1514"/>
                      <a:pt x="358" y="1725"/>
                    </a:cubicBezTo>
                    <a:cubicBezTo>
                      <a:pt x="1" y="1136"/>
                      <a:pt x="663" y="169"/>
                      <a:pt x="11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832" name="Google Shape;832;p7"/>
              <p:cNvSpPr/>
              <p:nvPr/>
            </p:nvSpPr>
            <p:spPr>
              <a:xfrm>
                <a:off x="4653925" y="309325"/>
                <a:ext cx="113550" cy="114325"/>
              </a:xfrm>
              <a:custGeom>
                <a:avLst/>
                <a:gdLst/>
                <a:ahLst/>
                <a:cxnLst/>
                <a:rect l="l" t="t" r="r" b="b"/>
                <a:pathLst>
                  <a:path w="4542" h="4573" extrusionOk="0">
                    <a:moveTo>
                      <a:pt x="232" y="1"/>
                    </a:moveTo>
                    <a:lnTo>
                      <a:pt x="1" y="305"/>
                    </a:lnTo>
                    <a:cubicBezTo>
                      <a:pt x="831" y="915"/>
                      <a:pt x="1598" y="1630"/>
                      <a:pt x="2355" y="2334"/>
                    </a:cubicBezTo>
                    <a:cubicBezTo>
                      <a:pt x="3101" y="3059"/>
                      <a:pt x="3858" y="3785"/>
                      <a:pt x="4541" y="4573"/>
                    </a:cubicBezTo>
                    <a:cubicBezTo>
                      <a:pt x="3574" y="3332"/>
                      <a:pt x="2491" y="2197"/>
                      <a:pt x="1388" y="1083"/>
                    </a:cubicBezTo>
                    <a:cubicBezTo>
                      <a:pt x="1020" y="705"/>
                      <a:pt x="642" y="347"/>
                      <a:pt x="2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833" name="Google Shape;833;p7"/>
              <p:cNvSpPr/>
              <p:nvPr/>
            </p:nvSpPr>
            <p:spPr>
              <a:xfrm>
                <a:off x="4719350" y="377900"/>
                <a:ext cx="7900" cy="36300"/>
              </a:xfrm>
              <a:custGeom>
                <a:avLst/>
                <a:gdLst/>
                <a:ahLst/>
                <a:cxnLst/>
                <a:rect l="l" t="t" r="r" b="b"/>
                <a:pathLst>
                  <a:path w="316" h="1452" extrusionOk="0">
                    <a:moveTo>
                      <a:pt x="180" y="1"/>
                    </a:moveTo>
                    <a:cubicBezTo>
                      <a:pt x="75" y="484"/>
                      <a:pt x="12" y="968"/>
                      <a:pt x="1" y="1451"/>
                    </a:cubicBezTo>
                    <a:cubicBezTo>
                      <a:pt x="64" y="979"/>
                      <a:pt x="169" y="505"/>
                      <a:pt x="316" y="43"/>
                    </a:cubicBezTo>
                    <a:lnTo>
                      <a:pt x="18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834" name="Google Shape;834;p7"/>
              <p:cNvSpPr/>
              <p:nvPr/>
            </p:nvSpPr>
            <p:spPr>
              <a:xfrm>
                <a:off x="4685725" y="352950"/>
                <a:ext cx="16825" cy="33650"/>
              </a:xfrm>
              <a:custGeom>
                <a:avLst/>
                <a:gdLst/>
                <a:ahLst/>
                <a:cxnLst/>
                <a:rect l="l" t="t" r="r" b="b"/>
                <a:pathLst>
                  <a:path w="673" h="1346" extrusionOk="0">
                    <a:moveTo>
                      <a:pt x="526" y="1"/>
                    </a:moveTo>
                    <a:cubicBezTo>
                      <a:pt x="505" y="106"/>
                      <a:pt x="463" y="221"/>
                      <a:pt x="421" y="326"/>
                    </a:cubicBezTo>
                    <a:cubicBezTo>
                      <a:pt x="273" y="673"/>
                      <a:pt x="116" y="999"/>
                      <a:pt x="0" y="1346"/>
                    </a:cubicBezTo>
                    <a:cubicBezTo>
                      <a:pt x="147" y="1020"/>
                      <a:pt x="337" y="704"/>
                      <a:pt x="516" y="379"/>
                    </a:cubicBezTo>
                    <a:cubicBezTo>
                      <a:pt x="579" y="274"/>
                      <a:pt x="642" y="158"/>
                      <a:pt x="673" y="32"/>
                    </a:cubicBezTo>
                    <a:lnTo>
                      <a:pt x="5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835" name="Google Shape;835;p7"/>
              <p:cNvSpPr/>
              <p:nvPr/>
            </p:nvSpPr>
            <p:spPr>
              <a:xfrm>
                <a:off x="4661825" y="330875"/>
                <a:ext cx="17075" cy="33675"/>
              </a:xfrm>
              <a:custGeom>
                <a:avLst/>
                <a:gdLst/>
                <a:ahLst/>
                <a:cxnLst/>
                <a:rect l="l" t="t" r="r" b="b"/>
                <a:pathLst>
                  <a:path w="683" h="1347" extrusionOk="0">
                    <a:moveTo>
                      <a:pt x="547" y="1"/>
                    </a:moveTo>
                    <a:cubicBezTo>
                      <a:pt x="452" y="473"/>
                      <a:pt x="94" y="873"/>
                      <a:pt x="0" y="1346"/>
                    </a:cubicBezTo>
                    <a:cubicBezTo>
                      <a:pt x="147" y="863"/>
                      <a:pt x="547" y="526"/>
                      <a:pt x="683" y="32"/>
                    </a:cubicBezTo>
                    <a:lnTo>
                      <a:pt x="54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836" name="Google Shape;836;p7"/>
              <p:cNvSpPr/>
              <p:nvPr/>
            </p:nvSpPr>
            <p:spPr>
              <a:xfrm>
                <a:off x="4687825" y="326400"/>
                <a:ext cx="41275" cy="13450"/>
              </a:xfrm>
              <a:custGeom>
                <a:avLst/>
                <a:gdLst/>
                <a:ahLst/>
                <a:cxnLst/>
                <a:rect l="l" t="t" r="r" b="b"/>
                <a:pathLst>
                  <a:path w="1651" h="538" extrusionOk="0">
                    <a:moveTo>
                      <a:pt x="1651" y="1"/>
                    </a:moveTo>
                    <a:lnTo>
                      <a:pt x="1651" y="1"/>
                    </a:lnTo>
                    <a:cubicBezTo>
                      <a:pt x="1104" y="117"/>
                      <a:pt x="568" y="390"/>
                      <a:pt x="0" y="390"/>
                    </a:cubicBezTo>
                    <a:lnTo>
                      <a:pt x="11" y="537"/>
                    </a:lnTo>
                    <a:cubicBezTo>
                      <a:pt x="600" y="484"/>
                      <a:pt x="1093" y="169"/>
                      <a:pt x="16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837" name="Google Shape;837;p7"/>
              <p:cNvSpPr/>
              <p:nvPr/>
            </p:nvSpPr>
            <p:spPr>
              <a:xfrm>
                <a:off x="4713850" y="359250"/>
                <a:ext cx="42325" cy="7400"/>
              </a:xfrm>
              <a:custGeom>
                <a:avLst/>
                <a:gdLst/>
                <a:ahLst/>
                <a:cxnLst/>
                <a:rect l="l" t="t" r="r" b="b"/>
                <a:pathLst>
                  <a:path w="1693" h="296" extrusionOk="0">
                    <a:moveTo>
                      <a:pt x="1692" y="1"/>
                    </a:moveTo>
                    <a:cubicBezTo>
                      <a:pt x="1306" y="68"/>
                      <a:pt x="929" y="172"/>
                      <a:pt x="535" y="172"/>
                    </a:cubicBezTo>
                    <a:cubicBezTo>
                      <a:pt x="501" y="172"/>
                      <a:pt x="466" y="171"/>
                      <a:pt x="431" y="169"/>
                    </a:cubicBezTo>
                    <a:lnTo>
                      <a:pt x="0" y="148"/>
                    </a:lnTo>
                    <a:lnTo>
                      <a:pt x="0" y="148"/>
                    </a:lnTo>
                    <a:lnTo>
                      <a:pt x="10" y="295"/>
                    </a:lnTo>
                    <a:lnTo>
                      <a:pt x="431" y="274"/>
                    </a:lnTo>
                    <a:cubicBezTo>
                      <a:pt x="862" y="263"/>
                      <a:pt x="1283" y="106"/>
                      <a:pt x="16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838" name="Google Shape;838;p7"/>
          <p:cNvGrpSpPr/>
          <p:nvPr/>
        </p:nvGrpSpPr>
        <p:grpSpPr>
          <a:xfrm>
            <a:off x="8961172" y="6020906"/>
            <a:ext cx="174004" cy="277363"/>
            <a:chOff x="3797575" y="537425"/>
            <a:chExt cx="23925" cy="25500"/>
          </a:xfrm>
        </p:grpSpPr>
        <p:sp>
          <p:nvSpPr>
            <p:cNvPr id="839" name="Google Shape;839;p7"/>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840" name="Google Shape;840;p7"/>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841" name="Google Shape;841;p7"/>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842" name="Google Shape;842;p7"/>
          <p:cNvGrpSpPr/>
          <p:nvPr/>
        </p:nvGrpSpPr>
        <p:grpSpPr>
          <a:xfrm>
            <a:off x="365708" y="1825061"/>
            <a:ext cx="174004" cy="277363"/>
            <a:chOff x="3797575" y="537425"/>
            <a:chExt cx="23925" cy="25500"/>
          </a:xfrm>
        </p:grpSpPr>
        <p:sp>
          <p:nvSpPr>
            <p:cNvPr id="843" name="Google Shape;843;p7"/>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844" name="Google Shape;844;p7"/>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845" name="Google Shape;845;p7"/>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sp>
        <p:nvSpPr>
          <p:cNvPr id="846" name="Google Shape;846;p7"/>
          <p:cNvSpPr/>
          <p:nvPr/>
        </p:nvSpPr>
        <p:spPr>
          <a:xfrm rot="-5400000">
            <a:off x="7261" y="282814"/>
            <a:ext cx="277366" cy="787500"/>
          </a:xfrm>
          <a:custGeom>
            <a:avLst/>
            <a:gdLst/>
            <a:ahLst/>
            <a:cxnLst/>
            <a:rect l="l" t="t" r="r" b="b"/>
            <a:pathLst>
              <a:path w="1094" h="4647" extrusionOk="0">
                <a:moveTo>
                  <a:pt x="1" y="1"/>
                </a:moveTo>
                <a:lnTo>
                  <a:pt x="1" y="4646"/>
                </a:lnTo>
                <a:cubicBezTo>
                  <a:pt x="1" y="4646"/>
                  <a:pt x="831" y="4142"/>
                  <a:pt x="421" y="3301"/>
                </a:cubicBezTo>
                <a:cubicBezTo>
                  <a:pt x="1094" y="2219"/>
                  <a:pt x="379" y="1672"/>
                  <a:pt x="379" y="1672"/>
                </a:cubicBezTo>
                <a:cubicBezTo>
                  <a:pt x="379" y="1672"/>
                  <a:pt x="673" y="915"/>
                  <a:pt x="1" y="1"/>
                </a:cubicBezTo>
                <a:close/>
              </a:path>
            </a:pathLst>
          </a:custGeom>
          <a:solidFill>
            <a:schemeClr val="accent3"/>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847" name="Google Shape;847;p7"/>
          <p:cNvSpPr/>
          <p:nvPr/>
        </p:nvSpPr>
        <p:spPr>
          <a:xfrm rot="-5400000">
            <a:off x="8909472" y="3186944"/>
            <a:ext cx="277366" cy="787500"/>
          </a:xfrm>
          <a:custGeom>
            <a:avLst/>
            <a:gdLst/>
            <a:ahLst/>
            <a:cxnLst/>
            <a:rect l="l" t="t" r="r" b="b"/>
            <a:pathLst>
              <a:path w="1094" h="4647" extrusionOk="0">
                <a:moveTo>
                  <a:pt x="1" y="1"/>
                </a:moveTo>
                <a:lnTo>
                  <a:pt x="1" y="4646"/>
                </a:lnTo>
                <a:cubicBezTo>
                  <a:pt x="1" y="4646"/>
                  <a:pt x="831" y="4142"/>
                  <a:pt x="421" y="3301"/>
                </a:cubicBezTo>
                <a:cubicBezTo>
                  <a:pt x="1094" y="2219"/>
                  <a:pt x="379" y="1672"/>
                  <a:pt x="379" y="1672"/>
                </a:cubicBezTo>
                <a:cubicBezTo>
                  <a:pt x="379" y="1672"/>
                  <a:pt x="673" y="915"/>
                  <a:pt x="1" y="1"/>
                </a:cubicBezTo>
                <a:close/>
              </a:path>
            </a:pathLst>
          </a:custGeom>
          <a:solidFill>
            <a:schemeClr val="accent3"/>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grpSp>
        <p:nvGrpSpPr>
          <p:cNvPr id="848" name="Google Shape;848;p7"/>
          <p:cNvGrpSpPr/>
          <p:nvPr/>
        </p:nvGrpSpPr>
        <p:grpSpPr>
          <a:xfrm rot="10351514">
            <a:off x="8732211" y="1604981"/>
            <a:ext cx="631863" cy="920901"/>
            <a:chOff x="3342329" y="-2014111"/>
            <a:chExt cx="392190" cy="382045"/>
          </a:xfrm>
        </p:grpSpPr>
        <p:sp>
          <p:nvSpPr>
            <p:cNvPr id="849" name="Google Shape;849;p7"/>
            <p:cNvSpPr/>
            <p:nvPr/>
          </p:nvSpPr>
          <p:spPr>
            <a:xfrm rot="-5400000">
              <a:off x="3347411" y="-2017656"/>
              <a:ext cx="382042" cy="389130"/>
            </a:xfrm>
            <a:custGeom>
              <a:avLst/>
              <a:gdLst/>
              <a:ahLst/>
              <a:cxnLst/>
              <a:rect l="l" t="t" r="r" b="b"/>
              <a:pathLst>
                <a:path w="5120" h="5215" extrusionOk="0">
                  <a:moveTo>
                    <a:pt x="1693" y="3817"/>
                  </a:moveTo>
                  <a:cubicBezTo>
                    <a:pt x="2029" y="3532"/>
                    <a:pt x="2344" y="3238"/>
                    <a:pt x="2660" y="2944"/>
                  </a:cubicBezTo>
                  <a:cubicBezTo>
                    <a:pt x="2323" y="3648"/>
                    <a:pt x="3259" y="4742"/>
                    <a:pt x="3259" y="4742"/>
                  </a:cubicBezTo>
                  <a:cubicBezTo>
                    <a:pt x="3259" y="4742"/>
                    <a:pt x="3753" y="2976"/>
                    <a:pt x="2975" y="2713"/>
                  </a:cubicBezTo>
                  <a:lnTo>
                    <a:pt x="2975" y="2660"/>
                  </a:lnTo>
                  <a:cubicBezTo>
                    <a:pt x="3259" y="2387"/>
                    <a:pt x="3542" y="2103"/>
                    <a:pt x="3827" y="1830"/>
                  </a:cubicBezTo>
                  <a:cubicBezTo>
                    <a:pt x="3701" y="2418"/>
                    <a:pt x="4089" y="3259"/>
                    <a:pt x="4530" y="3522"/>
                  </a:cubicBezTo>
                  <a:cubicBezTo>
                    <a:pt x="4941" y="2850"/>
                    <a:pt x="4551" y="2082"/>
                    <a:pt x="4079" y="1588"/>
                  </a:cubicBezTo>
                  <a:cubicBezTo>
                    <a:pt x="4436" y="1220"/>
                    <a:pt x="4783" y="863"/>
                    <a:pt x="5119" y="453"/>
                  </a:cubicBezTo>
                  <a:lnTo>
                    <a:pt x="4815" y="232"/>
                  </a:lnTo>
                  <a:cubicBezTo>
                    <a:pt x="4625" y="495"/>
                    <a:pt x="4425" y="748"/>
                    <a:pt x="4215" y="1000"/>
                  </a:cubicBezTo>
                  <a:cubicBezTo>
                    <a:pt x="3942" y="516"/>
                    <a:pt x="3101" y="1"/>
                    <a:pt x="2565" y="316"/>
                  </a:cubicBezTo>
                  <a:cubicBezTo>
                    <a:pt x="2744" y="748"/>
                    <a:pt x="3364" y="1399"/>
                    <a:pt x="3963" y="1283"/>
                  </a:cubicBezTo>
                  <a:cubicBezTo>
                    <a:pt x="3764" y="1525"/>
                    <a:pt x="3553" y="1757"/>
                    <a:pt x="3332" y="1988"/>
                  </a:cubicBezTo>
                  <a:cubicBezTo>
                    <a:pt x="2975" y="1462"/>
                    <a:pt x="2218" y="1073"/>
                    <a:pt x="1577" y="1388"/>
                  </a:cubicBezTo>
                  <a:cubicBezTo>
                    <a:pt x="1872" y="1925"/>
                    <a:pt x="2460" y="2355"/>
                    <a:pt x="3080" y="2271"/>
                  </a:cubicBezTo>
                  <a:cubicBezTo>
                    <a:pt x="2975" y="2376"/>
                    <a:pt x="2881" y="2481"/>
                    <a:pt x="2786" y="2586"/>
                  </a:cubicBezTo>
                  <a:cubicBezTo>
                    <a:pt x="2639" y="2724"/>
                    <a:pt x="2502" y="2871"/>
                    <a:pt x="2355" y="3018"/>
                  </a:cubicBezTo>
                  <a:lnTo>
                    <a:pt x="2323" y="3018"/>
                  </a:lnTo>
                  <a:cubicBezTo>
                    <a:pt x="1945" y="2439"/>
                    <a:pt x="957" y="2481"/>
                    <a:pt x="410" y="2681"/>
                  </a:cubicBezTo>
                  <a:cubicBezTo>
                    <a:pt x="663" y="3186"/>
                    <a:pt x="1535" y="3522"/>
                    <a:pt x="2113" y="3280"/>
                  </a:cubicBezTo>
                  <a:cubicBezTo>
                    <a:pt x="1956" y="3438"/>
                    <a:pt x="1798" y="3595"/>
                    <a:pt x="1630" y="3754"/>
                  </a:cubicBezTo>
                  <a:cubicBezTo>
                    <a:pt x="1220" y="3438"/>
                    <a:pt x="305" y="4153"/>
                    <a:pt x="1" y="5214"/>
                  </a:cubicBezTo>
                  <a:cubicBezTo>
                    <a:pt x="1524" y="4962"/>
                    <a:pt x="1977" y="4184"/>
                    <a:pt x="1693" y="3817"/>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850" name="Google Shape;850;p7"/>
            <p:cNvGrpSpPr/>
            <p:nvPr/>
          </p:nvGrpSpPr>
          <p:grpSpPr>
            <a:xfrm>
              <a:off x="3342329" y="-2014108"/>
              <a:ext cx="392190" cy="382042"/>
              <a:chOff x="4647350" y="309325"/>
              <a:chExt cx="131400" cy="128000"/>
            </a:xfrm>
          </p:grpSpPr>
          <p:sp>
            <p:nvSpPr>
              <p:cNvPr id="851" name="Google Shape;851;p7"/>
              <p:cNvSpPr/>
              <p:nvPr/>
            </p:nvSpPr>
            <p:spPr>
              <a:xfrm>
                <a:off x="4732500" y="387900"/>
                <a:ext cx="46250" cy="49425"/>
              </a:xfrm>
              <a:custGeom>
                <a:avLst/>
                <a:gdLst/>
                <a:ahLst/>
                <a:cxnLst/>
                <a:rect l="l" t="t" r="r" b="b"/>
                <a:pathLst>
                  <a:path w="1850" h="1977" extrusionOk="0">
                    <a:moveTo>
                      <a:pt x="1850" y="1976"/>
                    </a:moveTo>
                    <a:cubicBezTo>
                      <a:pt x="726" y="1661"/>
                      <a:pt x="0" y="663"/>
                      <a:pt x="442" y="284"/>
                    </a:cubicBezTo>
                    <a:cubicBezTo>
                      <a:pt x="799" y="0"/>
                      <a:pt x="1588" y="442"/>
                      <a:pt x="1850" y="197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852" name="Google Shape;852;p7"/>
              <p:cNvSpPr/>
              <p:nvPr/>
            </p:nvSpPr>
            <p:spPr>
              <a:xfrm>
                <a:off x="4709125" y="377900"/>
                <a:ext cx="29975" cy="49175"/>
              </a:xfrm>
              <a:custGeom>
                <a:avLst/>
                <a:gdLst/>
                <a:ahLst/>
                <a:cxnLst/>
                <a:rect l="l" t="t" r="r" b="b"/>
                <a:pathLst>
                  <a:path w="1199" h="1967" extrusionOk="0">
                    <a:moveTo>
                      <a:pt x="662" y="1"/>
                    </a:moveTo>
                    <a:cubicBezTo>
                      <a:pt x="1198" y="526"/>
                      <a:pt x="841" y="1672"/>
                      <a:pt x="241" y="1967"/>
                    </a:cubicBezTo>
                    <a:cubicBezTo>
                      <a:pt x="31" y="1388"/>
                      <a:pt x="0" y="337"/>
                      <a:pt x="6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853" name="Google Shape;853;p7"/>
              <p:cNvSpPr/>
              <p:nvPr/>
            </p:nvSpPr>
            <p:spPr>
              <a:xfrm>
                <a:off x="4715425" y="342450"/>
                <a:ext cx="51250" cy="43625"/>
              </a:xfrm>
              <a:custGeom>
                <a:avLst/>
                <a:gdLst/>
                <a:ahLst/>
                <a:cxnLst/>
                <a:rect l="l" t="t" r="r" b="b"/>
                <a:pathLst>
                  <a:path w="2050" h="1745" extrusionOk="0">
                    <a:moveTo>
                      <a:pt x="0" y="914"/>
                    </a:moveTo>
                    <a:cubicBezTo>
                      <a:pt x="641" y="1745"/>
                      <a:pt x="2050" y="536"/>
                      <a:pt x="2050" y="536"/>
                    </a:cubicBezTo>
                    <a:cubicBezTo>
                      <a:pt x="2050" y="536"/>
                      <a:pt x="147" y="0"/>
                      <a:pt x="0" y="91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854" name="Google Shape;854;p7"/>
              <p:cNvSpPr/>
              <p:nvPr/>
            </p:nvSpPr>
            <p:spPr>
              <a:xfrm>
                <a:off x="4674150" y="351375"/>
                <a:ext cx="37100" cy="46525"/>
              </a:xfrm>
              <a:custGeom>
                <a:avLst/>
                <a:gdLst/>
                <a:ahLst/>
                <a:cxnLst/>
                <a:rect l="l" t="t" r="r" b="b"/>
                <a:pathLst>
                  <a:path w="1484" h="1861" extrusionOk="0">
                    <a:moveTo>
                      <a:pt x="1115" y="1"/>
                    </a:moveTo>
                    <a:cubicBezTo>
                      <a:pt x="1483" y="746"/>
                      <a:pt x="979" y="1514"/>
                      <a:pt x="348" y="1861"/>
                    </a:cubicBezTo>
                    <a:cubicBezTo>
                      <a:pt x="1" y="1157"/>
                      <a:pt x="516" y="305"/>
                      <a:pt x="11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855" name="Google Shape;855;p7"/>
              <p:cNvSpPr/>
              <p:nvPr/>
            </p:nvSpPr>
            <p:spPr>
              <a:xfrm>
                <a:off x="4685475" y="313275"/>
                <a:ext cx="50725" cy="35500"/>
              </a:xfrm>
              <a:custGeom>
                <a:avLst/>
                <a:gdLst/>
                <a:ahLst/>
                <a:cxnLst/>
                <a:rect l="l" t="t" r="r" b="b"/>
                <a:pathLst>
                  <a:path w="2029" h="1420" extrusionOk="0">
                    <a:moveTo>
                      <a:pt x="0" y="978"/>
                    </a:moveTo>
                    <a:cubicBezTo>
                      <a:pt x="547" y="1419"/>
                      <a:pt x="1713" y="967"/>
                      <a:pt x="2028" y="431"/>
                    </a:cubicBezTo>
                    <a:cubicBezTo>
                      <a:pt x="1314" y="0"/>
                      <a:pt x="494" y="463"/>
                      <a:pt x="0" y="97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856" name="Google Shape;856;p7"/>
              <p:cNvSpPr/>
              <p:nvPr/>
            </p:nvSpPr>
            <p:spPr>
              <a:xfrm>
                <a:off x="4647350" y="330075"/>
                <a:ext cx="41825" cy="43125"/>
              </a:xfrm>
              <a:custGeom>
                <a:avLst/>
                <a:gdLst/>
                <a:ahLst/>
                <a:cxnLst/>
                <a:rect l="l" t="t" r="r" b="b"/>
                <a:pathLst>
                  <a:path w="1673" h="1725" extrusionOk="0">
                    <a:moveTo>
                      <a:pt x="1178" y="1"/>
                    </a:moveTo>
                    <a:cubicBezTo>
                      <a:pt x="1672" y="684"/>
                      <a:pt x="863" y="1514"/>
                      <a:pt x="358" y="1725"/>
                    </a:cubicBezTo>
                    <a:cubicBezTo>
                      <a:pt x="1" y="1136"/>
                      <a:pt x="663" y="169"/>
                      <a:pt x="11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857" name="Google Shape;857;p7"/>
              <p:cNvSpPr/>
              <p:nvPr/>
            </p:nvSpPr>
            <p:spPr>
              <a:xfrm>
                <a:off x="4653925" y="309325"/>
                <a:ext cx="113550" cy="114325"/>
              </a:xfrm>
              <a:custGeom>
                <a:avLst/>
                <a:gdLst/>
                <a:ahLst/>
                <a:cxnLst/>
                <a:rect l="l" t="t" r="r" b="b"/>
                <a:pathLst>
                  <a:path w="4542" h="4573" extrusionOk="0">
                    <a:moveTo>
                      <a:pt x="232" y="1"/>
                    </a:moveTo>
                    <a:lnTo>
                      <a:pt x="1" y="305"/>
                    </a:lnTo>
                    <a:cubicBezTo>
                      <a:pt x="831" y="915"/>
                      <a:pt x="1598" y="1630"/>
                      <a:pt x="2355" y="2334"/>
                    </a:cubicBezTo>
                    <a:cubicBezTo>
                      <a:pt x="3101" y="3059"/>
                      <a:pt x="3858" y="3785"/>
                      <a:pt x="4541" y="4573"/>
                    </a:cubicBezTo>
                    <a:cubicBezTo>
                      <a:pt x="3574" y="3332"/>
                      <a:pt x="2491" y="2197"/>
                      <a:pt x="1388" y="1083"/>
                    </a:cubicBezTo>
                    <a:cubicBezTo>
                      <a:pt x="1020" y="705"/>
                      <a:pt x="642" y="347"/>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858" name="Google Shape;858;p7"/>
              <p:cNvSpPr/>
              <p:nvPr/>
            </p:nvSpPr>
            <p:spPr>
              <a:xfrm>
                <a:off x="4719350" y="377900"/>
                <a:ext cx="7900" cy="36300"/>
              </a:xfrm>
              <a:custGeom>
                <a:avLst/>
                <a:gdLst/>
                <a:ahLst/>
                <a:cxnLst/>
                <a:rect l="l" t="t" r="r" b="b"/>
                <a:pathLst>
                  <a:path w="316" h="1452" extrusionOk="0">
                    <a:moveTo>
                      <a:pt x="180" y="1"/>
                    </a:moveTo>
                    <a:cubicBezTo>
                      <a:pt x="75" y="484"/>
                      <a:pt x="12" y="968"/>
                      <a:pt x="1" y="1451"/>
                    </a:cubicBezTo>
                    <a:cubicBezTo>
                      <a:pt x="64" y="979"/>
                      <a:pt x="169" y="505"/>
                      <a:pt x="316" y="43"/>
                    </a:cubicBezTo>
                    <a:lnTo>
                      <a:pt x="18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859" name="Google Shape;859;p7"/>
              <p:cNvSpPr/>
              <p:nvPr/>
            </p:nvSpPr>
            <p:spPr>
              <a:xfrm>
                <a:off x="4685725" y="352950"/>
                <a:ext cx="16825" cy="33650"/>
              </a:xfrm>
              <a:custGeom>
                <a:avLst/>
                <a:gdLst/>
                <a:ahLst/>
                <a:cxnLst/>
                <a:rect l="l" t="t" r="r" b="b"/>
                <a:pathLst>
                  <a:path w="673" h="1346" extrusionOk="0">
                    <a:moveTo>
                      <a:pt x="526" y="1"/>
                    </a:moveTo>
                    <a:cubicBezTo>
                      <a:pt x="505" y="106"/>
                      <a:pt x="463" y="221"/>
                      <a:pt x="421" y="326"/>
                    </a:cubicBezTo>
                    <a:cubicBezTo>
                      <a:pt x="273" y="673"/>
                      <a:pt x="116" y="999"/>
                      <a:pt x="0" y="1346"/>
                    </a:cubicBezTo>
                    <a:cubicBezTo>
                      <a:pt x="147" y="1020"/>
                      <a:pt x="337" y="704"/>
                      <a:pt x="516" y="379"/>
                    </a:cubicBezTo>
                    <a:cubicBezTo>
                      <a:pt x="579" y="274"/>
                      <a:pt x="642" y="158"/>
                      <a:pt x="673" y="32"/>
                    </a:cubicBezTo>
                    <a:lnTo>
                      <a:pt x="5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860" name="Google Shape;860;p7"/>
              <p:cNvSpPr/>
              <p:nvPr/>
            </p:nvSpPr>
            <p:spPr>
              <a:xfrm>
                <a:off x="4661825" y="330875"/>
                <a:ext cx="17075" cy="33675"/>
              </a:xfrm>
              <a:custGeom>
                <a:avLst/>
                <a:gdLst/>
                <a:ahLst/>
                <a:cxnLst/>
                <a:rect l="l" t="t" r="r" b="b"/>
                <a:pathLst>
                  <a:path w="683" h="1347" extrusionOk="0">
                    <a:moveTo>
                      <a:pt x="547" y="1"/>
                    </a:moveTo>
                    <a:cubicBezTo>
                      <a:pt x="452" y="473"/>
                      <a:pt x="94" y="873"/>
                      <a:pt x="0" y="1346"/>
                    </a:cubicBezTo>
                    <a:cubicBezTo>
                      <a:pt x="147" y="863"/>
                      <a:pt x="547" y="526"/>
                      <a:pt x="683" y="32"/>
                    </a:cubicBezTo>
                    <a:lnTo>
                      <a:pt x="5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861" name="Google Shape;861;p7"/>
              <p:cNvSpPr/>
              <p:nvPr/>
            </p:nvSpPr>
            <p:spPr>
              <a:xfrm>
                <a:off x="4687825" y="326400"/>
                <a:ext cx="41275" cy="13450"/>
              </a:xfrm>
              <a:custGeom>
                <a:avLst/>
                <a:gdLst/>
                <a:ahLst/>
                <a:cxnLst/>
                <a:rect l="l" t="t" r="r" b="b"/>
                <a:pathLst>
                  <a:path w="1651" h="538" extrusionOk="0">
                    <a:moveTo>
                      <a:pt x="1651" y="1"/>
                    </a:moveTo>
                    <a:lnTo>
                      <a:pt x="1651" y="1"/>
                    </a:lnTo>
                    <a:cubicBezTo>
                      <a:pt x="1104" y="117"/>
                      <a:pt x="568" y="390"/>
                      <a:pt x="0" y="390"/>
                    </a:cubicBezTo>
                    <a:lnTo>
                      <a:pt x="11" y="537"/>
                    </a:lnTo>
                    <a:cubicBezTo>
                      <a:pt x="600" y="484"/>
                      <a:pt x="1093" y="169"/>
                      <a:pt x="16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862" name="Google Shape;862;p7"/>
              <p:cNvSpPr/>
              <p:nvPr/>
            </p:nvSpPr>
            <p:spPr>
              <a:xfrm>
                <a:off x="4713850" y="359250"/>
                <a:ext cx="42325" cy="7400"/>
              </a:xfrm>
              <a:custGeom>
                <a:avLst/>
                <a:gdLst/>
                <a:ahLst/>
                <a:cxnLst/>
                <a:rect l="l" t="t" r="r" b="b"/>
                <a:pathLst>
                  <a:path w="1693" h="296" extrusionOk="0">
                    <a:moveTo>
                      <a:pt x="1692" y="1"/>
                    </a:moveTo>
                    <a:cubicBezTo>
                      <a:pt x="1306" y="68"/>
                      <a:pt x="929" y="172"/>
                      <a:pt x="535" y="172"/>
                    </a:cubicBezTo>
                    <a:cubicBezTo>
                      <a:pt x="501" y="172"/>
                      <a:pt x="466" y="171"/>
                      <a:pt x="431" y="169"/>
                    </a:cubicBezTo>
                    <a:lnTo>
                      <a:pt x="0" y="148"/>
                    </a:lnTo>
                    <a:lnTo>
                      <a:pt x="0" y="148"/>
                    </a:lnTo>
                    <a:lnTo>
                      <a:pt x="10" y="295"/>
                    </a:lnTo>
                    <a:lnTo>
                      <a:pt x="431" y="274"/>
                    </a:lnTo>
                    <a:cubicBezTo>
                      <a:pt x="862" y="263"/>
                      <a:pt x="1283" y="106"/>
                      <a:pt x="16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863" name="Google Shape;863;p7"/>
          <p:cNvGrpSpPr/>
          <p:nvPr/>
        </p:nvGrpSpPr>
        <p:grpSpPr>
          <a:xfrm rot="4233674">
            <a:off x="7944062" y="364141"/>
            <a:ext cx="452732" cy="245235"/>
            <a:chOff x="7268295" y="4291970"/>
            <a:chExt cx="299601" cy="242790"/>
          </a:xfrm>
        </p:grpSpPr>
        <p:sp>
          <p:nvSpPr>
            <p:cNvPr id="864" name="Google Shape;864;p7"/>
            <p:cNvSpPr/>
            <p:nvPr/>
          </p:nvSpPr>
          <p:spPr>
            <a:xfrm>
              <a:off x="7268295" y="4291970"/>
              <a:ext cx="245800" cy="201647"/>
            </a:xfrm>
            <a:custGeom>
              <a:avLst/>
              <a:gdLst/>
              <a:ahLst/>
              <a:cxnLst/>
              <a:rect l="l" t="t" r="r" b="b"/>
              <a:pathLst>
                <a:path w="1631" h="1338" extrusionOk="0">
                  <a:moveTo>
                    <a:pt x="189" y="0"/>
                  </a:moveTo>
                  <a:cubicBezTo>
                    <a:pt x="126" y="0"/>
                    <a:pt x="63" y="4"/>
                    <a:pt x="1" y="13"/>
                  </a:cubicBezTo>
                  <a:cubicBezTo>
                    <a:pt x="75" y="391"/>
                    <a:pt x="285" y="728"/>
                    <a:pt x="579" y="969"/>
                  </a:cubicBezTo>
                  <a:cubicBezTo>
                    <a:pt x="874" y="1200"/>
                    <a:pt x="1252" y="1337"/>
                    <a:pt x="1631" y="1337"/>
                  </a:cubicBezTo>
                  <a:cubicBezTo>
                    <a:pt x="1620" y="948"/>
                    <a:pt x="1409" y="570"/>
                    <a:pt x="1115" y="328"/>
                  </a:cubicBezTo>
                  <a:cubicBezTo>
                    <a:pt x="859" y="116"/>
                    <a:pt x="521"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865" name="Google Shape;865;p7"/>
            <p:cNvSpPr/>
            <p:nvPr/>
          </p:nvSpPr>
          <p:spPr>
            <a:xfrm>
              <a:off x="7319082" y="4322714"/>
              <a:ext cx="248814" cy="212045"/>
            </a:xfrm>
            <a:custGeom>
              <a:avLst/>
              <a:gdLst/>
              <a:ahLst/>
              <a:cxnLst/>
              <a:rect l="l" t="t" r="r" b="b"/>
              <a:pathLst>
                <a:path w="1651" h="1407" extrusionOk="0">
                  <a:moveTo>
                    <a:pt x="16" y="1"/>
                  </a:moveTo>
                  <a:cubicBezTo>
                    <a:pt x="11" y="1"/>
                    <a:pt x="6" y="3"/>
                    <a:pt x="0" y="8"/>
                  </a:cubicBezTo>
                  <a:lnTo>
                    <a:pt x="0" y="29"/>
                  </a:lnTo>
                  <a:cubicBezTo>
                    <a:pt x="516" y="534"/>
                    <a:pt x="988" y="965"/>
                    <a:pt x="1619" y="1406"/>
                  </a:cubicBezTo>
                  <a:lnTo>
                    <a:pt x="1630" y="1406"/>
                  </a:lnTo>
                  <a:cubicBezTo>
                    <a:pt x="1640" y="1406"/>
                    <a:pt x="1640" y="1406"/>
                    <a:pt x="1651" y="1396"/>
                  </a:cubicBezTo>
                  <a:cubicBezTo>
                    <a:pt x="1651" y="1396"/>
                    <a:pt x="1651" y="1385"/>
                    <a:pt x="1640" y="1375"/>
                  </a:cubicBezTo>
                  <a:cubicBezTo>
                    <a:pt x="1009" y="933"/>
                    <a:pt x="547" y="513"/>
                    <a:pt x="32" y="8"/>
                  </a:cubicBezTo>
                  <a:cubicBezTo>
                    <a:pt x="27" y="3"/>
                    <a:pt x="22" y="1"/>
                    <a:pt x="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sp>
        <p:nvSpPr>
          <p:cNvPr id="866" name="Google Shape;866;p7"/>
          <p:cNvSpPr txBox="1">
            <a:spLocks noGrp="1"/>
          </p:cNvSpPr>
          <p:nvPr>
            <p:ph type="title"/>
          </p:nvPr>
        </p:nvSpPr>
        <p:spPr>
          <a:xfrm>
            <a:off x="727251" y="672484"/>
            <a:ext cx="4703185" cy="865413"/>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en-US"/>
              <a:t>Click to edit Master title style</a:t>
            </a:r>
            <a:endParaRPr/>
          </a:p>
        </p:txBody>
      </p:sp>
      <p:sp>
        <p:nvSpPr>
          <p:cNvPr id="867" name="Google Shape;867;p7"/>
          <p:cNvSpPr txBox="1">
            <a:spLocks noGrp="1"/>
          </p:cNvSpPr>
          <p:nvPr>
            <p:ph type="subTitle" idx="1"/>
          </p:nvPr>
        </p:nvSpPr>
        <p:spPr>
          <a:xfrm>
            <a:off x="727251" y="2402630"/>
            <a:ext cx="4703185" cy="3822507"/>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Nunito Light"/>
              <a:buChar char="●"/>
              <a:defRPr/>
            </a:lvl1pPr>
            <a:lvl2pPr lvl="1" algn="ctr" rtl="0">
              <a:lnSpc>
                <a:spcPct val="100000"/>
              </a:lnSpc>
              <a:spcBef>
                <a:spcPts val="0"/>
              </a:spcBef>
              <a:spcAft>
                <a:spcPts val="0"/>
              </a:spcAft>
              <a:buClr>
                <a:srgbClr val="E76A28"/>
              </a:buClr>
              <a:buSzPts val="1400"/>
              <a:buFont typeface="Nunito Light"/>
              <a:buChar char="○"/>
              <a:defRPr/>
            </a:lvl2pPr>
            <a:lvl3pPr lvl="2" algn="ctr" rtl="0">
              <a:lnSpc>
                <a:spcPct val="100000"/>
              </a:lnSpc>
              <a:spcBef>
                <a:spcPts val="1616"/>
              </a:spcBef>
              <a:spcAft>
                <a:spcPts val="0"/>
              </a:spcAft>
              <a:buClr>
                <a:srgbClr val="E76A28"/>
              </a:buClr>
              <a:buSzPts val="1400"/>
              <a:buFont typeface="Nunito Light"/>
              <a:buChar char="■"/>
              <a:defRPr/>
            </a:lvl3pPr>
            <a:lvl4pPr lvl="3" algn="ctr" rtl="0">
              <a:lnSpc>
                <a:spcPct val="100000"/>
              </a:lnSpc>
              <a:spcBef>
                <a:spcPts val="1616"/>
              </a:spcBef>
              <a:spcAft>
                <a:spcPts val="0"/>
              </a:spcAft>
              <a:buClr>
                <a:srgbClr val="E76A28"/>
              </a:buClr>
              <a:buSzPts val="1400"/>
              <a:buFont typeface="Nunito Light"/>
              <a:buChar char="●"/>
              <a:defRPr/>
            </a:lvl4pPr>
            <a:lvl5pPr lvl="4" algn="ctr" rtl="0">
              <a:lnSpc>
                <a:spcPct val="100000"/>
              </a:lnSpc>
              <a:spcBef>
                <a:spcPts val="1616"/>
              </a:spcBef>
              <a:spcAft>
                <a:spcPts val="0"/>
              </a:spcAft>
              <a:buClr>
                <a:srgbClr val="E76A28"/>
              </a:buClr>
              <a:buSzPts val="1400"/>
              <a:buFont typeface="Nunito Light"/>
              <a:buChar char="○"/>
              <a:defRPr/>
            </a:lvl5pPr>
            <a:lvl6pPr lvl="5" algn="ctr" rtl="0">
              <a:lnSpc>
                <a:spcPct val="100000"/>
              </a:lnSpc>
              <a:spcBef>
                <a:spcPts val="1616"/>
              </a:spcBef>
              <a:spcAft>
                <a:spcPts val="0"/>
              </a:spcAft>
              <a:buClr>
                <a:srgbClr val="999999"/>
              </a:buClr>
              <a:buSzPts val="1400"/>
              <a:buFont typeface="Nunito Light"/>
              <a:buChar char="■"/>
              <a:defRPr/>
            </a:lvl6pPr>
            <a:lvl7pPr lvl="6" algn="ctr" rtl="0">
              <a:lnSpc>
                <a:spcPct val="100000"/>
              </a:lnSpc>
              <a:spcBef>
                <a:spcPts val="1616"/>
              </a:spcBef>
              <a:spcAft>
                <a:spcPts val="0"/>
              </a:spcAft>
              <a:buClr>
                <a:srgbClr val="999999"/>
              </a:buClr>
              <a:buSzPts val="1400"/>
              <a:buFont typeface="Nunito Light"/>
              <a:buChar char="●"/>
              <a:defRPr/>
            </a:lvl7pPr>
            <a:lvl8pPr lvl="7" algn="ctr" rtl="0">
              <a:lnSpc>
                <a:spcPct val="100000"/>
              </a:lnSpc>
              <a:spcBef>
                <a:spcPts val="1616"/>
              </a:spcBef>
              <a:spcAft>
                <a:spcPts val="0"/>
              </a:spcAft>
              <a:buClr>
                <a:srgbClr val="999999"/>
              </a:buClr>
              <a:buSzPts val="1400"/>
              <a:buFont typeface="Nunito Light"/>
              <a:buChar char="○"/>
              <a:defRPr/>
            </a:lvl8pPr>
            <a:lvl9pPr lvl="8" algn="ctr" rtl="0">
              <a:lnSpc>
                <a:spcPct val="100000"/>
              </a:lnSpc>
              <a:spcBef>
                <a:spcPts val="1616"/>
              </a:spcBef>
              <a:spcAft>
                <a:spcPts val="1616"/>
              </a:spcAft>
              <a:buClr>
                <a:srgbClr val="999999"/>
              </a:buClr>
              <a:buSzPts val="1400"/>
              <a:buFont typeface="Nunito Light"/>
              <a:buChar char="■"/>
              <a:defRPr/>
            </a:lvl9pPr>
          </a:lstStyle>
          <a:p>
            <a:r>
              <a:rPr lang="en-US"/>
              <a:t>Click to edit Master subtitle style</a:t>
            </a:r>
            <a:endParaRPr/>
          </a:p>
        </p:txBody>
      </p:sp>
      <p:sp>
        <p:nvSpPr>
          <p:cNvPr id="868" name="Google Shape;868;p7"/>
          <p:cNvSpPr>
            <a:spLocks noGrp="1"/>
          </p:cNvSpPr>
          <p:nvPr>
            <p:ph type="pic" idx="2"/>
          </p:nvPr>
        </p:nvSpPr>
        <p:spPr>
          <a:xfrm>
            <a:off x="5613917" y="2370670"/>
            <a:ext cx="2597798" cy="3886427"/>
          </a:xfrm>
          <a:prstGeom prst="ellipse">
            <a:avLst/>
          </a:prstGeom>
          <a:noFill/>
          <a:ln>
            <a:noFill/>
          </a:ln>
        </p:spPr>
      </p:sp>
    </p:spTree>
    <p:extLst>
      <p:ext uri="{BB962C8B-B14F-4D97-AF65-F5344CB8AC3E}">
        <p14:creationId xmlns:p14="http://schemas.microsoft.com/office/powerpoint/2010/main" val="4122877985"/>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69"/>
        <p:cNvGrpSpPr/>
        <p:nvPr/>
      </p:nvGrpSpPr>
      <p:grpSpPr>
        <a:xfrm>
          <a:off x="0" y="0"/>
          <a:ext cx="0" cy="0"/>
          <a:chOff x="0" y="0"/>
          <a:chExt cx="0" cy="0"/>
        </a:xfrm>
      </p:grpSpPr>
      <p:sp>
        <p:nvSpPr>
          <p:cNvPr id="870" name="Google Shape;870;p8"/>
          <p:cNvSpPr txBox="1">
            <a:spLocks noGrp="1"/>
          </p:cNvSpPr>
          <p:nvPr>
            <p:ph type="title"/>
          </p:nvPr>
        </p:nvSpPr>
        <p:spPr>
          <a:xfrm>
            <a:off x="2341291" y="1975175"/>
            <a:ext cx="4553494" cy="3822053"/>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101"/>
            </a:lvl1pPr>
            <a:lvl2pPr lvl="1">
              <a:spcBef>
                <a:spcPts val="0"/>
              </a:spcBef>
              <a:spcAft>
                <a:spcPts val="0"/>
              </a:spcAft>
              <a:buSzPts val="4800"/>
              <a:buNone/>
              <a:defRPr sz="4849"/>
            </a:lvl2pPr>
            <a:lvl3pPr lvl="2">
              <a:spcBef>
                <a:spcPts val="0"/>
              </a:spcBef>
              <a:spcAft>
                <a:spcPts val="0"/>
              </a:spcAft>
              <a:buSzPts val="4800"/>
              <a:buNone/>
              <a:defRPr sz="4849"/>
            </a:lvl3pPr>
            <a:lvl4pPr lvl="3">
              <a:spcBef>
                <a:spcPts val="0"/>
              </a:spcBef>
              <a:spcAft>
                <a:spcPts val="0"/>
              </a:spcAft>
              <a:buSzPts val="4800"/>
              <a:buNone/>
              <a:defRPr sz="4849"/>
            </a:lvl4pPr>
            <a:lvl5pPr lvl="4">
              <a:spcBef>
                <a:spcPts val="0"/>
              </a:spcBef>
              <a:spcAft>
                <a:spcPts val="0"/>
              </a:spcAft>
              <a:buSzPts val="4800"/>
              <a:buNone/>
              <a:defRPr sz="4849"/>
            </a:lvl5pPr>
            <a:lvl6pPr lvl="5">
              <a:spcBef>
                <a:spcPts val="0"/>
              </a:spcBef>
              <a:spcAft>
                <a:spcPts val="0"/>
              </a:spcAft>
              <a:buSzPts val="4800"/>
              <a:buNone/>
              <a:defRPr sz="4849"/>
            </a:lvl6pPr>
            <a:lvl7pPr lvl="6">
              <a:spcBef>
                <a:spcPts val="0"/>
              </a:spcBef>
              <a:spcAft>
                <a:spcPts val="0"/>
              </a:spcAft>
              <a:buSzPts val="4800"/>
              <a:buNone/>
              <a:defRPr sz="4849"/>
            </a:lvl7pPr>
            <a:lvl8pPr lvl="7">
              <a:spcBef>
                <a:spcPts val="0"/>
              </a:spcBef>
              <a:spcAft>
                <a:spcPts val="0"/>
              </a:spcAft>
              <a:buSzPts val="4800"/>
              <a:buNone/>
              <a:defRPr sz="4849"/>
            </a:lvl8pPr>
            <a:lvl9pPr lvl="8">
              <a:spcBef>
                <a:spcPts val="0"/>
              </a:spcBef>
              <a:spcAft>
                <a:spcPts val="0"/>
              </a:spcAft>
              <a:buSzPts val="4800"/>
              <a:buNone/>
              <a:defRPr sz="4849"/>
            </a:lvl9pPr>
          </a:lstStyle>
          <a:p>
            <a:r>
              <a:rPr lang="en-US"/>
              <a:t>Click to edit Master title style</a:t>
            </a:r>
            <a:endParaRPr/>
          </a:p>
        </p:txBody>
      </p:sp>
    </p:spTree>
    <p:extLst>
      <p:ext uri="{BB962C8B-B14F-4D97-AF65-F5344CB8AC3E}">
        <p14:creationId xmlns:p14="http://schemas.microsoft.com/office/powerpoint/2010/main" val="4053820596"/>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71"/>
        <p:cNvGrpSpPr/>
        <p:nvPr/>
      </p:nvGrpSpPr>
      <p:grpSpPr>
        <a:xfrm>
          <a:off x="0" y="0"/>
          <a:ext cx="0" cy="0"/>
          <a:chOff x="0" y="0"/>
          <a:chExt cx="0" cy="0"/>
        </a:xfrm>
      </p:grpSpPr>
      <p:sp>
        <p:nvSpPr>
          <p:cNvPr id="872" name="Google Shape;872;p9"/>
          <p:cNvSpPr txBox="1">
            <a:spLocks noGrp="1"/>
          </p:cNvSpPr>
          <p:nvPr>
            <p:ph type="title"/>
          </p:nvPr>
        </p:nvSpPr>
        <p:spPr>
          <a:xfrm>
            <a:off x="2157055" y="1912010"/>
            <a:ext cx="4921967" cy="2968427"/>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3500"/>
              <a:buNone/>
              <a:defRPr sz="15152"/>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r>
              <a:rPr lang="en-US"/>
              <a:t>Click to edit Master title style</a:t>
            </a:r>
            <a:endParaRPr/>
          </a:p>
        </p:txBody>
      </p:sp>
      <p:sp>
        <p:nvSpPr>
          <p:cNvPr id="873" name="Google Shape;873;p9"/>
          <p:cNvSpPr txBox="1">
            <a:spLocks noGrp="1"/>
          </p:cNvSpPr>
          <p:nvPr>
            <p:ph type="subTitle" idx="1"/>
          </p:nvPr>
        </p:nvSpPr>
        <p:spPr>
          <a:xfrm>
            <a:off x="2157055" y="4765289"/>
            <a:ext cx="4921967" cy="121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16"/>
              </a:spcBef>
              <a:spcAft>
                <a:spcPts val="0"/>
              </a:spcAft>
              <a:buSzPts val="1400"/>
              <a:buNone/>
              <a:defRPr/>
            </a:lvl3pPr>
            <a:lvl4pPr lvl="3" algn="ctr" rtl="0">
              <a:lnSpc>
                <a:spcPct val="100000"/>
              </a:lnSpc>
              <a:spcBef>
                <a:spcPts val="1616"/>
              </a:spcBef>
              <a:spcAft>
                <a:spcPts val="0"/>
              </a:spcAft>
              <a:buSzPts val="1400"/>
              <a:buNone/>
              <a:defRPr/>
            </a:lvl4pPr>
            <a:lvl5pPr lvl="4" algn="ctr" rtl="0">
              <a:lnSpc>
                <a:spcPct val="100000"/>
              </a:lnSpc>
              <a:spcBef>
                <a:spcPts val="1616"/>
              </a:spcBef>
              <a:spcAft>
                <a:spcPts val="0"/>
              </a:spcAft>
              <a:buSzPts val="1400"/>
              <a:buNone/>
              <a:defRPr/>
            </a:lvl5pPr>
            <a:lvl6pPr lvl="5" algn="ctr" rtl="0">
              <a:lnSpc>
                <a:spcPct val="100000"/>
              </a:lnSpc>
              <a:spcBef>
                <a:spcPts val="1616"/>
              </a:spcBef>
              <a:spcAft>
                <a:spcPts val="0"/>
              </a:spcAft>
              <a:buSzPts val="1400"/>
              <a:buNone/>
              <a:defRPr/>
            </a:lvl6pPr>
            <a:lvl7pPr lvl="6" algn="ctr" rtl="0">
              <a:lnSpc>
                <a:spcPct val="100000"/>
              </a:lnSpc>
              <a:spcBef>
                <a:spcPts val="1616"/>
              </a:spcBef>
              <a:spcAft>
                <a:spcPts val="0"/>
              </a:spcAft>
              <a:buSzPts val="1400"/>
              <a:buNone/>
              <a:defRPr/>
            </a:lvl7pPr>
            <a:lvl8pPr lvl="7" algn="ctr" rtl="0">
              <a:lnSpc>
                <a:spcPct val="100000"/>
              </a:lnSpc>
              <a:spcBef>
                <a:spcPts val="1616"/>
              </a:spcBef>
              <a:spcAft>
                <a:spcPts val="0"/>
              </a:spcAft>
              <a:buSzPts val="1400"/>
              <a:buNone/>
              <a:defRPr/>
            </a:lvl8pPr>
            <a:lvl9pPr lvl="8" algn="ctr" rtl="0">
              <a:lnSpc>
                <a:spcPct val="100000"/>
              </a:lnSpc>
              <a:spcBef>
                <a:spcPts val="1616"/>
              </a:spcBef>
              <a:spcAft>
                <a:spcPts val="1616"/>
              </a:spcAft>
              <a:buSzPts val="1400"/>
              <a:buNone/>
              <a:defRPr/>
            </a:lvl9pPr>
          </a:lstStyle>
          <a:p>
            <a:r>
              <a:rPr lang="en-US"/>
              <a:t>Click to edit Master subtitle style</a:t>
            </a:r>
            <a:endParaRPr/>
          </a:p>
        </p:txBody>
      </p:sp>
      <p:sp>
        <p:nvSpPr>
          <p:cNvPr id="874" name="Google Shape;874;p9"/>
          <p:cNvSpPr/>
          <p:nvPr/>
        </p:nvSpPr>
        <p:spPr>
          <a:xfrm flipH="1">
            <a:off x="5897772" y="-342056"/>
            <a:ext cx="5235786" cy="2894514"/>
          </a:xfrm>
          <a:custGeom>
            <a:avLst/>
            <a:gdLst/>
            <a:ahLst/>
            <a:cxnLst/>
            <a:rect l="l" t="t" r="r" b="b"/>
            <a:pathLst>
              <a:path w="80622" h="29791" extrusionOk="0">
                <a:moveTo>
                  <a:pt x="4775" y="0"/>
                </a:moveTo>
                <a:cubicBezTo>
                  <a:pt x="4775" y="0"/>
                  <a:pt x="1" y="8996"/>
                  <a:pt x="13023" y="10474"/>
                </a:cubicBezTo>
                <a:cubicBezTo>
                  <a:pt x="23627" y="11692"/>
                  <a:pt x="17278" y="22506"/>
                  <a:pt x="28596" y="28466"/>
                </a:cubicBezTo>
                <a:cubicBezTo>
                  <a:pt x="30197" y="29310"/>
                  <a:pt x="32305" y="29790"/>
                  <a:pt x="34648" y="29790"/>
                </a:cubicBezTo>
                <a:cubicBezTo>
                  <a:pt x="40148" y="29790"/>
                  <a:pt x="46941" y="27144"/>
                  <a:pt x="51507" y="20347"/>
                </a:cubicBezTo>
                <a:cubicBezTo>
                  <a:pt x="55077" y="15017"/>
                  <a:pt x="58268" y="12899"/>
                  <a:pt x="63173" y="12899"/>
                </a:cubicBezTo>
                <a:cubicBezTo>
                  <a:pt x="64604" y="12899"/>
                  <a:pt x="66181" y="13079"/>
                  <a:pt x="67957" y="13413"/>
                </a:cubicBezTo>
                <a:cubicBezTo>
                  <a:pt x="68607" y="13536"/>
                  <a:pt x="69226" y="13594"/>
                  <a:pt x="69813" y="13594"/>
                </a:cubicBezTo>
                <a:cubicBezTo>
                  <a:pt x="78819" y="13594"/>
                  <a:pt x="80622" y="0"/>
                  <a:pt x="80622" y="0"/>
                </a:cubicBezTo>
                <a:close/>
              </a:path>
            </a:pathLst>
          </a:custGeom>
          <a:solidFill>
            <a:srgbClr val="F892B4">
              <a:alpha val="4140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875" name="Google Shape;875;p9"/>
          <p:cNvSpPr/>
          <p:nvPr/>
        </p:nvSpPr>
        <p:spPr>
          <a:xfrm rot="-5081888">
            <a:off x="8137234" y="3596730"/>
            <a:ext cx="2989886" cy="2256426"/>
          </a:xfrm>
          <a:custGeom>
            <a:avLst/>
            <a:gdLst/>
            <a:ahLst/>
            <a:cxnLst/>
            <a:rect l="l" t="t" r="r" b="b"/>
            <a:pathLst>
              <a:path w="10388" h="11729" extrusionOk="0">
                <a:moveTo>
                  <a:pt x="6252" y="1"/>
                </a:moveTo>
                <a:lnTo>
                  <a:pt x="6252" y="1"/>
                </a:lnTo>
                <a:cubicBezTo>
                  <a:pt x="4202" y="501"/>
                  <a:pt x="2284" y="1718"/>
                  <a:pt x="1201" y="3518"/>
                </a:cubicBezTo>
                <a:cubicBezTo>
                  <a:pt x="133" y="5337"/>
                  <a:pt x="0" y="7754"/>
                  <a:pt x="1134" y="9521"/>
                </a:cubicBezTo>
                <a:cubicBezTo>
                  <a:pt x="1976" y="10867"/>
                  <a:pt x="3557" y="11729"/>
                  <a:pt x="5120" y="11729"/>
                </a:cubicBezTo>
                <a:cubicBezTo>
                  <a:pt x="5630" y="11729"/>
                  <a:pt x="6139" y="11637"/>
                  <a:pt x="6619" y="11440"/>
                </a:cubicBezTo>
                <a:cubicBezTo>
                  <a:pt x="8404" y="10706"/>
                  <a:pt x="9454" y="8821"/>
                  <a:pt x="9921" y="6953"/>
                </a:cubicBezTo>
                <a:cubicBezTo>
                  <a:pt x="10354" y="5286"/>
                  <a:pt x="10388" y="3402"/>
                  <a:pt x="9405" y="2018"/>
                </a:cubicBezTo>
                <a:cubicBezTo>
                  <a:pt x="8579" y="876"/>
                  <a:pt x="7514" y="52"/>
                  <a:pt x="6624" y="52"/>
                </a:cubicBezTo>
                <a:cubicBezTo>
                  <a:pt x="6435" y="52"/>
                  <a:pt x="6255" y="89"/>
                  <a:pt x="6086" y="168"/>
                </a:cubicBezTo>
                <a:lnTo>
                  <a:pt x="6252" y="1"/>
                </a:lnTo>
                <a:close/>
              </a:path>
            </a:pathLst>
          </a:custGeom>
          <a:solidFill>
            <a:srgbClr val="F892B4">
              <a:alpha val="4140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876" name="Google Shape;876;p9"/>
          <p:cNvSpPr/>
          <p:nvPr/>
        </p:nvSpPr>
        <p:spPr>
          <a:xfrm flipH="1">
            <a:off x="-3024702" y="-342056"/>
            <a:ext cx="5235786" cy="2894514"/>
          </a:xfrm>
          <a:custGeom>
            <a:avLst/>
            <a:gdLst/>
            <a:ahLst/>
            <a:cxnLst/>
            <a:rect l="l" t="t" r="r" b="b"/>
            <a:pathLst>
              <a:path w="80622" h="29791" extrusionOk="0">
                <a:moveTo>
                  <a:pt x="4775" y="0"/>
                </a:moveTo>
                <a:cubicBezTo>
                  <a:pt x="4775" y="0"/>
                  <a:pt x="1" y="8996"/>
                  <a:pt x="13023" y="10474"/>
                </a:cubicBezTo>
                <a:cubicBezTo>
                  <a:pt x="23627" y="11692"/>
                  <a:pt x="17278" y="22506"/>
                  <a:pt x="28596" y="28466"/>
                </a:cubicBezTo>
                <a:cubicBezTo>
                  <a:pt x="30197" y="29310"/>
                  <a:pt x="32305" y="29790"/>
                  <a:pt x="34648" y="29790"/>
                </a:cubicBezTo>
                <a:cubicBezTo>
                  <a:pt x="40148" y="29790"/>
                  <a:pt x="46941" y="27144"/>
                  <a:pt x="51507" y="20347"/>
                </a:cubicBezTo>
                <a:cubicBezTo>
                  <a:pt x="55077" y="15017"/>
                  <a:pt x="58268" y="12899"/>
                  <a:pt x="63173" y="12899"/>
                </a:cubicBezTo>
                <a:cubicBezTo>
                  <a:pt x="64604" y="12899"/>
                  <a:pt x="66181" y="13079"/>
                  <a:pt x="67957" y="13413"/>
                </a:cubicBezTo>
                <a:cubicBezTo>
                  <a:pt x="68607" y="13536"/>
                  <a:pt x="69226" y="13594"/>
                  <a:pt x="69813" y="13594"/>
                </a:cubicBezTo>
                <a:cubicBezTo>
                  <a:pt x="78819" y="13594"/>
                  <a:pt x="80622" y="0"/>
                  <a:pt x="80622" y="0"/>
                </a:cubicBezTo>
                <a:close/>
              </a:path>
            </a:pathLst>
          </a:custGeom>
          <a:solidFill>
            <a:srgbClr val="F892B4">
              <a:alpha val="4140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grpSp>
        <p:nvGrpSpPr>
          <p:cNvPr id="877" name="Google Shape;877;p9"/>
          <p:cNvGrpSpPr/>
          <p:nvPr/>
        </p:nvGrpSpPr>
        <p:grpSpPr>
          <a:xfrm flipH="1">
            <a:off x="8549841" y="5869512"/>
            <a:ext cx="742731" cy="1672605"/>
            <a:chOff x="900964" y="-1155438"/>
            <a:chExt cx="616833" cy="928505"/>
          </a:xfrm>
        </p:grpSpPr>
        <p:sp>
          <p:nvSpPr>
            <p:cNvPr id="878" name="Google Shape;878;p9"/>
            <p:cNvSpPr/>
            <p:nvPr/>
          </p:nvSpPr>
          <p:spPr>
            <a:xfrm rot="-5400000">
              <a:off x="890565" y="-1000566"/>
              <a:ext cx="599013" cy="578215"/>
            </a:xfrm>
            <a:custGeom>
              <a:avLst/>
              <a:gdLst/>
              <a:ahLst/>
              <a:cxnLst/>
              <a:rect l="l" t="t" r="r" b="b"/>
              <a:pathLst>
                <a:path w="4205" h="4059" extrusionOk="0">
                  <a:moveTo>
                    <a:pt x="683" y="2597"/>
                  </a:moveTo>
                  <a:cubicBezTo>
                    <a:pt x="757" y="2513"/>
                    <a:pt x="799" y="2429"/>
                    <a:pt x="809" y="2323"/>
                  </a:cubicBezTo>
                  <a:cubicBezTo>
                    <a:pt x="809" y="2229"/>
                    <a:pt x="788" y="2145"/>
                    <a:pt x="715" y="2082"/>
                  </a:cubicBezTo>
                  <a:cubicBezTo>
                    <a:pt x="641" y="2008"/>
                    <a:pt x="568" y="1977"/>
                    <a:pt x="473" y="1945"/>
                  </a:cubicBezTo>
                  <a:cubicBezTo>
                    <a:pt x="484" y="1683"/>
                    <a:pt x="515" y="1409"/>
                    <a:pt x="568" y="1136"/>
                  </a:cubicBezTo>
                  <a:cubicBezTo>
                    <a:pt x="872" y="1609"/>
                    <a:pt x="1261" y="2019"/>
                    <a:pt x="1703" y="2365"/>
                  </a:cubicBezTo>
                  <a:cubicBezTo>
                    <a:pt x="1724" y="2692"/>
                    <a:pt x="1818" y="3007"/>
                    <a:pt x="1934" y="3322"/>
                  </a:cubicBezTo>
                  <a:cubicBezTo>
                    <a:pt x="1829" y="3406"/>
                    <a:pt x="1745" y="3512"/>
                    <a:pt x="1734" y="3648"/>
                  </a:cubicBezTo>
                  <a:cubicBezTo>
                    <a:pt x="1713" y="3743"/>
                    <a:pt x="1745" y="3827"/>
                    <a:pt x="1818" y="3890"/>
                  </a:cubicBezTo>
                  <a:cubicBezTo>
                    <a:pt x="1850" y="3921"/>
                    <a:pt x="1892" y="3953"/>
                    <a:pt x="1934" y="3974"/>
                  </a:cubicBezTo>
                  <a:cubicBezTo>
                    <a:pt x="2049" y="4058"/>
                    <a:pt x="2249" y="4047"/>
                    <a:pt x="2344" y="3974"/>
                  </a:cubicBezTo>
                  <a:lnTo>
                    <a:pt x="2407" y="3911"/>
                  </a:lnTo>
                  <a:cubicBezTo>
                    <a:pt x="2481" y="3837"/>
                    <a:pt x="2523" y="3753"/>
                    <a:pt x="2533" y="3648"/>
                  </a:cubicBezTo>
                  <a:cubicBezTo>
                    <a:pt x="2533" y="3554"/>
                    <a:pt x="2512" y="3470"/>
                    <a:pt x="2439" y="3396"/>
                  </a:cubicBezTo>
                  <a:cubicBezTo>
                    <a:pt x="2355" y="3322"/>
                    <a:pt x="2270" y="3290"/>
                    <a:pt x="2165" y="3269"/>
                  </a:cubicBezTo>
                  <a:cubicBezTo>
                    <a:pt x="2133" y="3259"/>
                    <a:pt x="2102" y="3259"/>
                    <a:pt x="2070" y="3259"/>
                  </a:cubicBezTo>
                  <a:cubicBezTo>
                    <a:pt x="1976" y="3007"/>
                    <a:pt x="1902" y="2744"/>
                    <a:pt x="1860" y="2482"/>
                  </a:cubicBezTo>
                  <a:cubicBezTo>
                    <a:pt x="2102" y="2650"/>
                    <a:pt x="2355" y="2807"/>
                    <a:pt x="2617" y="2933"/>
                  </a:cubicBezTo>
                  <a:cubicBezTo>
                    <a:pt x="2869" y="3059"/>
                    <a:pt x="3142" y="3164"/>
                    <a:pt x="3427" y="3238"/>
                  </a:cubicBezTo>
                  <a:cubicBezTo>
                    <a:pt x="3406" y="3269"/>
                    <a:pt x="3406" y="3301"/>
                    <a:pt x="3395" y="3343"/>
                  </a:cubicBezTo>
                  <a:cubicBezTo>
                    <a:pt x="3385" y="3427"/>
                    <a:pt x="3406" y="3512"/>
                    <a:pt x="3490" y="3585"/>
                  </a:cubicBezTo>
                  <a:cubicBezTo>
                    <a:pt x="3521" y="3617"/>
                    <a:pt x="3563" y="3638"/>
                    <a:pt x="3595" y="3669"/>
                  </a:cubicBezTo>
                  <a:cubicBezTo>
                    <a:pt x="3721" y="3753"/>
                    <a:pt x="3910" y="3732"/>
                    <a:pt x="4004" y="3659"/>
                  </a:cubicBezTo>
                  <a:cubicBezTo>
                    <a:pt x="4025" y="3638"/>
                    <a:pt x="4046" y="3627"/>
                    <a:pt x="4067" y="3606"/>
                  </a:cubicBezTo>
                  <a:cubicBezTo>
                    <a:pt x="4141" y="3533"/>
                    <a:pt x="4193" y="3438"/>
                    <a:pt x="4193" y="3332"/>
                  </a:cubicBezTo>
                  <a:cubicBezTo>
                    <a:pt x="4204" y="3238"/>
                    <a:pt x="4172" y="3164"/>
                    <a:pt x="4099" y="3091"/>
                  </a:cubicBezTo>
                  <a:cubicBezTo>
                    <a:pt x="4025" y="3017"/>
                    <a:pt x="3931" y="2975"/>
                    <a:pt x="3836" y="2954"/>
                  </a:cubicBezTo>
                  <a:cubicBezTo>
                    <a:pt x="3763" y="2944"/>
                    <a:pt x="3689" y="2944"/>
                    <a:pt x="3626" y="2986"/>
                  </a:cubicBezTo>
                  <a:cubicBezTo>
                    <a:pt x="3595" y="3017"/>
                    <a:pt x="3563" y="3038"/>
                    <a:pt x="3532" y="3070"/>
                  </a:cubicBezTo>
                  <a:cubicBezTo>
                    <a:pt x="3226" y="2986"/>
                    <a:pt x="2932" y="2881"/>
                    <a:pt x="2649" y="2734"/>
                  </a:cubicBezTo>
                  <a:cubicBezTo>
                    <a:pt x="2838" y="2555"/>
                    <a:pt x="3027" y="2386"/>
                    <a:pt x="3237" y="2229"/>
                  </a:cubicBezTo>
                  <a:cubicBezTo>
                    <a:pt x="3258" y="2250"/>
                    <a:pt x="3290" y="2271"/>
                    <a:pt x="3322" y="2292"/>
                  </a:cubicBezTo>
                  <a:cubicBezTo>
                    <a:pt x="3437" y="2376"/>
                    <a:pt x="3637" y="2355"/>
                    <a:pt x="3731" y="2281"/>
                  </a:cubicBezTo>
                  <a:cubicBezTo>
                    <a:pt x="3752" y="2271"/>
                    <a:pt x="3773" y="2250"/>
                    <a:pt x="3784" y="2229"/>
                  </a:cubicBezTo>
                  <a:cubicBezTo>
                    <a:pt x="3857" y="2155"/>
                    <a:pt x="3910" y="2061"/>
                    <a:pt x="3920" y="1956"/>
                  </a:cubicBezTo>
                  <a:cubicBezTo>
                    <a:pt x="3920" y="1872"/>
                    <a:pt x="3889" y="1788"/>
                    <a:pt x="3815" y="1714"/>
                  </a:cubicBezTo>
                  <a:cubicBezTo>
                    <a:pt x="3742" y="1641"/>
                    <a:pt x="3658" y="1599"/>
                    <a:pt x="3553" y="1578"/>
                  </a:cubicBezTo>
                  <a:cubicBezTo>
                    <a:pt x="3479" y="1567"/>
                    <a:pt x="3406" y="1567"/>
                    <a:pt x="3343" y="1620"/>
                  </a:cubicBezTo>
                  <a:cubicBezTo>
                    <a:pt x="3226" y="1704"/>
                    <a:pt x="3142" y="1809"/>
                    <a:pt x="3121" y="1966"/>
                  </a:cubicBezTo>
                  <a:cubicBezTo>
                    <a:pt x="3111" y="2019"/>
                    <a:pt x="3111" y="2071"/>
                    <a:pt x="3142" y="2124"/>
                  </a:cubicBezTo>
                  <a:cubicBezTo>
                    <a:pt x="2911" y="2281"/>
                    <a:pt x="2712" y="2471"/>
                    <a:pt x="2512" y="2660"/>
                  </a:cubicBezTo>
                  <a:cubicBezTo>
                    <a:pt x="2060" y="2418"/>
                    <a:pt x="1640" y="2103"/>
                    <a:pt x="1282" y="1725"/>
                  </a:cubicBezTo>
                  <a:cubicBezTo>
                    <a:pt x="1577" y="1588"/>
                    <a:pt x="1860" y="1430"/>
                    <a:pt x="2144" y="1251"/>
                  </a:cubicBezTo>
                  <a:lnTo>
                    <a:pt x="2154" y="1251"/>
                  </a:lnTo>
                  <a:cubicBezTo>
                    <a:pt x="2270" y="1335"/>
                    <a:pt x="2470" y="1325"/>
                    <a:pt x="2565" y="1251"/>
                  </a:cubicBezTo>
                  <a:cubicBezTo>
                    <a:pt x="2586" y="1230"/>
                    <a:pt x="2607" y="1209"/>
                    <a:pt x="2617" y="1188"/>
                  </a:cubicBezTo>
                  <a:cubicBezTo>
                    <a:pt x="2691" y="1115"/>
                    <a:pt x="2743" y="1031"/>
                    <a:pt x="2754" y="926"/>
                  </a:cubicBezTo>
                  <a:cubicBezTo>
                    <a:pt x="2754" y="831"/>
                    <a:pt x="2722" y="747"/>
                    <a:pt x="2649" y="674"/>
                  </a:cubicBezTo>
                  <a:cubicBezTo>
                    <a:pt x="2575" y="600"/>
                    <a:pt x="2491" y="569"/>
                    <a:pt x="2386" y="548"/>
                  </a:cubicBezTo>
                  <a:cubicBezTo>
                    <a:pt x="2312" y="527"/>
                    <a:pt x="2238" y="537"/>
                    <a:pt x="2175" y="579"/>
                  </a:cubicBezTo>
                  <a:cubicBezTo>
                    <a:pt x="2060" y="663"/>
                    <a:pt x="1965" y="779"/>
                    <a:pt x="1944" y="926"/>
                  </a:cubicBezTo>
                  <a:cubicBezTo>
                    <a:pt x="1934" y="1010"/>
                    <a:pt x="1955" y="1083"/>
                    <a:pt x="2018" y="1146"/>
                  </a:cubicBezTo>
                  <a:cubicBezTo>
                    <a:pt x="1745" y="1325"/>
                    <a:pt x="1472" y="1483"/>
                    <a:pt x="1177" y="1620"/>
                  </a:cubicBezTo>
                  <a:cubicBezTo>
                    <a:pt x="1009" y="1430"/>
                    <a:pt x="862" y="1230"/>
                    <a:pt x="725" y="1031"/>
                  </a:cubicBezTo>
                  <a:cubicBezTo>
                    <a:pt x="536" y="747"/>
                    <a:pt x="379" y="442"/>
                    <a:pt x="262" y="116"/>
                  </a:cubicBezTo>
                  <a:cubicBezTo>
                    <a:pt x="231" y="1"/>
                    <a:pt x="42" y="53"/>
                    <a:pt x="84" y="169"/>
                  </a:cubicBezTo>
                  <a:cubicBezTo>
                    <a:pt x="178" y="442"/>
                    <a:pt x="305" y="705"/>
                    <a:pt x="452" y="957"/>
                  </a:cubicBezTo>
                  <a:cubicBezTo>
                    <a:pt x="379" y="1283"/>
                    <a:pt x="336" y="1609"/>
                    <a:pt x="326" y="1945"/>
                  </a:cubicBezTo>
                  <a:cubicBezTo>
                    <a:pt x="294" y="1945"/>
                    <a:pt x="262" y="1956"/>
                    <a:pt x="231" y="1977"/>
                  </a:cubicBezTo>
                  <a:cubicBezTo>
                    <a:pt x="115" y="2061"/>
                    <a:pt x="31" y="2176"/>
                    <a:pt x="10" y="2323"/>
                  </a:cubicBezTo>
                  <a:cubicBezTo>
                    <a:pt x="0" y="2418"/>
                    <a:pt x="21" y="2503"/>
                    <a:pt x="94" y="2566"/>
                  </a:cubicBezTo>
                  <a:cubicBezTo>
                    <a:pt x="136" y="2597"/>
                    <a:pt x="168" y="2629"/>
                    <a:pt x="210" y="2650"/>
                  </a:cubicBezTo>
                  <a:cubicBezTo>
                    <a:pt x="336" y="2744"/>
                    <a:pt x="526" y="2723"/>
                    <a:pt x="620" y="2650"/>
                  </a:cubicBezTo>
                  <a:cubicBezTo>
                    <a:pt x="641" y="2629"/>
                    <a:pt x="662" y="2608"/>
                    <a:pt x="683" y="2597"/>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879" name="Google Shape;879;p9"/>
            <p:cNvGrpSpPr/>
            <p:nvPr/>
          </p:nvGrpSpPr>
          <p:grpSpPr>
            <a:xfrm>
              <a:off x="900977" y="-1155438"/>
              <a:ext cx="616819" cy="928505"/>
              <a:chOff x="3918225" y="568425"/>
              <a:chExt cx="108250" cy="162950"/>
            </a:xfrm>
          </p:grpSpPr>
          <p:sp>
            <p:nvSpPr>
              <p:cNvPr id="880" name="Google Shape;880;p9"/>
              <p:cNvSpPr/>
              <p:nvPr/>
            </p:nvSpPr>
            <p:spPr>
              <a:xfrm>
                <a:off x="3918225" y="605425"/>
                <a:ext cx="82550" cy="91675"/>
              </a:xfrm>
              <a:custGeom>
                <a:avLst/>
                <a:gdLst/>
                <a:ahLst/>
                <a:cxnLst/>
                <a:rect l="l" t="t" r="r" b="b"/>
                <a:pathLst>
                  <a:path w="3302" h="3667" extrusionOk="0">
                    <a:moveTo>
                      <a:pt x="3178" y="0"/>
                    </a:moveTo>
                    <a:cubicBezTo>
                      <a:pt x="3141" y="0"/>
                      <a:pt x="3107" y="20"/>
                      <a:pt x="3099" y="65"/>
                    </a:cubicBezTo>
                    <a:cubicBezTo>
                      <a:pt x="2816" y="1263"/>
                      <a:pt x="2038" y="2346"/>
                      <a:pt x="1018" y="3019"/>
                    </a:cubicBezTo>
                    <a:cubicBezTo>
                      <a:pt x="735" y="3208"/>
                      <a:pt x="429" y="3365"/>
                      <a:pt x="104" y="3481"/>
                    </a:cubicBezTo>
                    <a:cubicBezTo>
                      <a:pt x="0" y="3519"/>
                      <a:pt x="32" y="3666"/>
                      <a:pt x="122" y="3666"/>
                    </a:cubicBezTo>
                    <a:cubicBezTo>
                      <a:pt x="133" y="3666"/>
                      <a:pt x="144" y="3664"/>
                      <a:pt x="156" y="3660"/>
                    </a:cubicBezTo>
                    <a:cubicBezTo>
                      <a:pt x="1365" y="3239"/>
                      <a:pt x="2363" y="2272"/>
                      <a:pt x="2921" y="1127"/>
                    </a:cubicBezTo>
                    <a:cubicBezTo>
                      <a:pt x="3078" y="812"/>
                      <a:pt x="3204" y="464"/>
                      <a:pt x="3288" y="118"/>
                    </a:cubicBezTo>
                    <a:cubicBezTo>
                      <a:pt x="3301" y="47"/>
                      <a:pt x="3236" y="0"/>
                      <a:pt x="31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881" name="Google Shape;881;p9"/>
              <p:cNvSpPr/>
              <p:nvPr/>
            </p:nvSpPr>
            <p:spPr>
              <a:xfrm>
                <a:off x="3964750" y="609275"/>
                <a:ext cx="24075" cy="27975"/>
              </a:xfrm>
              <a:custGeom>
                <a:avLst/>
                <a:gdLst/>
                <a:ahLst/>
                <a:cxnLst/>
                <a:rect l="l" t="t" r="r" b="b"/>
                <a:pathLst>
                  <a:path w="963" h="1119" extrusionOk="0">
                    <a:moveTo>
                      <a:pt x="100" y="0"/>
                    </a:moveTo>
                    <a:cubicBezTo>
                      <a:pt x="52" y="0"/>
                      <a:pt x="1" y="53"/>
                      <a:pt x="30" y="111"/>
                    </a:cubicBezTo>
                    <a:cubicBezTo>
                      <a:pt x="229" y="479"/>
                      <a:pt x="513" y="794"/>
                      <a:pt x="808" y="1099"/>
                    </a:cubicBezTo>
                    <a:cubicBezTo>
                      <a:pt x="821" y="1113"/>
                      <a:pt x="837" y="1119"/>
                      <a:pt x="852" y="1119"/>
                    </a:cubicBezTo>
                    <a:cubicBezTo>
                      <a:pt x="908" y="1119"/>
                      <a:pt x="962" y="1043"/>
                      <a:pt x="913" y="994"/>
                    </a:cubicBezTo>
                    <a:cubicBezTo>
                      <a:pt x="629" y="700"/>
                      <a:pt x="355" y="395"/>
                      <a:pt x="156" y="37"/>
                    </a:cubicBezTo>
                    <a:cubicBezTo>
                      <a:pt x="143" y="11"/>
                      <a:pt x="122" y="0"/>
                      <a:pt x="1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882" name="Google Shape;882;p9"/>
              <p:cNvSpPr/>
              <p:nvPr/>
            </p:nvSpPr>
            <p:spPr>
              <a:xfrm>
                <a:off x="3974450" y="643725"/>
                <a:ext cx="37325" cy="12750"/>
              </a:xfrm>
              <a:custGeom>
                <a:avLst/>
                <a:gdLst/>
                <a:ahLst/>
                <a:cxnLst/>
                <a:rect l="l" t="t" r="r" b="b"/>
                <a:pathLst>
                  <a:path w="1493" h="510" extrusionOk="0">
                    <a:moveTo>
                      <a:pt x="1398" y="0"/>
                    </a:moveTo>
                    <a:cubicBezTo>
                      <a:pt x="1391" y="0"/>
                      <a:pt x="1384" y="2"/>
                      <a:pt x="1376" y="5"/>
                    </a:cubicBezTo>
                    <a:cubicBezTo>
                      <a:pt x="955" y="163"/>
                      <a:pt x="546" y="331"/>
                      <a:pt x="104" y="362"/>
                    </a:cubicBezTo>
                    <a:cubicBezTo>
                      <a:pt x="13" y="372"/>
                      <a:pt x="0" y="510"/>
                      <a:pt x="93" y="510"/>
                    </a:cubicBezTo>
                    <a:cubicBezTo>
                      <a:pt x="97" y="510"/>
                      <a:pt x="101" y="509"/>
                      <a:pt x="104" y="509"/>
                    </a:cubicBezTo>
                    <a:cubicBezTo>
                      <a:pt x="556" y="478"/>
                      <a:pt x="987" y="310"/>
                      <a:pt x="1408" y="152"/>
                    </a:cubicBezTo>
                    <a:cubicBezTo>
                      <a:pt x="1493" y="124"/>
                      <a:pt x="1466" y="0"/>
                      <a:pt x="1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883" name="Google Shape;883;p9"/>
              <p:cNvSpPr/>
              <p:nvPr/>
            </p:nvSpPr>
            <p:spPr>
              <a:xfrm>
                <a:off x="3940750" y="638450"/>
                <a:ext cx="22050" cy="33250"/>
              </a:xfrm>
              <a:custGeom>
                <a:avLst/>
                <a:gdLst/>
                <a:ahLst/>
                <a:cxnLst/>
                <a:rect l="l" t="t" r="r" b="b"/>
                <a:pathLst>
                  <a:path w="882" h="1330" extrusionOk="0">
                    <a:moveTo>
                      <a:pt x="104" y="0"/>
                    </a:moveTo>
                    <a:cubicBezTo>
                      <a:pt x="51" y="0"/>
                      <a:pt x="1" y="53"/>
                      <a:pt x="44" y="110"/>
                    </a:cubicBezTo>
                    <a:cubicBezTo>
                      <a:pt x="296" y="479"/>
                      <a:pt x="537" y="878"/>
                      <a:pt x="727" y="1288"/>
                    </a:cubicBezTo>
                    <a:cubicBezTo>
                      <a:pt x="737" y="1318"/>
                      <a:pt x="757" y="1330"/>
                      <a:pt x="779" y="1330"/>
                    </a:cubicBezTo>
                    <a:cubicBezTo>
                      <a:pt x="827" y="1330"/>
                      <a:pt x="882" y="1272"/>
                      <a:pt x="853" y="1214"/>
                    </a:cubicBezTo>
                    <a:cubicBezTo>
                      <a:pt x="664" y="804"/>
                      <a:pt x="432" y="405"/>
                      <a:pt x="170" y="37"/>
                    </a:cubicBezTo>
                    <a:cubicBezTo>
                      <a:pt x="153" y="11"/>
                      <a:pt x="129" y="0"/>
                      <a:pt x="1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884" name="Google Shape;884;p9"/>
              <p:cNvSpPr/>
              <p:nvPr/>
            </p:nvSpPr>
            <p:spPr>
              <a:xfrm>
                <a:off x="3939625" y="684250"/>
                <a:ext cx="39025" cy="6600"/>
              </a:xfrm>
              <a:custGeom>
                <a:avLst/>
                <a:gdLst/>
                <a:ahLst/>
                <a:cxnLst/>
                <a:rect l="l" t="t" r="r" b="b"/>
                <a:pathLst>
                  <a:path w="1561" h="264" extrusionOk="0">
                    <a:moveTo>
                      <a:pt x="101" y="0"/>
                    </a:moveTo>
                    <a:cubicBezTo>
                      <a:pt x="22" y="0"/>
                      <a:pt x="1" y="120"/>
                      <a:pt x="89" y="139"/>
                    </a:cubicBezTo>
                    <a:cubicBezTo>
                      <a:pt x="451" y="215"/>
                      <a:pt x="820" y="264"/>
                      <a:pt x="1190" y="264"/>
                    </a:cubicBezTo>
                    <a:cubicBezTo>
                      <a:pt x="1282" y="264"/>
                      <a:pt x="1374" y="261"/>
                      <a:pt x="1465" y="254"/>
                    </a:cubicBezTo>
                    <a:cubicBezTo>
                      <a:pt x="1557" y="254"/>
                      <a:pt x="1560" y="107"/>
                      <a:pt x="1474" y="107"/>
                    </a:cubicBezTo>
                    <a:cubicBezTo>
                      <a:pt x="1471" y="107"/>
                      <a:pt x="1468" y="107"/>
                      <a:pt x="1465" y="107"/>
                    </a:cubicBezTo>
                    <a:cubicBezTo>
                      <a:pt x="1365" y="114"/>
                      <a:pt x="1264" y="118"/>
                      <a:pt x="1163" y="118"/>
                    </a:cubicBezTo>
                    <a:cubicBezTo>
                      <a:pt x="813" y="118"/>
                      <a:pt x="463" y="76"/>
                      <a:pt x="120" y="2"/>
                    </a:cubicBezTo>
                    <a:cubicBezTo>
                      <a:pt x="113" y="1"/>
                      <a:pt x="107" y="0"/>
                      <a:pt x="1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885" name="Google Shape;885;p9"/>
              <p:cNvSpPr/>
              <p:nvPr/>
            </p:nvSpPr>
            <p:spPr>
              <a:xfrm>
                <a:off x="3991475" y="593900"/>
                <a:ext cx="20275" cy="20525"/>
              </a:xfrm>
              <a:custGeom>
                <a:avLst/>
                <a:gdLst/>
                <a:ahLst/>
                <a:cxnLst/>
                <a:rect l="l" t="t" r="r" b="b"/>
                <a:pathLst>
                  <a:path w="811" h="821" extrusionOk="0">
                    <a:moveTo>
                      <a:pt x="727" y="610"/>
                    </a:moveTo>
                    <a:cubicBezTo>
                      <a:pt x="695" y="642"/>
                      <a:pt x="674" y="684"/>
                      <a:pt x="643" y="715"/>
                    </a:cubicBezTo>
                    <a:cubicBezTo>
                      <a:pt x="579" y="799"/>
                      <a:pt x="495" y="820"/>
                      <a:pt x="400" y="810"/>
                    </a:cubicBezTo>
                    <a:cubicBezTo>
                      <a:pt x="243" y="789"/>
                      <a:pt x="138" y="705"/>
                      <a:pt x="54" y="579"/>
                    </a:cubicBezTo>
                    <a:cubicBezTo>
                      <a:pt x="12" y="516"/>
                      <a:pt x="1" y="442"/>
                      <a:pt x="12" y="369"/>
                    </a:cubicBezTo>
                    <a:cubicBezTo>
                      <a:pt x="33" y="274"/>
                      <a:pt x="75" y="180"/>
                      <a:pt x="148" y="106"/>
                    </a:cubicBezTo>
                    <a:cubicBezTo>
                      <a:pt x="222" y="32"/>
                      <a:pt x="306" y="1"/>
                      <a:pt x="390" y="11"/>
                    </a:cubicBezTo>
                    <a:cubicBezTo>
                      <a:pt x="505" y="11"/>
                      <a:pt x="590" y="64"/>
                      <a:pt x="664" y="138"/>
                    </a:cubicBezTo>
                    <a:cubicBezTo>
                      <a:pt x="685" y="159"/>
                      <a:pt x="706" y="180"/>
                      <a:pt x="716" y="201"/>
                    </a:cubicBezTo>
                    <a:cubicBezTo>
                      <a:pt x="790" y="295"/>
                      <a:pt x="811" y="484"/>
                      <a:pt x="727" y="61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886" name="Google Shape;886;p9"/>
              <p:cNvSpPr/>
              <p:nvPr/>
            </p:nvSpPr>
            <p:spPr>
              <a:xfrm>
                <a:off x="3957075" y="601000"/>
                <a:ext cx="20250" cy="20525"/>
              </a:xfrm>
              <a:custGeom>
                <a:avLst/>
                <a:gdLst/>
                <a:ahLst/>
                <a:cxnLst/>
                <a:rect l="l" t="t" r="r" b="b"/>
                <a:pathLst>
                  <a:path w="810" h="821" extrusionOk="0">
                    <a:moveTo>
                      <a:pt x="725" y="599"/>
                    </a:moveTo>
                    <a:cubicBezTo>
                      <a:pt x="694" y="641"/>
                      <a:pt x="673" y="683"/>
                      <a:pt x="641" y="715"/>
                    </a:cubicBezTo>
                    <a:cubicBezTo>
                      <a:pt x="578" y="789"/>
                      <a:pt x="494" y="821"/>
                      <a:pt x="400" y="810"/>
                    </a:cubicBezTo>
                    <a:cubicBezTo>
                      <a:pt x="253" y="789"/>
                      <a:pt x="137" y="694"/>
                      <a:pt x="53" y="578"/>
                    </a:cubicBezTo>
                    <a:cubicBezTo>
                      <a:pt x="11" y="515"/>
                      <a:pt x="0" y="442"/>
                      <a:pt x="11" y="368"/>
                    </a:cubicBezTo>
                    <a:cubicBezTo>
                      <a:pt x="32" y="263"/>
                      <a:pt x="74" y="179"/>
                      <a:pt x="148" y="106"/>
                    </a:cubicBezTo>
                    <a:cubicBezTo>
                      <a:pt x="221" y="32"/>
                      <a:pt x="305" y="1"/>
                      <a:pt x="389" y="1"/>
                    </a:cubicBezTo>
                    <a:cubicBezTo>
                      <a:pt x="505" y="11"/>
                      <a:pt x="589" y="64"/>
                      <a:pt x="662" y="137"/>
                    </a:cubicBezTo>
                    <a:cubicBezTo>
                      <a:pt x="683" y="148"/>
                      <a:pt x="704" y="169"/>
                      <a:pt x="715" y="200"/>
                    </a:cubicBezTo>
                    <a:cubicBezTo>
                      <a:pt x="799" y="284"/>
                      <a:pt x="809" y="484"/>
                      <a:pt x="725" y="59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887" name="Google Shape;887;p9"/>
              <p:cNvSpPr/>
              <p:nvPr/>
            </p:nvSpPr>
            <p:spPr>
              <a:xfrm>
                <a:off x="3966250" y="678775"/>
                <a:ext cx="20275" cy="20525"/>
              </a:xfrm>
              <a:custGeom>
                <a:avLst/>
                <a:gdLst/>
                <a:ahLst/>
                <a:cxnLst/>
                <a:rect l="l" t="t" r="r" b="b"/>
                <a:pathLst>
                  <a:path w="811" h="821" extrusionOk="0">
                    <a:moveTo>
                      <a:pt x="727" y="600"/>
                    </a:moveTo>
                    <a:cubicBezTo>
                      <a:pt x="695" y="642"/>
                      <a:pt x="674" y="684"/>
                      <a:pt x="643" y="716"/>
                    </a:cubicBezTo>
                    <a:cubicBezTo>
                      <a:pt x="569" y="789"/>
                      <a:pt x="484" y="821"/>
                      <a:pt x="400" y="800"/>
                    </a:cubicBezTo>
                    <a:cubicBezTo>
                      <a:pt x="243" y="779"/>
                      <a:pt x="138" y="695"/>
                      <a:pt x="43" y="579"/>
                    </a:cubicBezTo>
                    <a:cubicBezTo>
                      <a:pt x="1" y="515"/>
                      <a:pt x="1" y="442"/>
                      <a:pt x="12" y="368"/>
                    </a:cubicBezTo>
                    <a:cubicBezTo>
                      <a:pt x="33" y="263"/>
                      <a:pt x="75" y="179"/>
                      <a:pt x="148" y="95"/>
                    </a:cubicBezTo>
                    <a:cubicBezTo>
                      <a:pt x="222" y="22"/>
                      <a:pt x="295" y="1"/>
                      <a:pt x="390" y="1"/>
                    </a:cubicBezTo>
                    <a:cubicBezTo>
                      <a:pt x="495" y="11"/>
                      <a:pt x="590" y="53"/>
                      <a:pt x="664" y="127"/>
                    </a:cubicBezTo>
                    <a:cubicBezTo>
                      <a:pt x="685" y="148"/>
                      <a:pt x="695" y="169"/>
                      <a:pt x="716" y="190"/>
                    </a:cubicBezTo>
                    <a:cubicBezTo>
                      <a:pt x="790" y="284"/>
                      <a:pt x="811" y="473"/>
                      <a:pt x="727" y="60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888" name="Google Shape;888;p9"/>
              <p:cNvSpPr/>
              <p:nvPr/>
            </p:nvSpPr>
            <p:spPr>
              <a:xfrm>
                <a:off x="3999125" y="635700"/>
                <a:ext cx="20525" cy="20500"/>
              </a:xfrm>
              <a:custGeom>
                <a:avLst/>
                <a:gdLst/>
                <a:ahLst/>
                <a:cxnLst/>
                <a:rect l="l" t="t" r="r" b="b"/>
                <a:pathLst>
                  <a:path w="821" h="820" extrusionOk="0">
                    <a:moveTo>
                      <a:pt x="736" y="599"/>
                    </a:moveTo>
                    <a:cubicBezTo>
                      <a:pt x="704" y="641"/>
                      <a:pt x="683" y="683"/>
                      <a:pt x="652" y="715"/>
                    </a:cubicBezTo>
                    <a:cubicBezTo>
                      <a:pt x="578" y="788"/>
                      <a:pt x="494" y="820"/>
                      <a:pt x="410" y="799"/>
                    </a:cubicBezTo>
                    <a:cubicBezTo>
                      <a:pt x="252" y="778"/>
                      <a:pt x="136" y="694"/>
                      <a:pt x="52" y="578"/>
                    </a:cubicBezTo>
                    <a:cubicBezTo>
                      <a:pt x="10" y="515"/>
                      <a:pt x="0" y="442"/>
                      <a:pt x="21" y="368"/>
                    </a:cubicBezTo>
                    <a:cubicBezTo>
                      <a:pt x="42" y="262"/>
                      <a:pt x="84" y="178"/>
                      <a:pt x="157" y="105"/>
                    </a:cubicBezTo>
                    <a:cubicBezTo>
                      <a:pt x="220" y="21"/>
                      <a:pt x="305" y="0"/>
                      <a:pt x="400" y="0"/>
                    </a:cubicBezTo>
                    <a:cubicBezTo>
                      <a:pt x="505" y="10"/>
                      <a:pt x="589" y="52"/>
                      <a:pt x="673" y="126"/>
                    </a:cubicBezTo>
                    <a:cubicBezTo>
                      <a:pt x="683" y="147"/>
                      <a:pt x="704" y="168"/>
                      <a:pt x="725" y="189"/>
                    </a:cubicBezTo>
                    <a:cubicBezTo>
                      <a:pt x="799" y="284"/>
                      <a:pt x="820" y="484"/>
                      <a:pt x="736" y="59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889" name="Google Shape;889;p9"/>
              <p:cNvSpPr/>
              <p:nvPr/>
            </p:nvSpPr>
            <p:spPr>
              <a:xfrm>
                <a:off x="3931050" y="630150"/>
                <a:ext cx="20525" cy="20525"/>
              </a:xfrm>
              <a:custGeom>
                <a:avLst/>
                <a:gdLst/>
                <a:ahLst/>
                <a:cxnLst/>
                <a:rect l="l" t="t" r="r" b="b"/>
                <a:pathLst>
                  <a:path w="821" h="821" extrusionOk="0">
                    <a:moveTo>
                      <a:pt x="736" y="601"/>
                    </a:moveTo>
                    <a:cubicBezTo>
                      <a:pt x="705" y="643"/>
                      <a:pt x="673" y="685"/>
                      <a:pt x="652" y="716"/>
                    </a:cubicBezTo>
                    <a:cubicBezTo>
                      <a:pt x="579" y="790"/>
                      <a:pt x="495" y="821"/>
                      <a:pt x="400" y="811"/>
                    </a:cubicBezTo>
                    <a:cubicBezTo>
                      <a:pt x="253" y="790"/>
                      <a:pt x="138" y="695"/>
                      <a:pt x="53" y="579"/>
                    </a:cubicBezTo>
                    <a:cubicBezTo>
                      <a:pt x="11" y="516"/>
                      <a:pt x="0" y="442"/>
                      <a:pt x="22" y="369"/>
                    </a:cubicBezTo>
                    <a:cubicBezTo>
                      <a:pt x="43" y="274"/>
                      <a:pt x="85" y="180"/>
                      <a:pt x="159" y="106"/>
                    </a:cubicBezTo>
                    <a:cubicBezTo>
                      <a:pt x="222" y="33"/>
                      <a:pt x="306" y="1"/>
                      <a:pt x="400" y="1"/>
                    </a:cubicBezTo>
                    <a:cubicBezTo>
                      <a:pt x="505" y="12"/>
                      <a:pt x="589" y="64"/>
                      <a:pt x="673" y="138"/>
                    </a:cubicBezTo>
                    <a:cubicBezTo>
                      <a:pt x="684" y="148"/>
                      <a:pt x="705" y="169"/>
                      <a:pt x="726" y="201"/>
                    </a:cubicBezTo>
                    <a:cubicBezTo>
                      <a:pt x="799" y="295"/>
                      <a:pt x="820" y="484"/>
                      <a:pt x="736" y="6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890" name="Google Shape;890;p9"/>
              <p:cNvSpPr/>
              <p:nvPr/>
            </p:nvSpPr>
            <p:spPr>
              <a:xfrm>
                <a:off x="4000700" y="600200"/>
                <a:ext cx="8150" cy="8200"/>
              </a:xfrm>
              <a:custGeom>
                <a:avLst/>
                <a:gdLst/>
                <a:ahLst/>
                <a:cxnLst/>
                <a:rect l="l" t="t" r="r" b="b"/>
                <a:pathLst>
                  <a:path w="326" h="328" extrusionOk="0">
                    <a:moveTo>
                      <a:pt x="295" y="243"/>
                    </a:moveTo>
                    <a:cubicBezTo>
                      <a:pt x="284" y="264"/>
                      <a:pt x="274" y="274"/>
                      <a:pt x="263" y="285"/>
                    </a:cubicBezTo>
                    <a:cubicBezTo>
                      <a:pt x="231" y="316"/>
                      <a:pt x="200" y="327"/>
                      <a:pt x="168" y="327"/>
                    </a:cubicBezTo>
                    <a:cubicBezTo>
                      <a:pt x="105" y="316"/>
                      <a:pt x="63" y="285"/>
                      <a:pt x="21" y="232"/>
                    </a:cubicBezTo>
                    <a:cubicBezTo>
                      <a:pt x="10" y="211"/>
                      <a:pt x="0" y="180"/>
                      <a:pt x="10" y="148"/>
                    </a:cubicBezTo>
                    <a:cubicBezTo>
                      <a:pt x="21" y="106"/>
                      <a:pt x="31" y="75"/>
                      <a:pt x="63" y="43"/>
                    </a:cubicBezTo>
                    <a:cubicBezTo>
                      <a:pt x="94" y="12"/>
                      <a:pt x="126" y="1"/>
                      <a:pt x="157" y="1"/>
                    </a:cubicBezTo>
                    <a:cubicBezTo>
                      <a:pt x="200" y="12"/>
                      <a:pt x="242" y="22"/>
                      <a:pt x="274" y="54"/>
                    </a:cubicBezTo>
                    <a:cubicBezTo>
                      <a:pt x="274" y="64"/>
                      <a:pt x="284" y="75"/>
                      <a:pt x="295" y="85"/>
                    </a:cubicBezTo>
                    <a:cubicBezTo>
                      <a:pt x="326" y="117"/>
                      <a:pt x="326" y="190"/>
                      <a:pt x="295" y="24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891" name="Google Shape;891;p9"/>
              <p:cNvSpPr/>
              <p:nvPr/>
            </p:nvSpPr>
            <p:spPr>
              <a:xfrm>
                <a:off x="3966250" y="607300"/>
                <a:ext cx="8200" cy="8175"/>
              </a:xfrm>
              <a:custGeom>
                <a:avLst/>
                <a:gdLst/>
                <a:ahLst/>
                <a:cxnLst/>
                <a:rect l="l" t="t" r="r" b="b"/>
                <a:pathLst>
                  <a:path w="328" h="327" extrusionOk="0">
                    <a:moveTo>
                      <a:pt x="295" y="242"/>
                    </a:moveTo>
                    <a:cubicBezTo>
                      <a:pt x="285" y="253"/>
                      <a:pt x="274" y="274"/>
                      <a:pt x="264" y="284"/>
                    </a:cubicBezTo>
                    <a:cubicBezTo>
                      <a:pt x="232" y="316"/>
                      <a:pt x="201" y="326"/>
                      <a:pt x="169" y="326"/>
                    </a:cubicBezTo>
                    <a:cubicBezTo>
                      <a:pt x="106" y="316"/>
                      <a:pt x="64" y="274"/>
                      <a:pt x="22" y="232"/>
                    </a:cubicBezTo>
                    <a:cubicBezTo>
                      <a:pt x="12" y="211"/>
                      <a:pt x="1" y="179"/>
                      <a:pt x="12" y="148"/>
                    </a:cubicBezTo>
                    <a:cubicBezTo>
                      <a:pt x="22" y="106"/>
                      <a:pt x="33" y="74"/>
                      <a:pt x="64" y="43"/>
                    </a:cubicBezTo>
                    <a:cubicBezTo>
                      <a:pt x="96" y="11"/>
                      <a:pt x="127" y="1"/>
                      <a:pt x="159" y="1"/>
                    </a:cubicBezTo>
                    <a:cubicBezTo>
                      <a:pt x="211" y="1"/>
                      <a:pt x="243" y="22"/>
                      <a:pt x="274" y="53"/>
                    </a:cubicBezTo>
                    <a:cubicBezTo>
                      <a:pt x="274" y="64"/>
                      <a:pt x="285" y="64"/>
                      <a:pt x="295" y="74"/>
                    </a:cubicBezTo>
                    <a:cubicBezTo>
                      <a:pt x="327" y="116"/>
                      <a:pt x="327" y="190"/>
                      <a:pt x="295" y="24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892" name="Google Shape;892;p9"/>
              <p:cNvSpPr/>
              <p:nvPr/>
            </p:nvSpPr>
            <p:spPr>
              <a:xfrm>
                <a:off x="3975475" y="685100"/>
                <a:ext cx="8150" cy="8150"/>
              </a:xfrm>
              <a:custGeom>
                <a:avLst/>
                <a:gdLst/>
                <a:ahLst/>
                <a:cxnLst/>
                <a:rect l="l" t="t" r="r" b="b"/>
                <a:pathLst>
                  <a:path w="326" h="326" extrusionOk="0">
                    <a:moveTo>
                      <a:pt x="295" y="241"/>
                    </a:moveTo>
                    <a:cubicBezTo>
                      <a:pt x="284" y="252"/>
                      <a:pt x="274" y="273"/>
                      <a:pt x="263" y="284"/>
                    </a:cubicBezTo>
                    <a:cubicBezTo>
                      <a:pt x="231" y="315"/>
                      <a:pt x="200" y="326"/>
                      <a:pt x="157" y="315"/>
                    </a:cubicBezTo>
                    <a:cubicBezTo>
                      <a:pt x="105" y="305"/>
                      <a:pt x="52" y="273"/>
                      <a:pt x="21" y="231"/>
                    </a:cubicBezTo>
                    <a:cubicBezTo>
                      <a:pt x="0" y="199"/>
                      <a:pt x="0" y="178"/>
                      <a:pt x="10" y="147"/>
                    </a:cubicBezTo>
                    <a:cubicBezTo>
                      <a:pt x="10" y="105"/>
                      <a:pt x="31" y="63"/>
                      <a:pt x="63" y="42"/>
                    </a:cubicBezTo>
                    <a:cubicBezTo>
                      <a:pt x="84" y="10"/>
                      <a:pt x="126" y="0"/>
                      <a:pt x="157" y="0"/>
                    </a:cubicBezTo>
                    <a:cubicBezTo>
                      <a:pt x="200" y="0"/>
                      <a:pt x="231" y="21"/>
                      <a:pt x="263" y="52"/>
                    </a:cubicBezTo>
                    <a:cubicBezTo>
                      <a:pt x="274" y="52"/>
                      <a:pt x="284" y="63"/>
                      <a:pt x="284" y="73"/>
                    </a:cubicBezTo>
                    <a:cubicBezTo>
                      <a:pt x="316" y="115"/>
                      <a:pt x="326" y="189"/>
                      <a:pt x="295" y="24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893" name="Google Shape;893;p9"/>
              <p:cNvSpPr/>
              <p:nvPr/>
            </p:nvSpPr>
            <p:spPr>
              <a:xfrm>
                <a:off x="4008575" y="642000"/>
                <a:ext cx="8150" cy="8150"/>
              </a:xfrm>
              <a:custGeom>
                <a:avLst/>
                <a:gdLst/>
                <a:ahLst/>
                <a:cxnLst/>
                <a:rect l="l" t="t" r="r" b="b"/>
                <a:pathLst>
                  <a:path w="326" h="326" extrusionOk="0">
                    <a:moveTo>
                      <a:pt x="295" y="242"/>
                    </a:moveTo>
                    <a:cubicBezTo>
                      <a:pt x="284" y="253"/>
                      <a:pt x="274" y="274"/>
                      <a:pt x="253" y="284"/>
                    </a:cubicBezTo>
                    <a:cubicBezTo>
                      <a:pt x="232" y="316"/>
                      <a:pt x="200" y="326"/>
                      <a:pt x="158" y="316"/>
                    </a:cubicBezTo>
                    <a:cubicBezTo>
                      <a:pt x="95" y="316"/>
                      <a:pt x="53" y="274"/>
                      <a:pt x="22" y="232"/>
                    </a:cubicBezTo>
                    <a:cubicBezTo>
                      <a:pt x="1" y="200"/>
                      <a:pt x="1" y="179"/>
                      <a:pt x="11" y="148"/>
                    </a:cubicBezTo>
                    <a:cubicBezTo>
                      <a:pt x="11" y="105"/>
                      <a:pt x="32" y="74"/>
                      <a:pt x="64" y="42"/>
                    </a:cubicBezTo>
                    <a:cubicBezTo>
                      <a:pt x="85" y="10"/>
                      <a:pt x="116" y="0"/>
                      <a:pt x="158" y="0"/>
                    </a:cubicBezTo>
                    <a:cubicBezTo>
                      <a:pt x="200" y="0"/>
                      <a:pt x="232" y="21"/>
                      <a:pt x="263" y="53"/>
                    </a:cubicBezTo>
                    <a:cubicBezTo>
                      <a:pt x="274" y="63"/>
                      <a:pt x="284" y="63"/>
                      <a:pt x="284" y="74"/>
                    </a:cubicBezTo>
                    <a:cubicBezTo>
                      <a:pt x="316" y="116"/>
                      <a:pt x="326" y="190"/>
                      <a:pt x="295" y="24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894" name="Google Shape;894;p9"/>
              <p:cNvSpPr/>
              <p:nvPr/>
            </p:nvSpPr>
            <p:spPr>
              <a:xfrm>
                <a:off x="3940500" y="636475"/>
                <a:ext cx="8200" cy="8175"/>
              </a:xfrm>
              <a:custGeom>
                <a:avLst/>
                <a:gdLst/>
                <a:ahLst/>
                <a:cxnLst/>
                <a:rect l="l" t="t" r="r" b="b"/>
                <a:pathLst>
                  <a:path w="328" h="327" extrusionOk="0">
                    <a:moveTo>
                      <a:pt x="295" y="242"/>
                    </a:moveTo>
                    <a:cubicBezTo>
                      <a:pt x="285" y="253"/>
                      <a:pt x="274" y="274"/>
                      <a:pt x="253" y="284"/>
                    </a:cubicBezTo>
                    <a:cubicBezTo>
                      <a:pt x="232" y="316"/>
                      <a:pt x="201" y="326"/>
                      <a:pt x="159" y="326"/>
                    </a:cubicBezTo>
                    <a:cubicBezTo>
                      <a:pt x="96" y="316"/>
                      <a:pt x="54" y="274"/>
                      <a:pt x="22" y="231"/>
                    </a:cubicBezTo>
                    <a:cubicBezTo>
                      <a:pt x="1" y="210"/>
                      <a:pt x="1" y="179"/>
                      <a:pt x="1" y="147"/>
                    </a:cubicBezTo>
                    <a:cubicBezTo>
                      <a:pt x="12" y="105"/>
                      <a:pt x="33" y="74"/>
                      <a:pt x="64" y="42"/>
                    </a:cubicBezTo>
                    <a:cubicBezTo>
                      <a:pt x="85" y="11"/>
                      <a:pt x="117" y="0"/>
                      <a:pt x="159" y="0"/>
                    </a:cubicBezTo>
                    <a:cubicBezTo>
                      <a:pt x="201" y="0"/>
                      <a:pt x="232" y="21"/>
                      <a:pt x="264" y="53"/>
                    </a:cubicBezTo>
                    <a:cubicBezTo>
                      <a:pt x="274" y="63"/>
                      <a:pt x="285" y="63"/>
                      <a:pt x="285" y="74"/>
                    </a:cubicBezTo>
                    <a:cubicBezTo>
                      <a:pt x="316" y="116"/>
                      <a:pt x="327" y="189"/>
                      <a:pt x="295" y="24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895" name="Google Shape;895;p9"/>
              <p:cNvSpPr/>
              <p:nvPr/>
            </p:nvSpPr>
            <p:spPr>
              <a:xfrm>
                <a:off x="3944450" y="568425"/>
                <a:ext cx="17100" cy="17100"/>
              </a:xfrm>
              <a:custGeom>
                <a:avLst/>
                <a:gdLst/>
                <a:ahLst/>
                <a:cxnLst/>
                <a:rect l="l" t="t" r="r" b="b"/>
                <a:pathLst>
                  <a:path w="684" h="684" extrusionOk="0">
                    <a:moveTo>
                      <a:pt x="347" y="0"/>
                    </a:moveTo>
                    <a:cubicBezTo>
                      <a:pt x="305" y="0"/>
                      <a:pt x="263" y="10"/>
                      <a:pt x="221" y="32"/>
                    </a:cubicBezTo>
                    <a:cubicBezTo>
                      <a:pt x="148" y="74"/>
                      <a:pt x="85" y="137"/>
                      <a:pt x="43" y="211"/>
                    </a:cubicBezTo>
                    <a:cubicBezTo>
                      <a:pt x="11" y="263"/>
                      <a:pt x="1" y="316"/>
                      <a:pt x="11" y="379"/>
                    </a:cubicBezTo>
                    <a:cubicBezTo>
                      <a:pt x="53" y="505"/>
                      <a:pt x="116" y="599"/>
                      <a:pt x="232" y="662"/>
                    </a:cubicBezTo>
                    <a:cubicBezTo>
                      <a:pt x="263" y="673"/>
                      <a:pt x="295" y="683"/>
                      <a:pt x="337" y="683"/>
                    </a:cubicBezTo>
                    <a:cubicBezTo>
                      <a:pt x="368" y="683"/>
                      <a:pt x="410" y="673"/>
                      <a:pt x="442" y="652"/>
                    </a:cubicBezTo>
                    <a:cubicBezTo>
                      <a:pt x="484" y="631"/>
                      <a:pt x="516" y="610"/>
                      <a:pt x="548" y="589"/>
                    </a:cubicBezTo>
                    <a:cubicBezTo>
                      <a:pt x="642" y="515"/>
                      <a:pt x="684" y="358"/>
                      <a:pt x="653" y="263"/>
                    </a:cubicBezTo>
                    <a:lnTo>
                      <a:pt x="621" y="200"/>
                    </a:lnTo>
                    <a:cubicBezTo>
                      <a:pt x="590" y="116"/>
                      <a:pt x="526" y="53"/>
                      <a:pt x="442" y="21"/>
                    </a:cubicBezTo>
                    <a:cubicBezTo>
                      <a:pt x="410" y="10"/>
                      <a:pt x="379" y="0"/>
                      <a:pt x="3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896" name="Google Shape;896;p9"/>
              <p:cNvSpPr/>
              <p:nvPr/>
            </p:nvSpPr>
            <p:spPr>
              <a:xfrm>
                <a:off x="4009625" y="710050"/>
                <a:ext cx="16850" cy="16300"/>
              </a:xfrm>
              <a:custGeom>
                <a:avLst/>
                <a:gdLst/>
                <a:ahLst/>
                <a:cxnLst/>
                <a:rect l="l" t="t" r="r" b="b"/>
                <a:pathLst>
                  <a:path w="674" h="652" extrusionOk="0">
                    <a:moveTo>
                      <a:pt x="358" y="0"/>
                    </a:moveTo>
                    <a:cubicBezTo>
                      <a:pt x="242" y="0"/>
                      <a:pt x="148" y="42"/>
                      <a:pt x="64" y="126"/>
                    </a:cubicBezTo>
                    <a:cubicBezTo>
                      <a:pt x="11" y="168"/>
                      <a:pt x="1" y="221"/>
                      <a:pt x="1" y="284"/>
                    </a:cubicBezTo>
                    <a:cubicBezTo>
                      <a:pt x="1" y="379"/>
                      <a:pt x="11" y="453"/>
                      <a:pt x="64" y="526"/>
                    </a:cubicBezTo>
                    <a:cubicBezTo>
                      <a:pt x="106" y="600"/>
                      <a:pt x="169" y="642"/>
                      <a:pt x="242" y="652"/>
                    </a:cubicBezTo>
                    <a:lnTo>
                      <a:pt x="295" y="652"/>
                    </a:lnTo>
                    <a:cubicBezTo>
                      <a:pt x="368" y="652"/>
                      <a:pt x="431" y="631"/>
                      <a:pt x="484" y="589"/>
                    </a:cubicBezTo>
                    <a:lnTo>
                      <a:pt x="547" y="558"/>
                    </a:lnTo>
                    <a:cubicBezTo>
                      <a:pt x="620" y="484"/>
                      <a:pt x="673" y="337"/>
                      <a:pt x="620" y="221"/>
                    </a:cubicBezTo>
                    <a:cubicBezTo>
                      <a:pt x="599" y="179"/>
                      <a:pt x="589" y="147"/>
                      <a:pt x="568" y="116"/>
                    </a:cubicBezTo>
                    <a:cubicBezTo>
                      <a:pt x="526" y="42"/>
                      <a:pt x="463" y="0"/>
                      <a:pt x="3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897" name="Google Shape;897;p9"/>
              <p:cNvSpPr/>
              <p:nvPr/>
            </p:nvSpPr>
            <p:spPr>
              <a:xfrm>
                <a:off x="3991750" y="717925"/>
                <a:ext cx="13700" cy="13450"/>
              </a:xfrm>
              <a:custGeom>
                <a:avLst/>
                <a:gdLst/>
                <a:ahLst/>
                <a:cxnLst/>
                <a:rect l="l" t="t" r="r" b="b"/>
                <a:pathLst>
                  <a:path w="548" h="538" extrusionOk="0">
                    <a:moveTo>
                      <a:pt x="295" y="1"/>
                    </a:moveTo>
                    <a:cubicBezTo>
                      <a:pt x="200" y="1"/>
                      <a:pt x="116" y="43"/>
                      <a:pt x="53" y="106"/>
                    </a:cubicBezTo>
                    <a:cubicBezTo>
                      <a:pt x="11" y="148"/>
                      <a:pt x="1" y="190"/>
                      <a:pt x="1" y="243"/>
                    </a:cubicBezTo>
                    <a:cubicBezTo>
                      <a:pt x="1" y="316"/>
                      <a:pt x="11" y="379"/>
                      <a:pt x="53" y="442"/>
                    </a:cubicBezTo>
                    <a:cubicBezTo>
                      <a:pt x="85" y="495"/>
                      <a:pt x="137" y="526"/>
                      <a:pt x="200" y="537"/>
                    </a:cubicBezTo>
                    <a:lnTo>
                      <a:pt x="242" y="537"/>
                    </a:lnTo>
                    <a:cubicBezTo>
                      <a:pt x="295" y="537"/>
                      <a:pt x="347" y="526"/>
                      <a:pt x="400" y="495"/>
                    </a:cubicBezTo>
                    <a:cubicBezTo>
                      <a:pt x="410" y="484"/>
                      <a:pt x="431" y="474"/>
                      <a:pt x="442" y="453"/>
                    </a:cubicBezTo>
                    <a:cubicBezTo>
                      <a:pt x="505" y="400"/>
                      <a:pt x="547" y="285"/>
                      <a:pt x="505" y="190"/>
                    </a:cubicBezTo>
                    <a:cubicBezTo>
                      <a:pt x="494" y="159"/>
                      <a:pt x="473" y="127"/>
                      <a:pt x="463" y="96"/>
                    </a:cubicBezTo>
                    <a:cubicBezTo>
                      <a:pt x="431" y="43"/>
                      <a:pt x="379" y="11"/>
                      <a:pt x="316" y="11"/>
                    </a:cubicBezTo>
                    <a:cubicBezTo>
                      <a:pt x="305" y="1"/>
                      <a:pt x="295" y="1"/>
                      <a:pt x="2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898" name="Google Shape;898;p9"/>
          <p:cNvGrpSpPr/>
          <p:nvPr/>
        </p:nvGrpSpPr>
        <p:grpSpPr>
          <a:xfrm rot="-6450605" flipH="1">
            <a:off x="8031593" y="3872240"/>
            <a:ext cx="968153" cy="470607"/>
            <a:chOff x="1373040" y="-1698936"/>
            <a:chExt cx="431438" cy="313767"/>
          </a:xfrm>
        </p:grpSpPr>
        <p:sp>
          <p:nvSpPr>
            <p:cNvPr id="899" name="Google Shape;899;p9"/>
            <p:cNvSpPr/>
            <p:nvPr/>
          </p:nvSpPr>
          <p:spPr>
            <a:xfrm rot="-5400000">
              <a:off x="1431873" y="-1757399"/>
              <a:ext cx="313767" cy="430692"/>
            </a:xfrm>
            <a:custGeom>
              <a:avLst/>
              <a:gdLst/>
              <a:ahLst/>
              <a:cxnLst/>
              <a:rect l="l" t="t" r="r" b="b"/>
              <a:pathLst>
                <a:path w="4205" h="5772" extrusionOk="0">
                  <a:moveTo>
                    <a:pt x="947" y="4941"/>
                  </a:moveTo>
                  <a:cubicBezTo>
                    <a:pt x="1493" y="5109"/>
                    <a:pt x="2628" y="4720"/>
                    <a:pt x="2986" y="4373"/>
                  </a:cubicBezTo>
                  <a:cubicBezTo>
                    <a:pt x="3301" y="4090"/>
                    <a:pt x="3291" y="3396"/>
                    <a:pt x="2691" y="3690"/>
                  </a:cubicBezTo>
                  <a:cubicBezTo>
                    <a:pt x="3154" y="3480"/>
                    <a:pt x="4205" y="2775"/>
                    <a:pt x="3165" y="2565"/>
                  </a:cubicBezTo>
                  <a:cubicBezTo>
                    <a:pt x="3364" y="2408"/>
                    <a:pt x="3637" y="2282"/>
                    <a:pt x="3721" y="2061"/>
                  </a:cubicBezTo>
                  <a:cubicBezTo>
                    <a:pt x="3837" y="1745"/>
                    <a:pt x="3690" y="1420"/>
                    <a:pt x="3333" y="1567"/>
                  </a:cubicBezTo>
                  <a:cubicBezTo>
                    <a:pt x="3501" y="1325"/>
                    <a:pt x="3869" y="915"/>
                    <a:pt x="3637" y="589"/>
                  </a:cubicBezTo>
                  <a:cubicBezTo>
                    <a:pt x="3301" y="138"/>
                    <a:pt x="2986" y="799"/>
                    <a:pt x="2744" y="1010"/>
                  </a:cubicBezTo>
                  <a:cubicBezTo>
                    <a:pt x="2597" y="1"/>
                    <a:pt x="1904" y="757"/>
                    <a:pt x="1830" y="1378"/>
                  </a:cubicBezTo>
                  <a:cubicBezTo>
                    <a:pt x="1472" y="495"/>
                    <a:pt x="842" y="1609"/>
                    <a:pt x="1073" y="2198"/>
                  </a:cubicBezTo>
                  <a:cubicBezTo>
                    <a:pt x="926" y="1871"/>
                    <a:pt x="631" y="1556"/>
                    <a:pt x="306" y="1882"/>
                  </a:cubicBezTo>
                  <a:cubicBezTo>
                    <a:pt x="43" y="2135"/>
                    <a:pt x="169" y="2586"/>
                    <a:pt x="243" y="2912"/>
                  </a:cubicBezTo>
                  <a:cubicBezTo>
                    <a:pt x="337" y="3364"/>
                    <a:pt x="316" y="4394"/>
                    <a:pt x="663" y="4783"/>
                  </a:cubicBezTo>
                  <a:cubicBezTo>
                    <a:pt x="453" y="5036"/>
                    <a:pt x="232" y="5288"/>
                    <a:pt x="1" y="5508"/>
                  </a:cubicBezTo>
                  <a:lnTo>
                    <a:pt x="264" y="5771"/>
                  </a:lnTo>
                  <a:cubicBezTo>
                    <a:pt x="505" y="5508"/>
                    <a:pt x="726" y="5225"/>
                    <a:pt x="937" y="4941"/>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900" name="Google Shape;900;p9"/>
            <p:cNvGrpSpPr/>
            <p:nvPr/>
          </p:nvGrpSpPr>
          <p:grpSpPr>
            <a:xfrm>
              <a:off x="1373040" y="-1666552"/>
              <a:ext cx="431438" cy="281383"/>
              <a:chOff x="4076375" y="397175"/>
              <a:chExt cx="144550" cy="94275"/>
            </a:xfrm>
          </p:grpSpPr>
          <p:sp>
            <p:nvSpPr>
              <p:cNvPr id="901" name="Google Shape;901;p9"/>
              <p:cNvSpPr/>
              <p:nvPr/>
            </p:nvSpPr>
            <p:spPr>
              <a:xfrm>
                <a:off x="4076375" y="397175"/>
                <a:ext cx="127725" cy="90375"/>
              </a:xfrm>
              <a:custGeom>
                <a:avLst/>
                <a:gdLst/>
                <a:ahLst/>
                <a:cxnLst/>
                <a:rect l="l" t="t" r="r" b="b"/>
                <a:pathLst>
                  <a:path w="5109" h="3615" extrusionOk="0">
                    <a:moveTo>
                      <a:pt x="1856" y="0"/>
                    </a:moveTo>
                    <a:cubicBezTo>
                      <a:pt x="1622" y="0"/>
                      <a:pt x="1452" y="151"/>
                      <a:pt x="1566" y="428"/>
                    </a:cubicBezTo>
                    <a:cubicBezTo>
                      <a:pt x="1380" y="298"/>
                      <a:pt x="1092" y="49"/>
                      <a:pt x="821" y="49"/>
                    </a:cubicBezTo>
                    <a:cubicBezTo>
                      <a:pt x="741" y="49"/>
                      <a:pt x="663" y="71"/>
                      <a:pt x="589" y="124"/>
                    </a:cubicBezTo>
                    <a:cubicBezTo>
                      <a:pt x="137" y="460"/>
                      <a:pt x="809" y="775"/>
                      <a:pt x="1009" y="1017"/>
                    </a:cubicBezTo>
                    <a:cubicBezTo>
                      <a:pt x="0" y="1164"/>
                      <a:pt x="757" y="1857"/>
                      <a:pt x="1377" y="1931"/>
                    </a:cubicBezTo>
                    <a:cubicBezTo>
                      <a:pt x="625" y="2236"/>
                      <a:pt x="1329" y="2738"/>
                      <a:pt x="1911" y="2738"/>
                    </a:cubicBezTo>
                    <a:cubicBezTo>
                      <a:pt x="2013" y="2738"/>
                      <a:pt x="2111" y="2723"/>
                      <a:pt x="2197" y="2688"/>
                    </a:cubicBezTo>
                    <a:lnTo>
                      <a:pt x="2197" y="2688"/>
                    </a:lnTo>
                    <a:cubicBezTo>
                      <a:pt x="1871" y="2835"/>
                      <a:pt x="1556" y="3130"/>
                      <a:pt x="1892" y="3455"/>
                    </a:cubicBezTo>
                    <a:cubicBezTo>
                      <a:pt x="2002" y="3575"/>
                      <a:pt x="2158" y="3614"/>
                      <a:pt x="2325" y="3614"/>
                    </a:cubicBezTo>
                    <a:cubicBezTo>
                      <a:pt x="2525" y="3614"/>
                      <a:pt x="2740" y="3558"/>
                      <a:pt x="2911" y="3518"/>
                    </a:cubicBezTo>
                    <a:cubicBezTo>
                      <a:pt x="3469" y="3403"/>
                      <a:pt x="4845" y="3466"/>
                      <a:pt x="4940" y="2814"/>
                    </a:cubicBezTo>
                    <a:cubicBezTo>
                      <a:pt x="5109" y="2268"/>
                      <a:pt x="4719" y="1133"/>
                      <a:pt x="4383" y="775"/>
                    </a:cubicBezTo>
                    <a:cubicBezTo>
                      <a:pt x="4261" y="644"/>
                      <a:pt x="4072" y="570"/>
                      <a:pt x="3913" y="570"/>
                    </a:cubicBezTo>
                    <a:cubicBezTo>
                      <a:pt x="3692" y="570"/>
                      <a:pt x="3529" y="713"/>
                      <a:pt x="3681" y="1051"/>
                    </a:cubicBezTo>
                    <a:lnTo>
                      <a:pt x="3681" y="1051"/>
                    </a:lnTo>
                    <a:cubicBezTo>
                      <a:pt x="3530" y="728"/>
                      <a:pt x="3164" y="152"/>
                      <a:pt x="2878" y="152"/>
                    </a:cubicBezTo>
                    <a:cubicBezTo>
                      <a:pt x="2747" y="152"/>
                      <a:pt x="2633" y="273"/>
                      <a:pt x="2565" y="596"/>
                    </a:cubicBezTo>
                    <a:cubicBezTo>
                      <a:pt x="2407" y="397"/>
                      <a:pt x="2281" y="124"/>
                      <a:pt x="2071" y="39"/>
                    </a:cubicBezTo>
                    <a:cubicBezTo>
                      <a:pt x="1997" y="13"/>
                      <a:pt x="1924" y="0"/>
                      <a:pt x="1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902" name="Google Shape;902;p9"/>
              <p:cNvSpPr/>
              <p:nvPr/>
            </p:nvSpPr>
            <p:spPr>
              <a:xfrm>
                <a:off x="4102650" y="412875"/>
                <a:ext cx="118275" cy="78575"/>
              </a:xfrm>
              <a:custGeom>
                <a:avLst/>
                <a:gdLst/>
                <a:ahLst/>
                <a:cxnLst/>
                <a:rect l="l" t="t" r="r" b="b"/>
                <a:pathLst>
                  <a:path w="4731" h="3143" extrusionOk="0">
                    <a:moveTo>
                      <a:pt x="0" y="0"/>
                    </a:moveTo>
                    <a:lnTo>
                      <a:pt x="0" y="0"/>
                    </a:lnTo>
                    <a:cubicBezTo>
                      <a:pt x="809" y="431"/>
                      <a:pt x="1598" y="914"/>
                      <a:pt x="2355" y="1430"/>
                    </a:cubicBezTo>
                    <a:cubicBezTo>
                      <a:pt x="3091" y="1944"/>
                      <a:pt x="3836" y="2491"/>
                      <a:pt x="4467" y="3142"/>
                    </a:cubicBezTo>
                    <a:lnTo>
                      <a:pt x="4730" y="2880"/>
                    </a:lnTo>
                    <a:cubicBezTo>
                      <a:pt x="4026" y="2238"/>
                      <a:pt x="3248" y="1755"/>
                      <a:pt x="2449" y="1271"/>
                    </a:cubicBezTo>
                    <a:cubicBezTo>
                      <a:pt x="1661" y="809"/>
                      <a:pt x="841" y="378"/>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903" name="Google Shape;903;p9"/>
              <p:cNvSpPr/>
              <p:nvPr/>
            </p:nvSpPr>
            <p:spPr>
              <a:xfrm>
                <a:off x="4128650" y="411275"/>
                <a:ext cx="7125" cy="19200"/>
              </a:xfrm>
              <a:custGeom>
                <a:avLst/>
                <a:gdLst/>
                <a:ahLst/>
                <a:cxnLst/>
                <a:rect l="l" t="t" r="r" b="b"/>
                <a:pathLst>
                  <a:path w="285" h="768" extrusionOk="0">
                    <a:moveTo>
                      <a:pt x="1" y="1"/>
                    </a:moveTo>
                    <a:lnTo>
                      <a:pt x="1" y="1"/>
                    </a:lnTo>
                    <a:cubicBezTo>
                      <a:pt x="64" y="253"/>
                      <a:pt x="32" y="527"/>
                      <a:pt x="201" y="768"/>
                    </a:cubicBezTo>
                    <a:lnTo>
                      <a:pt x="285" y="695"/>
                    </a:lnTo>
                    <a:cubicBezTo>
                      <a:pt x="117" y="516"/>
                      <a:pt x="96" y="22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904" name="Google Shape;904;p9"/>
              <p:cNvSpPr/>
              <p:nvPr/>
            </p:nvSpPr>
            <p:spPr>
              <a:xfrm>
                <a:off x="4153100" y="416025"/>
                <a:ext cx="11300" cy="31800"/>
              </a:xfrm>
              <a:custGeom>
                <a:avLst/>
                <a:gdLst/>
                <a:ahLst/>
                <a:cxnLst/>
                <a:rect l="l" t="t" r="r" b="b"/>
                <a:pathLst>
                  <a:path w="452" h="1272" extrusionOk="0">
                    <a:moveTo>
                      <a:pt x="0" y="0"/>
                    </a:moveTo>
                    <a:lnTo>
                      <a:pt x="316" y="1272"/>
                    </a:lnTo>
                    <a:lnTo>
                      <a:pt x="452" y="1219"/>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905" name="Google Shape;905;p9"/>
              <p:cNvSpPr/>
              <p:nvPr/>
            </p:nvSpPr>
            <p:spPr>
              <a:xfrm>
                <a:off x="4179900" y="426250"/>
                <a:ext cx="11325" cy="37350"/>
              </a:xfrm>
              <a:custGeom>
                <a:avLst/>
                <a:gdLst/>
                <a:ahLst/>
                <a:cxnLst/>
                <a:rect l="l" t="t" r="r" b="b"/>
                <a:pathLst>
                  <a:path w="453" h="1494" extrusionOk="0">
                    <a:moveTo>
                      <a:pt x="1" y="1"/>
                    </a:moveTo>
                    <a:lnTo>
                      <a:pt x="1" y="1"/>
                    </a:lnTo>
                    <a:cubicBezTo>
                      <a:pt x="95" y="505"/>
                      <a:pt x="169" y="1000"/>
                      <a:pt x="316" y="1493"/>
                    </a:cubicBezTo>
                    <a:lnTo>
                      <a:pt x="452" y="1451"/>
                    </a:lnTo>
                    <a:cubicBezTo>
                      <a:pt x="274" y="979"/>
                      <a:pt x="137" y="484"/>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906" name="Google Shape;906;p9"/>
              <p:cNvSpPr/>
              <p:nvPr/>
            </p:nvSpPr>
            <p:spPr>
              <a:xfrm>
                <a:off x="4118425" y="440975"/>
                <a:ext cx="37325" cy="11050"/>
              </a:xfrm>
              <a:custGeom>
                <a:avLst/>
                <a:gdLst/>
                <a:ahLst/>
                <a:cxnLst/>
                <a:rect l="l" t="t" r="r" b="b"/>
                <a:pathLst>
                  <a:path w="1493" h="442" extrusionOk="0">
                    <a:moveTo>
                      <a:pt x="1472" y="0"/>
                    </a:moveTo>
                    <a:cubicBezTo>
                      <a:pt x="1219" y="53"/>
                      <a:pt x="967" y="116"/>
                      <a:pt x="725" y="189"/>
                    </a:cubicBezTo>
                    <a:cubicBezTo>
                      <a:pt x="473" y="263"/>
                      <a:pt x="231" y="348"/>
                      <a:pt x="0" y="442"/>
                    </a:cubicBezTo>
                    <a:cubicBezTo>
                      <a:pt x="484" y="306"/>
                      <a:pt x="988" y="200"/>
                      <a:pt x="1493" y="147"/>
                    </a:cubicBezTo>
                    <a:lnTo>
                      <a:pt x="14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907" name="Google Shape;907;p9"/>
              <p:cNvSpPr/>
              <p:nvPr/>
            </p:nvSpPr>
            <p:spPr>
              <a:xfrm>
                <a:off x="4136275" y="458300"/>
                <a:ext cx="45750" cy="16600"/>
              </a:xfrm>
              <a:custGeom>
                <a:avLst/>
                <a:gdLst/>
                <a:ahLst/>
                <a:cxnLst/>
                <a:rect l="l" t="t" r="r" b="b"/>
                <a:pathLst>
                  <a:path w="1830" h="664" extrusionOk="0">
                    <a:moveTo>
                      <a:pt x="1767" y="1"/>
                    </a:moveTo>
                    <a:cubicBezTo>
                      <a:pt x="1220" y="285"/>
                      <a:pt x="589" y="442"/>
                      <a:pt x="1" y="664"/>
                    </a:cubicBezTo>
                    <a:cubicBezTo>
                      <a:pt x="610" y="484"/>
                      <a:pt x="1230" y="379"/>
                      <a:pt x="1830" y="127"/>
                    </a:cubicBezTo>
                    <a:lnTo>
                      <a:pt x="17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908" name="Google Shape;908;p9"/>
              <p:cNvSpPr/>
              <p:nvPr/>
            </p:nvSpPr>
            <p:spPr>
              <a:xfrm>
                <a:off x="4105000" y="427800"/>
                <a:ext cx="29725" cy="6350"/>
              </a:xfrm>
              <a:custGeom>
                <a:avLst/>
                <a:gdLst/>
                <a:ahLst/>
                <a:cxnLst/>
                <a:rect l="l" t="t" r="r" b="b"/>
                <a:pathLst>
                  <a:path w="1189" h="254" extrusionOk="0">
                    <a:moveTo>
                      <a:pt x="1143" y="1"/>
                    </a:moveTo>
                    <a:cubicBezTo>
                      <a:pt x="950" y="1"/>
                      <a:pt x="764" y="58"/>
                      <a:pt x="579" y="97"/>
                    </a:cubicBezTo>
                    <a:cubicBezTo>
                      <a:pt x="379" y="149"/>
                      <a:pt x="190" y="212"/>
                      <a:pt x="1" y="254"/>
                    </a:cubicBezTo>
                    <a:cubicBezTo>
                      <a:pt x="339" y="217"/>
                      <a:pt x="677" y="110"/>
                      <a:pt x="1021" y="110"/>
                    </a:cubicBezTo>
                    <a:cubicBezTo>
                      <a:pt x="1073" y="110"/>
                      <a:pt x="1125" y="112"/>
                      <a:pt x="1178" y="118"/>
                    </a:cubicBezTo>
                    <a:lnTo>
                      <a:pt x="1189" y="2"/>
                    </a:lnTo>
                    <a:cubicBezTo>
                      <a:pt x="1174" y="1"/>
                      <a:pt x="1158" y="1"/>
                      <a:pt x="1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sp>
        <p:nvSpPr>
          <p:cNvPr id="909" name="Google Shape;909;p9"/>
          <p:cNvSpPr/>
          <p:nvPr/>
        </p:nvSpPr>
        <p:spPr>
          <a:xfrm rot="5400000" flipH="1">
            <a:off x="-94317" y="5837017"/>
            <a:ext cx="277366" cy="787500"/>
          </a:xfrm>
          <a:custGeom>
            <a:avLst/>
            <a:gdLst/>
            <a:ahLst/>
            <a:cxnLst/>
            <a:rect l="l" t="t" r="r" b="b"/>
            <a:pathLst>
              <a:path w="1094" h="4647" extrusionOk="0">
                <a:moveTo>
                  <a:pt x="1" y="1"/>
                </a:moveTo>
                <a:lnTo>
                  <a:pt x="1" y="4646"/>
                </a:lnTo>
                <a:cubicBezTo>
                  <a:pt x="1" y="4646"/>
                  <a:pt x="831" y="4142"/>
                  <a:pt x="421" y="3301"/>
                </a:cubicBezTo>
                <a:cubicBezTo>
                  <a:pt x="1094" y="2219"/>
                  <a:pt x="379" y="1672"/>
                  <a:pt x="379" y="1672"/>
                </a:cubicBezTo>
                <a:cubicBezTo>
                  <a:pt x="379" y="1672"/>
                  <a:pt x="673" y="915"/>
                  <a:pt x="1" y="1"/>
                </a:cubicBezTo>
                <a:close/>
              </a:path>
            </a:pathLst>
          </a:custGeom>
          <a:solidFill>
            <a:schemeClr val="accent6"/>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grpSp>
        <p:nvGrpSpPr>
          <p:cNvPr id="910" name="Google Shape;910;p9"/>
          <p:cNvGrpSpPr/>
          <p:nvPr/>
        </p:nvGrpSpPr>
        <p:grpSpPr>
          <a:xfrm flipH="1">
            <a:off x="7959504" y="-221450"/>
            <a:ext cx="1533193" cy="1831386"/>
            <a:chOff x="3568700" y="2891825"/>
            <a:chExt cx="267775" cy="213800"/>
          </a:xfrm>
        </p:grpSpPr>
        <p:sp>
          <p:nvSpPr>
            <p:cNvPr id="911" name="Google Shape;911;p9"/>
            <p:cNvSpPr/>
            <p:nvPr/>
          </p:nvSpPr>
          <p:spPr>
            <a:xfrm>
              <a:off x="3619150" y="2891825"/>
              <a:ext cx="217325" cy="213800"/>
            </a:xfrm>
            <a:custGeom>
              <a:avLst/>
              <a:gdLst/>
              <a:ahLst/>
              <a:cxnLst/>
              <a:rect l="l" t="t" r="r" b="b"/>
              <a:pathLst>
                <a:path w="8693" h="8552" extrusionOk="0">
                  <a:moveTo>
                    <a:pt x="968" y="0"/>
                  </a:moveTo>
                  <a:cubicBezTo>
                    <a:pt x="557" y="357"/>
                    <a:pt x="410" y="620"/>
                    <a:pt x="1" y="977"/>
                  </a:cubicBezTo>
                  <a:cubicBezTo>
                    <a:pt x="494" y="3184"/>
                    <a:pt x="1367" y="5497"/>
                    <a:pt x="2197" y="7599"/>
                  </a:cubicBezTo>
                  <a:cubicBezTo>
                    <a:pt x="2302" y="7883"/>
                    <a:pt x="2428" y="8177"/>
                    <a:pt x="2660" y="8367"/>
                  </a:cubicBezTo>
                  <a:cubicBezTo>
                    <a:pt x="2793" y="8482"/>
                    <a:pt x="2975" y="8551"/>
                    <a:pt x="3148" y="8551"/>
                  </a:cubicBezTo>
                  <a:cubicBezTo>
                    <a:pt x="3275" y="8551"/>
                    <a:pt x="3397" y="8514"/>
                    <a:pt x="3490" y="8430"/>
                  </a:cubicBezTo>
                  <a:cubicBezTo>
                    <a:pt x="3732" y="8220"/>
                    <a:pt x="3711" y="7851"/>
                    <a:pt x="3658" y="7536"/>
                  </a:cubicBezTo>
                  <a:cubicBezTo>
                    <a:pt x="3469" y="6475"/>
                    <a:pt x="3122" y="5445"/>
                    <a:pt x="2575" y="4509"/>
                  </a:cubicBezTo>
                  <a:lnTo>
                    <a:pt x="2575" y="4509"/>
                  </a:lnTo>
                  <a:cubicBezTo>
                    <a:pt x="3269" y="5676"/>
                    <a:pt x="4068" y="6779"/>
                    <a:pt x="4972" y="7788"/>
                  </a:cubicBezTo>
                  <a:cubicBezTo>
                    <a:pt x="5130" y="7956"/>
                    <a:pt x="5298" y="8135"/>
                    <a:pt x="5508" y="8241"/>
                  </a:cubicBezTo>
                  <a:cubicBezTo>
                    <a:pt x="5614" y="8291"/>
                    <a:pt x="5729" y="8319"/>
                    <a:pt x="5841" y="8319"/>
                  </a:cubicBezTo>
                  <a:cubicBezTo>
                    <a:pt x="5963" y="8319"/>
                    <a:pt x="6082" y="8285"/>
                    <a:pt x="6181" y="8209"/>
                  </a:cubicBezTo>
                  <a:cubicBezTo>
                    <a:pt x="6496" y="7956"/>
                    <a:pt x="6391" y="7463"/>
                    <a:pt x="6233" y="7094"/>
                  </a:cubicBezTo>
                  <a:cubicBezTo>
                    <a:pt x="5622" y="5689"/>
                    <a:pt x="4662" y="4427"/>
                    <a:pt x="3471" y="3458"/>
                  </a:cubicBezTo>
                  <a:lnTo>
                    <a:pt x="3471" y="3458"/>
                  </a:lnTo>
                  <a:cubicBezTo>
                    <a:pt x="4602" y="4295"/>
                    <a:pt x="5772" y="5070"/>
                    <a:pt x="6980" y="5791"/>
                  </a:cubicBezTo>
                  <a:cubicBezTo>
                    <a:pt x="7254" y="5951"/>
                    <a:pt x="7572" y="6111"/>
                    <a:pt x="7875" y="6111"/>
                  </a:cubicBezTo>
                  <a:cubicBezTo>
                    <a:pt x="7990" y="6111"/>
                    <a:pt x="8102" y="6088"/>
                    <a:pt x="8209" y="6033"/>
                  </a:cubicBezTo>
                  <a:cubicBezTo>
                    <a:pt x="8545" y="5854"/>
                    <a:pt x="8662" y="5392"/>
                    <a:pt x="8545" y="5013"/>
                  </a:cubicBezTo>
                  <a:cubicBezTo>
                    <a:pt x="8440" y="4646"/>
                    <a:pt x="8157" y="4352"/>
                    <a:pt x="7863" y="4099"/>
                  </a:cubicBezTo>
                  <a:cubicBezTo>
                    <a:pt x="6686" y="3100"/>
                    <a:pt x="5224" y="2491"/>
                    <a:pt x="3785" y="1923"/>
                  </a:cubicBezTo>
                  <a:lnTo>
                    <a:pt x="3785" y="1923"/>
                  </a:lnTo>
                  <a:cubicBezTo>
                    <a:pt x="4902" y="2357"/>
                    <a:pt x="6091" y="2570"/>
                    <a:pt x="7285" y="2570"/>
                  </a:cubicBezTo>
                  <a:cubicBezTo>
                    <a:pt x="7394" y="2570"/>
                    <a:pt x="7502" y="2568"/>
                    <a:pt x="7610" y="2565"/>
                  </a:cubicBezTo>
                  <a:cubicBezTo>
                    <a:pt x="7842" y="2554"/>
                    <a:pt x="8083" y="2533"/>
                    <a:pt x="8293" y="2439"/>
                  </a:cubicBezTo>
                  <a:cubicBezTo>
                    <a:pt x="8503" y="2334"/>
                    <a:pt x="8683" y="2123"/>
                    <a:pt x="8683" y="1892"/>
                  </a:cubicBezTo>
                  <a:cubicBezTo>
                    <a:pt x="8693" y="1493"/>
                    <a:pt x="8230" y="1261"/>
                    <a:pt x="7852" y="1135"/>
                  </a:cubicBezTo>
                  <a:cubicBezTo>
                    <a:pt x="5876" y="515"/>
                    <a:pt x="3038" y="94"/>
                    <a:pt x="9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912" name="Google Shape;912;p9"/>
            <p:cNvSpPr/>
            <p:nvPr/>
          </p:nvSpPr>
          <p:spPr>
            <a:xfrm>
              <a:off x="3679600" y="2918350"/>
              <a:ext cx="142175" cy="22900"/>
            </a:xfrm>
            <a:custGeom>
              <a:avLst/>
              <a:gdLst/>
              <a:ahLst/>
              <a:cxnLst/>
              <a:rect l="l" t="t" r="r" b="b"/>
              <a:pathLst>
                <a:path w="5687" h="916" extrusionOk="0">
                  <a:moveTo>
                    <a:pt x="0" y="0"/>
                  </a:moveTo>
                  <a:lnTo>
                    <a:pt x="0" y="32"/>
                  </a:lnTo>
                  <a:cubicBezTo>
                    <a:pt x="1850" y="526"/>
                    <a:pt x="3763" y="820"/>
                    <a:pt x="5686" y="915"/>
                  </a:cubicBezTo>
                  <a:lnTo>
                    <a:pt x="5686" y="883"/>
                  </a:lnTo>
                  <a:cubicBezTo>
                    <a:pt x="3773" y="789"/>
                    <a:pt x="1860" y="49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913" name="Google Shape;913;p9"/>
            <p:cNvSpPr/>
            <p:nvPr/>
          </p:nvSpPr>
          <p:spPr>
            <a:xfrm>
              <a:off x="3672475" y="2923600"/>
              <a:ext cx="145350" cy="100675"/>
            </a:xfrm>
            <a:custGeom>
              <a:avLst/>
              <a:gdLst/>
              <a:ahLst/>
              <a:cxnLst/>
              <a:rect l="l" t="t" r="r" b="b"/>
              <a:pathLst>
                <a:path w="5814" h="4027" extrusionOk="0">
                  <a:moveTo>
                    <a:pt x="22" y="0"/>
                  </a:moveTo>
                  <a:lnTo>
                    <a:pt x="1" y="32"/>
                  </a:lnTo>
                  <a:cubicBezTo>
                    <a:pt x="1746" y="1609"/>
                    <a:pt x="3701" y="2954"/>
                    <a:pt x="5803" y="4027"/>
                  </a:cubicBezTo>
                  <a:lnTo>
                    <a:pt x="5814" y="3995"/>
                  </a:lnTo>
                  <a:cubicBezTo>
                    <a:pt x="3722" y="2922"/>
                    <a:pt x="1767" y="1577"/>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914" name="Google Shape;914;p9"/>
            <p:cNvSpPr/>
            <p:nvPr/>
          </p:nvSpPr>
          <p:spPr>
            <a:xfrm>
              <a:off x="3659100" y="2935150"/>
              <a:ext cx="100400" cy="150625"/>
            </a:xfrm>
            <a:custGeom>
              <a:avLst/>
              <a:gdLst/>
              <a:ahLst/>
              <a:cxnLst/>
              <a:rect l="l" t="t" r="r" b="b"/>
              <a:pathLst>
                <a:path w="4016" h="6025" extrusionOk="0">
                  <a:moveTo>
                    <a:pt x="31" y="1"/>
                  </a:moveTo>
                  <a:lnTo>
                    <a:pt x="0" y="22"/>
                  </a:lnTo>
                  <a:cubicBezTo>
                    <a:pt x="1178" y="2114"/>
                    <a:pt x="2523" y="4132"/>
                    <a:pt x="3994" y="6024"/>
                  </a:cubicBezTo>
                  <a:lnTo>
                    <a:pt x="4015" y="6003"/>
                  </a:lnTo>
                  <a:cubicBezTo>
                    <a:pt x="2544" y="4111"/>
                    <a:pt x="1209" y="2093"/>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915" name="Google Shape;915;p9"/>
            <p:cNvSpPr/>
            <p:nvPr/>
          </p:nvSpPr>
          <p:spPr>
            <a:xfrm>
              <a:off x="3656200" y="2952775"/>
              <a:ext cx="41000" cy="142700"/>
            </a:xfrm>
            <a:custGeom>
              <a:avLst/>
              <a:gdLst/>
              <a:ahLst/>
              <a:cxnLst/>
              <a:rect l="l" t="t" r="r" b="b"/>
              <a:pathLst>
                <a:path w="1640" h="5708" extrusionOk="0">
                  <a:moveTo>
                    <a:pt x="32" y="1"/>
                  </a:moveTo>
                  <a:lnTo>
                    <a:pt x="0" y="11"/>
                  </a:lnTo>
                  <a:lnTo>
                    <a:pt x="1609" y="5708"/>
                  </a:lnTo>
                  <a:lnTo>
                    <a:pt x="1640" y="5697"/>
                  </a:lnTo>
                  <a:lnTo>
                    <a:pt x="3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916" name="Google Shape;916;p9"/>
            <p:cNvSpPr/>
            <p:nvPr/>
          </p:nvSpPr>
          <p:spPr>
            <a:xfrm>
              <a:off x="3568700" y="2915725"/>
              <a:ext cx="142975" cy="147450"/>
            </a:xfrm>
            <a:custGeom>
              <a:avLst/>
              <a:gdLst/>
              <a:ahLst/>
              <a:cxnLst/>
              <a:rect l="l" t="t" r="r" b="b"/>
              <a:pathLst>
                <a:path w="5719" h="5898" extrusionOk="0">
                  <a:moveTo>
                    <a:pt x="2586" y="0"/>
                  </a:moveTo>
                  <a:cubicBezTo>
                    <a:pt x="2413" y="21"/>
                    <a:pt x="2223" y="21"/>
                    <a:pt x="2034" y="21"/>
                  </a:cubicBezTo>
                  <a:cubicBezTo>
                    <a:pt x="1845" y="21"/>
                    <a:pt x="1656" y="21"/>
                    <a:pt x="1482" y="42"/>
                  </a:cubicBezTo>
                  <a:cubicBezTo>
                    <a:pt x="947" y="1378"/>
                    <a:pt x="410" y="2733"/>
                    <a:pt x="85" y="4131"/>
                  </a:cubicBezTo>
                  <a:cubicBezTo>
                    <a:pt x="43" y="4321"/>
                    <a:pt x="1" y="4520"/>
                    <a:pt x="53" y="4709"/>
                  </a:cubicBezTo>
                  <a:cubicBezTo>
                    <a:pt x="103" y="4887"/>
                    <a:pt x="255" y="5047"/>
                    <a:pt x="439" y="5047"/>
                  </a:cubicBezTo>
                  <a:cubicBezTo>
                    <a:pt x="451" y="5047"/>
                    <a:pt x="462" y="5047"/>
                    <a:pt x="473" y="5045"/>
                  </a:cubicBezTo>
                  <a:cubicBezTo>
                    <a:pt x="673" y="5014"/>
                    <a:pt x="799" y="4814"/>
                    <a:pt x="884" y="4625"/>
                  </a:cubicBezTo>
                  <a:cubicBezTo>
                    <a:pt x="1167" y="4005"/>
                    <a:pt x="1356" y="3332"/>
                    <a:pt x="1409" y="2649"/>
                  </a:cubicBezTo>
                  <a:lnTo>
                    <a:pt x="1409" y="2649"/>
                  </a:lnTo>
                  <a:cubicBezTo>
                    <a:pt x="1346" y="3511"/>
                    <a:pt x="1377" y="4384"/>
                    <a:pt x="1482" y="5235"/>
                  </a:cubicBezTo>
                  <a:cubicBezTo>
                    <a:pt x="1503" y="5393"/>
                    <a:pt x="1524" y="5540"/>
                    <a:pt x="1598" y="5676"/>
                  </a:cubicBezTo>
                  <a:cubicBezTo>
                    <a:pt x="1668" y="5796"/>
                    <a:pt x="1806" y="5898"/>
                    <a:pt x="1946" y="5898"/>
                  </a:cubicBezTo>
                  <a:cubicBezTo>
                    <a:pt x="1953" y="5898"/>
                    <a:pt x="1959" y="5898"/>
                    <a:pt x="1966" y="5897"/>
                  </a:cubicBezTo>
                  <a:cubicBezTo>
                    <a:pt x="2218" y="5876"/>
                    <a:pt x="2344" y="5582"/>
                    <a:pt x="2397" y="5330"/>
                  </a:cubicBezTo>
                  <a:cubicBezTo>
                    <a:pt x="2581" y="4356"/>
                    <a:pt x="2531" y="3341"/>
                    <a:pt x="2249" y="2399"/>
                  </a:cubicBezTo>
                  <a:lnTo>
                    <a:pt x="2249" y="2399"/>
                  </a:lnTo>
                  <a:cubicBezTo>
                    <a:pt x="2545" y="3250"/>
                    <a:pt x="2886" y="4092"/>
                    <a:pt x="3259" y="4909"/>
                  </a:cubicBezTo>
                  <a:cubicBezTo>
                    <a:pt x="3374" y="5161"/>
                    <a:pt x="3542" y="5456"/>
                    <a:pt x="3816" y="5487"/>
                  </a:cubicBezTo>
                  <a:cubicBezTo>
                    <a:pt x="3832" y="5489"/>
                    <a:pt x="3849" y="5490"/>
                    <a:pt x="3865" y="5490"/>
                  </a:cubicBezTo>
                  <a:cubicBezTo>
                    <a:pt x="4089" y="5490"/>
                    <a:pt x="4294" y="5293"/>
                    <a:pt x="4362" y="5077"/>
                  </a:cubicBezTo>
                  <a:cubicBezTo>
                    <a:pt x="4446" y="4835"/>
                    <a:pt x="4394" y="4583"/>
                    <a:pt x="4331" y="4342"/>
                  </a:cubicBezTo>
                  <a:cubicBezTo>
                    <a:pt x="4079" y="3385"/>
                    <a:pt x="3532" y="2544"/>
                    <a:pt x="2975" y="1724"/>
                  </a:cubicBezTo>
                  <a:lnTo>
                    <a:pt x="2975" y="1724"/>
                  </a:lnTo>
                  <a:cubicBezTo>
                    <a:pt x="3448" y="2408"/>
                    <a:pt x="4058" y="2996"/>
                    <a:pt x="4762" y="3448"/>
                  </a:cubicBezTo>
                  <a:cubicBezTo>
                    <a:pt x="4888" y="3522"/>
                    <a:pt x="5025" y="3606"/>
                    <a:pt x="5172" y="3627"/>
                  </a:cubicBezTo>
                  <a:cubicBezTo>
                    <a:pt x="5196" y="3630"/>
                    <a:pt x="5220" y="3632"/>
                    <a:pt x="5245" y="3632"/>
                  </a:cubicBezTo>
                  <a:cubicBezTo>
                    <a:pt x="5371" y="3632"/>
                    <a:pt x="5501" y="3585"/>
                    <a:pt x="5571" y="3480"/>
                  </a:cubicBezTo>
                  <a:cubicBezTo>
                    <a:pt x="5718" y="3269"/>
                    <a:pt x="5560" y="2985"/>
                    <a:pt x="5403" y="2775"/>
                  </a:cubicBezTo>
                  <a:cubicBezTo>
                    <a:pt x="4583" y="1735"/>
                    <a:pt x="3637" y="799"/>
                    <a:pt x="25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917" name="Google Shape;917;p9"/>
            <p:cNvSpPr/>
            <p:nvPr/>
          </p:nvSpPr>
          <p:spPr>
            <a:xfrm>
              <a:off x="3632550" y="2934900"/>
              <a:ext cx="67300" cy="63875"/>
            </a:xfrm>
            <a:custGeom>
              <a:avLst/>
              <a:gdLst/>
              <a:ahLst/>
              <a:cxnLst/>
              <a:rect l="l" t="t" r="r" b="b"/>
              <a:pathLst>
                <a:path w="2692" h="2555" extrusionOk="0">
                  <a:moveTo>
                    <a:pt x="21" y="1"/>
                  </a:moveTo>
                  <a:lnTo>
                    <a:pt x="0" y="22"/>
                  </a:lnTo>
                  <a:cubicBezTo>
                    <a:pt x="799" y="957"/>
                    <a:pt x="1693" y="1809"/>
                    <a:pt x="2670" y="2555"/>
                  </a:cubicBezTo>
                  <a:lnTo>
                    <a:pt x="2691" y="2523"/>
                  </a:lnTo>
                  <a:cubicBezTo>
                    <a:pt x="1714" y="1788"/>
                    <a:pt x="820" y="936"/>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918" name="Google Shape;918;p9"/>
            <p:cNvSpPr/>
            <p:nvPr/>
          </p:nvSpPr>
          <p:spPr>
            <a:xfrm>
              <a:off x="3626775" y="2935425"/>
              <a:ext cx="41000" cy="105400"/>
            </a:xfrm>
            <a:custGeom>
              <a:avLst/>
              <a:gdLst/>
              <a:ahLst/>
              <a:cxnLst/>
              <a:rect l="l" t="t" r="r" b="b"/>
              <a:pathLst>
                <a:path w="1640" h="4216" extrusionOk="0">
                  <a:moveTo>
                    <a:pt x="32" y="1"/>
                  </a:moveTo>
                  <a:lnTo>
                    <a:pt x="0" y="11"/>
                  </a:lnTo>
                  <a:cubicBezTo>
                    <a:pt x="357" y="1472"/>
                    <a:pt x="894" y="2891"/>
                    <a:pt x="1609" y="4215"/>
                  </a:cubicBezTo>
                  <a:lnTo>
                    <a:pt x="1640" y="4194"/>
                  </a:lnTo>
                  <a:cubicBezTo>
                    <a:pt x="925" y="2870"/>
                    <a:pt x="389" y="146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919" name="Google Shape;919;p9"/>
            <p:cNvSpPr/>
            <p:nvPr/>
          </p:nvSpPr>
          <p:spPr>
            <a:xfrm>
              <a:off x="3611800" y="2936750"/>
              <a:ext cx="4750" cy="115100"/>
            </a:xfrm>
            <a:custGeom>
              <a:avLst/>
              <a:gdLst/>
              <a:ahLst/>
              <a:cxnLst/>
              <a:rect l="l" t="t" r="r" b="b"/>
              <a:pathLst>
                <a:path w="190" h="4604" extrusionOk="0">
                  <a:moveTo>
                    <a:pt x="158" y="0"/>
                  </a:moveTo>
                  <a:cubicBezTo>
                    <a:pt x="21" y="1525"/>
                    <a:pt x="0" y="3080"/>
                    <a:pt x="85" y="4604"/>
                  </a:cubicBezTo>
                  <a:lnTo>
                    <a:pt x="116" y="4604"/>
                  </a:lnTo>
                  <a:cubicBezTo>
                    <a:pt x="32" y="3080"/>
                    <a:pt x="53" y="1525"/>
                    <a:pt x="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920" name="Google Shape;920;p9"/>
            <p:cNvSpPr/>
            <p:nvPr/>
          </p:nvSpPr>
          <p:spPr>
            <a:xfrm>
              <a:off x="3577650" y="2944900"/>
              <a:ext cx="31025" cy="89625"/>
            </a:xfrm>
            <a:custGeom>
              <a:avLst/>
              <a:gdLst/>
              <a:ahLst/>
              <a:cxnLst/>
              <a:rect l="l" t="t" r="r" b="b"/>
              <a:pathLst>
                <a:path w="1241" h="3585" extrusionOk="0">
                  <a:moveTo>
                    <a:pt x="1208" y="0"/>
                  </a:moveTo>
                  <a:lnTo>
                    <a:pt x="0" y="3574"/>
                  </a:lnTo>
                  <a:lnTo>
                    <a:pt x="31" y="3584"/>
                  </a:lnTo>
                  <a:lnTo>
                    <a:pt x="1240" y="10"/>
                  </a:lnTo>
                  <a:lnTo>
                    <a:pt x="120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921" name="Google Shape;921;p9"/>
          <p:cNvGrpSpPr/>
          <p:nvPr/>
        </p:nvGrpSpPr>
        <p:grpSpPr>
          <a:xfrm flipH="1">
            <a:off x="8705758" y="2011020"/>
            <a:ext cx="430897" cy="566672"/>
            <a:chOff x="1475563" y="-1139762"/>
            <a:chExt cx="272206" cy="239298"/>
          </a:xfrm>
        </p:grpSpPr>
        <p:sp>
          <p:nvSpPr>
            <p:cNvPr id="922" name="Google Shape;922;p9"/>
            <p:cNvSpPr/>
            <p:nvPr/>
          </p:nvSpPr>
          <p:spPr>
            <a:xfrm rot="-5400000">
              <a:off x="1492016" y="-1156216"/>
              <a:ext cx="239298" cy="272205"/>
            </a:xfrm>
            <a:custGeom>
              <a:avLst/>
              <a:gdLst/>
              <a:ahLst/>
              <a:cxnLst/>
              <a:rect l="l" t="t" r="r" b="b"/>
              <a:pathLst>
                <a:path w="3207" h="3648" extrusionOk="0">
                  <a:moveTo>
                    <a:pt x="2113" y="2639"/>
                  </a:moveTo>
                  <a:cubicBezTo>
                    <a:pt x="2460" y="2902"/>
                    <a:pt x="3154" y="3143"/>
                    <a:pt x="3185" y="2491"/>
                  </a:cubicBezTo>
                  <a:cubicBezTo>
                    <a:pt x="3206" y="1914"/>
                    <a:pt x="2597" y="1977"/>
                    <a:pt x="2208" y="1977"/>
                  </a:cubicBezTo>
                  <a:cubicBezTo>
                    <a:pt x="2482" y="1788"/>
                    <a:pt x="2755" y="1146"/>
                    <a:pt x="2418" y="873"/>
                  </a:cubicBezTo>
                  <a:cubicBezTo>
                    <a:pt x="2019" y="536"/>
                    <a:pt x="1714" y="1209"/>
                    <a:pt x="1683" y="1546"/>
                  </a:cubicBezTo>
                  <a:cubicBezTo>
                    <a:pt x="1293" y="1"/>
                    <a:pt x="148" y="1524"/>
                    <a:pt x="1293" y="1935"/>
                  </a:cubicBezTo>
                  <a:cubicBezTo>
                    <a:pt x="1304" y="1935"/>
                    <a:pt x="1304" y="1935"/>
                    <a:pt x="1304" y="1945"/>
                  </a:cubicBezTo>
                  <a:cubicBezTo>
                    <a:pt x="1" y="1935"/>
                    <a:pt x="200" y="3490"/>
                    <a:pt x="1409" y="2639"/>
                  </a:cubicBezTo>
                  <a:cubicBezTo>
                    <a:pt x="1293" y="2944"/>
                    <a:pt x="1136" y="3648"/>
                    <a:pt x="1683" y="3585"/>
                  </a:cubicBezTo>
                  <a:cubicBezTo>
                    <a:pt x="2145" y="3564"/>
                    <a:pt x="2124" y="2986"/>
                    <a:pt x="2113" y="2639"/>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923" name="Google Shape;923;p9"/>
            <p:cNvGrpSpPr/>
            <p:nvPr/>
          </p:nvGrpSpPr>
          <p:grpSpPr>
            <a:xfrm>
              <a:off x="1513992" y="-1139753"/>
              <a:ext cx="233777" cy="207437"/>
              <a:chOff x="4123600" y="573675"/>
              <a:chExt cx="78325" cy="69500"/>
            </a:xfrm>
          </p:grpSpPr>
          <p:sp>
            <p:nvSpPr>
              <p:cNvPr id="924" name="Google Shape;924;p9"/>
              <p:cNvSpPr/>
              <p:nvPr/>
            </p:nvSpPr>
            <p:spPr>
              <a:xfrm>
                <a:off x="4123600" y="573675"/>
                <a:ext cx="78325" cy="69500"/>
              </a:xfrm>
              <a:custGeom>
                <a:avLst/>
                <a:gdLst/>
                <a:ahLst/>
                <a:cxnLst/>
                <a:rect l="l" t="t" r="r" b="b"/>
                <a:pathLst>
                  <a:path w="3133" h="2780" extrusionOk="0">
                    <a:moveTo>
                      <a:pt x="1972" y="0"/>
                    </a:moveTo>
                    <a:cubicBezTo>
                      <a:pt x="1424" y="0"/>
                      <a:pt x="1485" y="596"/>
                      <a:pt x="1485" y="978"/>
                    </a:cubicBezTo>
                    <a:cubicBezTo>
                      <a:pt x="1358" y="795"/>
                      <a:pt x="1034" y="612"/>
                      <a:pt x="748" y="612"/>
                    </a:cubicBezTo>
                    <a:cubicBezTo>
                      <a:pt x="607" y="612"/>
                      <a:pt x="475" y="656"/>
                      <a:pt x="382" y="767"/>
                    </a:cubicBezTo>
                    <a:cubicBezTo>
                      <a:pt x="55" y="1167"/>
                      <a:pt x="718" y="1472"/>
                      <a:pt x="1054" y="1503"/>
                    </a:cubicBezTo>
                    <a:cubicBezTo>
                      <a:pt x="0" y="1767"/>
                      <a:pt x="375" y="2383"/>
                      <a:pt x="850" y="2383"/>
                    </a:cubicBezTo>
                    <a:cubicBezTo>
                      <a:pt x="1076" y="2383"/>
                      <a:pt x="1325" y="2244"/>
                      <a:pt x="1454" y="1861"/>
                    </a:cubicBezTo>
                    <a:lnTo>
                      <a:pt x="1454" y="1861"/>
                    </a:lnTo>
                    <a:cubicBezTo>
                      <a:pt x="1444" y="2491"/>
                      <a:pt x="1790" y="2779"/>
                      <a:pt x="2069" y="2779"/>
                    </a:cubicBezTo>
                    <a:cubicBezTo>
                      <a:pt x="2380" y="2779"/>
                      <a:pt x="2607" y="2420"/>
                      <a:pt x="2158" y="1776"/>
                    </a:cubicBezTo>
                    <a:lnTo>
                      <a:pt x="2158" y="1776"/>
                    </a:lnTo>
                    <a:cubicBezTo>
                      <a:pt x="2296" y="1829"/>
                      <a:pt x="2515" y="1890"/>
                      <a:pt x="2707" y="1890"/>
                    </a:cubicBezTo>
                    <a:cubicBezTo>
                      <a:pt x="2939" y="1890"/>
                      <a:pt x="3132" y="1802"/>
                      <a:pt x="3103" y="1503"/>
                    </a:cubicBezTo>
                    <a:cubicBezTo>
                      <a:pt x="3079" y="1110"/>
                      <a:pt x="2667" y="1070"/>
                      <a:pt x="2330" y="1070"/>
                    </a:cubicBezTo>
                    <a:cubicBezTo>
                      <a:pt x="2267" y="1070"/>
                      <a:pt x="2206" y="1071"/>
                      <a:pt x="2151" y="1072"/>
                    </a:cubicBezTo>
                    <a:lnTo>
                      <a:pt x="2151" y="1072"/>
                    </a:lnTo>
                    <a:cubicBezTo>
                      <a:pt x="2415" y="724"/>
                      <a:pt x="2653" y="31"/>
                      <a:pt x="2000" y="1"/>
                    </a:cubicBezTo>
                    <a:cubicBezTo>
                      <a:pt x="1991" y="0"/>
                      <a:pt x="1981" y="0"/>
                      <a:pt x="19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925" name="Google Shape;925;p9"/>
              <p:cNvSpPr/>
              <p:nvPr/>
            </p:nvSpPr>
            <p:spPr>
              <a:xfrm>
                <a:off x="4137200" y="584950"/>
                <a:ext cx="53275" cy="47100"/>
              </a:xfrm>
              <a:custGeom>
                <a:avLst/>
                <a:gdLst/>
                <a:ahLst/>
                <a:cxnLst/>
                <a:rect l="l" t="t" r="r" b="b"/>
                <a:pathLst>
                  <a:path w="2131" h="1884" extrusionOk="0">
                    <a:moveTo>
                      <a:pt x="1332" y="0"/>
                    </a:moveTo>
                    <a:cubicBezTo>
                      <a:pt x="964" y="0"/>
                      <a:pt x="1004" y="397"/>
                      <a:pt x="1004" y="664"/>
                    </a:cubicBezTo>
                    <a:cubicBezTo>
                      <a:pt x="927" y="537"/>
                      <a:pt x="703" y="410"/>
                      <a:pt x="506" y="410"/>
                    </a:cubicBezTo>
                    <a:cubicBezTo>
                      <a:pt x="410" y="410"/>
                      <a:pt x="320" y="440"/>
                      <a:pt x="258" y="517"/>
                    </a:cubicBezTo>
                    <a:cubicBezTo>
                      <a:pt x="37" y="790"/>
                      <a:pt x="489" y="989"/>
                      <a:pt x="721" y="1010"/>
                    </a:cubicBezTo>
                    <a:cubicBezTo>
                      <a:pt x="0" y="1196"/>
                      <a:pt x="257" y="1618"/>
                      <a:pt x="579" y="1618"/>
                    </a:cubicBezTo>
                    <a:cubicBezTo>
                      <a:pt x="731" y="1618"/>
                      <a:pt x="898" y="1523"/>
                      <a:pt x="983" y="1262"/>
                    </a:cubicBezTo>
                    <a:lnTo>
                      <a:pt x="983" y="1262"/>
                    </a:lnTo>
                    <a:cubicBezTo>
                      <a:pt x="978" y="1689"/>
                      <a:pt x="1214" y="1884"/>
                      <a:pt x="1404" y="1884"/>
                    </a:cubicBezTo>
                    <a:cubicBezTo>
                      <a:pt x="1617" y="1884"/>
                      <a:pt x="1772" y="1638"/>
                      <a:pt x="1466" y="1199"/>
                    </a:cubicBezTo>
                    <a:lnTo>
                      <a:pt x="1466" y="1199"/>
                    </a:lnTo>
                    <a:cubicBezTo>
                      <a:pt x="1557" y="1237"/>
                      <a:pt x="1705" y="1280"/>
                      <a:pt x="1837" y="1280"/>
                    </a:cubicBezTo>
                    <a:cubicBezTo>
                      <a:pt x="1996" y="1280"/>
                      <a:pt x="2131" y="1218"/>
                      <a:pt x="2108" y="1010"/>
                    </a:cubicBezTo>
                    <a:cubicBezTo>
                      <a:pt x="2091" y="752"/>
                      <a:pt x="1815" y="725"/>
                      <a:pt x="1587" y="725"/>
                    </a:cubicBezTo>
                    <a:cubicBezTo>
                      <a:pt x="1543" y="725"/>
                      <a:pt x="1501" y="726"/>
                      <a:pt x="1462" y="727"/>
                    </a:cubicBezTo>
                    <a:lnTo>
                      <a:pt x="1462" y="727"/>
                    </a:lnTo>
                    <a:cubicBezTo>
                      <a:pt x="1645" y="488"/>
                      <a:pt x="1800" y="22"/>
                      <a:pt x="1361" y="1"/>
                    </a:cubicBezTo>
                    <a:cubicBezTo>
                      <a:pt x="1351" y="1"/>
                      <a:pt x="1342" y="0"/>
                      <a:pt x="13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926" name="Google Shape;926;p9"/>
              <p:cNvSpPr/>
              <p:nvPr/>
            </p:nvSpPr>
            <p:spPr>
              <a:xfrm>
                <a:off x="4157825" y="600200"/>
                <a:ext cx="16575" cy="16600"/>
              </a:xfrm>
              <a:custGeom>
                <a:avLst/>
                <a:gdLst/>
                <a:ahLst/>
                <a:cxnLst/>
                <a:rect l="l" t="t" r="r" b="b"/>
                <a:pathLst>
                  <a:path w="663" h="664" extrusionOk="0">
                    <a:moveTo>
                      <a:pt x="11" y="327"/>
                    </a:moveTo>
                    <a:cubicBezTo>
                      <a:pt x="11" y="369"/>
                      <a:pt x="11" y="411"/>
                      <a:pt x="22" y="453"/>
                    </a:cubicBezTo>
                    <a:cubicBezTo>
                      <a:pt x="43" y="526"/>
                      <a:pt x="85" y="589"/>
                      <a:pt x="158" y="621"/>
                    </a:cubicBezTo>
                    <a:cubicBezTo>
                      <a:pt x="274" y="663"/>
                      <a:pt x="389" y="652"/>
                      <a:pt x="505" y="600"/>
                    </a:cubicBezTo>
                    <a:cubicBezTo>
                      <a:pt x="568" y="579"/>
                      <a:pt x="599" y="526"/>
                      <a:pt x="620" y="463"/>
                    </a:cubicBezTo>
                    <a:cubicBezTo>
                      <a:pt x="652" y="390"/>
                      <a:pt x="662" y="306"/>
                      <a:pt x="641" y="211"/>
                    </a:cubicBezTo>
                    <a:cubicBezTo>
                      <a:pt x="620" y="127"/>
                      <a:pt x="568" y="75"/>
                      <a:pt x="505" y="43"/>
                    </a:cubicBezTo>
                    <a:cubicBezTo>
                      <a:pt x="421" y="1"/>
                      <a:pt x="337" y="1"/>
                      <a:pt x="253" y="22"/>
                    </a:cubicBezTo>
                    <a:cubicBezTo>
                      <a:pt x="232" y="22"/>
                      <a:pt x="211" y="33"/>
                      <a:pt x="190" y="43"/>
                    </a:cubicBezTo>
                    <a:cubicBezTo>
                      <a:pt x="95" y="75"/>
                      <a:pt x="1" y="211"/>
                      <a:pt x="11" y="3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sp>
        <p:nvSpPr>
          <p:cNvPr id="927" name="Google Shape;927;p9"/>
          <p:cNvSpPr/>
          <p:nvPr/>
        </p:nvSpPr>
        <p:spPr>
          <a:xfrm rot="5400000" flipH="1">
            <a:off x="7042404" y="13837"/>
            <a:ext cx="277366" cy="787500"/>
          </a:xfrm>
          <a:custGeom>
            <a:avLst/>
            <a:gdLst/>
            <a:ahLst/>
            <a:cxnLst/>
            <a:rect l="l" t="t" r="r" b="b"/>
            <a:pathLst>
              <a:path w="1094" h="4647" extrusionOk="0">
                <a:moveTo>
                  <a:pt x="1" y="1"/>
                </a:moveTo>
                <a:lnTo>
                  <a:pt x="1" y="4646"/>
                </a:lnTo>
                <a:cubicBezTo>
                  <a:pt x="1" y="4646"/>
                  <a:pt x="831" y="4142"/>
                  <a:pt x="421" y="3301"/>
                </a:cubicBezTo>
                <a:cubicBezTo>
                  <a:pt x="1094" y="2219"/>
                  <a:pt x="379" y="1672"/>
                  <a:pt x="379" y="1672"/>
                </a:cubicBezTo>
                <a:cubicBezTo>
                  <a:pt x="379" y="1672"/>
                  <a:pt x="673" y="915"/>
                  <a:pt x="1" y="1"/>
                </a:cubicBezTo>
                <a:close/>
              </a:path>
            </a:pathLst>
          </a:custGeom>
          <a:solidFill>
            <a:schemeClr val="accent6"/>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grpSp>
        <p:nvGrpSpPr>
          <p:cNvPr id="928" name="Google Shape;928;p9"/>
          <p:cNvGrpSpPr/>
          <p:nvPr/>
        </p:nvGrpSpPr>
        <p:grpSpPr>
          <a:xfrm>
            <a:off x="7716148" y="6605137"/>
            <a:ext cx="477763" cy="704045"/>
            <a:chOff x="901949" y="-1891967"/>
            <a:chExt cx="473000" cy="465912"/>
          </a:xfrm>
        </p:grpSpPr>
        <p:sp>
          <p:nvSpPr>
            <p:cNvPr id="929" name="Google Shape;929;p9"/>
            <p:cNvSpPr/>
            <p:nvPr/>
          </p:nvSpPr>
          <p:spPr>
            <a:xfrm rot="-5400000">
              <a:off x="905493" y="-1895511"/>
              <a:ext cx="465912" cy="473000"/>
            </a:xfrm>
            <a:custGeom>
              <a:avLst/>
              <a:gdLst/>
              <a:ahLst/>
              <a:cxnLst/>
              <a:rect l="l" t="t" r="r" b="b"/>
              <a:pathLst>
                <a:path w="6244" h="6339" extrusionOk="0">
                  <a:moveTo>
                    <a:pt x="2565" y="1461"/>
                  </a:moveTo>
                  <a:cubicBezTo>
                    <a:pt x="2617" y="1"/>
                    <a:pt x="568" y="863"/>
                    <a:pt x="1640" y="2292"/>
                  </a:cubicBezTo>
                  <a:cubicBezTo>
                    <a:pt x="389" y="1461"/>
                    <a:pt x="0" y="3511"/>
                    <a:pt x="1430" y="3659"/>
                  </a:cubicBezTo>
                  <a:cubicBezTo>
                    <a:pt x="178" y="3743"/>
                    <a:pt x="862" y="6338"/>
                    <a:pt x="2112" y="4878"/>
                  </a:cubicBezTo>
                  <a:cubicBezTo>
                    <a:pt x="1965" y="5361"/>
                    <a:pt x="2112" y="5897"/>
                    <a:pt x="2617" y="6013"/>
                  </a:cubicBezTo>
                  <a:cubicBezTo>
                    <a:pt x="3332" y="6191"/>
                    <a:pt x="3605" y="5582"/>
                    <a:pt x="3626" y="5004"/>
                  </a:cubicBezTo>
                  <a:cubicBezTo>
                    <a:pt x="3868" y="5477"/>
                    <a:pt x="4436" y="5771"/>
                    <a:pt x="4845" y="5298"/>
                  </a:cubicBezTo>
                  <a:cubicBezTo>
                    <a:pt x="5297" y="4762"/>
                    <a:pt x="5097" y="4331"/>
                    <a:pt x="4583" y="3995"/>
                  </a:cubicBezTo>
                  <a:cubicBezTo>
                    <a:pt x="5087" y="3963"/>
                    <a:pt x="5917" y="3932"/>
                    <a:pt x="5802" y="3185"/>
                  </a:cubicBezTo>
                  <a:cubicBezTo>
                    <a:pt x="5707" y="2597"/>
                    <a:pt x="5024" y="2650"/>
                    <a:pt x="4583" y="2713"/>
                  </a:cubicBezTo>
                  <a:lnTo>
                    <a:pt x="4551" y="2713"/>
                  </a:lnTo>
                  <a:cubicBezTo>
                    <a:pt x="6243" y="2502"/>
                    <a:pt x="4719" y="421"/>
                    <a:pt x="4015" y="1672"/>
                  </a:cubicBezTo>
                  <a:cubicBezTo>
                    <a:pt x="4235" y="1020"/>
                    <a:pt x="4109" y="663"/>
                    <a:pt x="3605" y="537"/>
                  </a:cubicBezTo>
                  <a:cubicBezTo>
                    <a:pt x="2974" y="389"/>
                    <a:pt x="2691" y="842"/>
                    <a:pt x="2565" y="1461"/>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930" name="Google Shape;930;p9"/>
            <p:cNvGrpSpPr/>
            <p:nvPr/>
          </p:nvGrpSpPr>
          <p:grpSpPr>
            <a:xfrm>
              <a:off x="919440" y="-1856603"/>
              <a:ext cx="438005" cy="395174"/>
              <a:chOff x="3924400" y="333500"/>
              <a:chExt cx="146750" cy="132400"/>
            </a:xfrm>
          </p:grpSpPr>
          <p:sp>
            <p:nvSpPr>
              <p:cNvPr id="931" name="Google Shape;931;p9"/>
              <p:cNvSpPr/>
              <p:nvPr/>
            </p:nvSpPr>
            <p:spPr>
              <a:xfrm>
                <a:off x="3924400" y="333500"/>
                <a:ext cx="146750" cy="132400"/>
              </a:xfrm>
              <a:custGeom>
                <a:avLst/>
                <a:gdLst/>
                <a:ahLst/>
                <a:cxnLst/>
                <a:rect l="l" t="t" r="r" b="b"/>
                <a:pathLst>
                  <a:path w="5870" h="5296" extrusionOk="0">
                    <a:moveTo>
                      <a:pt x="2997" y="0"/>
                    </a:moveTo>
                    <a:cubicBezTo>
                      <a:pt x="2955" y="0"/>
                      <a:pt x="2911" y="4"/>
                      <a:pt x="2863" y="11"/>
                    </a:cubicBezTo>
                    <a:cubicBezTo>
                      <a:pt x="2274" y="106"/>
                      <a:pt x="2327" y="789"/>
                      <a:pt x="2390" y="1230"/>
                    </a:cubicBezTo>
                    <a:lnTo>
                      <a:pt x="2390" y="1262"/>
                    </a:lnTo>
                    <a:cubicBezTo>
                      <a:pt x="2320" y="699"/>
                      <a:pt x="2043" y="492"/>
                      <a:pt x="1751" y="492"/>
                    </a:cubicBezTo>
                    <a:cubicBezTo>
                      <a:pt x="1164" y="492"/>
                      <a:pt x="514" y="1328"/>
                      <a:pt x="1350" y="1798"/>
                    </a:cubicBezTo>
                    <a:cubicBezTo>
                      <a:pt x="1145" y="1729"/>
                      <a:pt x="970" y="1694"/>
                      <a:pt x="822" y="1694"/>
                    </a:cubicBezTo>
                    <a:cubicBezTo>
                      <a:pt x="498" y="1694"/>
                      <a:pt x="304" y="1862"/>
                      <a:pt x="224" y="2208"/>
                    </a:cubicBezTo>
                    <a:cubicBezTo>
                      <a:pt x="67" y="2839"/>
                      <a:pt x="519" y="3122"/>
                      <a:pt x="1139" y="3248"/>
                    </a:cubicBezTo>
                    <a:cubicBezTo>
                      <a:pt x="1121" y="3248"/>
                      <a:pt x="1103" y="3247"/>
                      <a:pt x="1086" y="3247"/>
                    </a:cubicBezTo>
                    <a:cubicBezTo>
                      <a:pt x="0" y="3247"/>
                      <a:pt x="306" y="4484"/>
                      <a:pt x="1172" y="4484"/>
                    </a:cubicBezTo>
                    <a:cubicBezTo>
                      <a:pt x="1403" y="4484"/>
                      <a:pt x="1674" y="4396"/>
                      <a:pt x="1969" y="4173"/>
                    </a:cubicBezTo>
                    <a:lnTo>
                      <a:pt x="1969" y="4173"/>
                    </a:lnTo>
                    <a:cubicBezTo>
                      <a:pt x="1509" y="4867"/>
                      <a:pt x="1934" y="5296"/>
                      <a:pt x="2432" y="5296"/>
                    </a:cubicBezTo>
                    <a:cubicBezTo>
                      <a:pt x="2831" y="5296"/>
                      <a:pt x="3276" y="5020"/>
                      <a:pt x="3347" y="4383"/>
                    </a:cubicBezTo>
                    <a:cubicBezTo>
                      <a:pt x="3374" y="4853"/>
                      <a:pt x="3750" y="5051"/>
                      <a:pt x="4138" y="5051"/>
                    </a:cubicBezTo>
                    <a:cubicBezTo>
                      <a:pt x="4792" y="5051"/>
                      <a:pt x="5477" y="4486"/>
                      <a:pt x="4566" y="3701"/>
                    </a:cubicBezTo>
                    <a:lnTo>
                      <a:pt x="4566" y="3701"/>
                    </a:lnTo>
                    <a:cubicBezTo>
                      <a:pt x="4681" y="3736"/>
                      <a:pt x="4800" y="3755"/>
                      <a:pt x="4916" y="3755"/>
                    </a:cubicBezTo>
                    <a:cubicBezTo>
                      <a:pt x="5275" y="3755"/>
                      <a:pt x="5603" y="3578"/>
                      <a:pt x="5690" y="3196"/>
                    </a:cubicBezTo>
                    <a:cubicBezTo>
                      <a:pt x="5869" y="2481"/>
                      <a:pt x="5259" y="2208"/>
                      <a:pt x="4681" y="2187"/>
                    </a:cubicBezTo>
                    <a:cubicBezTo>
                      <a:pt x="5154" y="1945"/>
                      <a:pt x="5459" y="1377"/>
                      <a:pt x="4975" y="968"/>
                    </a:cubicBezTo>
                    <a:cubicBezTo>
                      <a:pt x="4769" y="794"/>
                      <a:pt x="4578" y="716"/>
                      <a:pt x="4402" y="716"/>
                    </a:cubicBezTo>
                    <a:cubicBezTo>
                      <a:pt x="4122" y="716"/>
                      <a:pt x="3879" y="914"/>
                      <a:pt x="3672" y="1230"/>
                    </a:cubicBezTo>
                    <a:cubicBezTo>
                      <a:pt x="3643" y="758"/>
                      <a:pt x="3613" y="0"/>
                      <a:pt x="29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932" name="Google Shape;932;p9"/>
              <p:cNvSpPr/>
              <p:nvPr/>
            </p:nvSpPr>
            <p:spPr>
              <a:xfrm>
                <a:off x="3950325" y="356725"/>
                <a:ext cx="95325" cy="86075"/>
              </a:xfrm>
              <a:custGeom>
                <a:avLst/>
                <a:gdLst/>
                <a:ahLst/>
                <a:cxnLst/>
                <a:rect l="l" t="t" r="r" b="b"/>
                <a:pathLst>
                  <a:path w="3813" h="3443" extrusionOk="0">
                    <a:moveTo>
                      <a:pt x="1943" y="0"/>
                    </a:moveTo>
                    <a:cubicBezTo>
                      <a:pt x="1916" y="0"/>
                      <a:pt x="1887" y="2"/>
                      <a:pt x="1857" y="7"/>
                    </a:cubicBezTo>
                    <a:cubicBezTo>
                      <a:pt x="1479" y="60"/>
                      <a:pt x="1511" y="511"/>
                      <a:pt x="1553" y="796"/>
                    </a:cubicBezTo>
                    <a:lnTo>
                      <a:pt x="1553" y="817"/>
                    </a:lnTo>
                    <a:cubicBezTo>
                      <a:pt x="1507" y="450"/>
                      <a:pt x="1328" y="315"/>
                      <a:pt x="1138" y="315"/>
                    </a:cubicBezTo>
                    <a:cubicBezTo>
                      <a:pt x="756" y="315"/>
                      <a:pt x="332" y="861"/>
                      <a:pt x="880" y="1163"/>
                    </a:cubicBezTo>
                    <a:cubicBezTo>
                      <a:pt x="748" y="1118"/>
                      <a:pt x="635" y="1096"/>
                      <a:pt x="539" y="1096"/>
                    </a:cubicBezTo>
                    <a:cubicBezTo>
                      <a:pt x="322" y="1096"/>
                      <a:pt x="195" y="1210"/>
                      <a:pt x="144" y="1436"/>
                    </a:cubicBezTo>
                    <a:cubicBezTo>
                      <a:pt x="49" y="1847"/>
                      <a:pt x="334" y="2025"/>
                      <a:pt x="743" y="2109"/>
                    </a:cubicBezTo>
                    <a:cubicBezTo>
                      <a:pt x="732" y="2109"/>
                      <a:pt x="721" y="2108"/>
                      <a:pt x="711" y="2108"/>
                    </a:cubicBezTo>
                    <a:cubicBezTo>
                      <a:pt x="1" y="2108"/>
                      <a:pt x="195" y="2914"/>
                      <a:pt x="758" y="2914"/>
                    </a:cubicBezTo>
                    <a:cubicBezTo>
                      <a:pt x="909" y="2914"/>
                      <a:pt x="1086" y="2856"/>
                      <a:pt x="1280" y="2709"/>
                    </a:cubicBezTo>
                    <a:lnTo>
                      <a:pt x="1280" y="2709"/>
                    </a:lnTo>
                    <a:cubicBezTo>
                      <a:pt x="982" y="3163"/>
                      <a:pt x="1260" y="3443"/>
                      <a:pt x="1582" y="3443"/>
                    </a:cubicBezTo>
                    <a:cubicBezTo>
                      <a:pt x="1842" y="3443"/>
                      <a:pt x="2131" y="3262"/>
                      <a:pt x="2172" y="2845"/>
                    </a:cubicBezTo>
                    <a:cubicBezTo>
                      <a:pt x="2188" y="3150"/>
                      <a:pt x="2432" y="3279"/>
                      <a:pt x="2684" y="3279"/>
                    </a:cubicBezTo>
                    <a:cubicBezTo>
                      <a:pt x="3109" y="3279"/>
                      <a:pt x="3555" y="2912"/>
                      <a:pt x="2961" y="2403"/>
                    </a:cubicBezTo>
                    <a:lnTo>
                      <a:pt x="2961" y="2403"/>
                    </a:lnTo>
                    <a:cubicBezTo>
                      <a:pt x="3038" y="2426"/>
                      <a:pt x="3117" y="2438"/>
                      <a:pt x="3193" y="2438"/>
                    </a:cubicBezTo>
                    <a:cubicBezTo>
                      <a:pt x="3429" y="2438"/>
                      <a:pt x="3641" y="2324"/>
                      <a:pt x="3697" y="2078"/>
                    </a:cubicBezTo>
                    <a:cubicBezTo>
                      <a:pt x="3812" y="1615"/>
                      <a:pt x="3413" y="1436"/>
                      <a:pt x="3045" y="1415"/>
                    </a:cubicBezTo>
                    <a:cubicBezTo>
                      <a:pt x="3350" y="1258"/>
                      <a:pt x="3539" y="890"/>
                      <a:pt x="3234" y="627"/>
                    </a:cubicBezTo>
                    <a:cubicBezTo>
                      <a:pt x="3100" y="513"/>
                      <a:pt x="2975" y="462"/>
                      <a:pt x="2859" y="462"/>
                    </a:cubicBezTo>
                    <a:cubicBezTo>
                      <a:pt x="2677" y="462"/>
                      <a:pt x="2518" y="590"/>
                      <a:pt x="2383" y="796"/>
                    </a:cubicBezTo>
                    <a:cubicBezTo>
                      <a:pt x="2363" y="490"/>
                      <a:pt x="2343" y="0"/>
                      <a:pt x="19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933" name="Google Shape;933;p9"/>
              <p:cNvSpPr/>
              <p:nvPr/>
            </p:nvSpPr>
            <p:spPr>
              <a:xfrm>
                <a:off x="3973900" y="379750"/>
                <a:ext cx="46000" cy="46525"/>
              </a:xfrm>
              <a:custGeom>
                <a:avLst/>
                <a:gdLst/>
                <a:ahLst/>
                <a:cxnLst/>
                <a:rect l="l" t="t" r="r" b="b"/>
                <a:pathLst>
                  <a:path w="1840" h="1861" extrusionOk="0">
                    <a:moveTo>
                      <a:pt x="1808" y="936"/>
                    </a:moveTo>
                    <a:cubicBezTo>
                      <a:pt x="1797" y="1041"/>
                      <a:pt x="1797" y="1146"/>
                      <a:pt x="1776" y="1251"/>
                    </a:cubicBezTo>
                    <a:cubicBezTo>
                      <a:pt x="1734" y="1493"/>
                      <a:pt x="1598" y="1640"/>
                      <a:pt x="1398" y="1724"/>
                    </a:cubicBezTo>
                    <a:cubicBezTo>
                      <a:pt x="1072" y="1861"/>
                      <a:pt x="746" y="1819"/>
                      <a:pt x="421" y="1682"/>
                    </a:cubicBezTo>
                    <a:cubicBezTo>
                      <a:pt x="263" y="1608"/>
                      <a:pt x="168" y="1472"/>
                      <a:pt x="105" y="1304"/>
                    </a:cubicBezTo>
                    <a:cubicBezTo>
                      <a:pt x="31" y="1083"/>
                      <a:pt x="0" y="852"/>
                      <a:pt x="63" y="610"/>
                    </a:cubicBezTo>
                    <a:cubicBezTo>
                      <a:pt x="115" y="379"/>
                      <a:pt x="252" y="232"/>
                      <a:pt x="431" y="127"/>
                    </a:cubicBezTo>
                    <a:cubicBezTo>
                      <a:pt x="652" y="11"/>
                      <a:pt x="893" y="1"/>
                      <a:pt x="1124" y="64"/>
                    </a:cubicBezTo>
                    <a:cubicBezTo>
                      <a:pt x="1187" y="74"/>
                      <a:pt x="1251" y="95"/>
                      <a:pt x="1314" y="116"/>
                    </a:cubicBezTo>
                    <a:cubicBezTo>
                      <a:pt x="1577" y="221"/>
                      <a:pt x="1839" y="578"/>
                      <a:pt x="1808" y="93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934" name="Google Shape;934;p9"/>
              <p:cNvSpPr/>
              <p:nvPr/>
            </p:nvSpPr>
            <p:spPr>
              <a:xfrm>
                <a:off x="3991225" y="396050"/>
                <a:ext cx="13425" cy="13675"/>
              </a:xfrm>
              <a:custGeom>
                <a:avLst/>
                <a:gdLst/>
                <a:ahLst/>
                <a:cxnLst/>
                <a:rect l="l" t="t" r="r" b="b"/>
                <a:pathLst>
                  <a:path w="537" h="547" extrusionOk="0">
                    <a:moveTo>
                      <a:pt x="473" y="379"/>
                    </a:moveTo>
                    <a:cubicBezTo>
                      <a:pt x="400" y="505"/>
                      <a:pt x="263" y="547"/>
                      <a:pt x="148" y="473"/>
                    </a:cubicBezTo>
                    <a:cubicBezTo>
                      <a:pt x="32" y="400"/>
                      <a:pt x="1" y="274"/>
                      <a:pt x="64" y="148"/>
                    </a:cubicBezTo>
                    <a:cubicBezTo>
                      <a:pt x="137" y="31"/>
                      <a:pt x="263" y="0"/>
                      <a:pt x="389" y="84"/>
                    </a:cubicBezTo>
                    <a:cubicBezTo>
                      <a:pt x="505" y="158"/>
                      <a:pt x="536" y="274"/>
                      <a:pt x="473" y="37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935" name="Google Shape;935;p9"/>
              <p:cNvSpPr/>
              <p:nvPr/>
            </p:nvSpPr>
            <p:spPr>
              <a:xfrm>
                <a:off x="3981500" y="394475"/>
                <a:ext cx="10275" cy="10775"/>
              </a:xfrm>
              <a:custGeom>
                <a:avLst/>
                <a:gdLst/>
                <a:ahLst/>
                <a:cxnLst/>
                <a:rect l="l" t="t" r="r" b="b"/>
                <a:pathLst>
                  <a:path w="411" h="431" extrusionOk="0">
                    <a:moveTo>
                      <a:pt x="358" y="316"/>
                    </a:moveTo>
                    <a:cubicBezTo>
                      <a:pt x="285" y="400"/>
                      <a:pt x="169" y="431"/>
                      <a:pt x="96" y="368"/>
                    </a:cubicBezTo>
                    <a:cubicBezTo>
                      <a:pt x="22" y="295"/>
                      <a:pt x="1" y="179"/>
                      <a:pt x="64" y="105"/>
                    </a:cubicBezTo>
                    <a:cubicBezTo>
                      <a:pt x="138" y="10"/>
                      <a:pt x="243" y="0"/>
                      <a:pt x="337" y="73"/>
                    </a:cubicBezTo>
                    <a:cubicBezTo>
                      <a:pt x="400" y="126"/>
                      <a:pt x="411" y="242"/>
                      <a:pt x="358" y="31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936" name="Google Shape;936;p9"/>
              <p:cNvSpPr/>
              <p:nvPr/>
            </p:nvSpPr>
            <p:spPr>
              <a:xfrm>
                <a:off x="3999650" y="406550"/>
                <a:ext cx="10525" cy="10800"/>
              </a:xfrm>
              <a:custGeom>
                <a:avLst/>
                <a:gdLst/>
                <a:ahLst/>
                <a:cxnLst/>
                <a:rect l="l" t="t" r="r" b="b"/>
                <a:pathLst>
                  <a:path w="421" h="432" extrusionOk="0">
                    <a:moveTo>
                      <a:pt x="316" y="74"/>
                    </a:moveTo>
                    <a:cubicBezTo>
                      <a:pt x="400" y="127"/>
                      <a:pt x="421" y="253"/>
                      <a:pt x="347" y="337"/>
                    </a:cubicBezTo>
                    <a:cubicBezTo>
                      <a:pt x="284" y="421"/>
                      <a:pt x="189" y="431"/>
                      <a:pt x="115" y="379"/>
                    </a:cubicBezTo>
                    <a:cubicBezTo>
                      <a:pt x="21" y="326"/>
                      <a:pt x="0" y="211"/>
                      <a:pt x="63" y="127"/>
                    </a:cubicBezTo>
                    <a:cubicBezTo>
                      <a:pt x="115" y="53"/>
                      <a:pt x="210" y="1"/>
                      <a:pt x="316" y="7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937" name="Google Shape;937;p9"/>
              <p:cNvSpPr/>
              <p:nvPr/>
            </p:nvSpPr>
            <p:spPr>
              <a:xfrm>
                <a:off x="3993075" y="386050"/>
                <a:ext cx="10275" cy="10550"/>
              </a:xfrm>
              <a:custGeom>
                <a:avLst/>
                <a:gdLst/>
                <a:ahLst/>
                <a:cxnLst/>
                <a:rect l="l" t="t" r="r" b="b"/>
                <a:pathLst>
                  <a:path w="411" h="422" extrusionOk="0">
                    <a:moveTo>
                      <a:pt x="315" y="74"/>
                    </a:moveTo>
                    <a:cubicBezTo>
                      <a:pt x="399" y="127"/>
                      <a:pt x="410" y="221"/>
                      <a:pt x="347" y="305"/>
                    </a:cubicBezTo>
                    <a:cubicBezTo>
                      <a:pt x="284" y="400"/>
                      <a:pt x="179" y="421"/>
                      <a:pt x="84" y="347"/>
                    </a:cubicBezTo>
                    <a:cubicBezTo>
                      <a:pt x="11" y="284"/>
                      <a:pt x="0" y="169"/>
                      <a:pt x="42" y="95"/>
                    </a:cubicBezTo>
                    <a:cubicBezTo>
                      <a:pt x="105" y="11"/>
                      <a:pt x="221" y="1"/>
                      <a:pt x="315" y="7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938" name="Google Shape;938;p9"/>
              <p:cNvSpPr/>
              <p:nvPr/>
            </p:nvSpPr>
            <p:spPr>
              <a:xfrm>
                <a:off x="3986500" y="408125"/>
                <a:ext cx="10550" cy="10275"/>
              </a:xfrm>
              <a:custGeom>
                <a:avLst/>
                <a:gdLst/>
                <a:ahLst/>
                <a:cxnLst/>
                <a:rect l="l" t="t" r="r" b="b"/>
                <a:pathLst>
                  <a:path w="422" h="411" extrusionOk="0">
                    <a:moveTo>
                      <a:pt x="316" y="74"/>
                    </a:moveTo>
                    <a:cubicBezTo>
                      <a:pt x="400" y="148"/>
                      <a:pt x="421" y="221"/>
                      <a:pt x="368" y="295"/>
                    </a:cubicBezTo>
                    <a:cubicBezTo>
                      <a:pt x="295" y="389"/>
                      <a:pt x="190" y="410"/>
                      <a:pt x="95" y="347"/>
                    </a:cubicBezTo>
                    <a:cubicBezTo>
                      <a:pt x="11" y="274"/>
                      <a:pt x="1" y="158"/>
                      <a:pt x="64" y="64"/>
                    </a:cubicBezTo>
                    <a:cubicBezTo>
                      <a:pt x="116" y="1"/>
                      <a:pt x="232" y="11"/>
                      <a:pt x="316" y="7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939" name="Google Shape;939;p9"/>
              <p:cNvSpPr/>
              <p:nvPr/>
            </p:nvSpPr>
            <p:spPr>
              <a:xfrm>
                <a:off x="4004100" y="394200"/>
                <a:ext cx="10000" cy="10800"/>
              </a:xfrm>
              <a:custGeom>
                <a:avLst/>
                <a:gdLst/>
                <a:ahLst/>
                <a:cxnLst/>
                <a:rect l="l" t="t" r="r" b="b"/>
                <a:pathLst>
                  <a:path w="400" h="432" extrusionOk="0">
                    <a:moveTo>
                      <a:pt x="348" y="316"/>
                    </a:moveTo>
                    <a:cubicBezTo>
                      <a:pt x="274" y="411"/>
                      <a:pt x="180" y="432"/>
                      <a:pt x="95" y="358"/>
                    </a:cubicBezTo>
                    <a:cubicBezTo>
                      <a:pt x="11" y="295"/>
                      <a:pt x="0" y="190"/>
                      <a:pt x="53" y="116"/>
                    </a:cubicBezTo>
                    <a:cubicBezTo>
                      <a:pt x="117" y="21"/>
                      <a:pt x="243" y="0"/>
                      <a:pt x="327" y="53"/>
                    </a:cubicBezTo>
                    <a:cubicBezTo>
                      <a:pt x="400" y="105"/>
                      <a:pt x="400" y="222"/>
                      <a:pt x="348" y="31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sp>
        <p:nvSpPr>
          <p:cNvPr id="940" name="Google Shape;940;p9"/>
          <p:cNvSpPr/>
          <p:nvPr/>
        </p:nvSpPr>
        <p:spPr>
          <a:xfrm rot="-5081888">
            <a:off x="1734833" y="7121436"/>
            <a:ext cx="2989886" cy="2256426"/>
          </a:xfrm>
          <a:custGeom>
            <a:avLst/>
            <a:gdLst/>
            <a:ahLst/>
            <a:cxnLst/>
            <a:rect l="l" t="t" r="r" b="b"/>
            <a:pathLst>
              <a:path w="10388" h="11729" extrusionOk="0">
                <a:moveTo>
                  <a:pt x="6252" y="1"/>
                </a:moveTo>
                <a:lnTo>
                  <a:pt x="6252" y="1"/>
                </a:lnTo>
                <a:cubicBezTo>
                  <a:pt x="4202" y="501"/>
                  <a:pt x="2284" y="1718"/>
                  <a:pt x="1201" y="3518"/>
                </a:cubicBezTo>
                <a:cubicBezTo>
                  <a:pt x="133" y="5337"/>
                  <a:pt x="0" y="7754"/>
                  <a:pt x="1134" y="9521"/>
                </a:cubicBezTo>
                <a:cubicBezTo>
                  <a:pt x="1976" y="10867"/>
                  <a:pt x="3557" y="11729"/>
                  <a:pt x="5120" y="11729"/>
                </a:cubicBezTo>
                <a:cubicBezTo>
                  <a:pt x="5630" y="11729"/>
                  <a:pt x="6139" y="11637"/>
                  <a:pt x="6619" y="11440"/>
                </a:cubicBezTo>
                <a:cubicBezTo>
                  <a:pt x="8404" y="10706"/>
                  <a:pt x="9454" y="8821"/>
                  <a:pt x="9921" y="6953"/>
                </a:cubicBezTo>
                <a:cubicBezTo>
                  <a:pt x="10354" y="5286"/>
                  <a:pt x="10388" y="3402"/>
                  <a:pt x="9405" y="2018"/>
                </a:cubicBezTo>
                <a:cubicBezTo>
                  <a:pt x="8579" y="876"/>
                  <a:pt x="7514" y="52"/>
                  <a:pt x="6624" y="52"/>
                </a:cubicBezTo>
                <a:cubicBezTo>
                  <a:pt x="6435" y="52"/>
                  <a:pt x="6255" y="89"/>
                  <a:pt x="6086" y="168"/>
                </a:cubicBezTo>
                <a:lnTo>
                  <a:pt x="6252" y="1"/>
                </a:lnTo>
                <a:close/>
              </a:path>
            </a:pathLst>
          </a:custGeom>
          <a:solidFill>
            <a:srgbClr val="F892B4">
              <a:alpha val="4140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grpSp>
        <p:nvGrpSpPr>
          <p:cNvPr id="941" name="Google Shape;941;p9"/>
          <p:cNvGrpSpPr/>
          <p:nvPr/>
        </p:nvGrpSpPr>
        <p:grpSpPr>
          <a:xfrm rot="6450498">
            <a:off x="1596751" y="6526418"/>
            <a:ext cx="738105" cy="358778"/>
            <a:chOff x="1373040" y="-1698936"/>
            <a:chExt cx="431438" cy="313767"/>
          </a:xfrm>
        </p:grpSpPr>
        <p:sp>
          <p:nvSpPr>
            <p:cNvPr id="942" name="Google Shape;942;p9"/>
            <p:cNvSpPr/>
            <p:nvPr/>
          </p:nvSpPr>
          <p:spPr>
            <a:xfrm rot="-5400000">
              <a:off x="1431873" y="-1757399"/>
              <a:ext cx="313767" cy="430692"/>
            </a:xfrm>
            <a:custGeom>
              <a:avLst/>
              <a:gdLst/>
              <a:ahLst/>
              <a:cxnLst/>
              <a:rect l="l" t="t" r="r" b="b"/>
              <a:pathLst>
                <a:path w="4205" h="5772" extrusionOk="0">
                  <a:moveTo>
                    <a:pt x="947" y="4941"/>
                  </a:moveTo>
                  <a:cubicBezTo>
                    <a:pt x="1493" y="5109"/>
                    <a:pt x="2628" y="4720"/>
                    <a:pt x="2986" y="4373"/>
                  </a:cubicBezTo>
                  <a:cubicBezTo>
                    <a:pt x="3301" y="4090"/>
                    <a:pt x="3291" y="3396"/>
                    <a:pt x="2691" y="3690"/>
                  </a:cubicBezTo>
                  <a:cubicBezTo>
                    <a:pt x="3154" y="3480"/>
                    <a:pt x="4205" y="2775"/>
                    <a:pt x="3165" y="2565"/>
                  </a:cubicBezTo>
                  <a:cubicBezTo>
                    <a:pt x="3364" y="2408"/>
                    <a:pt x="3637" y="2282"/>
                    <a:pt x="3721" y="2061"/>
                  </a:cubicBezTo>
                  <a:cubicBezTo>
                    <a:pt x="3837" y="1745"/>
                    <a:pt x="3690" y="1420"/>
                    <a:pt x="3333" y="1567"/>
                  </a:cubicBezTo>
                  <a:cubicBezTo>
                    <a:pt x="3501" y="1325"/>
                    <a:pt x="3869" y="915"/>
                    <a:pt x="3637" y="589"/>
                  </a:cubicBezTo>
                  <a:cubicBezTo>
                    <a:pt x="3301" y="138"/>
                    <a:pt x="2986" y="799"/>
                    <a:pt x="2744" y="1010"/>
                  </a:cubicBezTo>
                  <a:cubicBezTo>
                    <a:pt x="2597" y="1"/>
                    <a:pt x="1904" y="757"/>
                    <a:pt x="1830" y="1378"/>
                  </a:cubicBezTo>
                  <a:cubicBezTo>
                    <a:pt x="1472" y="495"/>
                    <a:pt x="842" y="1609"/>
                    <a:pt x="1073" y="2198"/>
                  </a:cubicBezTo>
                  <a:cubicBezTo>
                    <a:pt x="926" y="1871"/>
                    <a:pt x="631" y="1556"/>
                    <a:pt x="306" y="1882"/>
                  </a:cubicBezTo>
                  <a:cubicBezTo>
                    <a:pt x="43" y="2135"/>
                    <a:pt x="169" y="2586"/>
                    <a:pt x="243" y="2912"/>
                  </a:cubicBezTo>
                  <a:cubicBezTo>
                    <a:pt x="337" y="3364"/>
                    <a:pt x="316" y="4394"/>
                    <a:pt x="663" y="4783"/>
                  </a:cubicBezTo>
                  <a:cubicBezTo>
                    <a:pt x="453" y="5036"/>
                    <a:pt x="232" y="5288"/>
                    <a:pt x="1" y="5508"/>
                  </a:cubicBezTo>
                  <a:lnTo>
                    <a:pt x="264" y="5771"/>
                  </a:lnTo>
                  <a:cubicBezTo>
                    <a:pt x="505" y="5508"/>
                    <a:pt x="726" y="5225"/>
                    <a:pt x="937" y="4941"/>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943" name="Google Shape;943;p9"/>
            <p:cNvGrpSpPr/>
            <p:nvPr/>
          </p:nvGrpSpPr>
          <p:grpSpPr>
            <a:xfrm>
              <a:off x="1373040" y="-1666552"/>
              <a:ext cx="431438" cy="281383"/>
              <a:chOff x="4076375" y="397175"/>
              <a:chExt cx="144550" cy="94275"/>
            </a:xfrm>
          </p:grpSpPr>
          <p:sp>
            <p:nvSpPr>
              <p:cNvPr id="944" name="Google Shape;944;p9"/>
              <p:cNvSpPr/>
              <p:nvPr/>
            </p:nvSpPr>
            <p:spPr>
              <a:xfrm>
                <a:off x="4076375" y="397175"/>
                <a:ext cx="127725" cy="90375"/>
              </a:xfrm>
              <a:custGeom>
                <a:avLst/>
                <a:gdLst/>
                <a:ahLst/>
                <a:cxnLst/>
                <a:rect l="l" t="t" r="r" b="b"/>
                <a:pathLst>
                  <a:path w="5109" h="3615" extrusionOk="0">
                    <a:moveTo>
                      <a:pt x="1856" y="0"/>
                    </a:moveTo>
                    <a:cubicBezTo>
                      <a:pt x="1622" y="0"/>
                      <a:pt x="1452" y="151"/>
                      <a:pt x="1566" y="428"/>
                    </a:cubicBezTo>
                    <a:cubicBezTo>
                      <a:pt x="1380" y="298"/>
                      <a:pt x="1092" y="49"/>
                      <a:pt x="821" y="49"/>
                    </a:cubicBezTo>
                    <a:cubicBezTo>
                      <a:pt x="741" y="49"/>
                      <a:pt x="663" y="71"/>
                      <a:pt x="589" y="124"/>
                    </a:cubicBezTo>
                    <a:cubicBezTo>
                      <a:pt x="137" y="460"/>
                      <a:pt x="809" y="775"/>
                      <a:pt x="1009" y="1017"/>
                    </a:cubicBezTo>
                    <a:cubicBezTo>
                      <a:pt x="0" y="1164"/>
                      <a:pt x="757" y="1857"/>
                      <a:pt x="1377" y="1931"/>
                    </a:cubicBezTo>
                    <a:cubicBezTo>
                      <a:pt x="625" y="2236"/>
                      <a:pt x="1329" y="2738"/>
                      <a:pt x="1911" y="2738"/>
                    </a:cubicBezTo>
                    <a:cubicBezTo>
                      <a:pt x="2013" y="2738"/>
                      <a:pt x="2111" y="2723"/>
                      <a:pt x="2197" y="2688"/>
                    </a:cubicBezTo>
                    <a:lnTo>
                      <a:pt x="2197" y="2688"/>
                    </a:lnTo>
                    <a:cubicBezTo>
                      <a:pt x="1871" y="2835"/>
                      <a:pt x="1556" y="3130"/>
                      <a:pt x="1892" y="3455"/>
                    </a:cubicBezTo>
                    <a:cubicBezTo>
                      <a:pt x="2002" y="3575"/>
                      <a:pt x="2158" y="3614"/>
                      <a:pt x="2325" y="3614"/>
                    </a:cubicBezTo>
                    <a:cubicBezTo>
                      <a:pt x="2525" y="3614"/>
                      <a:pt x="2740" y="3558"/>
                      <a:pt x="2911" y="3518"/>
                    </a:cubicBezTo>
                    <a:cubicBezTo>
                      <a:pt x="3469" y="3403"/>
                      <a:pt x="4845" y="3466"/>
                      <a:pt x="4940" y="2814"/>
                    </a:cubicBezTo>
                    <a:cubicBezTo>
                      <a:pt x="5109" y="2268"/>
                      <a:pt x="4719" y="1133"/>
                      <a:pt x="4383" y="775"/>
                    </a:cubicBezTo>
                    <a:cubicBezTo>
                      <a:pt x="4261" y="644"/>
                      <a:pt x="4072" y="570"/>
                      <a:pt x="3913" y="570"/>
                    </a:cubicBezTo>
                    <a:cubicBezTo>
                      <a:pt x="3692" y="570"/>
                      <a:pt x="3529" y="713"/>
                      <a:pt x="3681" y="1051"/>
                    </a:cubicBezTo>
                    <a:lnTo>
                      <a:pt x="3681" y="1051"/>
                    </a:lnTo>
                    <a:cubicBezTo>
                      <a:pt x="3530" y="728"/>
                      <a:pt x="3164" y="152"/>
                      <a:pt x="2878" y="152"/>
                    </a:cubicBezTo>
                    <a:cubicBezTo>
                      <a:pt x="2747" y="152"/>
                      <a:pt x="2633" y="273"/>
                      <a:pt x="2565" y="596"/>
                    </a:cubicBezTo>
                    <a:cubicBezTo>
                      <a:pt x="2407" y="397"/>
                      <a:pt x="2281" y="124"/>
                      <a:pt x="2071" y="39"/>
                    </a:cubicBezTo>
                    <a:cubicBezTo>
                      <a:pt x="1997" y="13"/>
                      <a:pt x="1924" y="0"/>
                      <a:pt x="1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945" name="Google Shape;945;p9"/>
              <p:cNvSpPr/>
              <p:nvPr/>
            </p:nvSpPr>
            <p:spPr>
              <a:xfrm>
                <a:off x="4102650" y="412875"/>
                <a:ext cx="118275" cy="78575"/>
              </a:xfrm>
              <a:custGeom>
                <a:avLst/>
                <a:gdLst/>
                <a:ahLst/>
                <a:cxnLst/>
                <a:rect l="l" t="t" r="r" b="b"/>
                <a:pathLst>
                  <a:path w="4731" h="3143" extrusionOk="0">
                    <a:moveTo>
                      <a:pt x="0" y="0"/>
                    </a:moveTo>
                    <a:lnTo>
                      <a:pt x="0" y="0"/>
                    </a:lnTo>
                    <a:cubicBezTo>
                      <a:pt x="809" y="431"/>
                      <a:pt x="1598" y="914"/>
                      <a:pt x="2355" y="1430"/>
                    </a:cubicBezTo>
                    <a:cubicBezTo>
                      <a:pt x="3091" y="1944"/>
                      <a:pt x="3836" y="2491"/>
                      <a:pt x="4467" y="3142"/>
                    </a:cubicBezTo>
                    <a:lnTo>
                      <a:pt x="4730" y="2880"/>
                    </a:lnTo>
                    <a:cubicBezTo>
                      <a:pt x="4026" y="2238"/>
                      <a:pt x="3248" y="1755"/>
                      <a:pt x="2449" y="1271"/>
                    </a:cubicBezTo>
                    <a:cubicBezTo>
                      <a:pt x="1661" y="809"/>
                      <a:pt x="841" y="378"/>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946" name="Google Shape;946;p9"/>
              <p:cNvSpPr/>
              <p:nvPr/>
            </p:nvSpPr>
            <p:spPr>
              <a:xfrm>
                <a:off x="4128650" y="411275"/>
                <a:ext cx="7125" cy="19200"/>
              </a:xfrm>
              <a:custGeom>
                <a:avLst/>
                <a:gdLst/>
                <a:ahLst/>
                <a:cxnLst/>
                <a:rect l="l" t="t" r="r" b="b"/>
                <a:pathLst>
                  <a:path w="285" h="768" extrusionOk="0">
                    <a:moveTo>
                      <a:pt x="1" y="1"/>
                    </a:moveTo>
                    <a:lnTo>
                      <a:pt x="1" y="1"/>
                    </a:lnTo>
                    <a:cubicBezTo>
                      <a:pt x="64" y="253"/>
                      <a:pt x="32" y="527"/>
                      <a:pt x="201" y="768"/>
                    </a:cubicBezTo>
                    <a:lnTo>
                      <a:pt x="285" y="695"/>
                    </a:lnTo>
                    <a:cubicBezTo>
                      <a:pt x="117" y="516"/>
                      <a:pt x="96" y="22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947" name="Google Shape;947;p9"/>
              <p:cNvSpPr/>
              <p:nvPr/>
            </p:nvSpPr>
            <p:spPr>
              <a:xfrm>
                <a:off x="4153100" y="416025"/>
                <a:ext cx="11300" cy="31800"/>
              </a:xfrm>
              <a:custGeom>
                <a:avLst/>
                <a:gdLst/>
                <a:ahLst/>
                <a:cxnLst/>
                <a:rect l="l" t="t" r="r" b="b"/>
                <a:pathLst>
                  <a:path w="452" h="1272" extrusionOk="0">
                    <a:moveTo>
                      <a:pt x="0" y="0"/>
                    </a:moveTo>
                    <a:lnTo>
                      <a:pt x="316" y="1272"/>
                    </a:lnTo>
                    <a:lnTo>
                      <a:pt x="452" y="1219"/>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948" name="Google Shape;948;p9"/>
              <p:cNvSpPr/>
              <p:nvPr/>
            </p:nvSpPr>
            <p:spPr>
              <a:xfrm>
                <a:off x="4179900" y="426250"/>
                <a:ext cx="11325" cy="37350"/>
              </a:xfrm>
              <a:custGeom>
                <a:avLst/>
                <a:gdLst/>
                <a:ahLst/>
                <a:cxnLst/>
                <a:rect l="l" t="t" r="r" b="b"/>
                <a:pathLst>
                  <a:path w="453" h="1494" extrusionOk="0">
                    <a:moveTo>
                      <a:pt x="1" y="1"/>
                    </a:moveTo>
                    <a:lnTo>
                      <a:pt x="1" y="1"/>
                    </a:lnTo>
                    <a:cubicBezTo>
                      <a:pt x="95" y="505"/>
                      <a:pt x="169" y="1000"/>
                      <a:pt x="316" y="1493"/>
                    </a:cubicBezTo>
                    <a:lnTo>
                      <a:pt x="452" y="1451"/>
                    </a:lnTo>
                    <a:cubicBezTo>
                      <a:pt x="274" y="979"/>
                      <a:pt x="137" y="484"/>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949" name="Google Shape;949;p9"/>
              <p:cNvSpPr/>
              <p:nvPr/>
            </p:nvSpPr>
            <p:spPr>
              <a:xfrm>
                <a:off x="4118425" y="440975"/>
                <a:ext cx="37325" cy="11050"/>
              </a:xfrm>
              <a:custGeom>
                <a:avLst/>
                <a:gdLst/>
                <a:ahLst/>
                <a:cxnLst/>
                <a:rect l="l" t="t" r="r" b="b"/>
                <a:pathLst>
                  <a:path w="1493" h="442" extrusionOk="0">
                    <a:moveTo>
                      <a:pt x="1472" y="0"/>
                    </a:moveTo>
                    <a:cubicBezTo>
                      <a:pt x="1219" y="53"/>
                      <a:pt x="967" y="116"/>
                      <a:pt x="725" y="189"/>
                    </a:cubicBezTo>
                    <a:cubicBezTo>
                      <a:pt x="473" y="263"/>
                      <a:pt x="231" y="348"/>
                      <a:pt x="0" y="442"/>
                    </a:cubicBezTo>
                    <a:cubicBezTo>
                      <a:pt x="484" y="306"/>
                      <a:pt x="988" y="200"/>
                      <a:pt x="1493" y="147"/>
                    </a:cubicBezTo>
                    <a:lnTo>
                      <a:pt x="14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950" name="Google Shape;950;p9"/>
              <p:cNvSpPr/>
              <p:nvPr/>
            </p:nvSpPr>
            <p:spPr>
              <a:xfrm>
                <a:off x="4136275" y="458300"/>
                <a:ext cx="45750" cy="16600"/>
              </a:xfrm>
              <a:custGeom>
                <a:avLst/>
                <a:gdLst/>
                <a:ahLst/>
                <a:cxnLst/>
                <a:rect l="l" t="t" r="r" b="b"/>
                <a:pathLst>
                  <a:path w="1830" h="664" extrusionOk="0">
                    <a:moveTo>
                      <a:pt x="1767" y="1"/>
                    </a:moveTo>
                    <a:cubicBezTo>
                      <a:pt x="1220" y="285"/>
                      <a:pt x="589" y="442"/>
                      <a:pt x="1" y="664"/>
                    </a:cubicBezTo>
                    <a:cubicBezTo>
                      <a:pt x="610" y="484"/>
                      <a:pt x="1230" y="379"/>
                      <a:pt x="1830" y="127"/>
                    </a:cubicBezTo>
                    <a:lnTo>
                      <a:pt x="17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951" name="Google Shape;951;p9"/>
              <p:cNvSpPr/>
              <p:nvPr/>
            </p:nvSpPr>
            <p:spPr>
              <a:xfrm>
                <a:off x="4105000" y="427800"/>
                <a:ext cx="29725" cy="6350"/>
              </a:xfrm>
              <a:custGeom>
                <a:avLst/>
                <a:gdLst/>
                <a:ahLst/>
                <a:cxnLst/>
                <a:rect l="l" t="t" r="r" b="b"/>
                <a:pathLst>
                  <a:path w="1189" h="254" extrusionOk="0">
                    <a:moveTo>
                      <a:pt x="1143" y="1"/>
                    </a:moveTo>
                    <a:cubicBezTo>
                      <a:pt x="950" y="1"/>
                      <a:pt x="764" y="58"/>
                      <a:pt x="579" y="97"/>
                    </a:cubicBezTo>
                    <a:cubicBezTo>
                      <a:pt x="379" y="149"/>
                      <a:pt x="190" y="212"/>
                      <a:pt x="1" y="254"/>
                    </a:cubicBezTo>
                    <a:cubicBezTo>
                      <a:pt x="339" y="217"/>
                      <a:pt x="677" y="110"/>
                      <a:pt x="1021" y="110"/>
                    </a:cubicBezTo>
                    <a:cubicBezTo>
                      <a:pt x="1073" y="110"/>
                      <a:pt x="1125" y="112"/>
                      <a:pt x="1178" y="118"/>
                    </a:cubicBezTo>
                    <a:lnTo>
                      <a:pt x="1189" y="2"/>
                    </a:lnTo>
                    <a:cubicBezTo>
                      <a:pt x="1174" y="1"/>
                      <a:pt x="1158" y="1"/>
                      <a:pt x="1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952" name="Google Shape;952;p9"/>
          <p:cNvGrpSpPr/>
          <p:nvPr/>
        </p:nvGrpSpPr>
        <p:grpSpPr>
          <a:xfrm>
            <a:off x="-59490" y="3607890"/>
            <a:ext cx="526920" cy="818742"/>
            <a:chOff x="900924" y="-1079387"/>
            <a:chExt cx="302872" cy="314587"/>
          </a:xfrm>
        </p:grpSpPr>
        <p:sp>
          <p:nvSpPr>
            <p:cNvPr id="953" name="Google Shape;953;p9"/>
            <p:cNvSpPr/>
            <p:nvPr/>
          </p:nvSpPr>
          <p:spPr>
            <a:xfrm rot="-5400000">
              <a:off x="895477" y="-1073521"/>
              <a:ext cx="313767" cy="302872"/>
            </a:xfrm>
            <a:custGeom>
              <a:avLst/>
              <a:gdLst/>
              <a:ahLst/>
              <a:cxnLst/>
              <a:rect l="l" t="t" r="r" b="b"/>
              <a:pathLst>
                <a:path w="4205" h="4059" extrusionOk="0">
                  <a:moveTo>
                    <a:pt x="683" y="2597"/>
                  </a:moveTo>
                  <a:cubicBezTo>
                    <a:pt x="757" y="2513"/>
                    <a:pt x="799" y="2429"/>
                    <a:pt x="809" y="2323"/>
                  </a:cubicBezTo>
                  <a:cubicBezTo>
                    <a:pt x="809" y="2229"/>
                    <a:pt x="788" y="2145"/>
                    <a:pt x="715" y="2082"/>
                  </a:cubicBezTo>
                  <a:cubicBezTo>
                    <a:pt x="641" y="2008"/>
                    <a:pt x="568" y="1977"/>
                    <a:pt x="473" y="1945"/>
                  </a:cubicBezTo>
                  <a:cubicBezTo>
                    <a:pt x="484" y="1683"/>
                    <a:pt x="515" y="1409"/>
                    <a:pt x="568" y="1136"/>
                  </a:cubicBezTo>
                  <a:cubicBezTo>
                    <a:pt x="872" y="1609"/>
                    <a:pt x="1261" y="2019"/>
                    <a:pt x="1703" y="2365"/>
                  </a:cubicBezTo>
                  <a:cubicBezTo>
                    <a:pt x="1724" y="2692"/>
                    <a:pt x="1818" y="3007"/>
                    <a:pt x="1934" y="3322"/>
                  </a:cubicBezTo>
                  <a:cubicBezTo>
                    <a:pt x="1829" y="3406"/>
                    <a:pt x="1745" y="3512"/>
                    <a:pt x="1734" y="3648"/>
                  </a:cubicBezTo>
                  <a:cubicBezTo>
                    <a:pt x="1713" y="3743"/>
                    <a:pt x="1745" y="3827"/>
                    <a:pt x="1818" y="3890"/>
                  </a:cubicBezTo>
                  <a:cubicBezTo>
                    <a:pt x="1850" y="3921"/>
                    <a:pt x="1892" y="3953"/>
                    <a:pt x="1934" y="3974"/>
                  </a:cubicBezTo>
                  <a:cubicBezTo>
                    <a:pt x="2049" y="4058"/>
                    <a:pt x="2249" y="4047"/>
                    <a:pt x="2344" y="3974"/>
                  </a:cubicBezTo>
                  <a:lnTo>
                    <a:pt x="2407" y="3911"/>
                  </a:lnTo>
                  <a:cubicBezTo>
                    <a:pt x="2481" y="3837"/>
                    <a:pt x="2523" y="3753"/>
                    <a:pt x="2533" y="3648"/>
                  </a:cubicBezTo>
                  <a:cubicBezTo>
                    <a:pt x="2533" y="3554"/>
                    <a:pt x="2512" y="3470"/>
                    <a:pt x="2439" y="3396"/>
                  </a:cubicBezTo>
                  <a:cubicBezTo>
                    <a:pt x="2355" y="3322"/>
                    <a:pt x="2270" y="3290"/>
                    <a:pt x="2165" y="3269"/>
                  </a:cubicBezTo>
                  <a:cubicBezTo>
                    <a:pt x="2133" y="3259"/>
                    <a:pt x="2102" y="3259"/>
                    <a:pt x="2070" y="3259"/>
                  </a:cubicBezTo>
                  <a:cubicBezTo>
                    <a:pt x="1976" y="3007"/>
                    <a:pt x="1902" y="2744"/>
                    <a:pt x="1860" y="2482"/>
                  </a:cubicBezTo>
                  <a:cubicBezTo>
                    <a:pt x="2102" y="2650"/>
                    <a:pt x="2355" y="2807"/>
                    <a:pt x="2617" y="2933"/>
                  </a:cubicBezTo>
                  <a:cubicBezTo>
                    <a:pt x="2869" y="3059"/>
                    <a:pt x="3142" y="3164"/>
                    <a:pt x="3427" y="3238"/>
                  </a:cubicBezTo>
                  <a:cubicBezTo>
                    <a:pt x="3406" y="3269"/>
                    <a:pt x="3406" y="3301"/>
                    <a:pt x="3395" y="3343"/>
                  </a:cubicBezTo>
                  <a:cubicBezTo>
                    <a:pt x="3385" y="3427"/>
                    <a:pt x="3406" y="3512"/>
                    <a:pt x="3490" y="3585"/>
                  </a:cubicBezTo>
                  <a:cubicBezTo>
                    <a:pt x="3521" y="3617"/>
                    <a:pt x="3563" y="3638"/>
                    <a:pt x="3595" y="3669"/>
                  </a:cubicBezTo>
                  <a:cubicBezTo>
                    <a:pt x="3721" y="3753"/>
                    <a:pt x="3910" y="3732"/>
                    <a:pt x="4004" y="3659"/>
                  </a:cubicBezTo>
                  <a:cubicBezTo>
                    <a:pt x="4025" y="3638"/>
                    <a:pt x="4046" y="3627"/>
                    <a:pt x="4067" y="3606"/>
                  </a:cubicBezTo>
                  <a:cubicBezTo>
                    <a:pt x="4141" y="3533"/>
                    <a:pt x="4193" y="3438"/>
                    <a:pt x="4193" y="3332"/>
                  </a:cubicBezTo>
                  <a:cubicBezTo>
                    <a:pt x="4204" y="3238"/>
                    <a:pt x="4172" y="3164"/>
                    <a:pt x="4099" y="3091"/>
                  </a:cubicBezTo>
                  <a:cubicBezTo>
                    <a:pt x="4025" y="3017"/>
                    <a:pt x="3931" y="2975"/>
                    <a:pt x="3836" y="2954"/>
                  </a:cubicBezTo>
                  <a:cubicBezTo>
                    <a:pt x="3763" y="2944"/>
                    <a:pt x="3689" y="2944"/>
                    <a:pt x="3626" y="2986"/>
                  </a:cubicBezTo>
                  <a:cubicBezTo>
                    <a:pt x="3595" y="3017"/>
                    <a:pt x="3563" y="3038"/>
                    <a:pt x="3532" y="3070"/>
                  </a:cubicBezTo>
                  <a:cubicBezTo>
                    <a:pt x="3226" y="2986"/>
                    <a:pt x="2932" y="2881"/>
                    <a:pt x="2649" y="2734"/>
                  </a:cubicBezTo>
                  <a:cubicBezTo>
                    <a:pt x="2838" y="2555"/>
                    <a:pt x="3027" y="2386"/>
                    <a:pt x="3237" y="2229"/>
                  </a:cubicBezTo>
                  <a:cubicBezTo>
                    <a:pt x="3258" y="2250"/>
                    <a:pt x="3290" y="2271"/>
                    <a:pt x="3322" y="2292"/>
                  </a:cubicBezTo>
                  <a:cubicBezTo>
                    <a:pt x="3437" y="2376"/>
                    <a:pt x="3637" y="2355"/>
                    <a:pt x="3731" y="2281"/>
                  </a:cubicBezTo>
                  <a:cubicBezTo>
                    <a:pt x="3752" y="2271"/>
                    <a:pt x="3773" y="2250"/>
                    <a:pt x="3784" y="2229"/>
                  </a:cubicBezTo>
                  <a:cubicBezTo>
                    <a:pt x="3857" y="2155"/>
                    <a:pt x="3910" y="2061"/>
                    <a:pt x="3920" y="1956"/>
                  </a:cubicBezTo>
                  <a:cubicBezTo>
                    <a:pt x="3920" y="1872"/>
                    <a:pt x="3889" y="1788"/>
                    <a:pt x="3815" y="1714"/>
                  </a:cubicBezTo>
                  <a:cubicBezTo>
                    <a:pt x="3742" y="1641"/>
                    <a:pt x="3658" y="1599"/>
                    <a:pt x="3553" y="1578"/>
                  </a:cubicBezTo>
                  <a:cubicBezTo>
                    <a:pt x="3479" y="1567"/>
                    <a:pt x="3406" y="1567"/>
                    <a:pt x="3343" y="1620"/>
                  </a:cubicBezTo>
                  <a:cubicBezTo>
                    <a:pt x="3226" y="1704"/>
                    <a:pt x="3142" y="1809"/>
                    <a:pt x="3121" y="1966"/>
                  </a:cubicBezTo>
                  <a:cubicBezTo>
                    <a:pt x="3111" y="2019"/>
                    <a:pt x="3111" y="2071"/>
                    <a:pt x="3142" y="2124"/>
                  </a:cubicBezTo>
                  <a:cubicBezTo>
                    <a:pt x="2911" y="2281"/>
                    <a:pt x="2712" y="2471"/>
                    <a:pt x="2512" y="2660"/>
                  </a:cubicBezTo>
                  <a:cubicBezTo>
                    <a:pt x="2060" y="2418"/>
                    <a:pt x="1640" y="2103"/>
                    <a:pt x="1282" y="1725"/>
                  </a:cubicBezTo>
                  <a:cubicBezTo>
                    <a:pt x="1577" y="1588"/>
                    <a:pt x="1860" y="1430"/>
                    <a:pt x="2144" y="1251"/>
                  </a:cubicBezTo>
                  <a:lnTo>
                    <a:pt x="2154" y="1251"/>
                  </a:lnTo>
                  <a:cubicBezTo>
                    <a:pt x="2270" y="1335"/>
                    <a:pt x="2470" y="1325"/>
                    <a:pt x="2565" y="1251"/>
                  </a:cubicBezTo>
                  <a:cubicBezTo>
                    <a:pt x="2586" y="1230"/>
                    <a:pt x="2607" y="1209"/>
                    <a:pt x="2617" y="1188"/>
                  </a:cubicBezTo>
                  <a:cubicBezTo>
                    <a:pt x="2691" y="1115"/>
                    <a:pt x="2743" y="1031"/>
                    <a:pt x="2754" y="926"/>
                  </a:cubicBezTo>
                  <a:cubicBezTo>
                    <a:pt x="2754" y="831"/>
                    <a:pt x="2722" y="747"/>
                    <a:pt x="2649" y="674"/>
                  </a:cubicBezTo>
                  <a:cubicBezTo>
                    <a:pt x="2575" y="600"/>
                    <a:pt x="2491" y="569"/>
                    <a:pt x="2386" y="548"/>
                  </a:cubicBezTo>
                  <a:cubicBezTo>
                    <a:pt x="2312" y="527"/>
                    <a:pt x="2238" y="537"/>
                    <a:pt x="2175" y="579"/>
                  </a:cubicBezTo>
                  <a:cubicBezTo>
                    <a:pt x="2060" y="663"/>
                    <a:pt x="1965" y="779"/>
                    <a:pt x="1944" y="926"/>
                  </a:cubicBezTo>
                  <a:cubicBezTo>
                    <a:pt x="1934" y="1010"/>
                    <a:pt x="1955" y="1083"/>
                    <a:pt x="2018" y="1146"/>
                  </a:cubicBezTo>
                  <a:cubicBezTo>
                    <a:pt x="1745" y="1325"/>
                    <a:pt x="1472" y="1483"/>
                    <a:pt x="1177" y="1620"/>
                  </a:cubicBezTo>
                  <a:cubicBezTo>
                    <a:pt x="1009" y="1430"/>
                    <a:pt x="862" y="1230"/>
                    <a:pt x="725" y="1031"/>
                  </a:cubicBezTo>
                  <a:cubicBezTo>
                    <a:pt x="536" y="747"/>
                    <a:pt x="379" y="442"/>
                    <a:pt x="262" y="116"/>
                  </a:cubicBezTo>
                  <a:cubicBezTo>
                    <a:pt x="231" y="1"/>
                    <a:pt x="42" y="53"/>
                    <a:pt x="84" y="169"/>
                  </a:cubicBezTo>
                  <a:cubicBezTo>
                    <a:pt x="178" y="442"/>
                    <a:pt x="305" y="705"/>
                    <a:pt x="452" y="957"/>
                  </a:cubicBezTo>
                  <a:cubicBezTo>
                    <a:pt x="379" y="1283"/>
                    <a:pt x="336" y="1609"/>
                    <a:pt x="326" y="1945"/>
                  </a:cubicBezTo>
                  <a:cubicBezTo>
                    <a:pt x="294" y="1945"/>
                    <a:pt x="262" y="1956"/>
                    <a:pt x="231" y="1977"/>
                  </a:cubicBezTo>
                  <a:cubicBezTo>
                    <a:pt x="115" y="2061"/>
                    <a:pt x="31" y="2176"/>
                    <a:pt x="10" y="2323"/>
                  </a:cubicBezTo>
                  <a:cubicBezTo>
                    <a:pt x="0" y="2418"/>
                    <a:pt x="21" y="2503"/>
                    <a:pt x="94" y="2566"/>
                  </a:cubicBezTo>
                  <a:cubicBezTo>
                    <a:pt x="136" y="2597"/>
                    <a:pt x="168" y="2629"/>
                    <a:pt x="210" y="2650"/>
                  </a:cubicBezTo>
                  <a:cubicBezTo>
                    <a:pt x="336" y="2744"/>
                    <a:pt x="526" y="2723"/>
                    <a:pt x="620" y="2650"/>
                  </a:cubicBezTo>
                  <a:cubicBezTo>
                    <a:pt x="641" y="2629"/>
                    <a:pt x="662" y="2608"/>
                    <a:pt x="683" y="2597"/>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954" name="Google Shape;954;p9"/>
            <p:cNvGrpSpPr/>
            <p:nvPr/>
          </p:nvGrpSpPr>
          <p:grpSpPr>
            <a:xfrm>
              <a:off x="901009" y="-1079387"/>
              <a:ext cx="302723" cy="314587"/>
              <a:chOff x="3918225" y="593900"/>
              <a:chExt cx="101425" cy="105400"/>
            </a:xfrm>
          </p:grpSpPr>
          <p:sp>
            <p:nvSpPr>
              <p:cNvPr id="955" name="Google Shape;955;p9"/>
              <p:cNvSpPr/>
              <p:nvPr/>
            </p:nvSpPr>
            <p:spPr>
              <a:xfrm>
                <a:off x="3918225" y="605425"/>
                <a:ext cx="82550" cy="91675"/>
              </a:xfrm>
              <a:custGeom>
                <a:avLst/>
                <a:gdLst/>
                <a:ahLst/>
                <a:cxnLst/>
                <a:rect l="l" t="t" r="r" b="b"/>
                <a:pathLst>
                  <a:path w="3302" h="3667" extrusionOk="0">
                    <a:moveTo>
                      <a:pt x="3178" y="0"/>
                    </a:moveTo>
                    <a:cubicBezTo>
                      <a:pt x="3141" y="0"/>
                      <a:pt x="3107" y="20"/>
                      <a:pt x="3099" y="65"/>
                    </a:cubicBezTo>
                    <a:cubicBezTo>
                      <a:pt x="2816" y="1263"/>
                      <a:pt x="2038" y="2346"/>
                      <a:pt x="1018" y="3019"/>
                    </a:cubicBezTo>
                    <a:cubicBezTo>
                      <a:pt x="735" y="3208"/>
                      <a:pt x="429" y="3365"/>
                      <a:pt x="104" y="3481"/>
                    </a:cubicBezTo>
                    <a:cubicBezTo>
                      <a:pt x="0" y="3519"/>
                      <a:pt x="32" y="3666"/>
                      <a:pt x="122" y="3666"/>
                    </a:cubicBezTo>
                    <a:cubicBezTo>
                      <a:pt x="133" y="3666"/>
                      <a:pt x="144" y="3664"/>
                      <a:pt x="156" y="3660"/>
                    </a:cubicBezTo>
                    <a:cubicBezTo>
                      <a:pt x="1365" y="3239"/>
                      <a:pt x="2363" y="2272"/>
                      <a:pt x="2921" y="1127"/>
                    </a:cubicBezTo>
                    <a:cubicBezTo>
                      <a:pt x="3078" y="812"/>
                      <a:pt x="3204" y="464"/>
                      <a:pt x="3288" y="118"/>
                    </a:cubicBezTo>
                    <a:cubicBezTo>
                      <a:pt x="3301" y="47"/>
                      <a:pt x="3236" y="0"/>
                      <a:pt x="31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956" name="Google Shape;956;p9"/>
              <p:cNvSpPr/>
              <p:nvPr/>
            </p:nvSpPr>
            <p:spPr>
              <a:xfrm>
                <a:off x="3964750" y="609275"/>
                <a:ext cx="24075" cy="27975"/>
              </a:xfrm>
              <a:custGeom>
                <a:avLst/>
                <a:gdLst/>
                <a:ahLst/>
                <a:cxnLst/>
                <a:rect l="l" t="t" r="r" b="b"/>
                <a:pathLst>
                  <a:path w="963" h="1119" extrusionOk="0">
                    <a:moveTo>
                      <a:pt x="100" y="0"/>
                    </a:moveTo>
                    <a:cubicBezTo>
                      <a:pt x="52" y="0"/>
                      <a:pt x="1" y="53"/>
                      <a:pt x="30" y="111"/>
                    </a:cubicBezTo>
                    <a:cubicBezTo>
                      <a:pt x="229" y="479"/>
                      <a:pt x="513" y="794"/>
                      <a:pt x="808" y="1099"/>
                    </a:cubicBezTo>
                    <a:cubicBezTo>
                      <a:pt x="821" y="1113"/>
                      <a:pt x="837" y="1119"/>
                      <a:pt x="852" y="1119"/>
                    </a:cubicBezTo>
                    <a:cubicBezTo>
                      <a:pt x="908" y="1119"/>
                      <a:pt x="962" y="1043"/>
                      <a:pt x="913" y="994"/>
                    </a:cubicBezTo>
                    <a:cubicBezTo>
                      <a:pt x="629" y="700"/>
                      <a:pt x="355" y="395"/>
                      <a:pt x="156" y="37"/>
                    </a:cubicBezTo>
                    <a:cubicBezTo>
                      <a:pt x="143" y="11"/>
                      <a:pt x="122" y="0"/>
                      <a:pt x="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957" name="Google Shape;957;p9"/>
              <p:cNvSpPr/>
              <p:nvPr/>
            </p:nvSpPr>
            <p:spPr>
              <a:xfrm>
                <a:off x="3974450" y="643725"/>
                <a:ext cx="37325" cy="12750"/>
              </a:xfrm>
              <a:custGeom>
                <a:avLst/>
                <a:gdLst/>
                <a:ahLst/>
                <a:cxnLst/>
                <a:rect l="l" t="t" r="r" b="b"/>
                <a:pathLst>
                  <a:path w="1493" h="510" extrusionOk="0">
                    <a:moveTo>
                      <a:pt x="1398" y="0"/>
                    </a:moveTo>
                    <a:cubicBezTo>
                      <a:pt x="1391" y="0"/>
                      <a:pt x="1384" y="2"/>
                      <a:pt x="1376" y="5"/>
                    </a:cubicBezTo>
                    <a:cubicBezTo>
                      <a:pt x="955" y="163"/>
                      <a:pt x="546" y="331"/>
                      <a:pt x="104" y="362"/>
                    </a:cubicBezTo>
                    <a:cubicBezTo>
                      <a:pt x="13" y="372"/>
                      <a:pt x="0" y="510"/>
                      <a:pt x="93" y="510"/>
                    </a:cubicBezTo>
                    <a:cubicBezTo>
                      <a:pt x="97" y="510"/>
                      <a:pt x="101" y="509"/>
                      <a:pt x="104" y="509"/>
                    </a:cubicBezTo>
                    <a:cubicBezTo>
                      <a:pt x="556" y="478"/>
                      <a:pt x="987" y="310"/>
                      <a:pt x="1408" y="152"/>
                    </a:cubicBezTo>
                    <a:cubicBezTo>
                      <a:pt x="1493" y="124"/>
                      <a:pt x="1466" y="0"/>
                      <a:pt x="1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958" name="Google Shape;958;p9"/>
              <p:cNvSpPr/>
              <p:nvPr/>
            </p:nvSpPr>
            <p:spPr>
              <a:xfrm>
                <a:off x="3940750" y="638450"/>
                <a:ext cx="22050" cy="33250"/>
              </a:xfrm>
              <a:custGeom>
                <a:avLst/>
                <a:gdLst/>
                <a:ahLst/>
                <a:cxnLst/>
                <a:rect l="l" t="t" r="r" b="b"/>
                <a:pathLst>
                  <a:path w="882" h="1330" extrusionOk="0">
                    <a:moveTo>
                      <a:pt x="104" y="0"/>
                    </a:moveTo>
                    <a:cubicBezTo>
                      <a:pt x="51" y="0"/>
                      <a:pt x="1" y="53"/>
                      <a:pt x="44" y="110"/>
                    </a:cubicBezTo>
                    <a:cubicBezTo>
                      <a:pt x="296" y="479"/>
                      <a:pt x="537" y="878"/>
                      <a:pt x="727" y="1288"/>
                    </a:cubicBezTo>
                    <a:cubicBezTo>
                      <a:pt x="737" y="1318"/>
                      <a:pt x="757" y="1330"/>
                      <a:pt x="779" y="1330"/>
                    </a:cubicBezTo>
                    <a:cubicBezTo>
                      <a:pt x="827" y="1330"/>
                      <a:pt x="882" y="1272"/>
                      <a:pt x="853" y="1214"/>
                    </a:cubicBezTo>
                    <a:cubicBezTo>
                      <a:pt x="664" y="804"/>
                      <a:pt x="432" y="405"/>
                      <a:pt x="170" y="37"/>
                    </a:cubicBezTo>
                    <a:cubicBezTo>
                      <a:pt x="153" y="11"/>
                      <a:pt x="129" y="0"/>
                      <a:pt x="1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959" name="Google Shape;959;p9"/>
              <p:cNvSpPr/>
              <p:nvPr/>
            </p:nvSpPr>
            <p:spPr>
              <a:xfrm>
                <a:off x="3939625" y="684250"/>
                <a:ext cx="39025" cy="6600"/>
              </a:xfrm>
              <a:custGeom>
                <a:avLst/>
                <a:gdLst/>
                <a:ahLst/>
                <a:cxnLst/>
                <a:rect l="l" t="t" r="r" b="b"/>
                <a:pathLst>
                  <a:path w="1561" h="264" extrusionOk="0">
                    <a:moveTo>
                      <a:pt x="101" y="0"/>
                    </a:moveTo>
                    <a:cubicBezTo>
                      <a:pt x="22" y="0"/>
                      <a:pt x="1" y="120"/>
                      <a:pt x="89" y="139"/>
                    </a:cubicBezTo>
                    <a:cubicBezTo>
                      <a:pt x="451" y="215"/>
                      <a:pt x="820" y="264"/>
                      <a:pt x="1190" y="264"/>
                    </a:cubicBezTo>
                    <a:cubicBezTo>
                      <a:pt x="1282" y="264"/>
                      <a:pt x="1374" y="261"/>
                      <a:pt x="1465" y="254"/>
                    </a:cubicBezTo>
                    <a:cubicBezTo>
                      <a:pt x="1557" y="254"/>
                      <a:pt x="1560" y="107"/>
                      <a:pt x="1474" y="107"/>
                    </a:cubicBezTo>
                    <a:cubicBezTo>
                      <a:pt x="1471" y="107"/>
                      <a:pt x="1468" y="107"/>
                      <a:pt x="1465" y="107"/>
                    </a:cubicBezTo>
                    <a:cubicBezTo>
                      <a:pt x="1365" y="114"/>
                      <a:pt x="1264" y="118"/>
                      <a:pt x="1163" y="118"/>
                    </a:cubicBezTo>
                    <a:cubicBezTo>
                      <a:pt x="813" y="118"/>
                      <a:pt x="463" y="76"/>
                      <a:pt x="120" y="2"/>
                    </a:cubicBezTo>
                    <a:cubicBezTo>
                      <a:pt x="113" y="1"/>
                      <a:pt x="107" y="0"/>
                      <a:pt x="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960" name="Google Shape;960;p9"/>
              <p:cNvSpPr/>
              <p:nvPr/>
            </p:nvSpPr>
            <p:spPr>
              <a:xfrm>
                <a:off x="3991475" y="593900"/>
                <a:ext cx="20275" cy="20525"/>
              </a:xfrm>
              <a:custGeom>
                <a:avLst/>
                <a:gdLst/>
                <a:ahLst/>
                <a:cxnLst/>
                <a:rect l="l" t="t" r="r" b="b"/>
                <a:pathLst>
                  <a:path w="811" h="821" extrusionOk="0">
                    <a:moveTo>
                      <a:pt x="727" y="610"/>
                    </a:moveTo>
                    <a:cubicBezTo>
                      <a:pt x="695" y="642"/>
                      <a:pt x="674" y="684"/>
                      <a:pt x="643" y="715"/>
                    </a:cubicBezTo>
                    <a:cubicBezTo>
                      <a:pt x="579" y="799"/>
                      <a:pt x="495" y="820"/>
                      <a:pt x="400" y="810"/>
                    </a:cubicBezTo>
                    <a:cubicBezTo>
                      <a:pt x="243" y="789"/>
                      <a:pt x="138" y="705"/>
                      <a:pt x="54" y="579"/>
                    </a:cubicBezTo>
                    <a:cubicBezTo>
                      <a:pt x="12" y="516"/>
                      <a:pt x="1" y="442"/>
                      <a:pt x="12" y="369"/>
                    </a:cubicBezTo>
                    <a:cubicBezTo>
                      <a:pt x="33" y="274"/>
                      <a:pt x="75" y="180"/>
                      <a:pt x="148" y="106"/>
                    </a:cubicBezTo>
                    <a:cubicBezTo>
                      <a:pt x="222" y="32"/>
                      <a:pt x="306" y="1"/>
                      <a:pt x="390" y="11"/>
                    </a:cubicBezTo>
                    <a:cubicBezTo>
                      <a:pt x="505" y="11"/>
                      <a:pt x="590" y="64"/>
                      <a:pt x="664" y="138"/>
                    </a:cubicBezTo>
                    <a:cubicBezTo>
                      <a:pt x="685" y="159"/>
                      <a:pt x="706" y="180"/>
                      <a:pt x="716" y="201"/>
                    </a:cubicBezTo>
                    <a:cubicBezTo>
                      <a:pt x="790" y="295"/>
                      <a:pt x="811" y="484"/>
                      <a:pt x="727" y="61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961" name="Google Shape;961;p9"/>
              <p:cNvSpPr/>
              <p:nvPr/>
            </p:nvSpPr>
            <p:spPr>
              <a:xfrm>
                <a:off x="3957075" y="601000"/>
                <a:ext cx="20250" cy="20525"/>
              </a:xfrm>
              <a:custGeom>
                <a:avLst/>
                <a:gdLst/>
                <a:ahLst/>
                <a:cxnLst/>
                <a:rect l="l" t="t" r="r" b="b"/>
                <a:pathLst>
                  <a:path w="810" h="821" extrusionOk="0">
                    <a:moveTo>
                      <a:pt x="725" y="599"/>
                    </a:moveTo>
                    <a:cubicBezTo>
                      <a:pt x="694" y="641"/>
                      <a:pt x="673" y="683"/>
                      <a:pt x="641" y="715"/>
                    </a:cubicBezTo>
                    <a:cubicBezTo>
                      <a:pt x="578" y="789"/>
                      <a:pt x="494" y="821"/>
                      <a:pt x="400" y="810"/>
                    </a:cubicBezTo>
                    <a:cubicBezTo>
                      <a:pt x="253" y="789"/>
                      <a:pt x="137" y="694"/>
                      <a:pt x="53" y="578"/>
                    </a:cubicBezTo>
                    <a:cubicBezTo>
                      <a:pt x="11" y="515"/>
                      <a:pt x="0" y="442"/>
                      <a:pt x="11" y="368"/>
                    </a:cubicBezTo>
                    <a:cubicBezTo>
                      <a:pt x="32" y="263"/>
                      <a:pt x="74" y="179"/>
                      <a:pt x="148" y="106"/>
                    </a:cubicBezTo>
                    <a:cubicBezTo>
                      <a:pt x="221" y="32"/>
                      <a:pt x="305" y="1"/>
                      <a:pt x="389" y="1"/>
                    </a:cubicBezTo>
                    <a:cubicBezTo>
                      <a:pt x="505" y="11"/>
                      <a:pt x="589" y="64"/>
                      <a:pt x="662" y="137"/>
                    </a:cubicBezTo>
                    <a:cubicBezTo>
                      <a:pt x="683" y="148"/>
                      <a:pt x="704" y="169"/>
                      <a:pt x="715" y="200"/>
                    </a:cubicBezTo>
                    <a:cubicBezTo>
                      <a:pt x="799" y="284"/>
                      <a:pt x="809" y="484"/>
                      <a:pt x="725" y="59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962" name="Google Shape;962;p9"/>
              <p:cNvSpPr/>
              <p:nvPr/>
            </p:nvSpPr>
            <p:spPr>
              <a:xfrm>
                <a:off x="3966250" y="678775"/>
                <a:ext cx="20275" cy="20525"/>
              </a:xfrm>
              <a:custGeom>
                <a:avLst/>
                <a:gdLst/>
                <a:ahLst/>
                <a:cxnLst/>
                <a:rect l="l" t="t" r="r" b="b"/>
                <a:pathLst>
                  <a:path w="811" h="821" extrusionOk="0">
                    <a:moveTo>
                      <a:pt x="727" y="600"/>
                    </a:moveTo>
                    <a:cubicBezTo>
                      <a:pt x="695" y="642"/>
                      <a:pt x="674" y="684"/>
                      <a:pt x="643" y="716"/>
                    </a:cubicBezTo>
                    <a:cubicBezTo>
                      <a:pt x="569" y="789"/>
                      <a:pt x="484" y="821"/>
                      <a:pt x="400" y="800"/>
                    </a:cubicBezTo>
                    <a:cubicBezTo>
                      <a:pt x="243" y="779"/>
                      <a:pt x="138" y="695"/>
                      <a:pt x="43" y="579"/>
                    </a:cubicBezTo>
                    <a:cubicBezTo>
                      <a:pt x="1" y="515"/>
                      <a:pt x="1" y="442"/>
                      <a:pt x="12" y="368"/>
                    </a:cubicBezTo>
                    <a:cubicBezTo>
                      <a:pt x="33" y="263"/>
                      <a:pt x="75" y="179"/>
                      <a:pt x="148" y="95"/>
                    </a:cubicBezTo>
                    <a:cubicBezTo>
                      <a:pt x="222" y="22"/>
                      <a:pt x="295" y="1"/>
                      <a:pt x="390" y="1"/>
                    </a:cubicBezTo>
                    <a:cubicBezTo>
                      <a:pt x="495" y="11"/>
                      <a:pt x="590" y="53"/>
                      <a:pt x="664" y="127"/>
                    </a:cubicBezTo>
                    <a:cubicBezTo>
                      <a:pt x="685" y="148"/>
                      <a:pt x="695" y="169"/>
                      <a:pt x="716" y="190"/>
                    </a:cubicBezTo>
                    <a:cubicBezTo>
                      <a:pt x="790" y="284"/>
                      <a:pt x="811" y="473"/>
                      <a:pt x="727" y="60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963" name="Google Shape;963;p9"/>
              <p:cNvSpPr/>
              <p:nvPr/>
            </p:nvSpPr>
            <p:spPr>
              <a:xfrm>
                <a:off x="3999125" y="635700"/>
                <a:ext cx="20525" cy="20500"/>
              </a:xfrm>
              <a:custGeom>
                <a:avLst/>
                <a:gdLst/>
                <a:ahLst/>
                <a:cxnLst/>
                <a:rect l="l" t="t" r="r" b="b"/>
                <a:pathLst>
                  <a:path w="821" h="820" extrusionOk="0">
                    <a:moveTo>
                      <a:pt x="736" y="599"/>
                    </a:moveTo>
                    <a:cubicBezTo>
                      <a:pt x="704" y="641"/>
                      <a:pt x="683" y="683"/>
                      <a:pt x="652" y="715"/>
                    </a:cubicBezTo>
                    <a:cubicBezTo>
                      <a:pt x="578" y="788"/>
                      <a:pt x="494" y="820"/>
                      <a:pt x="410" y="799"/>
                    </a:cubicBezTo>
                    <a:cubicBezTo>
                      <a:pt x="252" y="778"/>
                      <a:pt x="136" y="694"/>
                      <a:pt x="52" y="578"/>
                    </a:cubicBezTo>
                    <a:cubicBezTo>
                      <a:pt x="10" y="515"/>
                      <a:pt x="0" y="442"/>
                      <a:pt x="21" y="368"/>
                    </a:cubicBezTo>
                    <a:cubicBezTo>
                      <a:pt x="42" y="262"/>
                      <a:pt x="84" y="178"/>
                      <a:pt x="157" y="105"/>
                    </a:cubicBezTo>
                    <a:cubicBezTo>
                      <a:pt x="220" y="21"/>
                      <a:pt x="305" y="0"/>
                      <a:pt x="400" y="0"/>
                    </a:cubicBezTo>
                    <a:cubicBezTo>
                      <a:pt x="505" y="10"/>
                      <a:pt x="589" y="52"/>
                      <a:pt x="673" y="126"/>
                    </a:cubicBezTo>
                    <a:cubicBezTo>
                      <a:pt x="683" y="147"/>
                      <a:pt x="704" y="168"/>
                      <a:pt x="725" y="189"/>
                    </a:cubicBezTo>
                    <a:cubicBezTo>
                      <a:pt x="799" y="284"/>
                      <a:pt x="820" y="484"/>
                      <a:pt x="736" y="59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964" name="Google Shape;964;p9"/>
              <p:cNvSpPr/>
              <p:nvPr/>
            </p:nvSpPr>
            <p:spPr>
              <a:xfrm>
                <a:off x="3931050" y="630150"/>
                <a:ext cx="20525" cy="20525"/>
              </a:xfrm>
              <a:custGeom>
                <a:avLst/>
                <a:gdLst/>
                <a:ahLst/>
                <a:cxnLst/>
                <a:rect l="l" t="t" r="r" b="b"/>
                <a:pathLst>
                  <a:path w="821" h="821" extrusionOk="0">
                    <a:moveTo>
                      <a:pt x="736" y="601"/>
                    </a:moveTo>
                    <a:cubicBezTo>
                      <a:pt x="705" y="643"/>
                      <a:pt x="673" y="685"/>
                      <a:pt x="652" y="716"/>
                    </a:cubicBezTo>
                    <a:cubicBezTo>
                      <a:pt x="579" y="790"/>
                      <a:pt x="495" y="821"/>
                      <a:pt x="400" y="811"/>
                    </a:cubicBezTo>
                    <a:cubicBezTo>
                      <a:pt x="253" y="790"/>
                      <a:pt x="138" y="695"/>
                      <a:pt x="53" y="579"/>
                    </a:cubicBezTo>
                    <a:cubicBezTo>
                      <a:pt x="11" y="516"/>
                      <a:pt x="0" y="442"/>
                      <a:pt x="22" y="369"/>
                    </a:cubicBezTo>
                    <a:cubicBezTo>
                      <a:pt x="43" y="274"/>
                      <a:pt x="85" y="180"/>
                      <a:pt x="159" y="106"/>
                    </a:cubicBezTo>
                    <a:cubicBezTo>
                      <a:pt x="222" y="33"/>
                      <a:pt x="306" y="1"/>
                      <a:pt x="400" y="1"/>
                    </a:cubicBezTo>
                    <a:cubicBezTo>
                      <a:pt x="505" y="12"/>
                      <a:pt x="589" y="64"/>
                      <a:pt x="673" y="138"/>
                    </a:cubicBezTo>
                    <a:cubicBezTo>
                      <a:pt x="684" y="148"/>
                      <a:pt x="705" y="169"/>
                      <a:pt x="726" y="201"/>
                    </a:cubicBezTo>
                    <a:cubicBezTo>
                      <a:pt x="799" y="295"/>
                      <a:pt x="820" y="484"/>
                      <a:pt x="736" y="60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965" name="Google Shape;965;p9"/>
              <p:cNvSpPr/>
              <p:nvPr/>
            </p:nvSpPr>
            <p:spPr>
              <a:xfrm>
                <a:off x="4000700" y="600200"/>
                <a:ext cx="8150" cy="8200"/>
              </a:xfrm>
              <a:custGeom>
                <a:avLst/>
                <a:gdLst/>
                <a:ahLst/>
                <a:cxnLst/>
                <a:rect l="l" t="t" r="r" b="b"/>
                <a:pathLst>
                  <a:path w="326" h="328" extrusionOk="0">
                    <a:moveTo>
                      <a:pt x="295" y="243"/>
                    </a:moveTo>
                    <a:cubicBezTo>
                      <a:pt x="284" y="264"/>
                      <a:pt x="274" y="274"/>
                      <a:pt x="263" y="285"/>
                    </a:cubicBezTo>
                    <a:cubicBezTo>
                      <a:pt x="231" y="316"/>
                      <a:pt x="200" y="327"/>
                      <a:pt x="168" y="327"/>
                    </a:cubicBezTo>
                    <a:cubicBezTo>
                      <a:pt x="105" y="316"/>
                      <a:pt x="63" y="285"/>
                      <a:pt x="21" y="232"/>
                    </a:cubicBezTo>
                    <a:cubicBezTo>
                      <a:pt x="10" y="211"/>
                      <a:pt x="0" y="180"/>
                      <a:pt x="10" y="148"/>
                    </a:cubicBezTo>
                    <a:cubicBezTo>
                      <a:pt x="21" y="106"/>
                      <a:pt x="31" y="75"/>
                      <a:pt x="63" y="43"/>
                    </a:cubicBezTo>
                    <a:cubicBezTo>
                      <a:pt x="94" y="12"/>
                      <a:pt x="126" y="1"/>
                      <a:pt x="157" y="1"/>
                    </a:cubicBezTo>
                    <a:cubicBezTo>
                      <a:pt x="200" y="12"/>
                      <a:pt x="242" y="22"/>
                      <a:pt x="274" y="54"/>
                    </a:cubicBezTo>
                    <a:cubicBezTo>
                      <a:pt x="274" y="64"/>
                      <a:pt x="284" y="75"/>
                      <a:pt x="295" y="85"/>
                    </a:cubicBezTo>
                    <a:cubicBezTo>
                      <a:pt x="326" y="117"/>
                      <a:pt x="326" y="190"/>
                      <a:pt x="295" y="243"/>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966" name="Google Shape;966;p9"/>
              <p:cNvSpPr/>
              <p:nvPr/>
            </p:nvSpPr>
            <p:spPr>
              <a:xfrm>
                <a:off x="3966250" y="607300"/>
                <a:ext cx="8200" cy="8175"/>
              </a:xfrm>
              <a:custGeom>
                <a:avLst/>
                <a:gdLst/>
                <a:ahLst/>
                <a:cxnLst/>
                <a:rect l="l" t="t" r="r" b="b"/>
                <a:pathLst>
                  <a:path w="328" h="327" extrusionOk="0">
                    <a:moveTo>
                      <a:pt x="295" y="242"/>
                    </a:moveTo>
                    <a:cubicBezTo>
                      <a:pt x="285" y="253"/>
                      <a:pt x="274" y="274"/>
                      <a:pt x="264" y="284"/>
                    </a:cubicBezTo>
                    <a:cubicBezTo>
                      <a:pt x="232" y="316"/>
                      <a:pt x="201" y="326"/>
                      <a:pt x="169" y="326"/>
                    </a:cubicBezTo>
                    <a:cubicBezTo>
                      <a:pt x="106" y="316"/>
                      <a:pt x="64" y="274"/>
                      <a:pt x="22" y="232"/>
                    </a:cubicBezTo>
                    <a:cubicBezTo>
                      <a:pt x="12" y="211"/>
                      <a:pt x="1" y="179"/>
                      <a:pt x="12" y="148"/>
                    </a:cubicBezTo>
                    <a:cubicBezTo>
                      <a:pt x="22" y="106"/>
                      <a:pt x="33" y="74"/>
                      <a:pt x="64" y="43"/>
                    </a:cubicBezTo>
                    <a:cubicBezTo>
                      <a:pt x="96" y="11"/>
                      <a:pt x="127" y="1"/>
                      <a:pt x="159" y="1"/>
                    </a:cubicBezTo>
                    <a:cubicBezTo>
                      <a:pt x="211" y="1"/>
                      <a:pt x="243" y="22"/>
                      <a:pt x="274" y="53"/>
                    </a:cubicBezTo>
                    <a:cubicBezTo>
                      <a:pt x="274" y="64"/>
                      <a:pt x="285" y="64"/>
                      <a:pt x="295" y="74"/>
                    </a:cubicBezTo>
                    <a:cubicBezTo>
                      <a:pt x="327" y="116"/>
                      <a:pt x="327" y="190"/>
                      <a:pt x="295" y="24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967" name="Google Shape;967;p9"/>
              <p:cNvSpPr/>
              <p:nvPr/>
            </p:nvSpPr>
            <p:spPr>
              <a:xfrm>
                <a:off x="3975475" y="685100"/>
                <a:ext cx="8150" cy="8150"/>
              </a:xfrm>
              <a:custGeom>
                <a:avLst/>
                <a:gdLst/>
                <a:ahLst/>
                <a:cxnLst/>
                <a:rect l="l" t="t" r="r" b="b"/>
                <a:pathLst>
                  <a:path w="326" h="326" extrusionOk="0">
                    <a:moveTo>
                      <a:pt x="295" y="241"/>
                    </a:moveTo>
                    <a:cubicBezTo>
                      <a:pt x="284" y="252"/>
                      <a:pt x="274" y="273"/>
                      <a:pt x="263" y="284"/>
                    </a:cubicBezTo>
                    <a:cubicBezTo>
                      <a:pt x="231" y="315"/>
                      <a:pt x="200" y="326"/>
                      <a:pt x="157" y="315"/>
                    </a:cubicBezTo>
                    <a:cubicBezTo>
                      <a:pt x="105" y="305"/>
                      <a:pt x="52" y="273"/>
                      <a:pt x="21" y="231"/>
                    </a:cubicBezTo>
                    <a:cubicBezTo>
                      <a:pt x="0" y="199"/>
                      <a:pt x="0" y="178"/>
                      <a:pt x="10" y="147"/>
                    </a:cubicBezTo>
                    <a:cubicBezTo>
                      <a:pt x="10" y="105"/>
                      <a:pt x="31" y="63"/>
                      <a:pt x="63" y="42"/>
                    </a:cubicBezTo>
                    <a:cubicBezTo>
                      <a:pt x="84" y="10"/>
                      <a:pt x="126" y="0"/>
                      <a:pt x="157" y="0"/>
                    </a:cubicBezTo>
                    <a:cubicBezTo>
                      <a:pt x="200" y="0"/>
                      <a:pt x="231" y="21"/>
                      <a:pt x="263" y="52"/>
                    </a:cubicBezTo>
                    <a:cubicBezTo>
                      <a:pt x="274" y="52"/>
                      <a:pt x="284" y="63"/>
                      <a:pt x="284" y="73"/>
                    </a:cubicBezTo>
                    <a:cubicBezTo>
                      <a:pt x="316" y="115"/>
                      <a:pt x="326" y="189"/>
                      <a:pt x="295" y="24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968" name="Google Shape;968;p9"/>
              <p:cNvSpPr/>
              <p:nvPr/>
            </p:nvSpPr>
            <p:spPr>
              <a:xfrm>
                <a:off x="4008575" y="642000"/>
                <a:ext cx="8150" cy="8150"/>
              </a:xfrm>
              <a:custGeom>
                <a:avLst/>
                <a:gdLst/>
                <a:ahLst/>
                <a:cxnLst/>
                <a:rect l="l" t="t" r="r" b="b"/>
                <a:pathLst>
                  <a:path w="326" h="326" extrusionOk="0">
                    <a:moveTo>
                      <a:pt x="295" y="242"/>
                    </a:moveTo>
                    <a:cubicBezTo>
                      <a:pt x="284" y="253"/>
                      <a:pt x="274" y="274"/>
                      <a:pt x="253" y="284"/>
                    </a:cubicBezTo>
                    <a:cubicBezTo>
                      <a:pt x="232" y="316"/>
                      <a:pt x="200" y="326"/>
                      <a:pt x="158" y="316"/>
                    </a:cubicBezTo>
                    <a:cubicBezTo>
                      <a:pt x="95" y="316"/>
                      <a:pt x="53" y="274"/>
                      <a:pt x="22" y="232"/>
                    </a:cubicBezTo>
                    <a:cubicBezTo>
                      <a:pt x="1" y="200"/>
                      <a:pt x="1" y="179"/>
                      <a:pt x="11" y="148"/>
                    </a:cubicBezTo>
                    <a:cubicBezTo>
                      <a:pt x="11" y="105"/>
                      <a:pt x="32" y="74"/>
                      <a:pt x="64" y="42"/>
                    </a:cubicBezTo>
                    <a:cubicBezTo>
                      <a:pt x="85" y="10"/>
                      <a:pt x="116" y="0"/>
                      <a:pt x="158" y="0"/>
                    </a:cubicBezTo>
                    <a:cubicBezTo>
                      <a:pt x="200" y="0"/>
                      <a:pt x="232" y="21"/>
                      <a:pt x="263" y="53"/>
                    </a:cubicBezTo>
                    <a:cubicBezTo>
                      <a:pt x="274" y="63"/>
                      <a:pt x="284" y="63"/>
                      <a:pt x="284" y="74"/>
                    </a:cubicBezTo>
                    <a:cubicBezTo>
                      <a:pt x="316" y="116"/>
                      <a:pt x="326" y="190"/>
                      <a:pt x="295" y="24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969" name="Google Shape;969;p9"/>
              <p:cNvSpPr/>
              <p:nvPr/>
            </p:nvSpPr>
            <p:spPr>
              <a:xfrm>
                <a:off x="3940500" y="636475"/>
                <a:ext cx="8200" cy="8175"/>
              </a:xfrm>
              <a:custGeom>
                <a:avLst/>
                <a:gdLst/>
                <a:ahLst/>
                <a:cxnLst/>
                <a:rect l="l" t="t" r="r" b="b"/>
                <a:pathLst>
                  <a:path w="328" h="327" extrusionOk="0">
                    <a:moveTo>
                      <a:pt x="295" y="242"/>
                    </a:moveTo>
                    <a:cubicBezTo>
                      <a:pt x="285" y="253"/>
                      <a:pt x="274" y="274"/>
                      <a:pt x="253" y="284"/>
                    </a:cubicBezTo>
                    <a:cubicBezTo>
                      <a:pt x="232" y="316"/>
                      <a:pt x="201" y="326"/>
                      <a:pt x="159" y="326"/>
                    </a:cubicBezTo>
                    <a:cubicBezTo>
                      <a:pt x="96" y="316"/>
                      <a:pt x="54" y="274"/>
                      <a:pt x="22" y="231"/>
                    </a:cubicBezTo>
                    <a:cubicBezTo>
                      <a:pt x="1" y="210"/>
                      <a:pt x="1" y="179"/>
                      <a:pt x="1" y="147"/>
                    </a:cubicBezTo>
                    <a:cubicBezTo>
                      <a:pt x="12" y="105"/>
                      <a:pt x="33" y="74"/>
                      <a:pt x="64" y="42"/>
                    </a:cubicBezTo>
                    <a:cubicBezTo>
                      <a:pt x="85" y="11"/>
                      <a:pt x="117" y="0"/>
                      <a:pt x="159" y="0"/>
                    </a:cubicBezTo>
                    <a:cubicBezTo>
                      <a:pt x="201" y="0"/>
                      <a:pt x="232" y="21"/>
                      <a:pt x="264" y="53"/>
                    </a:cubicBezTo>
                    <a:cubicBezTo>
                      <a:pt x="274" y="63"/>
                      <a:pt x="285" y="63"/>
                      <a:pt x="285" y="74"/>
                    </a:cubicBezTo>
                    <a:cubicBezTo>
                      <a:pt x="316" y="116"/>
                      <a:pt x="327" y="189"/>
                      <a:pt x="295" y="24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970" name="Google Shape;970;p9"/>
          <p:cNvGrpSpPr/>
          <p:nvPr/>
        </p:nvGrpSpPr>
        <p:grpSpPr>
          <a:xfrm>
            <a:off x="825197" y="4441605"/>
            <a:ext cx="430897" cy="566672"/>
            <a:chOff x="1475563" y="-1139762"/>
            <a:chExt cx="272206" cy="239298"/>
          </a:xfrm>
        </p:grpSpPr>
        <p:sp>
          <p:nvSpPr>
            <p:cNvPr id="971" name="Google Shape;971;p9"/>
            <p:cNvSpPr/>
            <p:nvPr/>
          </p:nvSpPr>
          <p:spPr>
            <a:xfrm rot="-5400000">
              <a:off x="1492016" y="-1156216"/>
              <a:ext cx="239298" cy="272205"/>
            </a:xfrm>
            <a:custGeom>
              <a:avLst/>
              <a:gdLst/>
              <a:ahLst/>
              <a:cxnLst/>
              <a:rect l="l" t="t" r="r" b="b"/>
              <a:pathLst>
                <a:path w="3207" h="3648" extrusionOk="0">
                  <a:moveTo>
                    <a:pt x="2113" y="2639"/>
                  </a:moveTo>
                  <a:cubicBezTo>
                    <a:pt x="2460" y="2902"/>
                    <a:pt x="3154" y="3143"/>
                    <a:pt x="3185" y="2491"/>
                  </a:cubicBezTo>
                  <a:cubicBezTo>
                    <a:pt x="3206" y="1914"/>
                    <a:pt x="2597" y="1977"/>
                    <a:pt x="2208" y="1977"/>
                  </a:cubicBezTo>
                  <a:cubicBezTo>
                    <a:pt x="2482" y="1788"/>
                    <a:pt x="2755" y="1146"/>
                    <a:pt x="2418" y="873"/>
                  </a:cubicBezTo>
                  <a:cubicBezTo>
                    <a:pt x="2019" y="536"/>
                    <a:pt x="1714" y="1209"/>
                    <a:pt x="1683" y="1546"/>
                  </a:cubicBezTo>
                  <a:cubicBezTo>
                    <a:pt x="1293" y="1"/>
                    <a:pt x="148" y="1524"/>
                    <a:pt x="1293" y="1935"/>
                  </a:cubicBezTo>
                  <a:cubicBezTo>
                    <a:pt x="1304" y="1935"/>
                    <a:pt x="1304" y="1935"/>
                    <a:pt x="1304" y="1945"/>
                  </a:cubicBezTo>
                  <a:cubicBezTo>
                    <a:pt x="1" y="1935"/>
                    <a:pt x="200" y="3490"/>
                    <a:pt x="1409" y="2639"/>
                  </a:cubicBezTo>
                  <a:cubicBezTo>
                    <a:pt x="1293" y="2944"/>
                    <a:pt x="1136" y="3648"/>
                    <a:pt x="1683" y="3585"/>
                  </a:cubicBezTo>
                  <a:cubicBezTo>
                    <a:pt x="2145" y="3564"/>
                    <a:pt x="2124" y="2986"/>
                    <a:pt x="2113" y="2639"/>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972" name="Google Shape;972;p9"/>
            <p:cNvGrpSpPr/>
            <p:nvPr/>
          </p:nvGrpSpPr>
          <p:grpSpPr>
            <a:xfrm>
              <a:off x="1513992" y="-1139753"/>
              <a:ext cx="233777" cy="207437"/>
              <a:chOff x="4123600" y="573675"/>
              <a:chExt cx="78325" cy="69500"/>
            </a:xfrm>
          </p:grpSpPr>
          <p:sp>
            <p:nvSpPr>
              <p:cNvPr id="973" name="Google Shape;973;p9"/>
              <p:cNvSpPr/>
              <p:nvPr/>
            </p:nvSpPr>
            <p:spPr>
              <a:xfrm>
                <a:off x="4123600" y="573675"/>
                <a:ext cx="78325" cy="69500"/>
              </a:xfrm>
              <a:custGeom>
                <a:avLst/>
                <a:gdLst/>
                <a:ahLst/>
                <a:cxnLst/>
                <a:rect l="l" t="t" r="r" b="b"/>
                <a:pathLst>
                  <a:path w="3133" h="2780" extrusionOk="0">
                    <a:moveTo>
                      <a:pt x="1972" y="0"/>
                    </a:moveTo>
                    <a:cubicBezTo>
                      <a:pt x="1424" y="0"/>
                      <a:pt x="1485" y="596"/>
                      <a:pt x="1485" y="978"/>
                    </a:cubicBezTo>
                    <a:cubicBezTo>
                      <a:pt x="1358" y="795"/>
                      <a:pt x="1034" y="612"/>
                      <a:pt x="748" y="612"/>
                    </a:cubicBezTo>
                    <a:cubicBezTo>
                      <a:pt x="607" y="612"/>
                      <a:pt x="475" y="656"/>
                      <a:pt x="382" y="767"/>
                    </a:cubicBezTo>
                    <a:cubicBezTo>
                      <a:pt x="55" y="1167"/>
                      <a:pt x="718" y="1472"/>
                      <a:pt x="1054" y="1503"/>
                    </a:cubicBezTo>
                    <a:cubicBezTo>
                      <a:pt x="0" y="1767"/>
                      <a:pt x="375" y="2383"/>
                      <a:pt x="850" y="2383"/>
                    </a:cubicBezTo>
                    <a:cubicBezTo>
                      <a:pt x="1076" y="2383"/>
                      <a:pt x="1325" y="2244"/>
                      <a:pt x="1454" y="1861"/>
                    </a:cubicBezTo>
                    <a:lnTo>
                      <a:pt x="1454" y="1861"/>
                    </a:lnTo>
                    <a:cubicBezTo>
                      <a:pt x="1444" y="2491"/>
                      <a:pt x="1790" y="2779"/>
                      <a:pt x="2069" y="2779"/>
                    </a:cubicBezTo>
                    <a:cubicBezTo>
                      <a:pt x="2380" y="2779"/>
                      <a:pt x="2607" y="2420"/>
                      <a:pt x="2158" y="1776"/>
                    </a:cubicBezTo>
                    <a:lnTo>
                      <a:pt x="2158" y="1776"/>
                    </a:lnTo>
                    <a:cubicBezTo>
                      <a:pt x="2296" y="1829"/>
                      <a:pt x="2515" y="1890"/>
                      <a:pt x="2707" y="1890"/>
                    </a:cubicBezTo>
                    <a:cubicBezTo>
                      <a:pt x="2939" y="1890"/>
                      <a:pt x="3132" y="1802"/>
                      <a:pt x="3103" y="1503"/>
                    </a:cubicBezTo>
                    <a:cubicBezTo>
                      <a:pt x="3079" y="1110"/>
                      <a:pt x="2667" y="1070"/>
                      <a:pt x="2330" y="1070"/>
                    </a:cubicBezTo>
                    <a:cubicBezTo>
                      <a:pt x="2267" y="1070"/>
                      <a:pt x="2206" y="1071"/>
                      <a:pt x="2151" y="1072"/>
                    </a:cubicBezTo>
                    <a:lnTo>
                      <a:pt x="2151" y="1072"/>
                    </a:lnTo>
                    <a:cubicBezTo>
                      <a:pt x="2415" y="724"/>
                      <a:pt x="2653" y="31"/>
                      <a:pt x="2000" y="1"/>
                    </a:cubicBezTo>
                    <a:cubicBezTo>
                      <a:pt x="1991" y="0"/>
                      <a:pt x="1981" y="0"/>
                      <a:pt x="19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974" name="Google Shape;974;p9"/>
              <p:cNvSpPr/>
              <p:nvPr/>
            </p:nvSpPr>
            <p:spPr>
              <a:xfrm>
                <a:off x="4137200" y="584950"/>
                <a:ext cx="53275" cy="47100"/>
              </a:xfrm>
              <a:custGeom>
                <a:avLst/>
                <a:gdLst/>
                <a:ahLst/>
                <a:cxnLst/>
                <a:rect l="l" t="t" r="r" b="b"/>
                <a:pathLst>
                  <a:path w="2131" h="1884" extrusionOk="0">
                    <a:moveTo>
                      <a:pt x="1332" y="0"/>
                    </a:moveTo>
                    <a:cubicBezTo>
                      <a:pt x="964" y="0"/>
                      <a:pt x="1004" y="397"/>
                      <a:pt x="1004" y="664"/>
                    </a:cubicBezTo>
                    <a:cubicBezTo>
                      <a:pt x="927" y="537"/>
                      <a:pt x="703" y="410"/>
                      <a:pt x="506" y="410"/>
                    </a:cubicBezTo>
                    <a:cubicBezTo>
                      <a:pt x="410" y="410"/>
                      <a:pt x="320" y="440"/>
                      <a:pt x="258" y="517"/>
                    </a:cubicBezTo>
                    <a:cubicBezTo>
                      <a:pt x="37" y="790"/>
                      <a:pt x="489" y="989"/>
                      <a:pt x="721" y="1010"/>
                    </a:cubicBezTo>
                    <a:cubicBezTo>
                      <a:pt x="0" y="1196"/>
                      <a:pt x="257" y="1618"/>
                      <a:pt x="579" y="1618"/>
                    </a:cubicBezTo>
                    <a:cubicBezTo>
                      <a:pt x="731" y="1618"/>
                      <a:pt x="898" y="1523"/>
                      <a:pt x="983" y="1262"/>
                    </a:cubicBezTo>
                    <a:lnTo>
                      <a:pt x="983" y="1262"/>
                    </a:lnTo>
                    <a:cubicBezTo>
                      <a:pt x="978" y="1689"/>
                      <a:pt x="1214" y="1884"/>
                      <a:pt x="1404" y="1884"/>
                    </a:cubicBezTo>
                    <a:cubicBezTo>
                      <a:pt x="1617" y="1884"/>
                      <a:pt x="1772" y="1638"/>
                      <a:pt x="1466" y="1199"/>
                    </a:cubicBezTo>
                    <a:lnTo>
                      <a:pt x="1466" y="1199"/>
                    </a:lnTo>
                    <a:cubicBezTo>
                      <a:pt x="1557" y="1237"/>
                      <a:pt x="1705" y="1280"/>
                      <a:pt x="1837" y="1280"/>
                    </a:cubicBezTo>
                    <a:cubicBezTo>
                      <a:pt x="1996" y="1280"/>
                      <a:pt x="2131" y="1218"/>
                      <a:pt x="2108" y="1010"/>
                    </a:cubicBezTo>
                    <a:cubicBezTo>
                      <a:pt x="2091" y="752"/>
                      <a:pt x="1815" y="725"/>
                      <a:pt x="1587" y="725"/>
                    </a:cubicBezTo>
                    <a:cubicBezTo>
                      <a:pt x="1543" y="725"/>
                      <a:pt x="1501" y="726"/>
                      <a:pt x="1462" y="727"/>
                    </a:cubicBezTo>
                    <a:lnTo>
                      <a:pt x="1462" y="727"/>
                    </a:lnTo>
                    <a:cubicBezTo>
                      <a:pt x="1645" y="488"/>
                      <a:pt x="1800" y="22"/>
                      <a:pt x="1361" y="1"/>
                    </a:cubicBezTo>
                    <a:cubicBezTo>
                      <a:pt x="1351" y="1"/>
                      <a:pt x="1342" y="0"/>
                      <a:pt x="13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975" name="Google Shape;975;p9"/>
              <p:cNvSpPr/>
              <p:nvPr/>
            </p:nvSpPr>
            <p:spPr>
              <a:xfrm>
                <a:off x="4157825" y="600200"/>
                <a:ext cx="16575" cy="16600"/>
              </a:xfrm>
              <a:custGeom>
                <a:avLst/>
                <a:gdLst/>
                <a:ahLst/>
                <a:cxnLst/>
                <a:rect l="l" t="t" r="r" b="b"/>
                <a:pathLst>
                  <a:path w="663" h="664" extrusionOk="0">
                    <a:moveTo>
                      <a:pt x="11" y="327"/>
                    </a:moveTo>
                    <a:cubicBezTo>
                      <a:pt x="11" y="369"/>
                      <a:pt x="11" y="411"/>
                      <a:pt x="22" y="453"/>
                    </a:cubicBezTo>
                    <a:cubicBezTo>
                      <a:pt x="43" y="526"/>
                      <a:pt x="85" y="589"/>
                      <a:pt x="158" y="621"/>
                    </a:cubicBezTo>
                    <a:cubicBezTo>
                      <a:pt x="274" y="663"/>
                      <a:pt x="389" y="652"/>
                      <a:pt x="505" y="600"/>
                    </a:cubicBezTo>
                    <a:cubicBezTo>
                      <a:pt x="568" y="579"/>
                      <a:pt x="599" y="526"/>
                      <a:pt x="620" y="463"/>
                    </a:cubicBezTo>
                    <a:cubicBezTo>
                      <a:pt x="652" y="390"/>
                      <a:pt x="662" y="306"/>
                      <a:pt x="641" y="211"/>
                    </a:cubicBezTo>
                    <a:cubicBezTo>
                      <a:pt x="620" y="127"/>
                      <a:pt x="568" y="75"/>
                      <a:pt x="505" y="43"/>
                    </a:cubicBezTo>
                    <a:cubicBezTo>
                      <a:pt x="421" y="1"/>
                      <a:pt x="337" y="1"/>
                      <a:pt x="253" y="22"/>
                    </a:cubicBezTo>
                    <a:cubicBezTo>
                      <a:pt x="232" y="22"/>
                      <a:pt x="211" y="33"/>
                      <a:pt x="190" y="43"/>
                    </a:cubicBezTo>
                    <a:cubicBezTo>
                      <a:pt x="95" y="75"/>
                      <a:pt x="1" y="211"/>
                      <a:pt x="11" y="3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976" name="Google Shape;976;p9"/>
          <p:cNvGrpSpPr/>
          <p:nvPr/>
        </p:nvGrpSpPr>
        <p:grpSpPr>
          <a:xfrm flipH="1">
            <a:off x="-340443" y="6549298"/>
            <a:ext cx="1789817" cy="1529995"/>
            <a:chOff x="5662693" y="4822203"/>
            <a:chExt cx="3187577" cy="1821365"/>
          </a:xfrm>
        </p:grpSpPr>
        <p:sp>
          <p:nvSpPr>
            <p:cNvPr id="977" name="Google Shape;977;p9"/>
            <p:cNvSpPr/>
            <p:nvPr/>
          </p:nvSpPr>
          <p:spPr>
            <a:xfrm>
              <a:off x="7405943" y="4822203"/>
              <a:ext cx="1444327" cy="1821362"/>
            </a:xfrm>
            <a:custGeom>
              <a:avLst/>
              <a:gdLst/>
              <a:ahLst/>
              <a:cxnLst/>
              <a:rect l="l" t="t" r="r" b="b"/>
              <a:pathLst>
                <a:path w="7673" h="9676" extrusionOk="0">
                  <a:moveTo>
                    <a:pt x="3202" y="0"/>
                  </a:moveTo>
                  <a:cubicBezTo>
                    <a:pt x="3172" y="0"/>
                    <a:pt x="3142" y="2"/>
                    <a:pt x="3111" y="6"/>
                  </a:cubicBezTo>
                  <a:cubicBezTo>
                    <a:pt x="2838" y="48"/>
                    <a:pt x="2607" y="268"/>
                    <a:pt x="2470" y="532"/>
                  </a:cubicBezTo>
                  <a:cubicBezTo>
                    <a:pt x="2344" y="784"/>
                    <a:pt x="2291" y="1088"/>
                    <a:pt x="2259" y="1383"/>
                  </a:cubicBezTo>
                  <a:cubicBezTo>
                    <a:pt x="2123" y="2770"/>
                    <a:pt x="2397" y="4157"/>
                    <a:pt x="2701" y="5503"/>
                  </a:cubicBezTo>
                  <a:cubicBezTo>
                    <a:pt x="2533" y="4935"/>
                    <a:pt x="2228" y="4431"/>
                    <a:pt x="1766" y="4094"/>
                  </a:cubicBezTo>
                  <a:cubicBezTo>
                    <a:pt x="1587" y="3958"/>
                    <a:pt x="1388" y="3853"/>
                    <a:pt x="1177" y="3832"/>
                  </a:cubicBezTo>
                  <a:cubicBezTo>
                    <a:pt x="1146" y="3827"/>
                    <a:pt x="1113" y="3825"/>
                    <a:pt x="1081" y="3825"/>
                  </a:cubicBezTo>
                  <a:cubicBezTo>
                    <a:pt x="899" y="3825"/>
                    <a:pt x="715" y="3901"/>
                    <a:pt x="599" y="4052"/>
                  </a:cubicBezTo>
                  <a:cubicBezTo>
                    <a:pt x="410" y="4294"/>
                    <a:pt x="442" y="4652"/>
                    <a:pt x="515" y="4956"/>
                  </a:cubicBezTo>
                  <a:cubicBezTo>
                    <a:pt x="673" y="5692"/>
                    <a:pt x="967" y="6386"/>
                    <a:pt x="1366" y="7006"/>
                  </a:cubicBezTo>
                  <a:cubicBezTo>
                    <a:pt x="1167" y="6761"/>
                    <a:pt x="897" y="6525"/>
                    <a:pt x="611" y="6525"/>
                  </a:cubicBezTo>
                  <a:cubicBezTo>
                    <a:pt x="565" y="6525"/>
                    <a:pt x="519" y="6531"/>
                    <a:pt x="473" y="6544"/>
                  </a:cubicBezTo>
                  <a:cubicBezTo>
                    <a:pt x="126" y="6638"/>
                    <a:pt x="0" y="7132"/>
                    <a:pt x="126" y="7490"/>
                  </a:cubicBezTo>
                  <a:cubicBezTo>
                    <a:pt x="252" y="7847"/>
                    <a:pt x="547" y="8088"/>
                    <a:pt x="841" y="8320"/>
                  </a:cubicBezTo>
                  <a:cubicBezTo>
                    <a:pt x="1388" y="8772"/>
                    <a:pt x="1934" y="9214"/>
                    <a:pt x="2491" y="9655"/>
                  </a:cubicBezTo>
                  <a:cubicBezTo>
                    <a:pt x="2690" y="9644"/>
                    <a:pt x="2888" y="9640"/>
                    <a:pt x="3087" y="9640"/>
                  </a:cubicBezTo>
                  <a:cubicBezTo>
                    <a:pt x="3670" y="9640"/>
                    <a:pt x="4253" y="9675"/>
                    <a:pt x="4840" y="9675"/>
                  </a:cubicBezTo>
                  <a:cubicBezTo>
                    <a:pt x="5006" y="9675"/>
                    <a:pt x="5173" y="9672"/>
                    <a:pt x="5340" y="9665"/>
                  </a:cubicBezTo>
                  <a:cubicBezTo>
                    <a:pt x="5739" y="9182"/>
                    <a:pt x="6243" y="8824"/>
                    <a:pt x="6695" y="8394"/>
                  </a:cubicBezTo>
                  <a:cubicBezTo>
                    <a:pt x="7147" y="7973"/>
                    <a:pt x="7557" y="7437"/>
                    <a:pt x="7641" y="6796"/>
                  </a:cubicBezTo>
                  <a:cubicBezTo>
                    <a:pt x="7673" y="6544"/>
                    <a:pt x="7620" y="6228"/>
                    <a:pt x="7410" y="6102"/>
                  </a:cubicBezTo>
                  <a:cubicBezTo>
                    <a:pt x="7346" y="6072"/>
                    <a:pt x="7278" y="6060"/>
                    <a:pt x="7209" y="6060"/>
                  </a:cubicBezTo>
                  <a:cubicBezTo>
                    <a:pt x="7110" y="6060"/>
                    <a:pt x="7009" y="6086"/>
                    <a:pt x="6916" y="6123"/>
                  </a:cubicBezTo>
                  <a:cubicBezTo>
                    <a:pt x="6454" y="6281"/>
                    <a:pt x="6043" y="6596"/>
                    <a:pt x="5739" y="7006"/>
                  </a:cubicBezTo>
                  <a:cubicBezTo>
                    <a:pt x="6422" y="5923"/>
                    <a:pt x="7063" y="4830"/>
                    <a:pt x="7242" y="3538"/>
                  </a:cubicBezTo>
                  <a:cubicBezTo>
                    <a:pt x="7295" y="3138"/>
                    <a:pt x="7263" y="2665"/>
                    <a:pt x="6947" y="2445"/>
                  </a:cubicBezTo>
                  <a:cubicBezTo>
                    <a:pt x="6851" y="2380"/>
                    <a:pt x="6739" y="2352"/>
                    <a:pt x="6624" y="2352"/>
                  </a:cubicBezTo>
                  <a:cubicBezTo>
                    <a:pt x="6477" y="2352"/>
                    <a:pt x="6325" y="2399"/>
                    <a:pt x="6201" y="2476"/>
                  </a:cubicBezTo>
                  <a:cubicBezTo>
                    <a:pt x="5970" y="2623"/>
                    <a:pt x="5812" y="2844"/>
                    <a:pt x="5655" y="3075"/>
                  </a:cubicBezTo>
                  <a:cubicBezTo>
                    <a:pt x="5181" y="3790"/>
                    <a:pt x="4793" y="4568"/>
                    <a:pt x="4499" y="5377"/>
                  </a:cubicBezTo>
                  <a:cubicBezTo>
                    <a:pt x="4709" y="4063"/>
                    <a:pt x="4635" y="2686"/>
                    <a:pt x="4331" y="1383"/>
                  </a:cubicBezTo>
                  <a:cubicBezTo>
                    <a:pt x="4257" y="1046"/>
                    <a:pt x="4151" y="700"/>
                    <a:pt x="3952" y="427"/>
                  </a:cubicBezTo>
                  <a:cubicBezTo>
                    <a:pt x="3771" y="179"/>
                    <a:pt x="3495" y="0"/>
                    <a:pt x="32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978" name="Google Shape;978;p9"/>
            <p:cNvSpPr/>
            <p:nvPr/>
          </p:nvSpPr>
          <p:spPr>
            <a:xfrm>
              <a:off x="5662693" y="5802722"/>
              <a:ext cx="2473408" cy="840846"/>
            </a:xfrm>
            <a:custGeom>
              <a:avLst/>
              <a:gdLst/>
              <a:ahLst/>
              <a:cxnLst/>
              <a:rect l="l" t="t" r="r" b="b"/>
              <a:pathLst>
                <a:path w="13140" h="4467" extrusionOk="0">
                  <a:moveTo>
                    <a:pt x="3512" y="0"/>
                  </a:moveTo>
                  <a:cubicBezTo>
                    <a:pt x="3396" y="0"/>
                    <a:pt x="3280" y="11"/>
                    <a:pt x="3165" y="31"/>
                  </a:cubicBezTo>
                  <a:cubicBezTo>
                    <a:pt x="2051" y="231"/>
                    <a:pt x="1168" y="1387"/>
                    <a:pt x="1210" y="2585"/>
                  </a:cubicBezTo>
                  <a:cubicBezTo>
                    <a:pt x="1129" y="2556"/>
                    <a:pt x="1043" y="2543"/>
                    <a:pt x="958" y="2543"/>
                  </a:cubicBezTo>
                  <a:cubicBezTo>
                    <a:pt x="700" y="2543"/>
                    <a:pt x="440" y="2667"/>
                    <a:pt x="274" y="2879"/>
                  </a:cubicBezTo>
                  <a:cubicBezTo>
                    <a:pt x="54" y="3153"/>
                    <a:pt x="1" y="3773"/>
                    <a:pt x="159" y="4099"/>
                  </a:cubicBezTo>
                  <a:cubicBezTo>
                    <a:pt x="4457" y="4215"/>
                    <a:pt x="8757" y="4341"/>
                    <a:pt x="13055" y="4467"/>
                  </a:cubicBezTo>
                  <a:cubicBezTo>
                    <a:pt x="13139" y="3920"/>
                    <a:pt x="13013" y="3164"/>
                    <a:pt x="12582" y="2858"/>
                  </a:cubicBezTo>
                  <a:cubicBezTo>
                    <a:pt x="12363" y="2698"/>
                    <a:pt x="12098" y="2619"/>
                    <a:pt x="11833" y="2619"/>
                  </a:cubicBezTo>
                  <a:cubicBezTo>
                    <a:pt x="11577" y="2619"/>
                    <a:pt x="11323" y="2693"/>
                    <a:pt x="11111" y="2837"/>
                  </a:cubicBezTo>
                  <a:cubicBezTo>
                    <a:pt x="11426" y="2123"/>
                    <a:pt x="11226" y="1188"/>
                    <a:pt x="10691" y="630"/>
                  </a:cubicBezTo>
                  <a:cubicBezTo>
                    <a:pt x="10304" y="236"/>
                    <a:pt x="9765" y="34"/>
                    <a:pt x="9226" y="34"/>
                  </a:cubicBezTo>
                  <a:cubicBezTo>
                    <a:pt x="9018" y="34"/>
                    <a:pt x="8809" y="64"/>
                    <a:pt x="8609" y="126"/>
                  </a:cubicBezTo>
                  <a:cubicBezTo>
                    <a:pt x="7905" y="347"/>
                    <a:pt x="7316" y="924"/>
                    <a:pt x="6980" y="1639"/>
                  </a:cubicBezTo>
                  <a:cubicBezTo>
                    <a:pt x="6873" y="1406"/>
                    <a:pt x="6659" y="1236"/>
                    <a:pt x="6420" y="1236"/>
                  </a:cubicBezTo>
                  <a:cubicBezTo>
                    <a:pt x="6400" y="1236"/>
                    <a:pt x="6380" y="1237"/>
                    <a:pt x="6360" y="1240"/>
                  </a:cubicBezTo>
                  <a:cubicBezTo>
                    <a:pt x="6097" y="1272"/>
                    <a:pt x="5856" y="1492"/>
                    <a:pt x="5793" y="1776"/>
                  </a:cubicBezTo>
                  <a:cubicBezTo>
                    <a:pt x="5473" y="741"/>
                    <a:pt x="4503" y="0"/>
                    <a:pt x="35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sp>
        <p:nvSpPr>
          <p:cNvPr id="979" name="Google Shape;979;p9"/>
          <p:cNvSpPr/>
          <p:nvPr/>
        </p:nvSpPr>
        <p:spPr>
          <a:xfrm rot="5400000" flipH="1">
            <a:off x="7816345" y="4976741"/>
            <a:ext cx="277366" cy="787500"/>
          </a:xfrm>
          <a:custGeom>
            <a:avLst/>
            <a:gdLst/>
            <a:ahLst/>
            <a:cxnLst/>
            <a:rect l="l" t="t" r="r" b="b"/>
            <a:pathLst>
              <a:path w="1094" h="4647" extrusionOk="0">
                <a:moveTo>
                  <a:pt x="1" y="1"/>
                </a:moveTo>
                <a:lnTo>
                  <a:pt x="1" y="4646"/>
                </a:lnTo>
                <a:cubicBezTo>
                  <a:pt x="1" y="4646"/>
                  <a:pt x="831" y="4142"/>
                  <a:pt x="421" y="3301"/>
                </a:cubicBezTo>
                <a:cubicBezTo>
                  <a:pt x="1094" y="2219"/>
                  <a:pt x="379" y="1672"/>
                  <a:pt x="379" y="1672"/>
                </a:cubicBezTo>
                <a:cubicBezTo>
                  <a:pt x="379" y="1672"/>
                  <a:pt x="673" y="915"/>
                  <a:pt x="1" y="1"/>
                </a:cubicBezTo>
                <a:close/>
              </a:path>
            </a:pathLst>
          </a:custGeom>
          <a:solidFill>
            <a:schemeClr val="accent6"/>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grpSp>
        <p:nvGrpSpPr>
          <p:cNvPr id="980" name="Google Shape;980;p9"/>
          <p:cNvGrpSpPr/>
          <p:nvPr/>
        </p:nvGrpSpPr>
        <p:grpSpPr>
          <a:xfrm>
            <a:off x="4618669" y="-323844"/>
            <a:ext cx="843023" cy="1228636"/>
            <a:chOff x="3342329" y="-2014111"/>
            <a:chExt cx="392190" cy="382045"/>
          </a:xfrm>
        </p:grpSpPr>
        <p:sp>
          <p:nvSpPr>
            <p:cNvPr id="981" name="Google Shape;981;p9"/>
            <p:cNvSpPr/>
            <p:nvPr/>
          </p:nvSpPr>
          <p:spPr>
            <a:xfrm rot="-5400000">
              <a:off x="3347411" y="-2017656"/>
              <a:ext cx="382042" cy="389130"/>
            </a:xfrm>
            <a:custGeom>
              <a:avLst/>
              <a:gdLst/>
              <a:ahLst/>
              <a:cxnLst/>
              <a:rect l="l" t="t" r="r" b="b"/>
              <a:pathLst>
                <a:path w="5120" h="5215" extrusionOk="0">
                  <a:moveTo>
                    <a:pt x="1693" y="3817"/>
                  </a:moveTo>
                  <a:cubicBezTo>
                    <a:pt x="2029" y="3532"/>
                    <a:pt x="2344" y="3238"/>
                    <a:pt x="2660" y="2944"/>
                  </a:cubicBezTo>
                  <a:cubicBezTo>
                    <a:pt x="2323" y="3648"/>
                    <a:pt x="3259" y="4742"/>
                    <a:pt x="3259" y="4742"/>
                  </a:cubicBezTo>
                  <a:cubicBezTo>
                    <a:pt x="3259" y="4742"/>
                    <a:pt x="3753" y="2976"/>
                    <a:pt x="2975" y="2713"/>
                  </a:cubicBezTo>
                  <a:lnTo>
                    <a:pt x="2975" y="2660"/>
                  </a:lnTo>
                  <a:cubicBezTo>
                    <a:pt x="3259" y="2387"/>
                    <a:pt x="3542" y="2103"/>
                    <a:pt x="3827" y="1830"/>
                  </a:cubicBezTo>
                  <a:cubicBezTo>
                    <a:pt x="3701" y="2418"/>
                    <a:pt x="4089" y="3259"/>
                    <a:pt x="4530" y="3522"/>
                  </a:cubicBezTo>
                  <a:cubicBezTo>
                    <a:pt x="4941" y="2850"/>
                    <a:pt x="4551" y="2082"/>
                    <a:pt x="4079" y="1588"/>
                  </a:cubicBezTo>
                  <a:cubicBezTo>
                    <a:pt x="4436" y="1220"/>
                    <a:pt x="4783" y="863"/>
                    <a:pt x="5119" y="453"/>
                  </a:cubicBezTo>
                  <a:lnTo>
                    <a:pt x="4815" y="232"/>
                  </a:lnTo>
                  <a:cubicBezTo>
                    <a:pt x="4625" y="495"/>
                    <a:pt x="4425" y="748"/>
                    <a:pt x="4215" y="1000"/>
                  </a:cubicBezTo>
                  <a:cubicBezTo>
                    <a:pt x="3942" y="516"/>
                    <a:pt x="3101" y="1"/>
                    <a:pt x="2565" y="316"/>
                  </a:cubicBezTo>
                  <a:cubicBezTo>
                    <a:pt x="2744" y="748"/>
                    <a:pt x="3364" y="1399"/>
                    <a:pt x="3963" y="1283"/>
                  </a:cubicBezTo>
                  <a:cubicBezTo>
                    <a:pt x="3764" y="1525"/>
                    <a:pt x="3553" y="1757"/>
                    <a:pt x="3332" y="1988"/>
                  </a:cubicBezTo>
                  <a:cubicBezTo>
                    <a:pt x="2975" y="1462"/>
                    <a:pt x="2218" y="1073"/>
                    <a:pt x="1577" y="1388"/>
                  </a:cubicBezTo>
                  <a:cubicBezTo>
                    <a:pt x="1872" y="1925"/>
                    <a:pt x="2460" y="2355"/>
                    <a:pt x="3080" y="2271"/>
                  </a:cubicBezTo>
                  <a:cubicBezTo>
                    <a:pt x="2975" y="2376"/>
                    <a:pt x="2881" y="2481"/>
                    <a:pt x="2786" y="2586"/>
                  </a:cubicBezTo>
                  <a:cubicBezTo>
                    <a:pt x="2639" y="2724"/>
                    <a:pt x="2502" y="2871"/>
                    <a:pt x="2355" y="3018"/>
                  </a:cubicBezTo>
                  <a:lnTo>
                    <a:pt x="2323" y="3018"/>
                  </a:lnTo>
                  <a:cubicBezTo>
                    <a:pt x="1945" y="2439"/>
                    <a:pt x="957" y="2481"/>
                    <a:pt x="410" y="2681"/>
                  </a:cubicBezTo>
                  <a:cubicBezTo>
                    <a:pt x="663" y="3186"/>
                    <a:pt x="1535" y="3522"/>
                    <a:pt x="2113" y="3280"/>
                  </a:cubicBezTo>
                  <a:cubicBezTo>
                    <a:pt x="1956" y="3438"/>
                    <a:pt x="1798" y="3595"/>
                    <a:pt x="1630" y="3754"/>
                  </a:cubicBezTo>
                  <a:cubicBezTo>
                    <a:pt x="1220" y="3438"/>
                    <a:pt x="305" y="4153"/>
                    <a:pt x="1" y="5214"/>
                  </a:cubicBezTo>
                  <a:cubicBezTo>
                    <a:pt x="1524" y="4962"/>
                    <a:pt x="1977" y="4184"/>
                    <a:pt x="1693" y="3817"/>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982" name="Google Shape;982;p9"/>
            <p:cNvGrpSpPr/>
            <p:nvPr/>
          </p:nvGrpSpPr>
          <p:grpSpPr>
            <a:xfrm>
              <a:off x="3342329" y="-2014108"/>
              <a:ext cx="392190" cy="382042"/>
              <a:chOff x="4647350" y="309325"/>
              <a:chExt cx="131400" cy="128000"/>
            </a:xfrm>
          </p:grpSpPr>
          <p:sp>
            <p:nvSpPr>
              <p:cNvPr id="983" name="Google Shape;983;p9"/>
              <p:cNvSpPr/>
              <p:nvPr/>
            </p:nvSpPr>
            <p:spPr>
              <a:xfrm>
                <a:off x="4732500" y="387900"/>
                <a:ext cx="46250" cy="49425"/>
              </a:xfrm>
              <a:custGeom>
                <a:avLst/>
                <a:gdLst/>
                <a:ahLst/>
                <a:cxnLst/>
                <a:rect l="l" t="t" r="r" b="b"/>
                <a:pathLst>
                  <a:path w="1850" h="1977" extrusionOk="0">
                    <a:moveTo>
                      <a:pt x="1850" y="1976"/>
                    </a:moveTo>
                    <a:cubicBezTo>
                      <a:pt x="726" y="1661"/>
                      <a:pt x="0" y="663"/>
                      <a:pt x="442" y="284"/>
                    </a:cubicBezTo>
                    <a:cubicBezTo>
                      <a:pt x="799" y="0"/>
                      <a:pt x="1588" y="442"/>
                      <a:pt x="1850" y="197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984" name="Google Shape;984;p9"/>
              <p:cNvSpPr/>
              <p:nvPr/>
            </p:nvSpPr>
            <p:spPr>
              <a:xfrm>
                <a:off x="4709125" y="377900"/>
                <a:ext cx="29975" cy="49175"/>
              </a:xfrm>
              <a:custGeom>
                <a:avLst/>
                <a:gdLst/>
                <a:ahLst/>
                <a:cxnLst/>
                <a:rect l="l" t="t" r="r" b="b"/>
                <a:pathLst>
                  <a:path w="1199" h="1967" extrusionOk="0">
                    <a:moveTo>
                      <a:pt x="662" y="1"/>
                    </a:moveTo>
                    <a:cubicBezTo>
                      <a:pt x="1198" y="526"/>
                      <a:pt x="841" y="1672"/>
                      <a:pt x="241" y="1967"/>
                    </a:cubicBezTo>
                    <a:cubicBezTo>
                      <a:pt x="31" y="1388"/>
                      <a:pt x="0" y="337"/>
                      <a:pt x="6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985" name="Google Shape;985;p9"/>
              <p:cNvSpPr/>
              <p:nvPr/>
            </p:nvSpPr>
            <p:spPr>
              <a:xfrm>
                <a:off x="4715425" y="342450"/>
                <a:ext cx="51250" cy="43625"/>
              </a:xfrm>
              <a:custGeom>
                <a:avLst/>
                <a:gdLst/>
                <a:ahLst/>
                <a:cxnLst/>
                <a:rect l="l" t="t" r="r" b="b"/>
                <a:pathLst>
                  <a:path w="2050" h="1745" extrusionOk="0">
                    <a:moveTo>
                      <a:pt x="0" y="914"/>
                    </a:moveTo>
                    <a:cubicBezTo>
                      <a:pt x="641" y="1745"/>
                      <a:pt x="2050" y="536"/>
                      <a:pt x="2050" y="536"/>
                    </a:cubicBezTo>
                    <a:cubicBezTo>
                      <a:pt x="2050" y="536"/>
                      <a:pt x="147" y="0"/>
                      <a:pt x="0" y="91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986" name="Google Shape;986;p9"/>
              <p:cNvSpPr/>
              <p:nvPr/>
            </p:nvSpPr>
            <p:spPr>
              <a:xfrm>
                <a:off x="4674150" y="351375"/>
                <a:ext cx="37100" cy="46525"/>
              </a:xfrm>
              <a:custGeom>
                <a:avLst/>
                <a:gdLst/>
                <a:ahLst/>
                <a:cxnLst/>
                <a:rect l="l" t="t" r="r" b="b"/>
                <a:pathLst>
                  <a:path w="1484" h="1861" extrusionOk="0">
                    <a:moveTo>
                      <a:pt x="1115" y="1"/>
                    </a:moveTo>
                    <a:cubicBezTo>
                      <a:pt x="1483" y="746"/>
                      <a:pt x="979" y="1514"/>
                      <a:pt x="348" y="1861"/>
                    </a:cubicBezTo>
                    <a:cubicBezTo>
                      <a:pt x="1" y="1157"/>
                      <a:pt x="516" y="305"/>
                      <a:pt x="11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987" name="Google Shape;987;p9"/>
              <p:cNvSpPr/>
              <p:nvPr/>
            </p:nvSpPr>
            <p:spPr>
              <a:xfrm>
                <a:off x="4685475" y="313275"/>
                <a:ext cx="50725" cy="35500"/>
              </a:xfrm>
              <a:custGeom>
                <a:avLst/>
                <a:gdLst/>
                <a:ahLst/>
                <a:cxnLst/>
                <a:rect l="l" t="t" r="r" b="b"/>
                <a:pathLst>
                  <a:path w="2029" h="1420" extrusionOk="0">
                    <a:moveTo>
                      <a:pt x="0" y="978"/>
                    </a:moveTo>
                    <a:cubicBezTo>
                      <a:pt x="547" y="1419"/>
                      <a:pt x="1713" y="967"/>
                      <a:pt x="2028" y="431"/>
                    </a:cubicBezTo>
                    <a:cubicBezTo>
                      <a:pt x="1314" y="0"/>
                      <a:pt x="494" y="463"/>
                      <a:pt x="0" y="9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988" name="Google Shape;988;p9"/>
              <p:cNvSpPr/>
              <p:nvPr/>
            </p:nvSpPr>
            <p:spPr>
              <a:xfrm>
                <a:off x="4647350" y="330075"/>
                <a:ext cx="41825" cy="43125"/>
              </a:xfrm>
              <a:custGeom>
                <a:avLst/>
                <a:gdLst/>
                <a:ahLst/>
                <a:cxnLst/>
                <a:rect l="l" t="t" r="r" b="b"/>
                <a:pathLst>
                  <a:path w="1673" h="1725" extrusionOk="0">
                    <a:moveTo>
                      <a:pt x="1178" y="1"/>
                    </a:moveTo>
                    <a:cubicBezTo>
                      <a:pt x="1672" y="684"/>
                      <a:pt x="863" y="1514"/>
                      <a:pt x="358" y="1725"/>
                    </a:cubicBezTo>
                    <a:cubicBezTo>
                      <a:pt x="1" y="1136"/>
                      <a:pt x="663" y="169"/>
                      <a:pt x="11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989" name="Google Shape;989;p9"/>
              <p:cNvSpPr/>
              <p:nvPr/>
            </p:nvSpPr>
            <p:spPr>
              <a:xfrm>
                <a:off x="4653925" y="309325"/>
                <a:ext cx="113550" cy="114325"/>
              </a:xfrm>
              <a:custGeom>
                <a:avLst/>
                <a:gdLst/>
                <a:ahLst/>
                <a:cxnLst/>
                <a:rect l="l" t="t" r="r" b="b"/>
                <a:pathLst>
                  <a:path w="4542" h="4573" extrusionOk="0">
                    <a:moveTo>
                      <a:pt x="232" y="1"/>
                    </a:moveTo>
                    <a:lnTo>
                      <a:pt x="1" y="305"/>
                    </a:lnTo>
                    <a:cubicBezTo>
                      <a:pt x="831" y="915"/>
                      <a:pt x="1598" y="1630"/>
                      <a:pt x="2355" y="2334"/>
                    </a:cubicBezTo>
                    <a:cubicBezTo>
                      <a:pt x="3101" y="3059"/>
                      <a:pt x="3858" y="3785"/>
                      <a:pt x="4541" y="4573"/>
                    </a:cubicBezTo>
                    <a:cubicBezTo>
                      <a:pt x="3574" y="3332"/>
                      <a:pt x="2491" y="2197"/>
                      <a:pt x="1388" y="1083"/>
                    </a:cubicBezTo>
                    <a:cubicBezTo>
                      <a:pt x="1020" y="705"/>
                      <a:pt x="642" y="347"/>
                      <a:pt x="2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990" name="Google Shape;990;p9"/>
              <p:cNvSpPr/>
              <p:nvPr/>
            </p:nvSpPr>
            <p:spPr>
              <a:xfrm>
                <a:off x="4719350" y="377900"/>
                <a:ext cx="7900" cy="36300"/>
              </a:xfrm>
              <a:custGeom>
                <a:avLst/>
                <a:gdLst/>
                <a:ahLst/>
                <a:cxnLst/>
                <a:rect l="l" t="t" r="r" b="b"/>
                <a:pathLst>
                  <a:path w="316" h="1452" extrusionOk="0">
                    <a:moveTo>
                      <a:pt x="180" y="1"/>
                    </a:moveTo>
                    <a:cubicBezTo>
                      <a:pt x="75" y="484"/>
                      <a:pt x="12" y="968"/>
                      <a:pt x="1" y="1451"/>
                    </a:cubicBezTo>
                    <a:cubicBezTo>
                      <a:pt x="64" y="979"/>
                      <a:pt x="169" y="505"/>
                      <a:pt x="316" y="43"/>
                    </a:cubicBezTo>
                    <a:lnTo>
                      <a:pt x="18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991" name="Google Shape;991;p9"/>
              <p:cNvSpPr/>
              <p:nvPr/>
            </p:nvSpPr>
            <p:spPr>
              <a:xfrm>
                <a:off x="4685725" y="352950"/>
                <a:ext cx="16825" cy="33650"/>
              </a:xfrm>
              <a:custGeom>
                <a:avLst/>
                <a:gdLst/>
                <a:ahLst/>
                <a:cxnLst/>
                <a:rect l="l" t="t" r="r" b="b"/>
                <a:pathLst>
                  <a:path w="673" h="1346" extrusionOk="0">
                    <a:moveTo>
                      <a:pt x="526" y="1"/>
                    </a:moveTo>
                    <a:cubicBezTo>
                      <a:pt x="505" y="106"/>
                      <a:pt x="463" y="221"/>
                      <a:pt x="421" y="326"/>
                    </a:cubicBezTo>
                    <a:cubicBezTo>
                      <a:pt x="273" y="673"/>
                      <a:pt x="116" y="999"/>
                      <a:pt x="0" y="1346"/>
                    </a:cubicBezTo>
                    <a:cubicBezTo>
                      <a:pt x="147" y="1020"/>
                      <a:pt x="337" y="704"/>
                      <a:pt x="516" y="379"/>
                    </a:cubicBezTo>
                    <a:cubicBezTo>
                      <a:pt x="579" y="274"/>
                      <a:pt x="642" y="158"/>
                      <a:pt x="673" y="32"/>
                    </a:cubicBezTo>
                    <a:lnTo>
                      <a:pt x="5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992" name="Google Shape;992;p9"/>
              <p:cNvSpPr/>
              <p:nvPr/>
            </p:nvSpPr>
            <p:spPr>
              <a:xfrm>
                <a:off x="4661825" y="330875"/>
                <a:ext cx="17075" cy="33675"/>
              </a:xfrm>
              <a:custGeom>
                <a:avLst/>
                <a:gdLst/>
                <a:ahLst/>
                <a:cxnLst/>
                <a:rect l="l" t="t" r="r" b="b"/>
                <a:pathLst>
                  <a:path w="683" h="1347" extrusionOk="0">
                    <a:moveTo>
                      <a:pt x="547" y="1"/>
                    </a:moveTo>
                    <a:cubicBezTo>
                      <a:pt x="452" y="473"/>
                      <a:pt x="94" y="873"/>
                      <a:pt x="0" y="1346"/>
                    </a:cubicBezTo>
                    <a:cubicBezTo>
                      <a:pt x="147" y="863"/>
                      <a:pt x="547" y="526"/>
                      <a:pt x="683" y="32"/>
                    </a:cubicBezTo>
                    <a:lnTo>
                      <a:pt x="54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993" name="Google Shape;993;p9"/>
              <p:cNvSpPr/>
              <p:nvPr/>
            </p:nvSpPr>
            <p:spPr>
              <a:xfrm>
                <a:off x="4687825" y="326400"/>
                <a:ext cx="41275" cy="13450"/>
              </a:xfrm>
              <a:custGeom>
                <a:avLst/>
                <a:gdLst/>
                <a:ahLst/>
                <a:cxnLst/>
                <a:rect l="l" t="t" r="r" b="b"/>
                <a:pathLst>
                  <a:path w="1651" h="538" extrusionOk="0">
                    <a:moveTo>
                      <a:pt x="1651" y="1"/>
                    </a:moveTo>
                    <a:lnTo>
                      <a:pt x="1651" y="1"/>
                    </a:lnTo>
                    <a:cubicBezTo>
                      <a:pt x="1104" y="117"/>
                      <a:pt x="568" y="390"/>
                      <a:pt x="0" y="390"/>
                    </a:cubicBezTo>
                    <a:lnTo>
                      <a:pt x="11" y="537"/>
                    </a:lnTo>
                    <a:cubicBezTo>
                      <a:pt x="600" y="484"/>
                      <a:pt x="1093" y="169"/>
                      <a:pt x="16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994" name="Google Shape;994;p9"/>
              <p:cNvSpPr/>
              <p:nvPr/>
            </p:nvSpPr>
            <p:spPr>
              <a:xfrm>
                <a:off x="4713850" y="359250"/>
                <a:ext cx="42325" cy="7400"/>
              </a:xfrm>
              <a:custGeom>
                <a:avLst/>
                <a:gdLst/>
                <a:ahLst/>
                <a:cxnLst/>
                <a:rect l="l" t="t" r="r" b="b"/>
                <a:pathLst>
                  <a:path w="1693" h="296" extrusionOk="0">
                    <a:moveTo>
                      <a:pt x="1692" y="1"/>
                    </a:moveTo>
                    <a:cubicBezTo>
                      <a:pt x="1306" y="68"/>
                      <a:pt x="929" y="172"/>
                      <a:pt x="535" y="172"/>
                    </a:cubicBezTo>
                    <a:cubicBezTo>
                      <a:pt x="501" y="172"/>
                      <a:pt x="466" y="171"/>
                      <a:pt x="431" y="169"/>
                    </a:cubicBezTo>
                    <a:lnTo>
                      <a:pt x="0" y="148"/>
                    </a:lnTo>
                    <a:lnTo>
                      <a:pt x="0" y="148"/>
                    </a:lnTo>
                    <a:lnTo>
                      <a:pt x="10" y="295"/>
                    </a:lnTo>
                    <a:lnTo>
                      <a:pt x="431" y="274"/>
                    </a:lnTo>
                    <a:cubicBezTo>
                      <a:pt x="862" y="263"/>
                      <a:pt x="1283" y="106"/>
                      <a:pt x="16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995" name="Google Shape;995;p9"/>
          <p:cNvGrpSpPr/>
          <p:nvPr/>
        </p:nvGrpSpPr>
        <p:grpSpPr>
          <a:xfrm rot="-9000079">
            <a:off x="4905917" y="6815136"/>
            <a:ext cx="843017" cy="1228648"/>
            <a:chOff x="3342329" y="-2014111"/>
            <a:chExt cx="392190" cy="382045"/>
          </a:xfrm>
        </p:grpSpPr>
        <p:sp>
          <p:nvSpPr>
            <p:cNvPr id="996" name="Google Shape;996;p9"/>
            <p:cNvSpPr/>
            <p:nvPr/>
          </p:nvSpPr>
          <p:spPr>
            <a:xfrm rot="-5400000">
              <a:off x="3347411" y="-2017656"/>
              <a:ext cx="382042" cy="389130"/>
            </a:xfrm>
            <a:custGeom>
              <a:avLst/>
              <a:gdLst/>
              <a:ahLst/>
              <a:cxnLst/>
              <a:rect l="l" t="t" r="r" b="b"/>
              <a:pathLst>
                <a:path w="5120" h="5215" extrusionOk="0">
                  <a:moveTo>
                    <a:pt x="1693" y="3817"/>
                  </a:moveTo>
                  <a:cubicBezTo>
                    <a:pt x="2029" y="3532"/>
                    <a:pt x="2344" y="3238"/>
                    <a:pt x="2660" y="2944"/>
                  </a:cubicBezTo>
                  <a:cubicBezTo>
                    <a:pt x="2323" y="3648"/>
                    <a:pt x="3259" y="4742"/>
                    <a:pt x="3259" y="4742"/>
                  </a:cubicBezTo>
                  <a:cubicBezTo>
                    <a:pt x="3259" y="4742"/>
                    <a:pt x="3753" y="2976"/>
                    <a:pt x="2975" y="2713"/>
                  </a:cubicBezTo>
                  <a:lnTo>
                    <a:pt x="2975" y="2660"/>
                  </a:lnTo>
                  <a:cubicBezTo>
                    <a:pt x="3259" y="2387"/>
                    <a:pt x="3542" y="2103"/>
                    <a:pt x="3827" y="1830"/>
                  </a:cubicBezTo>
                  <a:cubicBezTo>
                    <a:pt x="3701" y="2418"/>
                    <a:pt x="4089" y="3259"/>
                    <a:pt x="4530" y="3522"/>
                  </a:cubicBezTo>
                  <a:cubicBezTo>
                    <a:pt x="4941" y="2850"/>
                    <a:pt x="4551" y="2082"/>
                    <a:pt x="4079" y="1588"/>
                  </a:cubicBezTo>
                  <a:cubicBezTo>
                    <a:pt x="4436" y="1220"/>
                    <a:pt x="4783" y="863"/>
                    <a:pt x="5119" y="453"/>
                  </a:cubicBezTo>
                  <a:lnTo>
                    <a:pt x="4815" y="232"/>
                  </a:lnTo>
                  <a:cubicBezTo>
                    <a:pt x="4625" y="495"/>
                    <a:pt x="4425" y="748"/>
                    <a:pt x="4215" y="1000"/>
                  </a:cubicBezTo>
                  <a:cubicBezTo>
                    <a:pt x="3942" y="516"/>
                    <a:pt x="3101" y="1"/>
                    <a:pt x="2565" y="316"/>
                  </a:cubicBezTo>
                  <a:cubicBezTo>
                    <a:pt x="2744" y="748"/>
                    <a:pt x="3364" y="1399"/>
                    <a:pt x="3963" y="1283"/>
                  </a:cubicBezTo>
                  <a:cubicBezTo>
                    <a:pt x="3764" y="1525"/>
                    <a:pt x="3553" y="1757"/>
                    <a:pt x="3332" y="1988"/>
                  </a:cubicBezTo>
                  <a:cubicBezTo>
                    <a:pt x="2975" y="1462"/>
                    <a:pt x="2218" y="1073"/>
                    <a:pt x="1577" y="1388"/>
                  </a:cubicBezTo>
                  <a:cubicBezTo>
                    <a:pt x="1872" y="1925"/>
                    <a:pt x="2460" y="2355"/>
                    <a:pt x="3080" y="2271"/>
                  </a:cubicBezTo>
                  <a:cubicBezTo>
                    <a:pt x="2975" y="2376"/>
                    <a:pt x="2881" y="2481"/>
                    <a:pt x="2786" y="2586"/>
                  </a:cubicBezTo>
                  <a:cubicBezTo>
                    <a:pt x="2639" y="2724"/>
                    <a:pt x="2502" y="2871"/>
                    <a:pt x="2355" y="3018"/>
                  </a:cubicBezTo>
                  <a:lnTo>
                    <a:pt x="2323" y="3018"/>
                  </a:lnTo>
                  <a:cubicBezTo>
                    <a:pt x="1945" y="2439"/>
                    <a:pt x="957" y="2481"/>
                    <a:pt x="410" y="2681"/>
                  </a:cubicBezTo>
                  <a:cubicBezTo>
                    <a:pt x="663" y="3186"/>
                    <a:pt x="1535" y="3522"/>
                    <a:pt x="2113" y="3280"/>
                  </a:cubicBezTo>
                  <a:cubicBezTo>
                    <a:pt x="1956" y="3438"/>
                    <a:pt x="1798" y="3595"/>
                    <a:pt x="1630" y="3754"/>
                  </a:cubicBezTo>
                  <a:cubicBezTo>
                    <a:pt x="1220" y="3438"/>
                    <a:pt x="305" y="4153"/>
                    <a:pt x="1" y="5214"/>
                  </a:cubicBezTo>
                  <a:cubicBezTo>
                    <a:pt x="1524" y="4962"/>
                    <a:pt x="1977" y="4184"/>
                    <a:pt x="1693" y="3817"/>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997" name="Google Shape;997;p9"/>
            <p:cNvGrpSpPr/>
            <p:nvPr/>
          </p:nvGrpSpPr>
          <p:grpSpPr>
            <a:xfrm>
              <a:off x="3342329" y="-2014108"/>
              <a:ext cx="392190" cy="382042"/>
              <a:chOff x="4647350" y="309325"/>
              <a:chExt cx="131400" cy="128000"/>
            </a:xfrm>
          </p:grpSpPr>
          <p:sp>
            <p:nvSpPr>
              <p:cNvPr id="998" name="Google Shape;998;p9"/>
              <p:cNvSpPr/>
              <p:nvPr/>
            </p:nvSpPr>
            <p:spPr>
              <a:xfrm>
                <a:off x="4732500" y="387900"/>
                <a:ext cx="46250" cy="49425"/>
              </a:xfrm>
              <a:custGeom>
                <a:avLst/>
                <a:gdLst/>
                <a:ahLst/>
                <a:cxnLst/>
                <a:rect l="l" t="t" r="r" b="b"/>
                <a:pathLst>
                  <a:path w="1850" h="1977" extrusionOk="0">
                    <a:moveTo>
                      <a:pt x="1850" y="1976"/>
                    </a:moveTo>
                    <a:cubicBezTo>
                      <a:pt x="726" y="1661"/>
                      <a:pt x="0" y="663"/>
                      <a:pt x="442" y="284"/>
                    </a:cubicBezTo>
                    <a:cubicBezTo>
                      <a:pt x="799" y="0"/>
                      <a:pt x="1588" y="442"/>
                      <a:pt x="1850" y="197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999" name="Google Shape;999;p9"/>
              <p:cNvSpPr/>
              <p:nvPr/>
            </p:nvSpPr>
            <p:spPr>
              <a:xfrm>
                <a:off x="4709125" y="377900"/>
                <a:ext cx="29975" cy="49175"/>
              </a:xfrm>
              <a:custGeom>
                <a:avLst/>
                <a:gdLst/>
                <a:ahLst/>
                <a:cxnLst/>
                <a:rect l="l" t="t" r="r" b="b"/>
                <a:pathLst>
                  <a:path w="1199" h="1967" extrusionOk="0">
                    <a:moveTo>
                      <a:pt x="662" y="1"/>
                    </a:moveTo>
                    <a:cubicBezTo>
                      <a:pt x="1198" y="526"/>
                      <a:pt x="841" y="1672"/>
                      <a:pt x="241" y="1967"/>
                    </a:cubicBezTo>
                    <a:cubicBezTo>
                      <a:pt x="31" y="1388"/>
                      <a:pt x="0" y="337"/>
                      <a:pt x="6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000" name="Google Shape;1000;p9"/>
              <p:cNvSpPr/>
              <p:nvPr/>
            </p:nvSpPr>
            <p:spPr>
              <a:xfrm>
                <a:off x="4715425" y="342450"/>
                <a:ext cx="51250" cy="43625"/>
              </a:xfrm>
              <a:custGeom>
                <a:avLst/>
                <a:gdLst/>
                <a:ahLst/>
                <a:cxnLst/>
                <a:rect l="l" t="t" r="r" b="b"/>
                <a:pathLst>
                  <a:path w="2050" h="1745" extrusionOk="0">
                    <a:moveTo>
                      <a:pt x="0" y="914"/>
                    </a:moveTo>
                    <a:cubicBezTo>
                      <a:pt x="641" y="1745"/>
                      <a:pt x="2050" y="536"/>
                      <a:pt x="2050" y="536"/>
                    </a:cubicBezTo>
                    <a:cubicBezTo>
                      <a:pt x="2050" y="536"/>
                      <a:pt x="147" y="0"/>
                      <a:pt x="0" y="91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001" name="Google Shape;1001;p9"/>
              <p:cNvSpPr/>
              <p:nvPr/>
            </p:nvSpPr>
            <p:spPr>
              <a:xfrm>
                <a:off x="4674150" y="351375"/>
                <a:ext cx="37100" cy="46525"/>
              </a:xfrm>
              <a:custGeom>
                <a:avLst/>
                <a:gdLst/>
                <a:ahLst/>
                <a:cxnLst/>
                <a:rect l="l" t="t" r="r" b="b"/>
                <a:pathLst>
                  <a:path w="1484" h="1861" extrusionOk="0">
                    <a:moveTo>
                      <a:pt x="1115" y="1"/>
                    </a:moveTo>
                    <a:cubicBezTo>
                      <a:pt x="1483" y="746"/>
                      <a:pt x="979" y="1514"/>
                      <a:pt x="348" y="1861"/>
                    </a:cubicBezTo>
                    <a:cubicBezTo>
                      <a:pt x="1" y="1157"/>
                      <a:pt x="516" y="305"/>
                      <a:pt x="11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002" name="Google Shape;1002;p9"/>
              <p:cNvSpPr/>
              <p:nvPr/>
            </p:nvSpPr>
            <p:spPr>
              <a:xfrm>
                <a:off x="4685475" y="313275"/>
                <a:ext cx="50725" cy="35500"/>
              </a:xfrm>
              <a:custGeom>
                <a:avLst/>
                <a:gdLst/>
                <a:ahLst/>
                <a:cxnLst/>
                <a:rect l="l" t="t" r="r" b="b"/>
                <a:pathLst>
                  <a:path w="2029" h="1420" extrusionOk="0">
                    <a:moveTo>
                      <a:pt x="0" y="978"/>
                    </a:moveTo>
                    <a:cubicBezTo>
                      <a:pt x="547" y="1419"/>
                      <a:pt x="1713" y="967"/>
                      <a:pt x="2028" y="431"/>
                    </a:cubicBezTo>
                    <a:cubicBezTo>
                      <a:pt x="1314" y="0"/>
                      <a:pt x="494" y="463"/>
                      <a:pt x="0" y="97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003" name="Google Shape;1003;p9"/>
              <p:cNvSpPr/>
              <p:nvPr/>
            </p:nvSpPr>
            <p:spPr>
              <a:xfrm>
                <a:off x="4647350" y="330075"/>
                <a:ext cx="41825" cy="43125"/>
              </a:xfrm>
              <a:custGeom>
                <a:avLst/>
                <a:gdLst/>
                <a:ahLst/>
                <a:cxnLst/>
                <a:rect l="l" t="t" r="r" b="b"/>
                <a:pathLst>
                  <a:path w="1673" h="1725" extrusionOk="0">
                    <a:moveTo>
                      <a:pt x="1178" y="1"/>
                    </a:moveTo>
                    <a:cubicBezTo>
                      <a:pt x="1672" y="684"/>
                      <a:pt x="863" y="1514"/>
                      <a:pt x="358" y="1725"/>
                    </a:cubicBezTo>
                    <a:cubicBezTo>
                      <a:pt x="1" y="1136"/>
                      <a:pt x="663" y="169"/>
                      <a:pt x="11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004" name="Google Shape;1004;p9"/>
              <p:cNvSpPr/>
              <p:nvPr/>
            </p:nvSpPr>
            <p:spPr>
              <a:xfrm>
                <a:off x="4653925" y="309325"/>
                <a:ext cx="113550" cy="114325"/>
              </a:xfrm>
              <a:custGeom>
                <a:avLst/>
                <a:gdLst/>
                <a:ahLst/>
                <a:cxnLst/>
                <a:rect l="l" t="t" r="r" b="b"/>
                <a:pathLst>
                  <a:path w="4542" h="4573" extrusionOk="0">
                    <a:moveTo>
                      <a:pt x="232" y="1"/>
                    </a:moveTo>
                    <a:lnTo>
                      <a:pt x="1" y="305"/>
                    </a:lnTo>
                    <a:cubicBezTo>
                      <a:pt x="831" y="915"/>
                      <a:pt x="1598" y="1630"/>
                      <a:pt x="2355" y="2334"/>
                    </a:cubicBezTo>
                    <a:cubicBezTo>
                      <a:pt x="3101" y="3059"/>
                      <a:pt x="3858" y="3785"/>
                      <a:pt x="4541" y="4573"/>
                    </a:cubicBezTo>
                    <a:cubicBezTo>
                      <a:pt x="3574" y="3332"/>
                      <a:pt x="2491" y="2197"/>
                      <a:pt x="1388" y="1083"/>
                    </a:cubicBezTo>
                    <a:cubicBezTo>
                      <a:pt x="1020" y="705"/>
                      <a:pt x="642" y="347"/>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005" name="Google Shape;1005;p9"/>
              <p:cNvSpPr/>
              <p:nvPr/>
            </p:nvSpPr>
            <p:spPr>
              <a:xfrm>
                <a:off x="4719350" y="377900"/>
                <a:ext cx="7900" cy="36300"/>
              </a:xfrm>
              <a:custGeom>
                <a:avLst/>
                <a:gdLst/>
                <a:ahLst/>
                <a:cxnLst/>
                <a:rect l="l" t="t" r="r" b="b"/>
                <a:pathLst>
                  <a:path w="316" h="1452" extrusionOk="0">
                    <a:moveTo>
                      <a:pt x="180" y="1"/>
                    </a:moveTo>
                    <a:cubicBezTo>
                      <a:pt x="75" y="484"/>
                      <a:pt x="12" y="968"/>
                      <a:pt x="1" y="1451"/>
                    </a:cubicBezTo>
                    <a:cubicBezTo>
                      <a:pt x="64" y="979"/>
                      <a:pt x="169" y="505"/>
                      <a:pt x="316" y="43"/>
                    </a:cubicBezTo>
                    <a:lnTo>
                      <a:pt x="18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006" name="Google Shape;1006;p9"/>
              <p:cNvSpPr/>
              <p:nvPr/>
            </p:nvSpPr>
            <p:spPr>
              <a:xfrm>
                <a:off x="4685725" y="352950"/>
                <a:ext cx="16825" cy="33650"/>
              </a:xfrm>
              <a:custGeom>
                <a:avLst/>
                <a:gdLst/>
                <a:ahLst/>
                <a:cxnLst/>
                <a:rect l="l" t="t" r="r" b="b"/>
                <a:pathLst>
                  <a:path w="673" h="1346" extrusionOk="0">
                    <a:moveTo>
                      <a:pt x="526" y="1"/>
                    </a:moveTo>
                    <a:cubicBezTo>
                      <a:pt x="505" y="106"/>
                      <a:pt x="463" y="221"/>
                      <a:pt x="421" y="326"/>
                    </a:cubicBezTo>
                    <a:cubicBezTo>
                      <a:pt x="273" y="673"/>
                      <a:pt x="116" y="999"/>
                      <a:pt x="0" y="1346"/>
                    </a:cubicBezTo>
                    <a:cubicBezTo>
                      <a:pt x="147" y="1020"/>
                      <a:pt x="337" y="704"/>
                      <a:pt x="516" y="379"/>
                    </a:cubicBezTo>
                    <a:cubicBezTo>
                      <a:pt x="579" y="274"/>
                      <a:pt x="642" y="158"/>
                      <a:pt x="673" y="32"/>
                    </a:cubicBezTo>
                    <a:lnTo>
                      <a:pt x="5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007" name="Google Shape;1007;p9"/>
              <p:cNvSpPr/>
              <p:nvPr/>
            </p:nvSpPr>
            <p:spPr>
              <a:xfrm>
                <a:off x="4661825" y="330875"/>
                <a:ext cx="17075" cy="33675"/>
              </a:xfrm>
              <a:custGeom>
                <a:avLst/>
                <a:gdLst/>
                <a:ahLst/>
                <a:cxnLst/>
                <a:rect l="l" t="t" r="r" b="b"/>
                <a:pathLst>
                  <a:path w="683" h="1347" extrusionOk="0">
                    <a:moveTo>
                      <a:pt x="547" y="1"/>
                    </a:moveTo>
                    <a:cubicBezTo>
                      <a:pt x="452" y="473"/>
                      <a:pt x="94" y="873"/>
                      <a:pt x="0" y="1346"/>
                    </a:cubicBezTo>
                    <a:cubicBezTo>
                      <a:pt x="147" y="863"/>
                      <a:pt x="547" y="526"/>
                      <a:pt x="683" y="32"/>
                    </a:cubicBezTo>
                    <a:lnTo>
                      <a:pt x="5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008" name="Google Shape;1008;p9"/>
              <p:cNvSpPr/>
              <p:nvPr/>
            </p:nvSpPr>
            <p:spPr>
              <a:xfrm>
                <a:off x="4687825" y="326400"/>
                <a:ext cx="41275" cy="13450"/>
              </a:xfrm>
              <a:custGeom>
                <a:avLst/>
                <a:gdLst/>
                <a:ahLst/>
                <a:cxnLst/>
                <a:rect l="l" t="t" r="r" b="b"/>
                <a:pathLst>
                  <a:path w="1651" h="538" extrusionOk="0">
                    <a:moveTo>
                      <a:pt x="1651" y="1"/>
                    </a:moveTo>
                    <a:lnTo>
                      <a:pt x="1651" y="1"/>
                    </a:lnTo>
                    <a:cubicBezTo>
                      <a:pt x="1104" y="117"/>
                      <a:pt x="568" y="390"/>
                      <a:pt x="0" y="390"/>
                    </a:cubicBezTo>
                    <a:lnTo>
                      <a:pt x="11" y="537"/>
                    </a:lnTo>
                    <a:cubicBezTo>
                      <a:pt x="600" y="484"/>
                      <a:pt x="1093" y="169"/>
                      <a:pt x="16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009" name="Google Shape;1009;p9"/>
              <p:cNvSpPr/>
              <p:nvPr/>
            </p:nvSpPr>
            <p:spPr>
              <a:xfrm>
                <a:off x="4713850" y="359250"/>
                <a:ext cx="42325" cy="7400"/>
              </a:xfrm>
              <a:custGeom>
                <a:avLst/>
                <a:gdLst/>
                <a:ahLst/>
                <a:cxnLst/>
                <a:rect l="l" t="t" r="r" b="b"/>
                <a:pathLst>
                  <a:path w="1693" h="296" extrusionOk="0">
                    <a:moveTo>
                      <a:pt x="1692" y="1"/>
                    </a:moveTo>
                    <a:cubicBezTo>
                      <a:pt x="1306" y="68"/>
                      <a:pt x="929" y="172"/>
                      <a:pt x="535" y="172"/>
                    </a:cubicBezTo>
                    <a:cubicBezTo>
                      <a:pt x="501" y="172"/>
                      <a:pt x="466" y="171"/>
                      <a:pt x="431" y="169"/>
                    </a:cubicBezTo>
                    <a:lnTo>
                      <a:pt x="0" y="148"/>
                    </a:lnTo>
                    <a:lnTo>
                      <a:pt x="0" y="148"/>
                    </a:lnTo>
                    <a:lnTo>
                      <a:pt x="10" y="295"/>
                    </a:lnTo>
                    <a:lnTo>
                      <a:pt x="431" y="274"/>
                    </a:lnTo>
                    <a:cubicBezTo>
                      <a:pt x="862" y="263"/>
                      <a:pt x="1283" y="106"/>
                      <a:pt x="16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1010" name="Google Shape;1010;p9"/>
          <p:cNvGrpSpPr/>
          <p:nvPr/>
        </p:nvGrpSpPr>
        <p:grpSpPr>
          <a:xfrm>
            <a:off x="-277085" y="-221450"/>
            <a:ext cx="1533193" cy="1831386"/>
            <a:chOff x="3568700" y="2891825"/>
            <a:chExt cx="267775" cy="213800"/>
          </a:xfrm>
        </p:grpSpPr>
        <p:sp>
          <p:nvSpPr>
            <p:cNvPr id="1011" name="Google Shape;1011;p9"/>
            <p:cNvSpPr/>
            <p:nvPr/>
          </p:nvSpPr>
          <p:spPr>
            <a:xfrm>
              <a:off x="3619150" y="2891825"/>
              <a:ext cx="217325" cy="213800"/>
            </a:xfrm>
            <a:custGeom>
              <a:avLst/>
              <a:gdLst/>
              <a:ahLst/>
              <a:cxnLst/>
              <a:rect l="l" t="t" r="r" b="b"/>
              <a:pathLst>
                <a:path w="8693" h="8552" extrusionOk="0">
                  <a:moveTo>
                    <a:pt x="968" y="0"/>
                  </a:moveTo>
                  <a:cubicBezTo>
                    <a:pt x="557" y="357"/>
                    <a:pt x="410" y="620"/>
                    <a:pt x="1" y="977"/>
                  </a:cubicBezTo>
                  <a:cubicBezTo>
                    <a:pt x="494" y="3184"/>
                    <a:pt x="1367" y="5497"/>
                    <a:pt x="2197" y="7599"/>
                  </a:cubicBezTo>
                  <a:cubicBezTo>
                    <a:pt x="2302" y="7883"/>
                    <a:pt x="2428" y="8177"/>
                    <a:pt x="2660" y="8367"/>
                  </a:cubicBezTo>
                  <a:cubicBezTo>
                    <a:pt x="2793" y="8482"/>
                    <a:pt x="2975" y="8551"/>
                    <a:pt x="3148" y="8551"/>
                  </a:cubicBezTo>
                  <a:cubicBezTo>
                    <a:pt x="3275" y="8551"/>
                    <a:pt x="3397" y="8514"/>
                    <a:pt x="3490" y="8430"/>
                  </a:cubicBezTo>
                  <a:cubicBezTo>
                    <a:pt x="3732" y="8220"/>
                    <a:pt x="3711" y="7851"/>
                    <a:pt x="3658" y="7536"/>
                  </a:cubicBezTo>
                  <a:cubicBezTo>
                    <a:pt x="3469" y="6475"/>
                    <a:pt x="3122" y="5445"/>
                    <a:pt x="2575" y="4509"/>
                  </a:cubicBezTo>
                  <a:lnTo>
                    <a:pt x="2575" y="4509"/>
                  </a:lnTo>
                  <a:cubicBezTo>
                    <a:pt x="3269" y="5676"/>
                    <a:pt x="4068" y="6779"/>
                    <a:pt x="4972" y="7788"/>
                  </a:cubicBezTo>
                  <a:cubicBezTo>
                    <a:pt x="5130" y="7956"/>
                    <a:pt x="5298" y="8135"/>
                    <a:pt x="5508" y="8241"/>
                  </a:cubicBezTo>
                  <a:cubicBezTo>
                    <a:pt x="5614" y="8291"/>
                    <a:pt x="5729" y="8319"/>
                    <a:pt x="5841" y="8319"/>
                  </a:cubicBezTo>
                  <a:cubicBezTo>
                    <a:pt x="5963" y="8319"/>
                    <a:pt x="6082" y="8285"/>
                    <a:pt x="6181" y="8209"/>
                  </a:cubicBezTo>
                  <a:cubicBezTo>
                    <a:pt x="6496" y="7956"/>
                    <a:pt x="6391" y="7463"/>
                    <a:pt x="6233" y="7094"/>
                  </a:cubicBezTo>
                  <a:cubicBezTo>
                    <a:pt x="5622" y="5689"/>
                    <a:pt x="4662" y="4427"/>
                    <a:pt x="3471" y="3458"/>
                  </a:cubicBezTo>
                  <a:lnTo>
                    <a:pt x="3471" y="3458"/>
                  </a:lnTo>
                  <a:cubicBezTo>
                    <a:pt x="4602" y="4295"/>
                    <a:pt x="5772" y="5070"/>
                    <a:pt x="6980" y="5791"/>
                  </a:cubicBezTo>
                  <a:cubicBezTo>
                    <a:pt x="7254" y="5951"/>
                    <a:pt x="7572" y="6111"/>
                    <a:pt x="7875" y="6111"/>
                  </a:cubicBezTo>
                  <a:cubicBezTo>
                    <a:pt x="7990" y="6111"/>
                    <a:pt x="8102" y="6088"/>
                    <a:pt x="8209" y="6033"/>
                  </a:cubicBezTo>
                  <a:cubicBezTo>
                    <a:pt x="8545" y="5854"/>
                    <a:pt x="8662" y="5392"/>
                    <a:pt x="8545" y="5013"/>
                  </a:cubicBezTo>
                  <a:cubicBezTo>
                    <a:pt x="8440" y="4646"/>
                    <a:pt x="8157" y="4352"/>
                    <a:pt x="7863" y="4099"/>
                  </a:cubicBezTo>
                  <a:cubicBezTo>
                    <a:pt x="6686" y="3100"/>
                    <a:pt x="5224" y="2491"/>
                    <a:pt x="3785" y="1923"/>
                  </a:cubicBezTo>
                  <a:lnTo>
                    <a:pt x="3785" y="1923"/>
                  </a:lnTo>
                  <a:cubicBezTo>
                    <a:pt x="4902" y="2357"/>
                    <a:pt x="6091" y="2570"/>
                    <a:pt x="7285" y="2570"/>
                  </a:cubicBezTo>
                  <a:cubicBezTo>
                    <a:pt x="7394" y="2570"/>
                    <a:pt x="7502" y="2568"/>
                    <a:pt x="7610" y="2565"/>
                  </a:cubicBezTo>
                  <a:cubicBezTo>
                    <a:pt x="7842" y="2554"/>
                    <a:pt x="8083" y="2533"/>
                    <a:pt x="8293" y="2439"/>
                  </a:cubicBezTo>
                  <a:cubicBezTo>
                    <a:pt x="8503" y="2334"/>
                    <a:pt x="8683" y="2123"/>
                    <a:pt x="8683" y="1892"/>
                  </a:cubicBezTo>
                  <a:cubicBezTo>
                    <a:pt x="8693" y="1493"/>
                    <a:pt x="8230" y="1261"/>
                    <a:pt x="7852" y="1135"/>
                  </a:cubicBezTo>
                  <a:cubicBezTo>
                    <a:pt x="5876" y="515"/>
                    <a:pt x="3038" y="94"/>
                    <a:pt x="9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012" name="Google Shape;1012;p9"/>
            <p:cNvSpPr/>
            <p:nvPr/>
          </p:nvSpPr>
          <p:spPr>
            <a:xfrm>
              <a:off x="3679600" y="2918350"/>
              <a:ext cx="142175" cy="22900"/>
            </a:xfrm>
            <a:custGeom>
              <a:avLst/>
              <a:gdLst/>
              <a:ahLst/>
              <a:cxnLst/>
              <a:rect l="l" t="t" r="r" b="b"/>
              <a:pathLst>
                <a:path w="5687" h="916" extrusionOk="0">
                  <a:moveTo>
                    <a:pt x="0" y="0"/>
                  </a:moveTo>
                  <a:lnTo>
                    <a:pt x="0" y="32"/>
                  </a:lnTo>
                  <a:cubicBezTo>
                    <a:pt x="1850" y="526"/>
                    <a:pt x="3763" y="820"/>
                    <a:pt x="5686" y="915"/>
                  </a:cubicBezTo>
                  <a:lnTo>
                    <a:pt x="5686" y="883"/>
                  </a:lnTo>
                  <a:cubicBezTo>
                    <a:pt x="3773" y="789"/>
                    <a:pt x="1860" y="49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013" name="Google Shape;1013;p9"/>
            <p:cNvSpPr/>
            <p:nvPr/>
          </p:nvSpPr>
          <p:spPr>
            <a:xfrm>
              <a:off x="3672475" y="2923600"/>
              <a:ext cx="145350" cy="100675"/>
            </a:xfrm>
            <a:custGeom>
              <a:avLst/>
              <a:gdLst/>
              <a:ahLst/>
              <a:cxnLst/>
              <a:rect l="l" t="t" r="r" b="b"/>
              <a:pathLst>
                <a:path w="5814" h="4027" extrusionOk="0">
                  <a:moveTo>
                    <a:pt x="22" y="0"/>
                  </a:moveTo>
                  <a:lnTo>
                    <a:pt x="1" y="32"/>
                  </a:lnTo>
                  <a:cubicBezTo>
                    <a:pt x="1746" y="1609"/>
                    <a:pt x="3701" y="2954"/>
                    <a:pt x="5803" y="4027"/>
                  </a:cubicBezTo>
                  <a:lnTo>
                    <a:pt x="5814" y="3995"/>
                  </a:lnTo>
                  <a:cubicBezTo>
                    <a:pt x="3722" y="2922"/>
                    <a:pt x="1767" y="1577"/>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014" name="Google Shape;1014;p9"/>
            <p:cNvSpPr/>
            <p:nvPr/>
          </p:nvSpPr>
          <p:spPr>
            <a:xfrm>
              <a:off x="3659100" y="2935150"/>
              <a:ext cx="100400" cy="150625"/>
            </a:xfrm>
            <a:custGeom>
              <a:avLst/>
              <a:gdLst/>
              <a:ahLst/>
              <a:cxnLst/>
              <a:rect l="l" t="t" r="r" b="b"/>
              <a:pathLst>
                <a:path w="4016" h="6025" extrusionOk="0">
                  <a:moveTo>
                    <a:pt x="31" y="1"/>
                  </a:moveTo>
                  <a:lnTo>
                    <a:pt x="0" y="22"/>
                  </a:lnTo>
                  <a:cubicBezTo>
                    <a:pt x="1178" y="2114"/>
                    <a:pt x="2523" y="4132"/>
                    <a:pt x="3994" y="6024"/>
                  </a:cubicBezTo>
                  <a:lnTo>
                    <a:pt x="4015" y="6003"/>
                  </a:lnTo>
                  <a:cubicBezTo>
                    <a:pt x="2544" y="4111"/>
                    <a:pt x="1209" y="2093"/>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015" name="Google Shape;1015;p9"/>
            <p:cNvSpPr/>
            <p:nvPr/>
          </p:nvSpPr>
          <p:spPr>
            <a:xfrm>
              <a:off x="3656200" y="2952775"/>
              <a:ext cx="41000" cy="142700"/>
            </a:xfrm>
            <a:custGeom>
              <a:avLst/>
              <a:gdLst/>
              <a:ahLst/>
              <a:cxnLst/>
              <a:rect l="l" t="t" r="r" b="b"/>
              <a:pathLst>
                <a:path w="1640" h="5708" extrusionOk="0">
                  <a:moveTo>
                    <a:pt x="32" y="1"/>
                  </a:moveTo>
                  <a:lnTo>
                    <a:pt x="0" y="11"/>
                  </a:lnTo>
                  <a:lnTo>
                    <a:pt x="1609" y="5708"/>
                  </a:lnTo>
                  <a:lnTo>
                    <a:pt x="1640" y="5697"/>
                  </a:lnTo>
                  <a:lnTo>
                    <a:pt x="3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016" name="Google Shape;1016;p9"/>
            <p:cNvSpPr/>
            <p:nvPr/>
          </p:nvSpPr>
          <p:spPr>
            <a:xfrm>
              <a:off x="3568700" y="2915725"/>
              <a:ext cx="142975" cy="147450"/>
            </a:xfrm>
            <a:custGeom>
              <a:avLst/>
              <a:gdLst/>
              <a:ahLst/>
              <a:cxnLst/>
              <a:rect l="l" t="t" r="r" b="b"/>
              <a:pathLst>
                <a:path w="5719" h="5898" extrusionOk="0">
                  <a:moveTo>
                    <a:pt x="2586" y="0"/>
                  </a:moveTo>
                  <a:cubicBezTo>
                    <a:pt x="2413" y="21"/>
                    <a:pt x="2223" y="21"/>
                    <a:pt x="2034" y="21"/>
                  </a:cubicBezTo>
                  <a:cubicBezTo>
                    <a:pt x="1845" y="21"/>
                    <a:pt x="1656" y="21"/>
                    <a:pt x="1482" y="42"/>
                  </a:cubicBezTo>
                  <a:cubicBezTo>
                    <a:pt x="947" y="1378"/>
                    <a:pt x="410" y="2733"/>
                    <a:pt x="85" y="4131"/>
                  </a:cubicBezTo>
                  <a:cubicBezTo>
                    <a:pt x="43" y="4321"/>
                    <a:pt x="1" y="4520"/>
                    <a:pt x="53" y="4709"/>
                  </a:cubicBezTo>
                  <a:cubicBezTo>
                    <a:pt x="103" y="4887"/>
                    <a:pt x="255" y="5047"/>
                    <a:pt x="439" y="5047"/>
                  </a:cubicBezTo>
                  <a:cubicBezTo>
                    <a:pt x="451" y="5047"/>
                    <a:pt x="462" y="5047"/>
                    <a:pt x="473" y="5045"/>
                  </a:cubicBezTo>
                  <a:cubicBezTo>
                    <a:pt x="673" y="5014"/>
                    <a:pt x="799" y="4814"/>
                    <a:pt x="884" y="4625"/>
                  </a:cubicBezTo>
                  <a:cubicBezTo>
                    <a:pt x="1167" y="4005"/>
                    <a:pt x="1356" y="3332"/>
                    <a:pt x="1409" y="2649"/>
                  </a:cubicBezTo>
                  <a:lnTo>
                    <a:pt x="1409" y="2649"/>
                  </a:lnTo>
                  <a:cubicBezTo>
                    <a:pt x="1346" y="3511"/>
                    <a:pt x="1377" y="4384"/>
                    <a:pt x="1482" y="5235"/>
                  </a:cubicBezTo>
                  <a:cubicBezTo>
                    <a:pt x="1503" y="5393"/>
                    <a:pt x="1524" y="5540"/>
                    <a:pt x="1598" y="5676"/>
                  </a:cubicBezTo>
                  <a:cubicBezTo>
                    <a:pt x="1668" y="5796"/>
                    <a:pt x="1806" y="5898"/>
                    <a:pt x="1946" y="5898"/>
                  </a:cubicBezTo>
                  <a:cubicBezTo>
                    <a:pt x="1953" y="5898"/>
                    <a:pt x="1959" y="5898"/>
                    <a:pt x="1966" y="5897"/>
                  </a:cubicBezTo>
                  <a:cubicBezTo>
                    <a:pt x="2218" y="5876"/>
                    <a:pt x="2344" y="5582"/>
                    <a:pt x="2397" y="5330"/>
                  </a:cubicBezTo>
                  <a:cubicBezTo>
                    <a:pt x="2581" y="4356"/>
                    <a:pt x="2531" y="3341"/>
                    <a:pt x="2249" y="2399"/>
                  </a:cubicBezTo>
                  <a:lnTo>
                    <a:pt x="2249" y="2399"/>
                  </a:lnTo>
                  <a:cubicBezTo>
                    <a:pt x="2545" y="3250"/>
                    <a:pt x="2886" y="4092"/>
                    <a:pt x="3259" y="4909"/>
                  </a:cubicBezTo>
                  <a:cubicBezTo>
                    <a:pt x="3374" y="5161"/>
                    <a:pt x="3542" y="5456"/>
                    <a:pt x="3816" y="5487"/>
                  </a:cubicBezTo>
                  <a:cubicBezTo>
                    <a:pt x="3832" y="5489"/>
                    <a:pt x="3849" y="5490"/>
                    <a:pt x="3865" y="5490"/>
                  </a:cubicBezTo>
                  <a:cubicBezTo>
                    <a:pt x="4089" y="5490"/>
                    <a:pt x="4294" y="5293"/>
                    <a:pt x="4362" y="5077"/>
                  </a:cubicBezTo>
                  <a:cubicBezTo>
                    <a:pt x="4446" y="4835"/>
                    <a:pt x="4394" y="4583"/>
                    <a:pt x="4331" y="4342"/>
                  </a:cubicBezTo>
                  <a:cubicBezTo>
                    <a:pt x="4079" y="3385"/>
                    <a:pt x="3532" y="2544"/>
                    <a:pt x="2975" y="1724"/>
                  </a:cubicBezTo>
                  <a:lnTo>
                    <a:pt x="2975" y="1724"/>
                  </a:lnTo>
                  <a:cubicBezTo>
                    <a:pt x="3448" y="2408"/>
                    <a:pt x="4058" y="2996"/>
                    <a:pt x="4762" y="3448"/>
                  </a:cubicBezTo>
                  <a:cubicBezTo>
                    <a:pt x="4888" y="3522"/>
                    <a:pt x="5025" y="3606"/>
                    <a:pt x="5172" y="3627"/>
                  </a:cubicBezTo>
                  <a:cubicBezTo>
                    <a:pt x="5196" y="3630"/>
                    <a:pt x="5220" y="3632"/>
                    <a:pt x="5245" y="3632"/>
                  </a:cubicBezTo>
                  <a:cubicBezTo>
                    <a:pt x="5371" y="3632"/>
                    <a:pt x="5501" y="3585"/>
                    <a:pt x="5571" y="3480"/>
                  </a:cubicBezTo>
                  <a:cubicBezTo>
                    <a:pt x="5718" y="3269"/>
                    <a:pt x="5560" y="2985"/>
                    <a:pt x="5403" y="2775"/>
                  </a:cubicBezTo>
                  <a:cubicBezTo>
                    <a:pt x="4583" y="1735"/>
                    <a:pt x="3637" y="799"/>
                    <a:pt x="25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017" name="Google Shape;1017;p9"/>
            <p:cNvSpPr/>
            <p:nvPr/>
          </p:nvSpPr>
          <p:spPr>
            <a:xfrm>
              <a:off x="3632550" y="2934900"/>
              <a:ext cx="67300" cy="63875"/>
            </a:xfrm>
            <a:custGeom>
              <a:avLst/>
              <a:gdLst/>
              <a:ahLst/>
              <a:cxnLst/>
              <a:rect l="l" t="t" r="r" b="b"/>
              <a:pathLst>
                <a:path w="2692" h="2555" extrusionOk="0">
                  <a:moveTo>
                    <a:pt x="21" y="1"/>
                  </a:moveTo>
                  <a:lnTo>
                    <a:pt x="0" y="22"/>
                  </a:lnTo>
                  <a:cubicBezTo>
                    <a:pt x="799" y="957"/>
                    <a:pt x="1693" y="1809"/>
                    <a:pt x="2670" y="2555"/>
                  </a:cubicBezTo>
                  <a:lnTo>
                    <a:pt x="2691" y="2523"/>
                  </a:lnTo>
                  <a:cubicBezTo>
                    <a:pt x="1714" y="1788"/>
                    <a:pt x="820" y="936"/>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018" name="Google Shape;1018;p9"/>
            <p:cNvSpPr/>
            <p:nvPr/>
          </p:nvSpPr>
          <p:spPr>
            <a:xfrm>
              <a:off x="3626775" y="2935425"/>
              <a:ext cx="41000" cy="105400"/>
            </a:xfrm>
            <a:custGeom>
              <a:avLst/>
              <a:gdLst/>
              <a:ahLst/>
              <a:cxnLst/>
              <a:rect l="l" t="t" r="r" b="b"/>
              <a:pathLst>
                <a:path w="1640" h="4216" extrusionOk="0">
                  <a:moveTo>
                    <a:pt x="32" y="1"/>
                  </a:moveTo>
                  <a:lnTo>
                    <a:pt x="0" y="11"/>
                  </a:lnTo>
                  <a:cubicBezTo>
                    <a:pt x="357" y="1472"/>
                    <a:pt x="894" y="2891"/>
                    <a:pt x="1609" y="4215"/>
                  </a:cubicBezTo>
                  <a:lnTo>
                    <a:pt x="1640" y="4194"/>
                  </a:lnTo>
                  <a:cubicBezTo>
                    <a:pt x="925" y="2870"/>
                    <a:pt x="389" y="146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019" name="Google Shape;1019;p9"/>
            <p:cNvSpPr/>
            <p:nvPr/>
          </p:nvSpPr>
          <p:spPr>
            <a:xfrm>
              <a:off x="3611800" y="2936750"/>
              <a:ext cx="4750" cy="115100"/>
            </a:xfrm>
            <a:custGeom>
              <a:avLst/>
              <a:gdLst/>
              <a:ahLst/>
              <a:cxnLst/>
              <a:rect l="l" t="t" r="r" b="b"/>
              <a:pathLst>
                <a:path w="190" h="4604" extrusionOk="0">
                  <a:moveTo>
                    <a:pt x="158" y="0"/>
                  </a:moveTo>
                  <a:cubicBezTo>
                    <a:pt x="21" y="1525"/>
                    <a:pt x="0" y="3080"/>
                    <a:pt x="85" y="4604"/>
                  </a:cubicBezTo>
                  <a:lnTo>
                    <a:pt x="116" y="4604"/>
                  </a:lnTo>
                  <a:cubicBezTo>
                    <a:pt x="32" y="3080"/>
                    <a:pt x="53" y="1525"/>
                    <a:pt x="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020" name="Google Shape;1020;p9"/>
            <p:cNvSpPr/>
            <p:nvPr/>
          </p:nvSpPr>
          <p:spPr>
            <a:xfrm>
              <a:off x="3577650" y="2944900"/>
              <a:ext cx="31025" cy="89625"/>
            </a:xfrm>
            <a:custGeom>
              <a:avLst/>
              <a:gdLst/>
              <a:ahLst/>
              <a:cxnLst/>
              <a:rect l="l" t="t" r="r" b="b"/>
              <a:pathLst>
                <a:path w="1241" h="3585" extrusionOk="0">
                  <a:moveTo>
                    <a:pt x="1208" y="0"/>
                  </a:moveTo>
                  <a:lnTo>
                    <a:pt x="0" y="3574"/>
                  </a:lnTo>
                  <a:lnTo>
                    <a:pt x="31" y="3584"/>
                  </a:lnTo>
                  <a:lnTo>
                    <a:pt x="1240" y="10"/>
                  </a:lnTo>
                  <a:lnTo>
                    <a:pt x="120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1021" name="Google Shape;1021;p9"/>
          <p:cNvGrpSpPr/>
          <p:nvPr/>
        </p:nvGrpSpPr>
        <p:grpSpPr>
          <a:xfrm>
            <a:off x="1171147" y="1338168"/>
            <a:ext cx="742731" cy="1094506"/>
            <a:chOff x="901949" y="-1891967"/>
            <a:chExt cx="473000" cy="465912"/>
          </a:xfrm>
        </p:grpSpPr>
        <p:sp>
          <p:nvSpPr>
            <p:cNvPr id="1022" name="Google Shape;1022;p9"/>
            <p:cNvSpPr/>
            <p:nvPr/>
          </p:nvSpPr>
          <p:spPr>
            <a:xfrm rot="-5400000">
              <a:off x="905493" y="-1895511"/>
              <a:ext cx="465912" cy="473000"/>
            </a:xfrm>
            <a:custGeom>
              <a:avLst/>
              <a:gdLst/>
              <a:ahLst/>
              <a:cxnLst/>
              <a:rect l="l" t="t" r="r" b="b"/>
              <a:pathLst>
                <a:path w="6244" h="6339" extrusionOk="0">
                  <a:moveTo>
                    <a:pt x="2565" y="1461"/>
                  </a:moveTo>
                  <a:cubicBezTo>
                    <a:pt x="2617" y="1"/>
                    <a:pt x="568" y="863"/>
                    <a:pt x="1640" y="2292"/>
                  </a:cubicBezTo>
                  <a:cubicBezTo>
                    <a:pt x="389" y="1461"/>
                    <a:pt x="0" y="3511"/>
                    <a:pt x="1430" y="3659"/>
                  </a:cubicBezTo>
                  <a:cubicBezTo>
                    <a:pt x="178" y="3743"/>
                    <a:pt x="862" y="6338"/>
                    <a:pt x="2112" y="4878"/>
                  </a:cubicBezTo>
                  <a:cubicBezTo>
                    <a:pt x="1965" y="5361"/>
                    <a:pt x="2112" y="5897"/>
                    <a:pt x="2617" y="6013"/>
                  </a:cubicBezTo>
                  <a:cubicBezTo>
                    <a:pt x="3332" y="6191"/>
                    <a:pt x="3605" y="5582"/>
                    <a:pt x="3626" y="5004"/>
                  </a:cubicBezTo>
                  <a:cubicBezTo>
                    <a:pt x="3868" y="5477"/>
                    <a:pt x="4436" y="5771"/>
                    <a:pt x="4845" y="5298"/>
                  </a:cubicBezTo>
                  <a:cubicBezTo>
                    <a:pt x="5297" y="4762"/>
                    <a:pt x="5097" y="4331"/>
                    <a:pt x="4583" y="3995"/>
                  </a:cubicBezTo>
                  <a:cubicBezTo>
                    <a:pt x="5087" y="3963"/>
                    <a:pt x="5917" y="3932"/>
                    <a:pt x="5802" y="3185"/>
                  </a:cubicBezTo>
                  <a:cubicBezTo>
                    <a:pt x="5707" y="2597"/>
                    <a:pt x="5024" y="2650"/>
                    <a:pt x="4583" y="2713"/>
                  </a:cubicBezTo>
                  <a:lnTo>
                    <a:pt x="4551" y="2713"/>
                  </a:lnTo>
                  <a:cubicBezTo>
                    <a:pt x="6243" y="2502"/>
                    <a:pt x="4719" y="421"/>
                    <a:pt x="4015" y="1672"/>
                  </a:cubicBezTo>
                  <a:cubicBezTo>
                    <a:pt x="4235" y="1020"/>
                    <a:pt x="4109" y="663"/>
                    <a:pt x="3605" y="537"/>
                  </a:cubicBezTo>
                  <a:cubicBezTo>
                    <a:pt x="2974" y="389"/>
                    <a:pt x="2691" y="842"/>
                    <a:pt x="2565" y="1461"/>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1023" name="Google Shape;1023;p9"/>
            <p:cNvGrpSpPr/>
            <p:nvPr/>
          </p:nvGrpSpPr>
          <p:grpSpPr>
            <a:xfrm>
              <a:off x="919440" y="-1856603"/>
              <a:ext cx="438005" cy="395174"/>
              <a:chOff x="3924400" y="333500"/>
              <a:chExt cx="146750" cy="132400"/>
            </a:xfrm>
          </p:grpSpPr>
          <p:sp>
            <p:nvSpPr>
              <p:cNvPr id="1024" name="Google Shape;1024;p9"/>
              <p:cNvSpPr/>
              <p:nvPr/>
            </p:nvSpPr>
            <p:spPr>
              <a:xfrm>
                <a:off x="3924400" y="333500"/>
                <a:ext cx="146750" cy="132400"/>
              </a:xfrm>
              <a:custGeom>
                <a:avLst/>
                <a:gdLst/>
                <a:ahLst/>
                <a:cxnLst/>
                <a:rect l="l" t="t" r="r" b="b"/>
                <a:pathLst>
                  <a:path w="5870" h="5296" extrusionOk="0">
                    <a:moveTo>
                      <a:pt x="2997" y="0"/>
                    </a:moveTo>
                    <a:cubicBezTo>
                      <a:pt x="2955" y="0"/>
                      <a:pt x="2911" y="4"/>
                      <a:pt x="2863" y="11"/>
                    </a:cubicBezTo>
                    <a:cubicBezTo>
                      <a:pt x="2274" y="106"/>
                      <a:pt x="2327" y="789"/>
                      <a:pt x="2390" y="1230"/>
                    </a:cubicBezTo>
                    <a:lnTo>
                      <a:pt x="2390" y="1262"/>
                    </a:lnTo>
                    <a:cubicBezTo>
                      <a:pt x="2320" y="699"/>
                      <a:pt x="2043" y="492"/>
                      <a:pt x="1751" y="492"/>
                    </a:cubicBezTo>
                    <a:cubicBezTo>
                      <a:pt x="1164" y="492"/>
                      <a:pt x="514" y="1328"/>
                      <a:pt x="1350" y="1798"/>
                    </a:cubicBezTo>
                    <a:cubicBezTo>
                      <a:pt x="1145" y="1729"/>
                      <a:pt x="970" y="1694"/>
                      <a:pt x="822" y="1694"/>
                    </a:cubicBezTo>
                    <a:cubicBezTo>
                      <a:pt x="498" y="1694"/>
                      <a:pt x="304" y="1862"/>
                      <a:pt x="224" y="2208"/>
                    </a:cubicBezTo>
                    <a:cubicBezTo>
                      <a:pt x="67" y="2839"/>
                      <a:pt x="519" y="3122"/>
                      <a:pt x="1139" y="3248"/>
                    </a:cubicBezTo>
                    <a:cubicBezTo>
                      <a:pt x="1121" y="3248"/>
                      <a:pt x="1103" y="3247"/>
                      <a:pt x="1086" y="3247"/>
                    </a:cubicBezTo>
                    <a:cubicBezTo>
                      <a:pt x="0" y="3247"/>
                      <a:pt x="306" y="4484"/>
                      <a:pt x="1172" y="4484"/>
                    </a:cubicBezTo>
                    <a:cubicBezTo>
                      <a:pt x="1403" y="4484"/>
                      <a:pt x="1674" y="4396"/>
                      <a:pt x="1969" y="4173"/>
                    </a:cubicBezTo>
                    <a:lnTo>
                      <a:pt x="1969" y="4173"/>
                    </a:lnTo>
                    <a:cubicBezTo>
                      <a:pt x="1509" y="4867"/>
                      <a:pt x="1934" y="5296"/>
                      <a:pt x="2432" y="5296"/>
                    </a:cubicBezTo>
                    <a:cubicBezTo>
                      <a:pt x="2831" y="5296"/>
                      <a:pt x="3276" y="5020"/>
                      <a:pt x="3347" y="4383"/>
                    </a:cubicBezTo>
                    <a:cubicBezTo>
                      <a:pt x="3374" y="4853"/>
                      <a:pt x="3750" y="5051"/>
                      <a:pt x="4138" y="5051"/>
                    </a:cubicBezTo>
                    <a:cubicBezTo>
                      <a:pt x="4792" y="5051"/>
                      <a:pt x="5477" y="4486"/>
                      <a:pt x="4566" y="3701"/>
                    </a:cubicBezTo>
                    <a:lnTo>
                      <a:pt x="4566" y="3701"/>
                    </a:lnTo>
                    <a:cubicBezTo>
                      <a:pt x="4681" y="3736"/>
                      <a:pt x="4800" y="3755"/>
                      <a:pt x="4916" y="3755"/>
                    </a:cubicBezTo>
                    <a:cubicBezTo>
                      <a:pt x="5275" y="3755"/>
                      <a:pt x="5603" y="3578"/>
                      <a:pt x="5690" y="3196"/>
                    </a:cubicBezTo>
                    <a:cubicBezTo>
                      <a:pt x="5869" y="2481"/>
                      <a:pt x="5259" y="2208"/>
                      <a:pt x="4681" y="2187"/>
                    </a:cubicBezTo>
                    <a:cubicBezTo>
                      <a:pt x="5154" y="1945"/>
                      <a:pt x="5459" y="1377"/>
                      <a:pt x="4975" y="968"/>
                    </a:cubicBezTo>
                    <a:cubicBezTo>
                      <a:pt x="4769" y="794"/>
                      <a:pt x="4578" y="716"/>
                      <a:pt x="4402" y="716"/>
                    </a:cubicBezTo>
                    <a:cubicBezTo>
                      <a:pt x="4122" y="716"/>
                      <a:pt x="3879" y="914"/>
                      <a:pt x="3672" y="1230"/>
                    </a:cubicBezTo>
                    <a:cubicBezTo>
                      <a:pt x="3643" y="758"/>
                      <a:pt x="3613" y="0"/>
                      <a:pt x="29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025" name="Google Shape;1025;p9"/>
              <p:cNvSpPr/>
              <p:nvPr/>
            </p:nvSpPr>
            <p:spPr>
              <a:xfrm>
                <a:off x="3950325" y="356725"/>
                <a:ext cx="95325" cy="86075"/>
              </a:xfrm>
              <a:custGeom>
                <a:avLst/>
                <a:gdLst/>
                <a:ahLst/>
                <a:cxnLst/>
                <a:rect l="l" t="t" r="r" b="b"/>
                <a:pathLst>
                  <a:path w="3813" h="3443" extrusionOk="0">
                    <a:moveTo>
                      <a:pt x="1943" y="0"/>
                    </a:moveTo>
                    <a:cubicBezTo>
                      <a:pt x="1916" y="0"/>
                      <a:pt x="1887" y="2"/>
                      <a:pt x="1857" y="7"/>
                    </a:cubicBezTo>
                    <a:cubicBezTo>
                      <a:pt x="1479" y="60"/>
                      <a:pt x="1511" y="511"/>
                      <a:pt x="1553" y="796"/>
                    </a:cubicBezTo>
                    <a:lnTo>
                      <a:pt x="1553" y="817"/>
                    </a:lnTo>
                    <a:cubicBezTo>
                      <a:pt x="1507" y="450"/>
                      <a:pt x="1328" y="315"/>
                      <a:pt x="1138" y="315"/>
                    </a:cubicBezTo>
                    <a:cubicBezTo>
                      <a:pt x="756" y="315"/>
                      <a:pt x="332" y="861"/>
                      <a:pt x="880" y="1163"/>
                    </a:cubicBezTo>
                    <a:cubicBezTo>
                      <a:pt x="748" y="1118"/>
                      <a:pt x="635" y="1096"/>
                      <a:pt x="539" y="1096"/>
                    </a:cubicBezTo>
                    <a:cubicBezTo>
                      <a:pt x="322" y="1096"/>
                      <a:pt x="195" y="1210"/>
                      <a:pt x="144" y="1436"/>
                    </a:cubicBezTo>
                    <a:cubicBezTo>
                      <a:pt x="49" y="1847"/>
                      <a:pt x="334" y="2025"/>
                      <a:pt x="743" y="2109"/>
                    </a:cubicBezTo>
                    <a:cubicBezTo>
                      <a:pt x="732" y="2109"/>
                      <a:pt x="721" y="2108"/>
                      <a:pt x="711" y="2108"/>
                    </a:cubicBezTo>
                    <a:cubicBezTo>
                      <a:pt x="1" y="2108"/>
                      <a:pt x="195" y="2914"/>
                      <a:pt x="758" y="2914"/>
                    </a:cubicBezTo>
                    <a:cubicBezTo>
                      <a:pt x="909" y="2914"/>
                      <a:pt x="1086" y="2856"/>
                      <a:pt x="1280" y="2709"/>
                    </a:cubicBezTo>
                    <a:lnTo>
                      <a:pt x="1280" y="2709"/>
                    </a:lnTo>
                    <a:cubicBezTo>
                      <a:pt x="982" y="3163"/>
                      <a:pt x="1260" y="3443"/>
                      <a:pt x="1582" y="3443"/>
                    </a:cubicBezTo>
                    <a:cubicBezTo>
                      <a:pt x="1842" y="3443"/>
                      <a:pt x="2131" y="3262"/>
                      <a:pt x="2172" y="2845"/>
                    </a:cubicBezTo>
                    <a:cubicBezTo>
                      <a:pt x="2188" y="3150"/>
                      <a:pt x="2432" y="3279"/>
                      <a:pt x="2684" y="3279"/>
                    </a:cubicBezTo>
                    <a:cubicBezTo>
                      <a:pt x="3109" y="3279"/>
                      <a:pt x="3555" y="2912"/>
                      <a:pt x="2961" y="2403"/>
                    </a:cubicBezTo>
                    <a:lnTo>
                      <a:pt x="2961" y="2403"/>
                    </a:lnTo>
                    <a:cubicBezTo>
                      <a:pt x="3038" y="2426"/>
                      <a:pt x="3117" y="2438"/>
                      <a:pt x="3193" y="2438"/>
                    </a:cubicBezTo>
                    <a:cubicBezTo>
                      <a:pt x="3429" y="2438"/>
                      <a:pt x="3641" y="2324"/>
                      <a:pt x="3697" y="2078"/>
                    </a:cubicBezTo>
                    <a:cubicBezTo>
                      <a:pt x="3812" y="1615"/>
                      <a:pt x="3413" y="1436"/>
                      <a:pt x="3045" y="1415"/>
                    </a:cubicBezTo>
                    <a:cubicBezTo>
                      <a:pt x="3350" y="1258"/>
                      <a:pt x="3539" y="890"/>
                      <a:pt x="3234" y="627"/>
                    </a:cubicBezTo>
                    <a:cubicBezTo>
                      <a:pt x="3100" y="513"/>
                      <a:pt x="2975" y="462"/>
                      <a:pt x="2859" y="462"/>
                    </a:cubicBezTo>
                    <a:cubicBezTo>
                      <a:pt x="2677" y="462"/>
                      <a:pt x="2518" y="590"/>
                      <a:pt x="2383" y="796"/>
                    </a:cubicBezTo>
                    <a:cubicBezTo>
                      <a:pt x="2363" y="490"/>
                      <a:pt x="2343" y="0"/>
                      <a:pt x="19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026" name="Google Shape;1026;p9"/>
              <p:cNvSpPr/>
              <p:nvPr/>
            </p:nvSpPr>
            <p:spPr>
              <a:xfrm>
                <a:off x="3973900" y="379750"/>
                <a:ext cx="46000" cy="46525"/>
              </a:xfrm>
              <a:custGeom>
                <a:avLst/>
                <a:gdLst/>
                <a:ahLst/>
                <a:cxnLst/>
                <a:rect l="l" t="t" r="r" b="b"/>
                <a:pathLst>
                  <a:path w="1840" h="1861" extrusionOk="0">
                    <a:moveTo>
                      <a:pt x="1808" y="936"/>
                    </a:moveTo>
                    <a:cubicBezTo>
                      <a:pt x="1797" y="1041"/>
                      <a:pt x="1797" y="1146"/>
                      <a:pt x="1776" y="1251"/>
                    </a:cubicBezTo>
                    <a:cubicBezTo>
                      <a:pt x="1734" y="1493"/>
                      <a:pt x="1598" y="1640"/>
                      <a:pt x="1398" y="1724"/>
                    </a:cubicBezTo>
                    <a:cubicBezTo>
                      <a:pt x="1072" y="1861"/>
                      <a:pt x="746" y="1819"/>
                      <a:pt x="421" y="1682"/>
                    </a:cubicBezTo>
                    <a:cubicBezTo>
                      <a:pt x="263" y="1608"/>
                      <a:pt x="168" y="1472"/>
                      <a:pt x="105" y="1304"/>
                    </a:cubicBezTo>
                    <a:cubicBezTo>
                      <a:pt x="31" y="1083"/>
                      <a:pt x="0" y="852"/>
                      <a:pt x="63" y="610"/>
                    </a:cubicBezTo>
                    <a:cubicBezTo>
                      <a:pt x="115" y="379"/>
                      <a:pt x="252" y="232"/>
                      <a:pt x="431" y="127"/>
                    </a:cubicBezTo>
                    <a:cubicBezTo>
                      <a:pt x="652" y="11"/>
                      <a:pt x="893" y="1"/>
                      <a:pt x="1124" y="64"/>
                    </a:cubicBezTo>
                    <a:cubicBezTo>
                      <a:pt x="1187" y="74"/>
                      <a:pt x="1251" y="95"/>
                      <a:pt x="1314" y="116"/>
                    </a:cubicBezTo>
                    <a:cubicBezTo>
                      <a:pt x="1577" y="221"/>
                      <a:pt x="1839" y="578"/>
                      <a:pt x="1808" y="93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027" name="Google Shape;1027;p9"/>
              <p:cNvSpPr/>
              <p:nvPr/>
            </p:nvSpPr>
            <p:spPr>
              <a:xfrm>
                <a:off x="3991225" y="396050"/>
                <a:ext cx="13425" cy="13675"/>
              </a:xfrm>
              <a:custGeom>
                <a:avLst/>
                <a:gdLst/>
                <a:ahLst/>
                <a:cxnLst/>
                <a:rect l="l" t="t" r="r" b="b"/>
                <a:pathLst>
                  <a:path w="537" h="547" extrusionOk="0">
                    <a:moveTo>
                      <a:pt x="473" y="379"/>
                    </a:moveTo>
                    <a:cubicBezTo>
                      <a:pt x="400" y="505"/>
                      <a:pt x="263" y="547"/>
                      <a:pt x="148" y="473"/>
                    </a:cubicBezTo>
                    <a:cubicBezTo>
                      <a:pt x="32" y="400"/>
                      <a:pt x="1" y="274"/>
                      <a:pt x="64" y="148"/>
                    </a:cubicBezTo>
                    <a:cubicBezTo>
                      <a:pt x="137" y="31"/>
                      <a:pt x="263" y="0"/>
                      <a:pt x="389" y="84"/>
                    </a:cubicBezTo>
                    <a:cubicBezTo>
                      <a:pt x="505" y="158"/>
                      <a:pt x="536" y="274"/>
                      <a:pt x="473" y="37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028" name="Google Shape;1028;p9"/>
              <p:cNvSpPr/>
              <p:nvPr/>
            </p:nvSpPr>
            <p:spPr>
              <a:xfrm>
                <a:off x="3981500" y="394475"/>
                <a:ext cx="10275" cy="10775"/>
              </a:xfrm>
              <a:custGeom>
                <a:avLst/>
                <a:gdLst/>
                <a:ahLst/>
                <a:cxnLst/>
                <a:rect l="l" t="t" r="r" b="b"/>
                <a:pathLst>
                  <a:path w="411" h="431" extrusionOk="0">
                    <a:moveTo>
                      <a:pt x="358" y="316"/>
                    </a:moveTo>
                    <a:cubicBezTo>
                      <a:pt x="285" y="400"/>
                      <a:pt x="169" y="431"/>
                      <a:pt x="96" y="368"/>
                    </a:cubicBezTo>
                    <a:cubicBezTo>
                      <a:pt x="22" y="295"/>
                      <a:pt x="1" y="179"/>
                      <a:pt x="64" y="105"/>
                    </a:cubicBezTo>
                    <a:cubicBezTo>
                      <a:pt x="138" y="10"/>
                      <a:pt x="243" y="0"/>
                      <a:pt x="337" y="73"/>
                    </a:cubicBezTo>
                    <a:cubicBezTo>
                      <a:pt x="400" y="126"/>
                      <a:pt x="411" y="242"/>
                      <a:pt x="358" y="31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029" name="Google Shape;1029;p9"/>
              <p:cNvSpPr/>
              <p:nvPr/>
            </p:nvSpPr>
            <p:spPr>
              <a:xfrm>
                <a:off x="3999650" y="406550"/>
                <a:ext cx="10525" cy="10800"/>
              </a:xfrm>
              <a:custGeom>
                <a:avLst/>
                <a:gdLst/>
                <a:ahLst/>
                <a:cxnLst/>
                <a:rect l="l" t="t" r="r" b="b"/>
                <a:pathLst>
                  <a:path w="421" h="432" extrusionOk="0">
                    <a:moveTo>
                      <a:pt x="316" y="74"/>
                    </a:moveTo>
                    <a:cubicBezTo>
                      <a:pt x="400" y="127"/>
                      <a:pt x="421" y="253"/>
                      <a:pt x="347" y="337"/>
                    </a:cubicBezTo>
                    <a:cubicBezTo>
                      <a:pt x="284" y="421"/>
                      <a:pt x="189" y="431"/>
                      <a:pt x="115" y="379"/>
                    </a:cubicBezTo>
                    <a:cubicBezTo>
                      <a:pt x="21" y="326"/>
                      <a:pt x="0" y="211"/>
                      <a:pt x="63" y="127"/>
                    </a:cubicBezTo>
                    <a:cubicBezTo>
                      <a:pt x="115" y="53"/>
                      <a:pt x="210" y="1"/>
                      <a:pt x="316" y="7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030" name="Google Shape;1030;p9"/>
              <p:cNvSpPr/>
              <p:nvPr/>
            </p:nvSpPr>
            <p:spPr>
              <a:xfrm>
                <a:off x="3993075" y="386050"/>
                <a:ext cx="10275" cy="10550"/>
              </a:xfrm>
              <a:custGeom>
                <a:avLst/>
                <a:gdLst/>
                <a:ahLst/>
                <a:cxnLst/>
                <a:rect l="l" t="t" r="r" b="b"/>
                <a:pathLst>
                  <a:path w="411" h="422" extrusionOk="0">
                    <a:moveTo>
                      <a:pt x="315" y="74"/>
                    </a:moveTo>
                    <a:cubicBezTo>
                      <a:pt x="399" y="127"/>
                      <a:pt x="410" y="221"/>
                      <a:pt x="347" y="305"/>
                    </a:cubicBezTo>
                    <a:cubicBezTo>
                      <a:pt x="284" y="400"/>
                      <a:pt x="179" y="421"/>
                      <a:pt x="84" y="347"/>
                    </a:cubicBezTo>
                    <a:cubicBezTo>
                      <a:pt x="11" y="284"/>
                      <a:pt x="0" y="169"/>
                      <a:pt x="42" y="95"/>
                    </a:cubicBezTo>
                    <a:cubicBezTo>
                      <a:pt x="105" y="11"/>
                      <a:pt x="221" y="1"/>
                      <a:pt x="315" y="7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031" name="Google Shape;1031;p9"/>
              <p:cNvSpPr/>
              <p:nvPr/>
            </p:nvSpPr>
            <p:spPr>
              <a:xfrm>
                <a:off x="3986500" y="408125"/>
                <a:ext cx="10550" cy="10275"/>
              </a:xfrm>
              <a:custGeom>
                <a:avLst/>
                <a:gdLst/>
                <a:ahLst/>
                <a:cxnLst/>
                <a:rect l="l" t="t" r="r" b="b"/>
                <a:pathLst>
                  <a:path w="422" h="411" extrusionOk="0">
                    <a:moveTo>
                      <a:pt x="316" y="74"/>
                    </a:moveTo>
                    <a:cubicBezTo>
                      <a:pt x="400" y="148"/>
                      <a:pt x="421" y="221"/>
                      <a:pt x="368" y="295"/>
                    </a:cubicBezTo>
                    <a:cubicBezTo>
                      <a:pt x="295" y="389"/>
                      <a:pt x="190" y="410"/>
                      <a:pt x="95" y="347"/>
                    </a:cubicBezTo>
                    <a:cubicBezTo>
                      <a:pt x="11" y="274"/>
                      <a:pt x="1" y="158"/>
                      <a:pt x="64" y="64"/>
                    </a:cubicBezTo>
                    <a:cubicBezTo>
                      <a:pt x="116" y="1"/>
                      <a:pt x="232" y="11"/>
                      <a:pt x="316" y="7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032" name="Google Shape;1032;p9"/>
              <p:cNvSpPr/>
              <p:nvPr/>
            </p:nvSpPr>
            <p:spPr>
              <a:xfrm>
                <a:off x="4004100" y="394200"/>
                <a:ext cx="10000" cy="10800"/>
              </a:xfrm>
              <a:custGeom>
                <a:avLst/>
                <a:gdLst/>
                <a:ahLst/>
                <a:cxnLst/>
                <a:rect l="l" t="t" r="r" b="b"/>
                <a:pathLst>
                  <a:path w="400" h="432" extrusionOk="0">
                    <a:moveTo>
                      <a:pt x="348" y="316"/>
                    </a:moveTo>
                    <a:cubicBezTo>
                      <a:pt x="274" y="411"/>
                      <a:pt x="180" y="432"/>
                      <a:pt x="95" y="358"/>
                    </a:cubicBezTo>
                    <a:cubicBezTo>
                      <a:pt x="11" y="295"/>
                      <a:pt x="0" y="190"/>
                      <a:pt x="53" y="116"/>
                    </a:cubicBezTo>
                    <a:cubicBezTo>
                      <a:pt x="117" y="21"/>
                      <a:pt x="243" y="0"/>
                      <a:pt x="327" y="53"/>
                    </a:cubicBezTo>
                    <a:cubicBezTo>
                      <a:pt x="400" y="105"/>
                      <a:pt x="400" y="222"/>
                      <a:pt x="348" y="31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1033" name="Google Shape;1033;p9"/>
          <p:cNvGrpSpPr/>
          <p:nvPr/>
        </p:nvGrpSpPr>
        <p:grpSpPr>
          <a:xfrm>
            <a:off x="2718008" y="555549"/>
            <a:ext cx="174009" cy="277363"/>
            <a:chOff x="3797575" y="537425"/>
            <a:chExt cx="23925" cy="25500"/>
          </a:xfrm>
        </p:grpSpPr>
        <p:sp>
          <p:nvSpPr>
            <p:cNvPr id="1034" name="Google Shape;1034;p9"/>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035" name="Google Shape;1035;p9"/>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036" name="Google Shape;1036;p9"/>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1037" name="Google Shape;1037;p9"/>
          <p:cNvGrpSpPr/>
          <p:nvPr/>
        </p:nvGrpSpPr>
        <p:grpSpPr>
          <a:xfrm rot="5528258">
            <a:off x="3443930" y="379325"/>
            <a:ext cx="452729" cy="245235"/>
            <a:chOff x="7268295" y="4291970"/>
            <a:chExt cx="299601" cy="242790"/>
          </a:xfrm>
        </p:grpSpPr>
        <p:sp>
          <p:nvSpPr>
            <p:cNvPr id="1038" name="Google Shape;1038;p9"/>
            <p:cNvSpPr/>
            <p:nvPr/>
          </p:nvSpPr>
          <p:spPr>
            <a:xfrm>
              <a:off x="7268295" y="4291970"/>
              <a:ext cx="245800" cy="201647"/>
            </a:xfrm>
            <a:custGeom>
              <a:avLst/>
              <a:gdLst/>
              <a:ahLst/>
              <a:cxnLst/>
              <a:rect l="l" t="t" r="r" b="b"/>
              <a:pathLst>
                <a:path w="1631" h="1338" extrusionOk="0">
                  <a:moveTo>
                    <a:pt x="189" y="0"/>
                  </a:moveTo>
                  <a:cubicBezTo>
                    <a:pt x="126" y="0"/>
                    <a:pt x="63" y="4"/>
                    <a:pt x="1" y="13"/>
                  </a:cubicBezTo>
                  <a:cubicBezTo>
                    <a:pt x="75" y="391"/>
                    <a:pt x="285" y="728"/>
                    <a:pt x="579" y="969"/>
                  </a:cubicBezTo>
                  <a:cubicBezTo>
                    <a:pt x="874" y="1200"/>
                    <a:pt x="1252" y="1337"/>
                    <a:pt x="1631" y="1337"/>
                  </a:cubicBezTo>
                  <a:cubicBezTo>
                    <a:pt x="1620" y="948"/>
                    <a:pt x="1409" y="570"/>
                    <a:pt x="1115" y="328"/>
                  </a:cubicBezTo>
                  <a:cubicBezTo>
                    <a:pt x="859" y="116"/>
                    <a:pt x="521" y="0"/>
                    <a:pt x="1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039" name="Google Shape;1039;p9"/>
            <p:cNvSpPr/>
            <p:nvPr/>
          </p:nvSpPr>
          <p:spPr>
            <a:xfrm>
              <a:off x="7319082" y="4322714"/>
              <a:ext cx="248814" cy="212045"/>
            </a:xfrm>
            <a:custGeom>
              <a:avLst/>
              <a:gdLst/>
              <a:ahLst/>
              <a:cxnLst/>
              <a:rect l="l" t="t" r="r" b="b"/>
              <a:pathLst>
                <a:path w="1651" h="1407" extrusionOk="0">
                  <a:moveTo>
                    <a:pt x="16" y="1"/>
                  </a:moveTo>
                  <a:cubicBezTo>
                    <a:pt x="11" y="1"/>
                    <a:pt x="6" y="3"/>
                    <a:pt x="0" y="8"/>
                  </a:cubicBezTo>
                  <a:lnTo>
                    <a:pt x="0" y="29"/>
                  </a:lnTo>
                  <a:cubicBezTo>
                    <a:pt x="516" y="534"/>
                    <a:pt x="988" y="965"/>
                    <a:pt x="1619" y="1406"/>
                  </a:cubicBezTo>
                  <a:lnTo>
                    <a:pt x="1630" y="1406"/>
                  </a:lnTo>
                  <a:cubicBezTo>
                    <a:pt x="1640" y="1406"/>
                    <a:pt x="1640" y="1406"/>
                    <a:pt x="1651" y="1396"/>
                  </a:cubicBezTo>
                  <a:cubicBezTo>
                    <a:pt x="1651" y="1396"/>
                    <a:pt x="1651" y="1385"/>
                    <a:pt x="1640" y="1375"/>
                  </a:cubicBezTo>
                  <a:cubicBezTo>
                    <a:pt x="1009" y="933"/>
                    <a:pt x="547" y="513"/>
                    <a:pt x="32" y="8"/>
                  </a:cubicBezTo>
                  <a:cubicBezTo>
                    <a:pt x="27" y="3"/>
                    <a:pt x="22" y="1"/>
                    <a:pt x="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1040" name="Google Shape;1040;p9"/>
          <p:cNvGrpSpPr/>
          <p:nvPr/>
        </p:nvGrpSpPr>
        <p:grpSpPr>
          <a:xfrm rot="213615">
            <a:off x="1074953" y="6189028"/>
            <a:ext cx="302626" cy="366893"/>
            <a:chOff x="7268295" y="4291970"/>
            <a:chExt cx="299601" cy="242790"/>
          </a:xfrm>
        </p:grpSpPr>
        <p:sp>
          <p:nvSpPr>
            <p:cNvPr id="1041" name="Google Shape;1041;p9"/>
            <p:cNvSpPr/>
            <p:nvPr/>
          </p:nvSpPr>
          <p:spPr>
            <a:xfrm>
              <a:off x="7268295" y="4291970"/>
              <a:ext cx="245800" cy="201647"/>
            </a:xfrm>
            <a:custGeom>
              <a:avLst/>
              <a:gdLst/>
              <a:ahLst/>
              <a:cxnLst/>
              <a:rect l="l" t="t" r="r" b="b"/>
              <a:pathLst>
                <a:path w="1631" h="1338" extrusionOk="0">
                  <a:moveTo>
                    <a:pt x="189" y="0"/>
                  </a:moveTo>
                  <a:cubicBezTo>
                    <a:pt x="126" y="0"/>
                    <a:pt x="63" y="4"/>
                    <a:pt x="1" y="13"/>
                  </a:cubicBezTo>
                  <a:cubicBezTo>
                    <a:pt x="75" y="391"/>
                    <a:pt x="285" y="728"/>
                    <a:pt x="579" y="969"/>
                  </a:cubicBezTo>
                  <a:cubicBezTo>
                    <a:pt x="874" y="1200"/>
                    <a:pt x="1252" y="1337"/>
                    <a:pt x="1631" y="1337"/>
                  </a:cubicBezTo>
                  <a:cubicBezTo>
                    <a:pt x="1620" y="948"/>
                    <a:pt x="1409" y="570"/>
                    <a:pt x="1115" y="328"/>
                  </a:cubicBezTo>
                  <a:cubicBezTo>
                    <a:pt x="859" y="116"/>
                    <a:pt x="521" y="0"/>
                    <a:pt x="1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042" name="Google Shape;1042;p9"/>
            <p:cNvSpPr/>
            <p:nvPr/>
          </p:nvSpPr>
          <p:spPr>
            <a:xfrm>
              <a:off x="7319082" y="4322714"/>
              <a:ext cx="248814" cy="212045"/>
            </a:xfrm>
            <a:custGeom>
              <a:avLst/>
              <a:gdLst/>
              <a:ahLst/>
              <a:cxnLst/>
              <a:rect l="l" t="t" r="r" b="b"/>
              <a:pathLst>
                <a:path w="1651" h="1407" extrusionOk="0">
                  <a:moveTo>
                    <a:pt x="16" y="1"/>
                  </a:moveTo>
                  <a:cubicBezTo>
                    <a:pt x="11" y="1"/>
                    <a:pt x="6" y="3"/>
                    <a:pt x="0" y="8"/>
                  </a:cubicBezTo>
                  <a:lnTo>
                    <a:pt x="0" y="29"/>
                  </a:lnTo>
                  <a:cubicBezTo>
                    <a:pt x="516" y="534"/>
                    <a:pt x="988" y="965"/>
                    <a:pt x="1619" y="1406"/>
                  </a:cubicBezTo>
                  <a:lnTo>
                    <a:pt x="1630" y="1406"/>
                  </a:lnTo>
                  <a:cubicBezTo>
                    <a:pt x="1640" y="1406"/>
                    <a:pt x="1640" y="1406"/>
                    <a:pt x="1651" y="1396"/>
                  </a:cubicBezTo>
                  <a:cubicBezTo>
                    <a:pt x="1651" y="1396"/>
                    <a:pt x="1651" y="1385"/>
                    <a:pt x="1640" y="1375"/>
                  </a:cubicBezTo>
                  <a:cubicBezTo>
                    <a:pt x="1009" y="933"/>
                    <a:pt x="547" y="513"/>
                    <a:pt x="32" y="8"/>
                  </a:cubicBezTo>
                  <a:cubicBezTo>
                    <a:pt x="27" y="3"/>
                    <a:pt x="22" y="1"/>
                    <a:pt x="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1043" name="Google Shape;1043;p9"/>
          <p:cNvGrpSpPr/>
          <p:nvPr/>
        </p:nvGrpSpPr>
        <p:grpSpPr>
          <a:xfrm rot="5694268">
            <a:off x="7728660" y="2696309"/>
            <a:ext cx="452759" cy="245250"/>
            <a:chOff x="7268295" y="4291970"/>
            <a:chExt cx="299601" cy="242790"/>
          </a:xfrm>
        </p:grpSpPr>
        <p:sp>
          <p:nvSpPr>
            <p:cNvPr id="1044" name="Google Shape;1044;p9"/>
            <p:cNvSpPr/>
            <p:nvPr/>
          </p:nvSpPr>
          <p:spPr>
            <a:xfrm>
              <a:off x="7268295" y="4291970"/>
              <a:ext cx="245800" cy="201647"/>
            </a:xfrm>
            <a:custGeom>
              <a:avLst/>
              <a:gdLst/>
              <a:ahLst/>
              <a:cxnLst/>
              <a:rect l="l" t="t" r="r" b="b"/>
              <a:pathLst>
                <a:path w="1631" h="1338" extrusionOk="0">
                  <a:moveTo>
                    <a:pt x="189" y="0"/>
                  </a:moveTo>
                  <a:cubicBezTo>
                    <a:pt x="126" y="0"/>
                    <a:pt x="63" y="4"/>
                    <a:pt x="1" y="13"/>
                  </a:cubicBezTo>
                  <a:cubicBezTo>
                    <a:pt x="75" y="391"/>
                    <a:pt x="285" y="728"/>
                    <a:pt x="579" y="969"/>
                  </a:cubicBezTo>
                  <a:cubicBezTo>
                    <a:pt x="874" y="1200"/>
                    <a:pt x="1252" y="1337"/>
                    <a:pt x="1631" y="1337"/>
                  </a:cubicBezTo>
                  <a:cubicBezTo>
                    <a:pt x="1620" y="948"/>
                    <a:pt x="1409" y="570"/>
                    <a:pt x="1115" y="328"/>
                  </a:cubicBezTo>
                  <a:cubicBezTo>
                    <a:pt x="859" y="116"/>
                    <a:pt x="521" y="0"/>
                    <a:pt x="1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045" name="Google Shape;1045;p9"/>
            <p:cNvSpPr/>
            <p:nvPr/>
          </p:nvSpPr>
          <p:spPr>
            <a:xfrm>
              <a:off x="7319082" y="4322714"/>
              <a:ext cx="248814" cy="212045"/>
            </a:xfrm>
            <a:custGeom>
              <a:avLst/>
              <a:gdLst/>
              <a:ahLst/>
              <a:cxnLst/>
              <a:rect l="l" t="t" r="r" b="b"/>
              <a:pathLst>
                <a:path w="1651" h="1407" extrusionOk="0">
                  <a:moveTo>
                    <a:pt x="16" y="1"/>
                  </a:moveTo>
                  <a:cubicBezTo>
                    <a:pt x="11" y="1"/>
                    <a:pt x="6" y="3"/>
                    <a:pt x="0" y="8"/>
                  </a:cubicBezTo>
                  <a:lnTo>
                    <a:pt x="0" y="29"/>
                  </a:lnTo>
                  <a:cubicBezTo>
                    <a:pt x="516" y="534"/>
                    <a:pt x="988" y="965"/>
                    <a:pt x="1619" y="1406"/>
                  </a:cubicBezTo>
                  <a:lnTo>
                    <a:pt x="1630" y="1406"/>
                  </a:lnTo>
                  <a:cubicBezTo>
                    <a:pt x="1640" y="1406"/>
                    <a:pt x="1640" y="1406"/>
                    <a:pt x="1651" y="1396"/>
                  </a:cubicBezTo>
                  <a:cubicBezTo>
                    <a:pt x="1651" y="1396"/>
                    <a:pt x="1651" y="1385"/>
                    <a:pt x="1640" y="1375"/>
                  </a:cubicBezTo>
                  <a:cubicBezTo>
                    <a:pt x="1009" y="933"/>
                    <a:pt x="547" y="513"/>
                    <a:pt x="32" y="8"/>
                  </a:cubicBezTo>
                  <a:cubicBezTo>
                    <a:pt x="27" y="3"/>
                    <a:pt x="22" y="1"/>
                    <a:pt x="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1046" name="Google Shape;1046;p9"/>
          <p:cNvGrpSpPr/>
          <p:nvPr/>
        </p:nvGrpSpPr>
        <p:grpSpPr>
          <a:xfrm>
            <a:off x="7387269" y="1609926"/>
            <a:ext cx="174009" cy="277363"/>
            <a:chOff x="3797575" y="537425"/>
            <a:chExt cx="23925" cy="25500"/>
          </a:xfrm>
        </p:grpSpPr>
        <p:sp>
          <p:nvSpPr>
            <p:cNvPr id="1047" name="Google Shape;1047;p9"/>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048" name="Google Shape;1048;p9"/>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049" name="Google Shape;1049;p9"/>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1050" name="Google Shape;1050;p9"/>
          <p:cNvGrpSpPr/>
          <p:nvPr/>
        </p:nvGrpSpPr>
        <p:grpSpPr>
          <a:xfrm>
            <a:off x="4271482" y="7175613"/>
            <a:ext cx="174009" cy="277363"/>
            <a:chOff x="3797575" y="537425"/>
            <a:chExt cx="23925" cy="25500"/>
          </a:xfrm>
        </p:grpSpPr>
        <p:sp>
          <p:nvSpPr>
            <p:cNvPr id="1051" name="Google Shape;1051;p9"/>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052" name="Google Shape;1052;p9"/>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053" name="Google Shape;1053;p9"/>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spTree>
    <p:extLst>
      <p:ext uri="{BB962C8B-B14F-4D97-AF65-F5344CB8AC3E}">
        <p14:creationId xmlns:p14="http://schemas.microsoft.com/office/powerpoint/2010/main" val="3260054775"/>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030" b="1">
                <a:solidFill>
                  <a:srgbClr val="000000"/>
                </a:solidFill>
              </a:defRPr>
            </a:lvl1pPr>
          </a:lstStyle>
          <a:p>
            <a:r>
              <a:rPr lang="en-US"/>
              <a:t>Click to edit Master title style</a:t>
            </a:r>
          </a:p>
        </p:txBody>
      </p:sp>
      <p:sp>
        <p:nvSpPr>
          <p:cNvPr id="3" name="Content Placeholder 2"/>
          <p:cNvSpPr>
            <a:spLocks noGrp="1"/>
          </p:cNvSpPr>
          <p:nvPr>
            <p:ph idx="1"/>
          </p:nvPr>
        </p:nvSpPr>
        <p:spPr/>
        <p:txBody>
          <a:bodyPr/>
          <a:lstStyle>
            <a:lvl1pPr marL="0" indent="0">
              <a:spcBef>
                <a:spcPts val="0"/>
              </a:spcBef>
              <a:spcAft>
                <a:spcPts val="455"/>
              </a:spcAft>
              <a:buNone/>
              <a:defRPr sz="2121">
                <a:solidFill>
                  <a:srgbClr val="000000"/>
                </a:solidFill>
              </a:defRPr>
            </a:lvl1pPr>
            <a:lvl2pPr marL="562859" indent="-216484">
              <a:spcBef>
                <a:spcPts val="0"/>
              </a:spcBef>
              <a:spcAft>
                <a:spcPts val="455"/>
              </a:spcAft>
              <a:buFont typeface="Wingdings" panose="05000000000000000000" pitchFamily="2" charset="2"/>
              <a:buChar char="Ø"/>
              <a:defRPr sz="1970">
                <a:solidFill>
                  <a:srgbClr val="000000"/>
                </a:solidFill>
              </a:defRPr>
            </a:lvl2pPr>
            <a:lvl3pPr>
              <a:spcBef>
                <a:spcPts val="0"/>
              </a:spcBef>
              <a:spcAft>
                <a:spcPts val="455"/>
              </a:spcAft>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8/9/2024</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spTree>
    <p:extLst>
      <p:ext uri="{BB962C8B-B14F-4D97-AF65-F5344CB8AC3E}">
        <p14:creationId xmlns:p14="http://schemas.microsoft.com/office/powerpoint/2010/main" val="24918741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54"/>
        <p:cNvGrpSpPr/>
        <p:nvPr/>
      </p:nvGrpSpPr>
      <p:grpSpPr>
        <a:xfrm>
          <a:off x="0" y="0"/>
          <a:ext cx="0" cy="0"/>
          <a:chOff x="0" y="0"/>
          <a:chExt cx="0" cy="0"/>
        </a:xfrm>
      </p:grpSpPr>
      <p:sp>
        <p:nvSpPr>
          <p:cNvPr id="1055" name="Google Shape;1055;p10"/>
          <p:cNvSpPr/>
          <p:nvPr/>
        </p:nvSpPr>
        <p:spPr>
          <a:xfrm>
            <a:off x="-239082" y="-158541"/>
            <a:ext cx="9733029" cy="8089280"/>
          </a:xfrm>
          <a:prstGeom prst="rect">
            <a:avLst/>
          </a:prstGeom>
          <a:solidFill>
            <a:srgbClr val="ABD6F4">
              <a:alpha val="1488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1056" name="Google Shape;1056;p10"/>
          <p:cNvSpPr/>
          <p:nvPr/>
        </p:nvSpPr>
        <p:spPr>
          <a:xfrm rot="10800000">
            <a:off x="-3398010" y="4478445"/>
            <a:ext cx="6449559" cy="3565500"/>
          </a:xfrm>
          <a:custGeom>
            <a:avLst/>
            <a:gdLst/>
            <a:ahLst/>
            <a:cxnLst/>
            <a:rect l="l" t="t" r="r" b="b"/>
            <a:pathLst>
              <a:path w="80622" h="29791" extrusionOk="0">
                <a:moveTo>
                  <a:pt x="4775" y="0"/>
                </a:moveTo>
                <a:cubicBezTo>
                  <a:pt x="4775" y="0"/>
                  <a:pt x="1" y="8996"/>
                  <a:pt x="13023" y="10474"/>
                </a:cubicBezTo>
                <a:cubicBezTo>
                  <a:pt x="23627" y="11692"/>
                  <a:pt x="17278" y="22506"/>
                  <a:pt x="28596" y="28466"/>
                </a:cubicBezTo>
                <a:cubicBezTo>
                  <a:pt x="30197" y="29310"/>
                  <a:pt x="32305" y="29790"/>
                  <a:pt x="34648" y="29790"/>
                </a:cubicBezTo>
                <a:cubicBezTo>
                  <a:pt x="40148" y="29790"/>
                  <a:pt x="46941" y="27144"/>
                  <a:pt x="51507" y="20347"/>
                </a:cubicBezTo>
                <a:cubicBezTo>
                  <a:pt x="55077" y="15017"/>
                  <a:pt x="58268" y="12899"/>
                  <a:pt x="63173" y="12899"/>
                </a:cubicBezTo>
                <a:cubicBezTo>
                  <a:pt x="64604" y="12899"/>
                  <a:pt x="66181" y="13079"/>
                  <a:pt x="67957" y="13413"/>
                </a:cubicBezTo>
                <a:cubicBezTo>
                  <a:pt x="68607" y="13536"/>
                  <a:pt x="69226" y="13594"/>
                  <a:pt x="69813" y="13594"/>
                </a:cubicBezTo>
                <a:cubicBezTo>
                  <a:pt x="78819" y="13594"/>
                  <a:pt x="80622" y="0"/>
                  <a:pt x="80622" y="0"/>
                </a:cubicBezTo>
                <a:close/>
              </a:path>
            </a:pathLst>
          </a:custGeom>
          <a:solidFill>
            <a:srgbClr val="ABD6F4">
              <a:alpha val="4884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1057" name="Google Shape;1057;p10"/>
          <p:cNvSpPr/>
          <p:nvPr/>
        </p:nvSpPr>
        <p:spPr>
          <a:xfrm rot="5081857" flipH="1">
            <a:off x="-1369413" y="-891107"/>
            <a:ext cx="2845640" cy="2147559"/>
          </a:xfrm>
          <a:custGeom>
            <a:avLst/>
            <a:gdLst/>
            <a:ahLst/>
            <a:cxnLst/>
            <a:rect l="l" t="t" r="r" b="b"/>
            <a:pathLst>
              <a:path w="10388" h="11729" extrusionOk="0">
                <a:moveTo>
                  <a:pt x="6252" y="1"/>
                </a:moveTo>
                <a:lnTo>
                  <a:pt x="6252" y="1"/>
                </a:lnTo>
                <a:cubicBezTo>
                  <a:pt x="4202" y="501"/>
                  <a:pt x="2284" y="1718"/>
                  <a:pt x="1201" y="3518"/>
                </a:cubicBezTo>
                <a:cubicBezTo>
                  <a:pt x="133" y="5337"/>
                  <a:pt x="0" y="7754"/>
                  <a:pt x="1134" y="9521"/>
                </a:cubicBezTo>
                <a:cubicBezTo>
                  <a:pt x="1976" y="10867"/>
                  <a:pt x="3557" y="11729"/>
                  <a:pt x="5120" y="11729"/>
                </a:cubicBezTo>
                <a:cubicBezTo>
                  <a:pt x="5630" y="11729"/>
                  <a:pt x="6139" y="11637"/>
                  <a:pt x="6619" y="11440"/>
                </a:cubicBezTo>
                <a:cubicBezTo>
                  <a:pt x="8404" y="10706"/>
                  <a:pt x="9454" y="8821"/>
                  <a:pt x="9921" y="6953"/>
                </a:cubicBezTo>
                <a:cubicBezTo>
                  <a:pt x="10354" y="5286"/>
                  <a:pt x="10388" y="3402"/>
                  <a:pt x="9405" y="2018"/>
                </a:cubicBezTo>
                <a:cubicBezTo>
                  <a:pt x="8579" y="876"/>
                  <a:pt x="7514" y="52"/>
                  <a:pt x="6624" y="52"/>
                </a:cubicBezTo>
                <a:cubicBezTo>
                  <a:pt x="6435" y="52"/>
                  <a:pt x="6255" y="89"/>
                  <a:pt x="6086" y="168"/>
                </a:cubicBezTo>
                <a:lnTo>
                  <a:pt x="6252" y="1"/>
                </a:lnTo>
                <a:close/>
              </a:path>
            </a:pathLst>
          </a:custGeom>
          <a:solidFill>
            <a:srgbClr val="ABD6F4">
              <a:alpha val="4884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grpSp>
        <p:nvGrpSpPr>
          <p:cNvPr id="1058" name="Google Shape;1058;p10"/>
          <p:cNvGrpSpPr/>
          <p:nvPr/>
        </p:nvGrpSpPr>
        <p:grpSpPr>
          <a:xfrm rot="716375">
            <a:off x="-275146" y="2268976"/>
            <a:ext cx="657097" cy="1688298"/>
            <a:chOff x="3432720" y="-2048079"/>
            <a:chExt cx="748527" cy="1285529"/>
          </a:xfrm>
        </p:grpSpPr>
        <p:sp>
          <p:nvSpPr>
            <p:cNvPr id="1059" name="Google Shape;1059;p10"/>
            <p:cNvSpPr/>
            <p:nvPr/>
          </p:nvSpPr>
          <p:spPr>
            <a:xfrm rot="-5400000">
              <a:off x="3227821" y="-1672172"/>
              <a:ext cx="1114546" cy="704700"/>
            </a:xfrm>
            <a:custGeom>
              <a:avLst/>
              <a:gdLst/>
              <a:ahLst/>
              <a:cxnLst/>
              <a:rect l="l" t="t" r="r" b="b"/>
              <a:pathLst>
                <a:path w="6434" h="4068" extrusionOk="0">
                  <a:moveTo>
                    <a:pt x="96" y="295"/>
                  </a:moveTo>
                  <a:cubicBezTo>
                    <a:pt x="643" y="578"/>
                    <a:pt x="1178" y="873"/>
                    <a:pt x="1704" y="1167"/>
                  </a:cubicBezTo>
                  <a:cubicBezTo>
                    <a:pt x="1399" y="1703"/>
                    <a:pt x="1515" y="2397"/>
                    <a:pt x="1988" y="2807"/>
                  </a:cubicBezTo>
                  <a:cubicBezTo>
                    <a:pt x="2292" y="2313"/>
                    <a:pt x="2240" y="1692"/>
                    <a:pt x="1883" y="1262"/>
                  </a:cubicBezTo>
                  <a:cubicBezTo>
                    <a:pt x="2261" y="1472"/>
                    <a:pt x="2640" y="1692"/>
                    <a:pt x="3018" y="1914"/>
                  </a:cubicBezTo>
                  <a:cubicBezTo>
                    <a:pt x="2671" y="2365"/>
                    <a:pt x="2734" y="2996"/>
                    <a:pt x="3186" y="3353"/>
                  </a:cubicBezTo>
                  <a:cubicBezTo>
                    <a:pt x="3523" y="2944"/>
                    <a:pt x="3501" y="2386"/>
                    <a:pt x="3165" y="1998"/>
                  </a:cubicBezTo>
                  <a:cubicBezTo>
                    <a:pt x="3438" y="2166"/>
                    <a:pt x="3712" y="2323"/>
                    <a:pt x="3985" y="2491"/>
                  </a:cubicBezTo>
                  <a:cubicBezTo>
                    <a:pt x="3659" y="2975"/>
                    <a:pt x="3743" y="3616"/>
                    <a:pt x="4195" y="3995"/>
                  </a:cubicBezTo>
                  <a:cubicBezTo>
                    <a:pt x="4511" y="3574"/>
                    <a:pt x="4489" y="3017"/>
                    <a:pt x="4174" y="2617"/>
                  </a:cubicBezTo>
                  <a:cubicBezTo>
                    <a:pt x="4521" y="2838"/>
                    <a:pt x="4857" y="3059"/>
                    <a:pt x="5193" y="3280"/>
                  </a:cubicBezTo>
                  <a:cubicBezTo>
                    <a:pt x="5214" y="3301"/>
                    <a:pt x="5235" y="3301"/>
                    <a:pt x="5256" y="3290"/>
                  </a:cubicBezTo>
                  <a:cubicBezTo>
                    <a:pt x="5425" y="3784"/>
                    <a:pt x="5919" y="4068"/>
                    <a:pt x="6434" y="3942"/>
                  </a:cubicBezTo>
                  <a:cubicBezTo>
                    <a:pt x="6328" y="3395"/>
                    <a:pt x="5824" y="3059"/>
                    <a:pt x="5288" y="3143"/>
                  </a:cubicBezTo>
                  <a:lnTo>
                    <a:pt x="5277" y="3143"/>
                  </a:lnTo>
                  <a:cubicBezTo>
                    <a:pt x="5130" y="3038"/>
                    <a:pt x="4983" y="2944"/>
                    <a:pt x="4836" y="2849"/>
                  </a:cubicBezTo>
                  <a:cubicBezTo>
                    <a:pt x="5267" y="2933"/>
                    <a:pt x="5698" y="2733"/>
                    <a:pt x="5887" y="2302"/>
                  </a:cubicBezTo>
                  <a:cubicBezTo>
                    <a:pt x="5414" y="2040"/>
                    <a:pt x="4847" y="2218"/>
                    <a:pt x="4595" y="2691"/>
                  </a:cubicBezTo>
                  <a:cubicBezTo>
                    <a:pt x="4352" y="2533"/>
                    <a:pt x="4121" y="2386"/>
                    <a:pt x="3880" y="2239"/>
                  </a:cubicBezTo>
                  <a:cubicBezTo>
                    <a:pt x="4373" y="2271"/>
                    <a:pt x="4857" y="2008"/>
                    <a:pt x="5088" y="1545"/>
                  </a:cubicBezTo>
                  <a:cubicBezTo>
                    <a:pt x="4532" y="1346"/>
                    <a:pt x="3911" y="1577"/>
                    <a:pt x="3596" y="2061"/>
                  </a:cubicBezTo>
                  <a:cubicBezTo>
                    <a:pt x="3301" y="1892"/>
                    <a:pt x="3018" y="1724"/>
                    <a:pt x="2724" y="1556"/>
                  </a:cubicBezTo>
                  <a:cubicBezTo>
                    <a:pt x="3154" y="1556"/>
                    <a:pt x="3544" y="1283"/>
                    <a:pt x="3680" y="852"/>
                  </a:cubicBezTo>
                  <a:cubicBezTo>
                    <a:pt x="3175" y="662"/>
                    <a:pt x="2640" y="904"/>
                    <a:pt x="2418" y="1377"/>
                  </a:cubicBezTo>
                  <a:cubicBezTo>
                    <a:pt x="2156" y="1230"/>
                    <a:pt x="1883" y="1073"/>
                    <a:pt x="1620" y="926"/>
                  </a:cubicBezTo>
                  <a:cubicBezTo>
                    <a:pt x="2061" y="915"/>
                    <a:pt x="2450" y="599"/>
                    <a:pt x="2513" y="127"/>
                  </a:cubicBezTo>
                  <a:cubicBezTo>
                    <a:pt x="1998" y="1"/>
                    <a:pt x="1515" y="305"/>
                    <a:pt x="1388" y="799"/>
                  </a:cubicBezTo>
                  <a:cubicBezTo>
                    <a:pt x="1367" y="788"/>
                    <a:pt x="1346" y="778"/>
                    <a:pt x="1336" y="767"/>
                  </a:cubicBezTo>
                  <a:cubicBezTo>
                    <a:pt x="947" y="568"/>
                    <a:pt x="569" y="358"/>
                    <a:pt x="180" y="158"/>
                  </a:cubicBezTo>
                  <a:cubicBezTo>
                    <a:pt x="85" y="106"/>
                    <a:pt x="1" y="253"/>
                    <a:pt x="96" y="295"/>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1060" name="Google Shape;1060;p10"/>
            <p:cNvGrpSpPr/>
            <p:nvPr/>
          </p:nvGrpSpPr>
          <p:grpSpPr>
            <a:xfrm>
              <a:off x="3432720" y="-2048079"/>
              <a:ext cx="748527" cy="1285521"/>
              <a:chOff x="3515350" y="320625"/>
              <a:chExt cx="108025" cy="185525"/>
            </a:xfrm>
          </p:grpSpPr>
          <p:sp>
            <p:nvSpPr>
              <p:cNvPr id="1061" name="Google Shape;1061;p10"/>
              <p:cNvSpPr/>
              <p:nvPr/>
            </p:nvSpPr>
            <p:spPr>
              <a:xfrm>
                <a:off x="3566075" y="360300"/>
                <a:ext cx="24725" cy="33150"/>
              </a:xfrm>
              <a:custGeom>
                <a:avLst/>
                <a:gdLst/>
                <a:ahLst/>
                <a:cxnLst/>
                <a:rect l="l" t="t" r="r" b="b"/>
                <a:pathLst>
                  <a:path w="989" h="1326" extrusionOk="0">
                    <a:moveTo>
                      <a:pt x="284" y="1"/>
                    </a:moveTo>
                    <a:cubicBezTo>
                      <a:pt x="1" y="494"/>
                      <a:pt x="200" y="1083"/>
                      <a:pt x="715" y="1325"/>
                    </a:cubicBezTo>
                    <a:cubicBezTo>
                      <a:pt x="989" y="831"/>
                      <a:pt x="799" y="232"/>
                      <a:pt x="2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062" name="Google Shape;1062;p10"/>
              <p:cNvSpPr/>
              <p:nvPr/>
            </p:nvSpPr>
            <p:spPr>
              <a:xfrm>
                <a:off x="3548725" y="380275"/>
                <a:ext cx="26300" cy="38925"/>
              </a:xfrm>
              <a:custGeom>
                <a:avLst/>
                <a:gdLst/>
                <a:ahLst/>
                <a:cxnLst/>
                <a:rect l="l" t="t" r="r" b="b"/>
                <a:pathLst>
                  <a:path w="1052" h="1557" extrusionOk="0">
                    <a:moveTo>
                      <a:pt x="221" y="1"/>
                    </a:moveTo>
                    <a:lnTo>
                      <a:pt x="221" y="1"/>
                    </a:lnTo>
                    <a:cubicBezTo>
                      <a:pt x="1" y="589"/>
                      <a:pt x="274" y="1272"/>
                      <a:pt x="831" y="1556"/>
                    </a:cubicBezTo>
                    <a:cubicBezTo>
                      <a:pt x="1052" y="968"/>
                      <a:pt x="779" y="284"/>
                      <a:pt x="2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063" name="Google Shape;1063;p10"/>
              <p:cNvSpPr/>
              <p:nvPr/>
            </p:nvSpPr>
            <p:spPr>
              <a:xfrm>
                <a:off x="3531650" y="415500"/>
                <a:ext cx="26050" cy="32600"/>
              </a:xfrm>
              <a:custGeom>
                <a:avLst/>
                <a:gdLst/>
                <a:ahLst/>
                <a:cxnLst/>
                <a:rect l="l" t="t" r="r" b="b"/>
                <a:pathLst>
                  <a:path w="1042" h="1304" extrusionOk="0">
                    <a:moveTo>
                      <a:pt x="200" y="0"/>
                    </a:moveTo>
                    <a:lnTo>
                      <a:pt x="200" y="0"/>
                    </a:lnTo>
                    <a:cubicBezTo>
                      <a:pt x="0" y="547"/>
                      <a:pt x="295" y="1124"/>
                      <a:pt x="841" y="1303"/>
                    </a:cubicBezTo>
                    <a:cubicBezTo>
                      <a:pt x="1041" y="757"/>
                      <a:pt x="757" y="178"/>
                      <a:pt x="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064" name="Google Shape;1064;p10"/>
              <p:cNvSpPr/>
              <p:nvPr/>
            </p:nvSpPr>
            <p:spPr>
              <a:xfrm>
                <a:off x="3515350" y="444650"/>
                <a:ext cx="25775" cy="28675"/>
              </a:xfrm>
              <a:custGeom>
                <a:avLst/>
                <a:gdLst/>
                <a:ahLst/>
                <a:cxnLst/>
                <a:rect l="l" t="t" r="r" b="b"/>
                <a:pathLst>
                  <a:path w="1031" h="1147" extrusionOk="0">
                    <a:moveTo>
                      <a:pt x="127" y="0"/>
                    </a:moveTo>
                    <a:cubicBezTo>
                      <a:pt x="1" y="547"/>
                      <a:pt x="348" y="1062"/>
                      <a:pt x="904" y="1147"/>
                    </a:cubicBezTo>
                    <a:cubicBezTo>
                      <a:pt x="1031" y="600"/>
                      <a:pt x="684" y="85"/>
                      <a:pt x="1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065" name="Google Shape;1065;p10"/>
              <p:cNvSpPr/>
              <p:nvPr/>
            </p:nvSpPr>
            <p:spPr>
              <a:xfrm>
                <a:off x="3576575" y="396875"/>
                <a:ext cx="38650" cy="15975"/>
              </a:xfrm>
              <a:custGeom>
                <a:avLst/>
                <a:gdLst/>
                <a:ahLst/>
                <a:cxnLst/>
                <a:rect l="l" t="t" r="r" b="b"/>
                <a:pathLst>
                  <a:path w="1546" h="639" extrusionOk="0">
                    <a:moveTo>
                      <a:pt x="869" y="0"/>
                    </a:moveTo>
                    <a:cubicBezTo>
                      <a:pt x="546" y="0"/>
                      <a:pt x="226" y="141"/>
                      <a:pt x="1" y="409"/>
                    </a:cubicBezTo>
                    <a:cubicBezTo>
                      <a:pt x="209" y="564"/>
                      <a:pt x="447" y="638"/>
                      <a:pt x="682" y="638"/>
                    </a:cubicBezTo>
                    <a:cubicBezTo>
                      <a:pt x="1004" y="638"/>
                      <a:pt x="1321" y="497"/>
                      <a:pt x="1546" y="230"/>
                    </a:cubicBezTo>
                    <a:cubicBezTo>
                      <a:pt x="1342" y="75"/>
                      <a:pt x="1105"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066" name="Google Shape;1066;p10"/>
              <p:cNvSpPr/>
              <p:nvPr/>
            </p:nvSpPr>
            <p:spPr>
              <a:xfrm>
                <a:off x="3562400" y="421750"/>
                <a:ext cx="36800" cy="15850"/>
              </a:xfrm>
              <a:custGeom>
                <a:avLst/>
                <a:gdLst/>
                <a:ahLst/>
                <a:cxnLst/>
                <a:rect l="l" t="t" r="r" b="b"/>
                <a:pathLst>
                  <a:path w="1472" h="634" extrusionOk="0">
                    <a:moveTo>
                      <a:pt x="814" y="1"/>
                    </a:moveTo>
                    <a:cubicBezTo>
                      <a:pt x="513" y="1"/>
                      <a:pt x="215" y="135"/>
                      <a:pt x="0" y="391"/>
                    </a:cubicBezTo>
                    <a:cubicBezTo>
                      <a:pt x="199" y="553"/>
                      <a:pt x="436" y="633"/>
                      <a:pt x="671" y="633"/>
                    </a:cubicBezTo>
                    <a:cubicBezTo>
                      <a:pt x="970" y="633"/>
                      <a:pt x="1266" y="503"/>
                      <a:pt x="1472" y="244"/>
                    </a:cubicBezTo>
                    <a:cubicBezTo>
                      <a:pt x="1276" y="80"/>
                      <a:pt x="1044" y="1"/>
                      <a:pt x="8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067" name="Google Shape;1067;p10"/>
              <p:cNvSpPr/>
              <p:nvPr/>
            </p:nvSpPr>
            <p:spPr>
              <a:xfrm>
                <a:off x="3543475" y="452775"/>
                <a:ext cx="42075" cy="16250"/>
              </a:xfrm>
              <a:custGeom>
                <a:avLst/>
                <a:gdLst/>
                <a:ahLst/>
                <a:cxnLst/>
                <a:rect l="l" t="t" r="r" b="b"/>
                <a:pathLst>
                  <a:path w="1683" h="650" extrusionOk="0">
                    <a:moveTo>
                      <a:pt x="989" y="1"/>
                    </a:moveTo>
                    <a:cubicBezTo>
                      <a:pt x="617" y="1"/>
                      <a:pt x="250" y="159"/>
                      <a:pt x="1" y="453"/>
                    </a:cubicBezTo>
                    <a:cubicBezTo>
                      <a:pt x="211" y="585"/>
                      <a:pt x="450" y="649"/>
                      <a:pt x="688" y="649"/>
                    </a:cubicBezTo>
                    <a:cubicBezTo>
                      <a:pt x="1058" y="649"/>
                      <a:pt x="1427" y="495"/>
                      <a:pt x="1682" y="201"/>
                    </a:cubicBezTo>
                    <a:cubicBezTo>
                      <a:pt x="1469" y="66"/>
                      <a:pt x="1228" y="1"/>
                      <a:pt x="9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068" name="Google Shape;1068;p10"/>
              <p:cNvSpPr/>
              <p:nvPr/>
            </p:nvSpPr>
            <p:spPr>
              <a:xfrm>
                <a:off x="3591025" y="346650"/>
                <a:ext cx="26300" cy="30500"/>
              </a:xfrm>
              <a:custGeom>
                <a:avLst/>
                <a:gdLst/>
                <a:ahLst/>
                <a:cxnLst/>
                <a:rect l="l" t="t" r="r" b="b"/>
                <a:pathLst>
                  <a:path w="1052" h="1220" extrusionOk="0">
                    <a:moveTo>
                      <a:pt x="916" y="0"/>
                    </a:moveTo>
                    <a:lnTo>
                      <a:pt x="916" y="0"/>
                    </a:lnTo>
                    <a:cubicBezTo>
                      <a:pt x="348" y="105"/>
                      <a:pt x="1" y="652"/>
                      <a:pt x="127" y="1220"/>
                    </a:cubicBezTo>
                    <a:cubicBezTo>
                      <a:pt x="694" y="1104"/>
                      <a:pt x="1052" y="568"/>
                      <a:pt x="9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069" name="Google Shape;1069;p10"/>
              <p:cNvSpPr/>
              <p:nvPr/>
            </p:nvSpPr>
            <p:spPr>
              <a:xfrm>
                <a:off x="3518400" y="374500"/>
                <a:ext cx="80050" cy="131650"/>
              </a:xfrm>
              <a:custGeom>
                <a:avLst/>
                <a:gdLst/>
                <a:ahLst/>
                <a:cxnLst/>
                <a:rect l="l" t="t" r="r" b="b"/>
                <a:pathLst>
                  <a:path w="3202" h="5266" extrusionOk="0">
                    <a:moveTo>
                      <a:pt x="3093" y="1"/>
                    </a:moveTo>
                    <a:cubicBezTo>
                      <a:pt x="3068" y="1"/>
                      <a:pt x="3041" y="13"/>
                      <a:pt x="3022" y="43"/>
                    </a:cubicBezTo>
                    <a:cubicBezTo>
                      <a:pt x="2160" y="1314"/>
                      <a:pt x="1392" y="2638"/>
                      <a:pt x="656" y="3984"/>
                    </a:cubicBezTo>
                    <a:cubicBezTo>
                      <a:pt x="446" y="4373"/>
                      <a:pt x="236" y="4751"/>
                      <a:pt x="37" y="5140"/>
                    </a:cubicBezTo>
                    <a:cubicBezTo>
                      <a:pt x="0" y="5205"/>
                      <a:pt x="59" y="5266"/>
                      <a:pt x="116" y="5266"/>
                    </a:cubicBezTo>
                    <a:cubicBezTo>
                      <a:pt x="142" y="5266"/>
                      <a:pt x="167" y="5253"/>
                      <a:pt x="184" y="5224"/>
                    </a:cubicBezTo>
                    <a:cubicBezTo>
                      <a:pt x="899" y="3857"/>
                      <a:pt x="1634" y="2512"/>
                      <a:pt x="2454" y="1220"/>
                    </a:cubicBezTo>
                    <a:cubicBezTo>
                      <a:pt x="2685" y="851"/>
                      <a:pt x="2917" y="484"/>
                      <a:pt x="3158" y="127"/>
                    </a:cubicBezTo>
                    <a:cubicBezTo>
                      <a:pt x="3201" y="61"/>
                      <a:pt x="3150" y="1"/>
                      <a:pt x="30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070" name="Google Shape;1070;p10"/>
              <p:cNvSpPr/>
              <p:nvPr/>
            </p:nvSpPr>
            <p:spPr>
              <a:xfrm>
                <a:off x="3547150" y="320625"/>
                <a:ext cx="16850" cy="16575"/>
              </a:xfrm>
              <a:custGeom>
                <a:avLst/>
                <a:gdLst/>
                <a:ahLst/>
                <a:cxnLst/>
                <a:rect l="l" t="t" r="r" b="b"/>
                <a:pathLst>
                  <a:path w="674" h="663" extrusionOk="0">
                    <a:moveTo>
                      <a:pt x="284" y="0"/>
                    </a:moveTo>
                    <a:cubicBezTo>
                      <a:pt x="211" y="0"/>
                      <a:pt x="137" y="42"/>
                      <a:pt x="95" y="116"/>
                    </a:cubicBezTo>
                    <a:cubicBezTo>
                      <a:pt x="85" y="148"/>
                      <a:pt x="64" y="190"/>
                      <a:pt x="53" y="222"/>
                    </a:cubicBezTo>
                    <a:cubicBezTo>
                      <a:pt x="1" y="337"/>
                      <a:pt x="53" y="495"/>
                      <a:pt x="127" y="558"/>
                    </a:cubicBezTo>
                    <a:cubicBezTo>
                      <a:pt x="148" y="568"/>
                      <a:pt x="169" y="589"/>
                      <a:pt x="179" y="600"/>
                    </a:cubicBezTo>
                    <a:cubicBezTo>
                      <a:pt x="242" y="631"/>
                      <a:pt x="305" y="663"/>
                      <a:pt x="379" y="663"/>
                    </a:cubicBezTo>
                    <a:cubicBezTo>
                      <a:pt x="389" y="663"/>
                      <a:pt x="410" y="652"/>
                      <a:pt x="431" y="652"/>
                    </a:cubicBezTo>
                    <a:cubicBezTo>
                      <a:pt x="505" y="642"/>
                      <a:pt x="568" y="610"/>
                      <a:pt x="610" y="537"/>
                    </a:cubicBezTo>
                    <a:cubicBezTo>
                      <a:pt x="663" y="453"/>
                      <a:pt x="673" y="379"/>
                      <a:pt x="673" y="295"/>
                    </a:cubicBezTo>
                    <a:cubicBezTo>
                      <a:pt x="673" y="222"/>
                      <a:pt x="652" y="169"/>
                      <a:pt x="610" y="126"/>
                    </a:cubicBezTo>
                    <a:cubicBezTo>
                      <a:pt x="526" y="53"/>
                      <a:pt x="431" y="0"/>
                      <a:pt x="3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071" name="Google Shape;1071;p10"/>
              <p:cNvSpPr/>
              <p:nvPr/>
            </p:nvSpPr>
            <p:spPr>
              <a:xfrm>
                <a:off x="3606550" y="448850"/>
                <a:ext cx="16825" cy="16325"/>
              </a:xfrm>
              <a:custGeom>
                <a:avLst/>
                <a:gdLst/>
                <a:ahLst/>
                <a:cxnLst/>
                <a:rect l="l" t="t" r="r" b="b"/>
                <a:pathLst>
                  <a:path w="673" h="653" extrusionOk="0">
                    <a:moveTo>
                      <a:pt x="284" y="1"/>
                    </a:moveTo>
                    <a:cubicBezTo>
                      <a:pt x="199" y="1"/>
                      <a:pt x="136" y="43"/>
                      <a:pt x="94" y="117"/>
                    </a:cubicBezTo>
                    <a:cubicBezTo>
                      <a:pt x="84" y="148"/>
                      <a:pt x="63" y="180"/>
                      <a:pt x="52" y="222"/>
                    </a:cubicBezTo>
                    <a:cubicBezTo>
                      <a:pt x="0" y="337"/>
                      <a:pt x="42" y="484"/>
                      <a:pt x="126" y="558"/>
                    </a:cubicBezTo>
                    <a:cubicBezTo>
                      <a:pt x="147" y="568"/>
                      <a:pt x="157" y="579"/>
                      <a:pt x="178" y="589"/>
                    </a:cubicBezTo>
                    <a:cubicBezTo>
                      <a:pt x="242" y="631"/>
                      <a:pt x="305" y="652"/>
                      <a:pt x="379" y="652"/>
                    </a:cubicBezTo>
                    <a:lnTo>
                      <a:pt x="431" y="652"/>
                    </a:lnTo>
                    <a:cubicBezTo>
                      <a:pt x="505" y="642"/>
                      <a:pt x="568" y="600"/>
                      <a:pt x="610" y="526"/>
                    </a:cubicBezTo>
                    <a:cubicBezTo>
                      <a:pt x="652" y="453"/>
                      <a:pt x="673" y="369"/>
                      <a:pt x="673" y="285"/>
                    </a:cubicBezTo>
                    <a:cubicBezTo>
                      <a:pt x="673" y="222"/>
                      <a:pt x="652" y="169"/>
                      <a:pt x="610" y="127"/>
                    </a:cubicBezTo>
                    <a:cubicBezTo>
                      <a:pt x="526" y="43"/>
                      <a:pt x="431" y="1"/>
                      <a:pt x="3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1072" name="Google Shape;1072;p10"/>
          <p:cNvGrpSpPr/>
          <p:nvPr/>
        </p:nvGrpSpPr>
        <p:grpSpPr>
          <a:xfrm>
            <a:off x="8448473" y="1329934"/>
            <a:ext cx="550752" cy="826241"/>
            <a:chOff x="-27" y="-1109906"/>
            <a:chExt cx="244074" cy="244753"/>
          </a:xfrm>
        </p:grpSpPr>
        <p:sp>
          <p:nvSpPr>
            <p:cNvPr id="1073" name="Google Shape;1073;p10"/>
            <p:cNvSpPr/>
            <p:nvPr/>
          </p:nvSpPr>
          <p:spPr>
            <a:xfrm rot="-5400000">
              <a:off x="-373" y="-1109526"/>
              <a:ext cx="244745" cy="243999"/>
            </a:xfrm>
            <a:custGeom>
              <a:avLst/>
              <a:gdLst/>
              <a:ahLst/>
              <a:cxnLst/>
              <a:rect l="l" t="t" r="r" b="b"/>
              <a:pathLst>
                <a:path w="3280" h="3270" extrusionOk="0">
                  <a:moveTo>
                    <a:pt x="1703" y="3206"/>
                  </a:moveTo>
                  <a:lnTo>
                    <a:pt x="1703" y="2891"/>
                  </a:lnTo>
                  <a:lnTo>
                    <a:pt x="1882" y="3112"/>
                  </a:lnTo>
                  <a:cubicBezTo>
                    <a:pt x="1903" y="3133"/>
                    <a:pt x="1935" y="3143"/>
                    <a:pt x="1966" y="3122"/>
                  </a:cubicBezTo>
                  <a:cubicBezTo>
                    <a:pt x="1988" y="3101"/>
                    <a:pt x="1998" y="3059"/>
                    <a:pt x="1977" y="3038"/>
                  </a:cubicBezTo>
                  <a:lnTo>
                    <a:pt x="1703" y="2713"/>
                  </a:lnTo>
                  <a:lnTo>
                    <a:pt x="1703" y="2702"/>
                  </a:lnTo>
                  <a:lnTo>
                    <a:pt x="1703" y="1777"/>
                  </a:lnTo>
                  <a:lnTo>
                    <a:pt x="2355" y="2428"/>
                  </a:lnTo>
                  <a:lnTo>
                    <a:pt x="2355" y="2439"/>
                  </a:lnTo>
                  <a:lnTo>
                    <a:pt x="2355" y="2439"/>
                  </a:lnTo>
                  <a:lnTo>
                    <a:pt x="2397" y="2860"/>
                  </a:lnTo>
                  <a:cubicBezTo>
                    <a:pt x="2397" y="2891"/>
                    <a:pt x="2429" y="2912"/>
                    <a:pt x="2460" y="2912"/>
                  </a:cubicBezTo>
                  <a:cubicBezTo>
                    <a:pt x="2492" y="2912"/>
                    <a:pt x="2513" y="2881"/>
                    <a:pt x="2513" y="2849"/>
                  </a:cubicBezTo>
                  <a:lnTo>
                    <a:pt x="2492" y="2565"/>
                  </a:lnTo>
                  <a:lnTo>
                    <a:pt x="2712" y="2786"/>
                  </a:lnTo>
                  <a:cubicBezTo>
                    <a:pt x="2733" y="2818"/>
                    <a:pt x="2775" y="2818"/>
                    <a:pt x="2796" y="2786"/>
                  </a:cubicBezTo>
                  <a:cubicBezTo>
                    <a:pt x="2817" y="2765"/>
                    <a:pt x="2817" y="2734"/>
                    <a:pt x="2796" y="2702"/>
                  </a:cubicBezTo>
                  <a:lnTo>
                    <a:pt x="2576" y="2481"/>
                  </a:lnTo>
                  <a:lnTo>
                    <a:pt x="2859" y="2512"/>
                  </a:lnTo>
                  <a:cubicBezTo>
                    <a:pt x="2891" y="2512"/>
                    <a:pt x="2912" y="2491"/>
                    <a:pt x="2923" y="2460"/>
                  </a:cubicBezTo>
                  <a:cubicBezTo>
                    <a:pt x="2923" y="2418"/>
                    <a:pt x="2902" y="2397"/>
                    <a:pt x="2870" y="2386"/>
                  </a:cubicBezTo>
                  <a:lnTo>
                    <a:pt x="2450" y="2344"/>
                  </a:lnTo>
                  <a:lnTo>
                    <a:pt x="2439" y="2344"/>
                  </a:lnTo>
                  <a:lnTo>
                    <a:pt x="1787" y="1693"/>
                  </a:lnTo>
                  <a:lnTo>
                    <a:pt x="2712" y="1693"/>
                  </a:lnTo>
                  <a:lnTo>
                    <a:pt x="2723" y="1693"/>
                  </a:lnTo>
                  <a:lnTo>
                    <a:pt x="3039" y="1966"/>
                  </a:lnTo>
                  <a:cubicBezTo>
                    <a:pt x="3070" y="1987"/>
                    <a:pt x="3102" y="1987"/>
                    <a:pt x="3123" y="1956"/>
                  </a:cubicBezTo>
                  <a:cubicBezTo>
                    <a:pt x="3144" y="1935"/>
                    <a:pt x="3144" y="1893"/>
                    <a:pt x="3123" y="1872"/>
                  </a:cubicBezTo>
                  <a:lnTo>
                    <a:pt x="2902" y="1693"/>
                  </a:lnTo>
                  <a:lnTo>
                    <a:pt x="3217" y="1693"/>
                  </a:lnTo>
                  <a:cubicBezTo>
                    <a:pt x="3249" y="1693"/>
                    <a:pt x="3280" y="1661"/>
                    <a:pt x="3280" y="1630"/>
                  </a:cubicBezTo>
                  <a:cubicBezTo>
                    <a:pt x="3280" y="1598"/>
                    <a:pt x="3249" y="1577"/>
                    <a:pt x="3217" y="1577"/>
                  </a:cubicBezTo>
                  <a:lnTo>
                    <a:pt x="2902" y="1577"/>
                  </a:lnTo>
                  <a:lnTo>
                    <a:pt x="3123" y="1388"/>
                  </a:lnTo>
                  <a:cubicBezTo>
                    <a:pt x="3144" y="1367"/>
                    <a:pt x="3144" y="1335"/>
                    <a:pt x="3123" y="1314"/>
                  </a:cubicBezTo>
                  <a:cubicBezTo>
                    <a:pt x="3102" y="1283"/>
                    <a:pt x="3070" y="1283"/>
                    <a:pt x="3039" y="1304"/>
                  </a:cubicBezTo>
                  <a:lnTo>
                    <a:pt x="2723" y="1566"/>
                  </a:lnTo>
                  <a:cubicBezTo>
                    <a:pt x="2712" y="1566"/>
                    <a:pt x="2712" y="1566"/>
                    <a:pt x="2712" y="1577"/>
                  </a:cubicBezTo>
                  <a:lnTo>
                    <a:pt x="1787" y="1577"/>
                  </a:lnTo>
                  <a:lnTo>
                    <a:pt x="2439" y="915"/>
                  </a:lnTo>
                  <a:lnTo>
                    <a:pt x="2450" y="915"/>
                  </a:lnTo>
                  <a:lnTo>
                    <a:pt x="2870" y="873"/>
                  </a:lnTo>
                  <a:cubicBezTo>
                    <a:pt x="2902" y="873"/>
                    <a:pt x="2923" y="842"/>
                    <a:pt x="2923" y="810"/>
                  </a:cubicBezTo>
                  <a:cubicBezTo>
                    <a:pt x="2912" y="779"/>
                    <a:pt x="2891" y="758"/>
                    <a:pt x="2859" y="758"/>
                  </a:cubicBezTo>
                  <a:lnTo>
                    <a:pt x="2576" y="789"/>
                  </a:lnTo>
                  <a:lnTo>
                    <a:pt x="2796" y="557"/>
                  </a:lnTo>
                  <a:cubicBezTo>
                    <a:pt x="2817" y="536"/>
                    <a:pt x="2817" y="494"/>
                    <a:pt x="2796" y="473"/>
                  </a:cubicBezTo>
                  <a:cubicBezTo>
                    <a:pt x="2775" y="452"/>
                    <a:pt x="2733" y="452"/>
                    <a:pt x="2712" y="473"/>
                  </a:cubicBezTo>
                  <a:lnTo>
                    <a:pt x="2492" y="705"/>
                  </a:lnTo>
                  <a:lnTo>
                    <a:pt x="2513" y="421"/>
                  </a:lnTo>
                  <a:cubicBezTo>
                    <a:pt x="2513" y="389"/>
                    <a:pt x="2492" y="358"/>
                    <a:pt x="2460" y="358"/>
                  </a:cubicBezTo>
                  <a:cubicBezTo>
                    <a:pt x="2429" y="347"/>
                    <a:pt x="2397" y="379"/>
                    <a:pt x="2397" y="410"/>
                  </a:cubicBezTo>
                  <a:lnTo>
                    <a:pt x="2355" y="821"/>
                  </a:lnTo>
                  <a:lnTo>
                    <a:pt x="2355" y="831"/>
                  </a:lnTo>
                  <a:lnTo>
                    <a:pt x="2355" y="831"/>
                  </a:lnTo>
                  <a:lnTo>
                    <a:pt x="1703" y="1493"/>
                  </a:lnTo>
                  <a:lnTo>
                    <a:pt x="1703" y="557"/>
                  </a:lnTo>
                  <a:lnTo>
                    <a:pt x="1703" y="557"/>
                  </a:lnTo>
                  <a:lnTo>
                    <a:pt x="1977" y="232"/>
                  </a:lnTo>
                  <a:cubicBezTo>
                    <a:pt x="1998" y="200"/>
                    <a:pt x="1988" y="169"/>
                    <a:pt x="1966" y="148"/>
                  </a:cubicBezTo>
                  <a:cubicBezTo>
                    <a:pt x="1935" y="127"/>
                    <a:pt x="1903" y="127"/>
                    <a:pt x="1882" y="158"/>
                  </a:cubicBezTo>
                  <a:lnTo>
                    <a:pt x="1703" y="379"/>
                  </a:lnTo>
                  <a:lnTo>
                    <a:pt x="1703" y="53"/>
                  </a:lnTo>
                  <a:cubicBezTo>
                    <a:pt x="1703" y="22"/>
                    <a:pt x="1672" y="1"/>
                    <a:pt x="1640" y="1"/>
                  </a:cubicBezTo>
                  <a:cubicBezTo>
                    <a:pt x="1609" y="1"/>
                    <a:pt x="1577" y="22"/>
                    <a:pt x="1577" y="53"/>
                  </a:cubicBezTo>
                  <a:lnTo>
                    <a:pt x="1577" y="379"/>
                  </a:lnTo>
                  <a:lnTo>
                    <a:pt x="1399" y="158"/>
                  </a:lnTo>
                  <a:cubicBezTo>
                    <a:pt x="1378" y="127"/>
                    <a:pt x="1346" y="127"/>
                    <a:pt x="1315" y="148"/>
                  </a:cubicBezTo>
                  <a:cubicBezTo>
                    <a:pt x="1304" y="158"/>
                    <a:pt x="1294" y="179"/>
                    <a:pt x="1294" y="190"/>
                  </a:cubicBezTo>
                  <a:cubicBezTo>
                    <a:pt x="1294" y="211"/>
                    <a:pt x="1294" y="221"/>
                    <a:pt x="1304" y="232"/>
                  </a:cubicBezTo>
                  <a:lnTo>
                    <a:pt x="1577" y="557"/>
                  </a:lnTo>
                  <a:lnTo>
                    <a:pt x="1577" y="557"/>
                  </a:lnTo>
                  <a:lnTo>
                    <a:pt x="1577" y="1493"/>
                  </a:lnTo>
                  <a:lnTo>
                    <a:pt x="925" y="831"/>
                  </a:lnTo>
                  <a:lnTo>
                    <a:pt x="925" y="821"/>
                  </a:lnTo>
                  <a:lnTo>
                    <a:pt x="883" y="410"/>
                  </a:lnTo>
                  <a:cubicBezTo>
                    <a:pt x="883" y="379"/>
                    <a:pt x="852" y="347"/>
                    <a:pt x="820" y="358"/>
                  </a:cubicBezTo>
                  <a:cubicBezTo>
                    <a:pt x="789" y="358"/>
                    <a:pt x="768" y="379"/>
                    <a:pt x="768" y="410"/>
                  </a:cubicBezTo>
                  <a:lnTo>
                    <a:pt x="768" y="421"/>
                  </a:lnTo>
                  <a:lnTo>
                    <a:pt x="789" y="705"/>
                  </a:lnTo>
                  <a:lnTo>
                    <a:pt x="568" y="473"/>
                  </a:lnTo>
                  <a:cubicBezTo>
                    <a:pt x="547" y="452"/>
                    <a:pt x="505" y="452"/>
                    <a:pt x="484" y="473"/>
                  </a:cubicBezTo>
                  <a:cubicBezTo>
                    <a:pt x="474" y="484"/>
                    <a:pt x="463" y="505"/>
                    <a:pt x="463" y="515"/>
                  </a:cubicBezTo>
                  <a:cubicBezTo>
                    <a:pt x="463" y="536"/>
                    <a:pt x="474" y="547"/>
                    <a:pt x="484" y="557"/>
                  </a:cubicBezTo>
                  <a:lnTo>
                    <a:pt x="705" y="789"/>
                  </a:lnTo>
                  <a:lnTo>
                    <a:pt x="421" y="758"/>
                  </a:lnTo>
                  <a:cubicBezTo>
                    <a:pt x="390" y="758"/>
                    <a:pt x="358" y="779"/>
                    <a:pt x="358" y="810"/>
                  </a:cubicBezTo>
                  <a:lnTo>
                    <a:pt x="358" y="821"/>
                  </a:lnTo>
                  <a:cubicBezTo>
                    <a:pt x="358" y="852"/>
                    <a:pt x="379" y="873"/>
                    <a:pt x="411" y="873"/>
                  </a:cubicBezTo>
                  <a:lnTo>
                    <a:pt x="831" y="915"/>
                  </a:lnTo>
                  <a:lnTo>
                    <a:pt x="841" y="915"/>
                  </a:lnTo>
                  <a:lnTo>
                    <a:pt x="1493" y="1577"/>
                  </a:lnTo>
                  <a:lnTo>
                    <a:pt x="568" y="1577"/>
                  </a:lnTo>
                  <a:cubicBezTo>
                    <a:pt x="568" y="1566"/>
                    <a:pt x="568" y="1566"/>
                    <a:pt x="558" y="1566"/>
                  </a:cubicBezTo>
                  <a:lnTo>
                    <a:pt x="232" y="1304"/>
                  </a:lnTo>
                  <a:cubicBezTo>
                    <a:pt x="211" y="1283"/>
                    <a:pt x="169" y="1283"/>
                    <a:pt x="159" y="1314"/>
                  </a:cubicBezTo>
                  <a:cubicBezTo>
                    <a:pt x="148" y="1325"/>
                    <a:pt x="138" y="1335"/>
                    <a:pt x="138" y="1346"/>
                  </a:cubicBezTo>
                  <a:cubicBezTo>
                    <a:pt x="138" y="1367"/>
                    <a:pt x="148" y="1377"/>
                    <a:pt x="159" y="1388"/>
                  </a:cubicBezTo>
                  <a:lnTo>
                    <a:pt x="379" y="1577"/>
                  </a:lnTo>
                  <a:lnTo>
                    <a:pt x="64" y="1577"/>
                  </a:lnTo>
                  <a:cubicBezTo>
                    <a:pt x="33" y="1577"/>
                    <a:pt x="1" y="1598"/>
                    <a:pt x="1" y="1630"/>
                  </a:cubicBezTo>
                  <a:cubicBezTo>
                    <a:pt x="1" y="1661"/>
                    <a:pt x="33" y="1693"/>
                    <a:pt x="64" y="1693"/>
                  </a:cubicBezTo>
                  <a:lnTo>
                    <a:pt x="379" y="1693"/>
                  </a:lnTo>
                  <a:lnTo>
                    <a:pt x="159" y="1872"/>
                  </a:lnTo>
                  <a:cubicBezTo>
                    <a:pt x="148" y="1882"/>
                    <a:pt x="138" y="1903"/>
                    <a:pt x="138" y="1924"/>
                  </a:cubicBezTo>
                  <a:cubicBezTo>
                    <a:pt x="138" y="1935"/>
                    <a:pt x="148" y="1945"/>
                    <a:pt x="159" y="1956"/>
                  </a:cubicBezTo>
                  <a:cubicBezTo>
                    <a:pt x="169" y="1987"/>
                    <a:pt x="211" y="1987"/>
                    <a:pt x="232" y="1966"/>
                  </a:cubicBezTo>
                  <a:lnTo>
                    <a:pt x="558" y="1693"/>
                  </a:lnTo>
                  <a:lnTo>
                    <a:pt x="568" y="1693"/>
                  </a:lnTo>
                  <a:lnTo>
                    <a:pt x="1493" y="1693"/>
                  </a:lnTo>
                  <a:lnTo>
                    <a:pt x="841" y="2344"/>
                  </a:lnTo>
                  <a:lnTo>
                    <a:pt x="831" y="2344"/>
                  </a:lnTo>
                  <a:lnTo>
                    <a:pt x="411" y="2386"/>
                  </a:lnTo>
                  <a:cubicBezTo>
                    <a:pt x="379" y="2397"/>
                    <a:pt x="358" y="2418"/>
                    <a:pt x="358" y="2449"/>
                  </a:cubicBezTo>
                  <a:lnTo>
                    <a:pt x="358" y="2460"/>
                  </a:lnTo>
                  <a:cubicBezTo>
                    <a:pt x="358" y="2491"/>
                    <a:pt x="390" y="2512"/>
                    <a:pt x="421" y="2512"/>
                  </a:cubicBezTo>
                  <a:lnTo>
                    <a:pt x="705" y="2481"/>
                  </a:lnTo>
                  <a:lnTo>
                    <a:pt x="484" y="2702"/>
                  </a:lnTo>
                  <a:cubicBezTo>
                    <a:pt x="474" y="2713"/>
                    <a:pt x="463" y="2734"/>
                    <a:pt x="463" y="2744"/>
                  </a:cubicBezTo>
                  <a:cubicBezTo>
                    <a:pt x="463" y="2765"/>
                    <a:pt x="474" y="2776"/>
                    <a:pt x="484" y="2786"/>
                  </a:cubicBezTo>
                  <a:cubicBezTo>
                    <a:pt x="505" y="2818"/>
                    <a:pt x="547" y="2818"/>
                    <a:pt x="568" y="2786"/>
                  </a:cubicBezTo>
                  <a:lnTo>
                    <a:pt x="789" y="2565"/>
                  </a:lnTo>
                  <a:lnTo>
                    <a:pt x="768" y="2849"/>
                  </a:lnTo>
                  <a:lnTo>
                    <a:pt x="768" y="2860"/>
                  </a:lnTo>
                  <a:cubicBezTo>
                    <a:pt x="768" y="2881"/>
                    <a:pt x="789" y="2912"/>
                    <a:pt x="820" y="2912"/>
                  </a:cubicBezTo>
                  <a:cubicBezTo>
                    <a:pt x="852" y="2912"/>
                    <a:pt x="883" y="2891"/>
                    <a:pt x="883" y="2860"/>
                  </a:cubicBezTo>
                  <a:lnTo>
                    <a:pt x="925" y="2439"/>
                  </a:lnTo>
                  <a:lnTo>
                    <a:pt x="925" y="2439"/>
                  </a:lnTo>
                  <a:lnTo>
                    <a:pt x="1577" y="1777"/>
                  </a:lnTo>
                  <a:lnTo>
                    <a:pt x="1577" y="2702"/>
                  </a:lnTo>
                  <a:lnTo>
                    <a:pt x="1577" y="2713"/>
                  </a:lnTo>
                  <a:lnTo>
                    <a:pt x="1304" y="3038"/>
                  </a:lnTo>
                  <a:cubicBezTo>
                    <a:pt x="1294" y="3049"/>
                    <a:pt x="1294" y="3059"/>
                    <a:pt x="1294" y="3070"/>
                  </a:cubicBezTo>
                  <a:cubicBezTo>
                    <a:pt x="1294" y="3091"/>
                    <a:pt x="1304" y="3112"/>
                    <a:pt x="1315" y="3122"/>
                  </a:cubicBezTo>
                  <a:cubicBezTo>
                    <a:pt x="1346" y="3143"/>
                    <a:pt x="1378" y="3133"/>
                    <a:pt x="1399" y="3112"/>
                  </a:cubicBezTo>
                  <a:lnTo>
                    <a:pt x="1577" y="2891"/>
                  </a:lnTo>
                  <a:lnTo>
                    <a:pt x="1577" y="3206"/>
                  </a:lnTo>
                  <a:cubicBezTo>
                    <a:pt x="1577" y="3238"/>
                    <a:pt x="1609" y="3269"/>
                    <a:pt x="1640" y="3269"/>
                  </a:cubicBezTo>
                  <a:cubicBezTo>
                    <a:pt x="1672" y="3269"/>
                    <a:pt x="1703" y="3238"/>
                    <a:pt x="1703" y="3206"/>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1074" name="Google Shape;1074;p10"/>
            <p:cNvGrpSpPr/>
            <p:nvPr/>
          </p:nvGrpSpPr>
          <p:grpSpPr>
            <a:xfrm>
              <a:off x="-27" y="-1109906"/>
              <a:ext cx="244074" cy="244745"/>
              <a:chOff x="3521125" y="583675"/>
              <a:chExt cx="81775" cy="82000"/>
            </a:xfrm>
          </p:grpSpPr>
          <p:sp>
            <p:nvSpPr>
              <p:cNvPr id="1075" name="Google Shape;1075;p10"/>
              <p:cNvSpPr/>
              <p:nvPr/>
            </p:nvSpPr>
            <p:spPr>
              <a:xfrm>
                <a:off x="3560550" y="583675"/>
                <a:ext cx="2925" cy="82000"/>
              </a:xfrm>
              <a:custGeom>
                <a:avLst/>
                <a:gdLst/>
                <a:ahLst/>
                <a:cxnLst/>
                <a:rect l="l" t="t" r="r" b="b"/>
                <a:pathLst>
                  <a:path w="117" h="3280" extrusionOk="0">
                    <a:moveTo>
                      <a:pt x="63" y="0"/>
                    </a:moveTo>
                    <a:cubicBezTo>
                      <a:pt x="21" y="0"/>
                      <a:pt x="0" y="31"/>
                      <a:pt x="0" y="63"/>
                    </a:cubicBezTo>
                    <a:lnTo>
                      <a:pt x="0" y="3216"/>
                    </a:lnTo>
                    <a:cubicBezTo>
                      <a:pt x="0" y="3247"/>
                      <a:pt x="21" y="3279"/>
                      <a:pt x="63" y="3279"/>
                    </a:cubicBezTo>
                    <a:cubicBezTo>
                      <a:pt x="95" y="3279"/>
                      <a:pt x="116" y="3247"/>
                      <a:pt x="116" y="3216"/>
                    </a:cubicBezTo>
                    <a:lnTo>
                      <a:pt x="116" y="63"/>
                    </a:lnTo>
                    <a:cubicBezTo>
                      <a:pt x="116" y="31"/>
                      <a:pt x="95" y="0"/>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076" name="Google Shape;1076;p10"/>
              <p:cNvSpPr/>
              <p:nvPr/>
            </p:nvSpPr>
            <p:spPr>
              <a:xfrm>
                <a:off x="3553200" y="587200"/>
                <a:ext cx="10000" cy="11200"/>
              </a:xfrm>
              <a:custGeom>
                <a:avLst/>
                <a:gdLst/>
                <a:ahLst/>
                <a:cxnLst/>
                <a:rect l="l" t="t" r="r" b="b"/>
                <a:pathLst>
                  <a:path w="400" h="448" extrusionOk="0">
                    <a:moveTo>
                      <a:pt x="74" y="0"/>
                    </a:moveTo>
                    <a:cubicBezTo>
                      <a:pt x="58" y="0"/>
                      <a:pt x="43" y="6"/>
                      <a:pt x="32" y="16"/>
                    </a:cubicBezTo>
                    <a:cubicBezTo>
                      <a:pt x="0" y="37"/>
                      <a:pt x="0" y="69"/>
                      <a:pt x="21" y="100"/>
                    </a:cubicBezTo>
                    <a:lnTo>
                      <a:pt x="284" y="427"/>
                    </a:lnTo>
                    <a:cubicBezTo>
                      <a:pt x="294" y="437"/>
                      <a:pt x="315" y="448"/>
                      <a:pt x="336" y="448"/>
                    </a:cubicBezTo>
                    <a:cubicBezTo>
                      <a:pt x="347" y="448"/>
                      <a:pt x="357" y="437"/>
                      <a:pt x="368" y="427"/>
                    </a:cubicBezTo>
                    <a:cubicBezTo>
                      <a:pt x="400" y="406"/>
                      <a:pt x="400" y="374"/>
                      <a:pt x="378" y="343"/>
                    </a:cubicBezTo>
                    <a:lnTo>
                      <a:pt x="116" y="16"/>
                    </a:lnTo>
                    <a:cubicBezTo>
                      <a:pt x="106" y="6"/>
                      <a:pt x="90" y="0"/>
                      <a:pt x="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077" name="Google Shape;1077;p10"/>
              <p:cNvSpPr/>
              <p:nvPr/>
            </p:nvSpPr>
            <p:spPr>
              <a:xfrm>
                <a:off x="3560825" y="587200"/>
                <a:ext cx="10000" cy="11200"/>
              </a:xfrm>
              <a:custGeom>
                <a:avLst/>
                <a:gdLst/>
                <a:ahLst/>
                <a:cxnLst/>
                <a:rect l="l" t="t" r="r" b="b"/>
                <a:pathLst>
                  <a:path w="400" h="448" extrusionOk="0">
                    <a:moveTo>
                      <a:pt x="326" y="0"/>
                    </a:moveTo>
                    <a:cubicBezTo>
                      <a:pt x="310" y="0"/>
                      <a:pt x="294" y="6"/>
                      <a:pt x="284" y="16"/>
                    </a:cubicBezTo>
                    <a:lnTo>
                      <a:pt x="21" y="343"/>
                    </a:lnTo>
                    <a:cubicBezTo>
                      <a:pt x="0" y="374"/>
                      <a:pt x="0" y="406"/>
                      <a:pt x="31" y="427"/>
                    </a:cubicBezTo>
                    <a:cubicBezTo>
                      <a:pt x="42" y="437"/>
                      <a:pt x="52" y="448"/>
                      <a:pt x="63" y="448"/>
                    </a:cubicBezTo>
                    <a:cubicBezTo>
                      <a:pt x="84" y="448"/>
                      <a:pt x="105" y="437"/>
                      <a:pt x="116" y="427"/>
                    </a:cubicBezTo>
                    <a:lnTo>
                      <a:pt x="379" y="100"/>
                    </a:lnTo>
                    <a:cubicBezTo>
                      <a:pt x="400" y="69"/>
                      <a:pt x="400" y="37"/>
                      <a:pt x="368" y="16"/>
                    </a:cubicBezTo>
                    <a:cubicBezTo>
                      <a:pt x="357" y="6"/>
                      <a:pt x="342" y="0"/>
                      <a:pt x="3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078" name="Google Shape;1078;p10"/>
              <p:cNvSpPr/>
              <p:nvPr/>
            </p:nvSpPr>
            <p:spPr>
              <a:xfrm>
                <a:off x="3553200" y="651100"/>
                <a:ext cx="10000" cy="11150"/>
              </a:xfrm>
              <a:custGeom>
                <a:avLst/>
                <a:gdLst/>
                <a:ahLst/>
                <a:cxnLst/>
                <a:rect l="l" t="t" r="r" b="b"/>
                <a:pathLst>
                  <a:path w="400" h="446" extrusionOk="0">
                    <a:moveTo>
                      <a:pt x="331" y="0"/>
                    </a:moveTo>
                    <a:cubicBezTo>
                      <a:pt x="314" y="0"/>
                      <a:pt x="296" y="8"/>
                      <a:pt x="284" y="25"/>
                    </a:cubicBezTo>
                    <a:lnTo>
                      <a:pt x="21" y="351"/>
                    </a:lnTo>
                    <a:cubicBezTo>
                      <a:pt x="0" y="372"/>
                      <a:pt x="0" y="414"/>
                      <a:pt x="32" y="435"/>
                    </a:cubicBezTo>
                    <a:cubicBezTo>
                      <a:pt x="42" y="435"/>
                      <a:pt x="53" y="445"/>
                      <a:pt x="63" y="445"/>
                    </a:cubicBezTo>
                    <a:cubicBezTo>
                      <a:pt x="84" y="445"/>
                      <a:pt x="105" y="435"/>
                      <a:pt x="116" y="424"/>
                    </a:cubicBezTo>
                    <a:lnTo>
                      <a:pt x="378" y="99"/>
                    </a:lnTo>
                    <a:cubicBezTo>
                      <a:pt x="400" y="67"/>
                      <a:pt x="400" y="36"/>
                      <a:pt x="368" y="15"/>
                    </a:cubicBezTo>
                    <a:cubicBezTo>
                      <a:pt x="359" y="5"/>
                      <a:pt x="345" y="0"/>
                      <a:pt x="3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079" name="Google Shape;1079;p10"/>
              <p:cNvSpPr/>
              <p:nvPr/>
            </p:nvSpPr>
            <p:spPr>
              <a:xfrm>
                <a:off x="3560825" y="651100"/>
                <a:ext cx="10000" cy="11150"/>
              </a:xfrm>
              <a:custGeom>
                <a:avLst/>
                <a:gdLst/>
                <a:ahLst/>
                <a:cxnLst/>
                <a:rect l="l" t="t" r="r" b="b"/>
                <a:pathLst>
                  <a:path w="400" h="446" extrusionOk="0">
                    <a:moveTo>
                      <a:pt x="69" y="0"/>
                    </a:moveTo>
                    <a:cubicBezTo>
                      <a:pt x="55" y="0"/>
                      <a:pt x="41" y="5"/>
                      <a:pt x="31" y="15"/>
                    </a:cubicBezTo>
                    <a:cubicBezTo>
                      <a:pt x="0" y="36"/>
                      <a:pt x="0" y="67"/>
                      <a:pt x="21" y="99"/>
                    </a:cubicBezTo>
                    <a:lnTo>
                      <a:pt x="284" y="424"/>
                    </a:lnTo>
                    <a:cubicBezTo>
                      <a:pt x="305" y="435"/>
                      <a:pt x="316" y="445"/>
                      <a:pt x="337" y="445"/>
                    </a:cubicBezTo>
                    <a:cubicBezTo>
                      <a:pt x="347" y="445"/>
                      <a:pt x="358" y="435"/>
                      <a:pt x="368" y="435"/>
                    </a:cubicBezTo>
                    <a:cubicBezTo>
                      <a:pt x="400" y="414"/>
                      <a:pt x="400" y="372"/>
                      <a:pt x="379" y="351"/>
                    </a:cubicBezTo>
                    <a:lnTo>
                      <a:pt x="116" y="25"/>
                    </a:lnTo>
                    <a:cubicBezTo>
                      <a:pt x="104" y="8"/>
                      <a:pt x="86" y="0"/>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080" name="Google Shape;1080;p10"/>
              <p:cNvSpPr/>
              <p:nvPr/>
            </p:nvSpPr>
            <p:spPr>
              <a:xfrm>
                <a:off x="3521125" y="623075"/>
                <a:ext cx="81775" cy="3175"/>
              </a:xfrm>
              <a:custGeom>
                <a:avLst/>
                <a:gdLst/>
                <a:ahLst/>
                <a:cxnLst/>
                <a:rect l="l" t="t" r="r" b="b"/>
                <a:pathLst>
                  <a:path w="3271" h="127" extrusionOk="0">
                    <a:moveTo>
                      <a:pt x="64" y="1"/>
                    </a:moveTo>
                    <a:cubicBezTo>
                      <a:pt x="22" y="1"/>
                      <a:pt x="1" y="32"/>
                      <a:pt x="1" y="64"/>
                    </a:cubicBezTo>
                    <a:cubicBezTo>
                      <a:pt x="1" y="95"/>
                      <a:pt x="22" y="127"/>
                      <a:pt x="64" y="127"/>
                    </a:cubicBezTo>
                    <a:lnTo>
                      <a:pt x="3217" y="127"/>
                    </a:lnTo>
                    <a:cubicBezTo>
                      <a:pt x="3249" y="127"/>
                      <a:pt x="3270" y="95"/>
                      <a:pt x="3270" y="64"/>
                    </a:cubicBezTo>
                    <a:cubicBezTo>
                      <a:pt x="3270" y="32"/>
                      <a:pt x="3249" y="1"/>
                      <a:pt x="32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081" name="Google Shape;1081;p10"/>
              <p:cNvSpPr/>
              <p:nvPr/>
            </p:nvSpPr>
            <p:spPr>
              <a:xfrm>
                <a:off x="3524275" y="623725"/>
                <a:ext cx="11600" cy="9625"/>
              </a:xfrm>
              <a:custGeom>
                <a:avLst/>
                <a:gdLst/>
                <a:ahLst/>
                <a:cxnLst/>
                <a:rect l="l" t="t" r="r" b="b"/>
                <a:pathLst>
                  <a:path w="464" h="385" extrusionOk="0">
                    <a:moveTo>
                      <a:pt x="400" y="1"/>
                    </a:moveTo>
                    <a:cubicBezTo>
                      <a:pt x="385" y="1"/>
                      <a:pt x="369" y="6"/>
                      <a:pt x="358" y="17"/>
                    </a:cubicBezTo>
                    <a:lnTo>
                      <a:pt x="33" y="279"/>
                    </a:lnTo>
                    <a:cubicBezTo>
                      <a:pt x="1" y="300"/>
                      <a:pt x="1" y="342"/>
                      <a:pt x="22" y="363"/>
                    </a:cubicBezTo>
                    <a:cubicBezTo>
                      <a:pt x="33" y="374"/>
                      <a:pt x="54" y="384"/>
                      <a:pt x="64" y="384"/>
                    </a:cubicBezTo>
                    <a:cubicBezTo>
                      <a:pt x="85" y="384"/>
                      <a:pt x="96" y="384"/>
                      <a:pt x="106" y="374"/>
                    </a:cubicBezTo>
                    <a:lnTo>
                      <a:pt x="432" y="101"/>
                    </a:lnTo>
                    <a:cubicBezTo>
                      <a:pt x="453" y="80"/>
                      <a:pt x="463" y="48"/>
                      <a:pt x="442" y="17"/>
                    </a:cubicBezTo>
                    <a:cubicBezTo>
                      <a:pt x="432" y="6"/>
                      <a:pt x="416" y="1"/>
                      <a:pt x="4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082" name="Google Shape;1082;p10"/>
              <p:cNvSpPr/>
              <p:nvPr/>
            </p:nvSpPr>
            <p:spPr>
              <a:xfrm>
                <a:off x="3524275" y="616100"/>
                <a:ext cx="11600" cy="9625"/>
              </a:xfrm>
              <a:custGeom>
                <a:avLst/>
                <a:gdLst/>
                <a:ahLst/>
                <a:cxnLst/>
                <a:rect l="l" t="t" r="r" b="b"/>
                <a:pathLst>
                  <a:path w="464" h="385" extrusionOk="0">
                    <a:moveTo>
                      <a:pt x="64" y="1"/>
                    </a:moveTo>
                    <a:cubicBezTo>
                      <a:pt x="48" y="1"/>
                      <a:pt x="32" y="6"/>
                      <a:pt x="22" y="16"/>
                    </a:cubicBezTo>
                    <a:cubicBezTo>
                      <a:pt x="1" y="48"/>
                      <a:pt x="1" y="79"/>
                      <a:pt x="33" y="101"/>
                    </a:cubicBezTo>
                    <a:lnTo>
                      <a:pt x="358" y="374"/>
                    </a:lnTo>
                    <a:cubicBezTo>
                      <a:pt x="369" y="385"/>
                      <a:pt x="379" y="385"/>
                      <a:pt x="390" y="385"/>
                    </a:cubicBezTo>
                    <a:cubicBezTo>
                      <a:pt x="411" y="385"/>
                      <a:pt x="432" y="374"/>
                      <a:pt x="442" y="364"/>
                    </a:cubicBezTo>
                    <a:cubicBezTo>
                      <a:pt x="463" y="332"/>
                      <a:pt x="453" y="301"/>
                      <a:pt x="432" y="280"/>
                    </a:cubicBezTo>
                    <a:lnTo>
                      <a:pt x="106" y="16"/>
                    </a:lnTo>
                    <a:cubicBezTo>
                      <a:pt x="96" y="6"/>
                      <a:pt x="8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083" name="Google Shape;1083;p10"/>
              <p:cNvSpPr/>
              <p:nvPr/>
            </p:nvSpPr>
            <p:spPr>
              <a:xfrm>
                <a:off x="3588150" y="623725"/>
                <a:ext cx="11575" cy="9625"/>
              </a:xfrm>
              <a:custGeom>
                <a:avLst/>
                <a:gdLst/>
                <a:ahLst/>
                <a:cxnLst/>
                <a:rect l="l" t="t" r="r" b="b"/>
                <a:pathLst>
                  <a:path w="463" h="385" extrusionOk="0">
                    <a:moveTo>
                      <a:pt x="64" y="1"/>
                    </a:moveTo>
                    <a:cubicBezTo>
                      <a:pt x="48" y="1"/>
                      <a:pt x="32" y="6"/>
                      <a:pt x="21" y="17"/>
                    </a:cubicBezTo>
                    <a:cubicBezTo>
                      <a:pt x="0" y="48"/>
                      <a:pt x="11" y="80"/>
                      <a:pt x="32" y="101"/>
                    </a:cubicBezTo>
                    <a:lnTo>
                      <a:pt x="358" y="374"/>
                    </a:lnTo>
                    <a:cubicBezTo>
                      <a:pt x="368" y="384"/>
                      <a:pt x="379" y="384"/>
                      <a:pt x="400" y="384"/>
                    </a:cubicBezTo>
                    <a:cubicBezTo>
                      <a:pt x="410" y="384"/>
                      <a:pt x="431" y="374"/>
                      <a:pt x="442" y="363"/>
                    </a:cubicBezTo>
                    <a:cubicBezTo>
                      <a:pt x="463" y="342"/>
                      <a:pt x="463" y="300"/>
                      <a:pt x="431" y="279"/>
                    </a:cubicBezTo>
                    <a:lnTo>
                      <a:pt x="106" y="17"/>
                    </a:lnTo>
                    <a:cubicBezTo>
                      <a:pt x="95" y="6"/>
                      <a:pt x="79"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084" name="Google Shape;1084;p10"/>
              <p:cNvSpPr/>
              <p:nvPr/>
            </p:nvSpPr>
            <p:spPr>
              <a:xfrm>
                <a:off x="3588150" y="616100"/>
                <a:ext cx="11575" cy="9625"/>
              </a:xfrm>
              <a:custGeom>
                <a:avLst/>
                <a:gdLst/>
                <a:ahLst/>
                <a:cxnLst/>
                <a:rect l="l" t="t" r="r" b="b"/>
                <a:pathLst>
                  <a:path w="463" h="385" extrusionOk="0">
                    <a:moveTo>
                      <a:pt x="400" y="1"/>
                    </a:moveTo>
                    <a:cubicBezTo>
                      <a:pt x="384" y="1"/>
                      <a:pt x="368" y="6"/>
                      <a:pt x="358" y="16"/>
                    </a:cubicBezTo>
                    <a:lnTo>
                      <a:pt x="32" y="280"/>
                    </a:lnTo>
                    <a:cubicBezTo>
                      <a:pt x="11" y="301"/>
                      <a:pt x="0" y="332"/>
                      <a:pt x="21" y="364"/>
                    </a:cubicBezTo>
                    <a:cubicBezTo>
                      <a:pt x="32" y="374"/>
                      <a:pt x="53" y="385"/>
                      <a:pt x="74" y="385"/>
                    </a:cubicBezTo>
                    <a:cubicBezTo>
                      <a:pt x="85" y="385"/>
                      <a:pt x="95" y="385"/>
                      <a:pt x="106" y="374"/>
                    </a:cubicBezTo>
                    <a:lnTo>
                      <a:pt x="431" y="101"/>
                    </a:lnTo>
                    <a:cubicBezTo>
                      <a:pt x="463" y="79"/>
                      <a:pt x="463" y="48"/>
                      <a:pt x="442" y="16"/>
                    </a:cubicBezTo>
                    <a:cubicBezTo>
                      <a:pt x="431" y="6"/>
                      <a:pt x="416" y="1"/>
                      <a:pt x="4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085" name="Google Shape;1085;p10"/>
              <p:cNvSpPr/>
              <p:nvPr/>
            </p:nvSpPr>
            <p:spPr>
              <a:xfrm>
                <a:off x="3532450" y="595350"/>
                <a:ext cx="59125" cy="58750"/>
              </a:xfrm>
              <a:custGeom>
                <a:avLst/>
                <a:gdLst/>
                <a:ahLst/>
                <a:cxnLst/>
                <a:rect l="l" t="t" r="r" b="b"/>
                <a:pathLst>
                  <a:path w="2365" h="2350" extrusionOk="0">
                    <a:moveTo>
                      <a:pt x="67" y="1"/>
                    </a:moveTo>
                    <a:cubicBezTo>
                      <a:pt x="53" y="1"/>
                      <a:pt x="37" y="6"/>
                      <a:pt x="21" y="17"/>
                    </a:cubicBezTo>
                    <a:cubicBezTo>
                      <a:pt x="0" y="38"/>
                      <a:pt x="0" y="80"/>
                      <a:pt x="21" y="101"/>
                    </a:cubicBezTo>
                    <a:lnTo>
                      <a:pt x="2260" y="2329"/>
                    </a:lnTo>
                    <a:cubicBezTo>
                      <a:pt x="2270" y="2339"/>
                      <a:pt x="2281" y="2350"/>
                      <a:pt x="2302" y="2350"/>
                    </a:cubicBezTo>
                    <a:cubicBezTo>
                      <a:pt x="2313" y="2350"/>
                      <a:pt x="2323" y="2339"/>
                      <a:pt x="2344" y="2329"/>
                    </a:cubicBezTo>
                    <a:cubicBezTo>
                      <a:pt x="2365" y="2308"/>
                      <a:pt x="2365" y="2266"/>
                      <a:pt x="2344" y="2245"/>
                    </a:cubicBezTo>
                    <a:lnTo>
                      <a:pt x="105" y="17"/>
                    </a:lnTo>
                    <a:cubicBezTo>
                      <a:pt x="95" y="6"/>
                      <a:pt x="82"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086" name="Google Shape;1086;p10"/>
              <p:cNvSpPr/>
              <p:nvPr/>
            </p:nvSpPr>
            <p:spPr>
              <a:xfrm>
                <a:off x="3529825" y="602825"/>
                <a:ext cx="13675" cy="3975"/>
              </a:xfrm>
              <a:custGeom>
                <a:avLst/>
                <a:gdLst/>
                <a:ahLst/>
                <a:cxnLst/>
                <a:rect l="l" t="t" r="r" b="b"/>
                <a:pathLst>
                  <a:path w="547" h="159" extrusionOk="0">
                    <a:moveTo>
                      <a:pt x="73" y="1"/>
                    </a:moveTo>
                    <a:cubicBezTo>
                      <a:pt x="42" y="1"/>
                      <a:pt x="10" y="22"/>
                      <a:pt x="10" y="54"/>
                    </a:cubicBezTo>
                    <a:cubicBezTo>
                      <a:pt x="0" y="85"/>
                      <a:pt x="31" y="117"/>
                      <a:pt x="63" y="117"/>
                    </a:cubicBezTo>
                    <a:lnTo>
                      <a:pt x="484" y="159"/>
                    </a:lnTo>
                    <a:cubicBezTo>
                      <a:pt x="515" y="159"/>
                      <a:pt x="547" y="138"/>
                      <a:pt x="547" y="106"/>
                    </a:cubicBezTo>
                    <a:cubicBezTo>
                      <a:pt x="547" y="75"/>
                      <a:pt x="526" y="43"/>
                      <a:pt x="494" y="43"/>
                    </a:cubicBezTo>
                    <a:lnTo>
                      <a:pt x="7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087" name="Google Shape;1087;p10"/>
              <p:cNvSpPr/>
              <p:nvPr/>
            </p:nvSpPr>
            <p:spPr>
              <a:xfrm>
                <a:off x="3540050" y="592600"/>
                <a:ext cx="4225" cy="13400"/>
              </a:xfrm>
              <a:custGeom>
                <a:avLst/>
                <a:gdLst/>
                <a:ahLst/>
                <a:cxnLst/>
                <a:rect l="l" t="t" r="r" b="b"/>
                <a:pathLst>
                  <a:path w="169" h="536" extrusionOk="0">
                    <a:moveTo>
                      <a:pt x="54" y="0"/>
                    </a:moveTo>
                    <a:cubicBezTo>
                      <a:pt x="22" y="10"/>
                      <a:pt x="1" y="31"/>
                      <a:pt x="1" y="63"/>
                    </a:cubicBezTo>
                    <a:lnTo>
                      <a:pt x="43" y="484"/>
                    </a:lnTo>
                    <a:cubicBezTo>
                      <a:pt x="43" y="515"/>
                      <a:pt x="75" y="536"/>
                      <a:pt x="106" y="536"/>
                    </a:cubicBezTo>
                    <a:cubicBezTo>
                      <a:pt x="138" y="536"/>
                      <a:pt x="169" y="505"/>
                      <a:pt x="159" y="473"/>
                    </a:cubicBezTo>
                    <a:lnTo>
                      <a:pt x="127" y="53"/>
                    </a:lnTo>
                    <a:cubicBezTo>
                      <a:pt x="117" y="21"/>
                      <a:pt x="85" y="0"/>
                      <a:pt x="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088" name="Google Shape;1088;p10"/>
              <p:cNvSpPr/>
              <p:nvPr/>
            </p:nvSpPr>
            <p:spPr>
              <a:xfrm>
                <a:off x="3579750" y="643300"/>
                <a:ext cx="4225" cy="13425"/>
              </a:xfrm>
              <a:custGeom>
                <a:avLst/>
                <a:gdLst/>
                <a:ahLst/>
                <a:cxnLst/>
                <a:rect l="l" t="t" r="r" b="b"/>
                <a:pathLst>
                  <a:path w="169" h="537" extrusionOk="0">
                    <a:moveTo>
                      <a:pt x="63" y="1"/>
                    </a:moveTo>
                    <a:cubicBezTo>
                      <a:pt x="31" y="1"/>
                      <a:pt x="0" y="32"/>
                      <a:pt x="10" y="64"/>
                    </a:cubicBezTo>
                    <a:lnTo>
                      <a:pt x="52" y="484"/>
                    </a:lnTo>
                    <a:cubicBezTo>
                      <a:pt x="52" y="516"/>
                      <a:pt x="73" y="537"/>
                      <a:pt x="105" y="537"/>
                    </a:cubicBezTo>
                    <a:lnTo>
                      <a:pt x="115" y="537"/>
                    </a:lnTo>
                    <a:cubicBezTo>
                      <a:pt x="147" y="537"/>
                      <a:pt x="168" y="505"/>
                      <a:pt x="168" y="474"/>
                    </a:cubicBezTo>
                    <a:lnTo>
                      <a:pt x="126" y="53"/>
                    </a:lnTo>
                    <a:cubicBezTo>
                      <a:pt x="126" y="22"/>
                      <a:pt x="94" y="1"/>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089" name="Google Shape;1089;p10"/>
              <p:cNvSpPr/>
              <p:nvPr/>
            </p:nvSpPr>
            <p:spPr>
              <a:xfrm>
                <a:off x="3580525" y="642525"/>
                <a:ext cx="13675" cy="3950"/>
              </a:xfrm>
              <a:custGeom>
                <a:avLst/>
                <a:gdLst/>
                <a:ahLst/>
                <a:cxnLst/>
                <a:rect l="l" t="t" r="r" b="b"/>
                <a:pathLst>
                  <a:path w="547" h="158" extrusionOk="0">
                    <a:moveTo>
                      <a:pt x="63" y="0"/>
                    </a:moveTo>
                    <a:cubicBezTo>
                      <a:pt x="32" y="0"/>
                      <a:pt x="11" y="21"/>
                      <a:pt x="0" y="53"/>
                    </a:cubicBezTo>
                    <a:cubicBezTo>
                      <a:pt x="0" y="84"/>
                      <a:pt x="21" y="116"/>
                      <a:pt x="53" y="127"/>
                    </a:cubicBezTo>
                    <a:lnTo>
                      <a:pt x="474" y="158"/>
                    </a:lnTo>
                    <a:lnTo>
                      <a:pt x="484" y="158"/>
                    </a:lnTo>
                    <a:cubicBezTo>
                      <a:pt x="516" y="158"/>
                      <a:pt x="537" y="137"/>
                      <a:pt x="537" y="106"/>
                    </a:cubicBezTo>
                    <a:cubicBezTo>
                      <a:pt x="547" y="74"/>
                      <a:pt x="516" y="42"/>
                      <a:pt x="484" y="42"/>
                    </a:cubicBezTo>
                    <a:lnTo>
                      <a:pt x="6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090" name="Google Shape;1090;p10"/>
              <p:cNvSpPr/>
              <p:nvPr/>
            </p:nvSpPr>
            <p:spPr>
              <a:xfrm>
                <a:off x="3532450" y="595350"/>
                <a:ext cx="59125" cy="58750"/>
              </a:xfrm>
              <a:custGeom>
                <a:avLst/>
                <a:gdLst/>
                <a:ahLst/>
                <a:cxnLst/>
                <a:rect l="l" t="t" r="r" b="b"/>
                <a:pathLst>
                  <a:path w="2365" h="2350" extrusionOk="0">
                    <a:moveTo>
                      <a:pt x="2298" y="1"/>
                    </a:moveTo>
                    <a:cubicBezTo>
                      <a:pt x="2283" y="1"/>
                      <a:pt x="2270" y="6"/>
                      <a:pt x="2260" y="17"/>
                    </a:cubicBezTo>
                    <a:lnTo>
                      <a:pt x="21" y="2245"/>
                    </a:lnTo>
                    <a:cubicBezTo>
                      <a:pt x="0" y="2266"/>
                      <a:pt x="0" y="2308"/>
                      <a:pt x="21" y="2329"/>
                    </a:cubicBezTo>
                    <a:cubicBezTo>
                      <a:pt x="42" y="2339"/>
                      <a:pt x="52" y="2350"/>
                      <a:pt x="63" y="2350"/>
                    </a:cubicBezTo>
                    <a:cubicBezTo>
                      <a:pt x="84" y="2350"/>
                      <a:pt x="94" y="2339"/>
                      <a:pt x="105" y="2329"/>
                    </a:cubicBezTo>
                    <a:lnTo>
                      <a:pt x="2344" y="101"/>
                    </a:lnTo>
                    <a:cubicBezTo>
                      <a:pt x="2365" y="80"/>
                      <a:pt x="2365" y="38"/>
                      <a:pt x="2344" y="17"/>
                    </a:cubicBezTo>
                    <a:cubicBezTo>
                      <a:pt x="2328" y="6"/>
                      <a:pt x="2312" y="1"/>
                      <a:pt x="22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091" name="Google Shape;1091;p10"/>
              <p:cNvSpPr/>
              <p:nvPr/>
            </p:nvSpPr>
            <p:spPr>
              <a:xfrm>
                <a:off x="3540050" y="643300"/>
                <a:ext cx="4225" cy="13425"/>
              </a:xfrm>
              <a:custGeom>
                <a:avLst/>
                <a:gdLst/>
                <a:ahLst/>
                <a:cxnLst/>
                <a:rect l="l" t="t" r="r" b="b"/>
                <a:pathLst>
                  <a:path w="169" h="537" extrusionOk="0">
                    <a:moveTo>
                      <a:pt x="106" y="1"/>
                    </a:moveTo>
                    <a:cubicBezTo>
                      <a:pt x="75" y="1"/>
                      <a:pt x="43" y="22"/>
                      <a:pt x="43" y="53"/>
                    </a:cubicBezTo>
                    <a:lnTo>
                      <a:pt x="1" y="474"/>
                    </a:lnTo>
                    <a:cubicBezTo>
                      <a:pt x="1" y="505"/>
                      <a:pt x="22" y="537"/>
                      <a:pt x="54" y="537"/>
                    </a:cubicBezTo>
                    <a:lnTo>
                      <a:pt x="64" y="537"/>
                    </a:lnTo>
                    <a:cubicBezTo>
                      <a:pt x="96" y="537"/>
                      <a:pt x="117" y="516"/>
                      <a:pt x="127" y="484"/>
                    </a:cubicBezTo>
                    <a:lnTo>
                      <a:pt x="159" y="64"/>
                    </a:lnTo>
                    <a:cubicBezTo>
                      <a:pt x="169" y="32"/>
                      <a:pt x="138" y="1"/>
                      <a:pt x="1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092" name="Google Shape;1092;p10"/>
              <p:cNvSpPr/>
              <p:nvPr/>
            </p:nvSpPr>
            <p:spPr>
              <a:xfrm>
                <a:off x="3529825" y="642525"/>
                <a:ext cx="13675" cy="3950"/>
              </a:xfrm>
              <a:custGeom>
                <a:avLst/>
                <a:gdLst/>
                <a:ahLst/>
                <a:cxnLst/>
                <a:rect l="l" t="t" r="r" b="b"/>
                <a:pathLst>
                  <a:path w="547" h="158" extrusionOk="0">
                    <a:moveTo>
                      <a:pt x="484" y="0"/>
                    </a:moveTo>
                    <a:lnTo>
                      <a:pt x="63" y="42"/>
                    </a:lnTo>
                    <a:cubicBezTo>
                      <a:pt x="31" y="42"/>
                      <a:pt x="0" y="74"/>
                      <a:pt x="10" y="106"/>
                    </a:cubicBezTo>
                    <a:cubicBezTo>
                      <a:pt x="10" y="137"/>
                      <a:pt x="31" y="158"/>
                      <a:pt x="63" y="158"/>
                    </a:cubicBezTo>
                    <a:lnTo>
                      <a:pt x="73" y="158"/>
                    </a:lnTo>
                    <a:lnTo>
                      <a:pt x="494" y="127"/>
                    </a:lnTo>
                    <a:cubicBezTo>
                      <a:pt x="526" y="116"/>
                      <a:pt x="547" y="95"/>
                      <a:pt x="547" y="53"/>
                    </a:cubicBezTo>
                    <a:cubicBezTo>
                      <a:pt x="536" y="21"/>
                      <a:pt x="515" y="0"/>
                      <a:pt x="4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093" name="Google Shape;1093;p10"/>
              <p:cNvSpPr/>
              <p:nvPr/>
            </p:nvSpPr>
            <p:spPr>
              <a:xfrm>
                <a:off x="3580525" y="602825"/>
                <a:ext cx="13675" cy="3975"/>
              </a:xfrm>
              <a:custGeom>
                <a:avLst/>
                <a:gdLst/>
                <a:ahLst/>
                <a:cxnLst/>
                <a:rect l="l" t="t" r="r" b="b"/>
                <a:pathLst>
                  <a:path w="547" h="159" extrusionOk="0">
                    <a:moveTo>
                      <a:pt x="474" y="1"/>
                    </a:moveTo>
                    <a:lnTo>
                      <a:pt x="53" y="43"/>
                    </a:lnTo>
                    <a:cubicBezTo>
                      <a:pt x="21" y="43"/>
                      <a:pt x="0" y="75"/>
                      <a:pt x="0" y="106"/>
                    </a:cubicBezTo>
                    <a:cubicBezTo>
                      <a:pt x="11" y="138"/>
                      <a:pt x="32" y="159"/>
                      <a:pt x="63" y="159"/>
                    </a:cubicBezTo>
                    <a:lnTo>
                      <a:pt x="484" y="117"/>
                    </a:lnTo>
                    <a:cubicBezTo>
                      <a:pt x="516" y="117"/>
                      <a:pt x="547" y="85"/>
                      <a:pt x="537" y="54"/>
                    </a:cubicBezTo>
                    <a:cubicBezTo>
                      <a:pt x="537" y="22"/>
                      <a:pt x="505" y="1"/>
                      <a:pt x="4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094" name="Google Shape;1094;p10"/>
              <p:cNvSpPr/>
              <p:nvPr/>
            </p:nvSpPr>
            <p:spPr>
              <a:xfrm>
                <a:off x="3579750" y="592600"/>
                <a:ext cx="4225" cy="13400"/>
              </a:xfrm>
              <a:custGeom>
                <a:avLst/>
                <a:gdLst/>
                <a:ahLst/>
                <a:cxnLst/>
                <a:rect l="l" t="t" r="r" b="b"/>
                <a:pathLst>
                  <a:path w="169" h="536" extrusionOk="0">
                    <a:moveTo>
                      <a:pt x="115" y="0"/>
                    </a:moveTo>
                    <a:cubicBezTo>
                      <a:pt x="84" y="0"/>
                      <a:pt x="52" y="21"/>
                      <a:pt x="52" y="53"/>
                    </a:cubicBezTo>
                    <a:lnTo>
                      <a:pt x="10" y="473"/>
                    </a:lnTo>
                    <a:cubicBezTo>
                      <a:pt x="0" y="505"/>
                      <a:pt x="31" y="536"/>
                      <a:pt x="63" y="536"/>
                    </a:cubicBezTo>
                    <a:cubicBezTo>
                      <a:pt x="94" y="536"/>
                      <a:pt x="126" y="515"/>
                      <a:pt x="126" y="484"/>
                    </a:cubicBezTo>
                    <a:lnTo>
                      <a:pt x="168" y="63"/>
                    </a:lnTo>
                    <a:cubicBezTo>
                      <a:pt x="168" y="31"/>
                      <a:pt x="147" y="10"/>
                      <a:pt x="1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1095" name="Google Shape;1095;p10"/>
          <p:cNvGrpSpPr/>
          <p:nvPr/>
        </p:nvGrpSpPr>
        <p:grpSpPr>
          <a:xfrm>
            <a:off x="1100078" y="279666"/>
            <a:ext cx="174004" cy="277363"/>
            <a:chOff x="3797575" y="537425"/>
            <a:chExt cx="23925" cy="25500"/>
          </a:xfrm>
        </p:grpSpPr>
        <p:sp>
          <p:nvSpPr>
            <p:cNvPr id="1096" name="Google Shape;1096;p10"/>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097" name="Google Shape;1097;p10"/>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098" name="Google Shape;1098;p10"/>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1099" name="Google Shape;1099;p10"/>
          <p:cNvGrpSpPr/>
          <p:nvPr/>
        </p:nvGrpSpPr>
        <p:grpSpPr>
          <a:xfrm flipH="1">
            <a:off x="8362793" y="-200699"/>
            <a:ext cx="1036500" cy="1238122"/>
            <a:chOff x="3568700" y="2891825"/>
            <a:chExt cx="267775" cy="213800"/>
          </a:xfrm>
        </p:grpSpPr>
        <p:sp>
          <p:nvSpPr>
            <p:cNvPr id="1100" name="Google Shape;1100;p10"/>
            <p:cNvSpPr/>
            <p:nvPr/>
          </p:nvSpPr>
          <p:spPr>
            <a:xfrm>
              <a:off x="3619150" y="2891825"/>
              <a:ext cx="217325" cy="213800"/>
            </a:xfrm>
            <a:custGeom>
              <a:avLst/>
              <a:gdLst/>
              <a:ahLst/>
              <a:cxnLst/>
              <a:rect l="l" t="t" r="r" b="b"/>
              <a:pathLst>
                <a:path w="8693" h="8552" extrusionOk="0">
                  <a:moveTo>
                    <a:pt x="968" y="0"/>
                  </a:moveTo>
                  <a:cubicBezTo>
                    <a:pt x="557" y="357"/>
                    <a:pt x="410" y="620"/>
                    <a:pt x="1" y="977"/>
                  </a:cubicBezTo>
                  <a:cubicBezTo>
                    <a:pt x="494" y="3184"/>
                    <a:pt x="1367" y="5497"/>
                    <a:pt x="2197" y="7599"/>
                  </a:cubicBezTo>
                  <a:cubicBezTo>
                    <a:pt x="2302" y="7883"/>
                    <a:pt x="2428" y="8177"/>
                    <a:pt x="2660" y="8367"/>
                  </a:cubicBezTo>
                  <a:cubicBezTo>
                    <a:pt x="2793" y="8482"/>
                    <a:pt x="2975" y="8551"/>
                    <a:pt x="3148" y="8551"/>
                  </a:cubicBezTo>
                  <a:cubicBezTo>
                    <a:pt x="3275" y="8551"/>
                    <a:pt x="3397" y="8514"/>
                    <a:pt x="3490" y="8430"/>
                  </a:cubicBezTo>
                  <a:cubicBezTo>
                    <a:pt x="3732" y="8220"/>
                    <a:pt x="3711" y="7851"/>
                    <a:pt x="3658" y="7536"/>
                  </a:cubicBezTo>
                  <a:cubicBezTo>
                    <a:pt x="3469" y="6475"/>
                    <a:pt x="3122" y="5445"/>
                    <a:pt x="2575" y="4509"/>
                  </a:cubicBezTo>
                  <a:lnTo>
                    <a:pt x="2575" y="4509"/>
                  </a:lnTo>
                  <a:cubicBezTo>
                    <a:pt x="3269" y="5676"/>
                    <a:pt x="4068" y="6779"/>
                    <a:pt x="4972" y="7788"/>
                  </a:cubicBezTo>
                  <a:cubicBezTo>
                    <a:pt x="5130" y="7956"/>
                    <a:pt x="5298" y="8135"/>
                    <a:pt x="5508" y="8241"/>
                  </a:cubicBezTo>
                  <a:cubicBezTo>
                    <a:pt x="5614" y="8291"/>
                    <a:pt x="5729" y="8319"/>
                    <a:pt x="5841" y="8319"/>
                  </a:cubicBezTo>
                  <a:cubicBezTo>
                    <a:pt x="5963" y="8319"/>
                    <a:pt x="6082" y="8285"/>
                    <a:pt x="6181" y="8209"/>
                  </a:cubicBezTo>
                  <a:cubicBezTo>
                    <a:pt x="6496" y="7956"/>
                    <a:pt x="6391" y="7463"/>
                    <a:pt x="6233" y="7094"/>
                  </a:cubicBezTo>
                  <a:cubicBezTo>
                    <a:pt x="5622" y="5689"/>
                    <a:pt x="4662" y="4427"/>
                    <a:pt x="3471" y="3458"/>
                  </a:cubicBezTo>
                  <a:lnTo>
                    <a:pt x="3471" y="3458"/>
                  </a:lnTo>
                  <a:cubicBezTo>
                    <a:pt x="4602" y="4295"/>
                    <a:pt x="5772" y="5070"/>
                    <a:pt x="6980" y="5791"/>
                  </a:cubicBezTo>
                  <a:cubicBezTo>
                    <a:pt x="7254" y="5951"/>
                    <a:pt x="7572" y="6111"/>
                    <a:pt x="7875" y="6111"/>
                  </a:cubicBezTo>
                  <a:cubicBezTo>
                    <a:pt x="7990" y="6111"/>
                    <a:pt x="8102" y="6088"/>
                    <a:pt x="8209" y="6033"/>
                  </a:cubicBezTo>
                  <a:cubicBezTo>
                    <a:pt x="8545" y="5854"/>
                    <a:pt x="8662" y="5392"/>
                    <a:pt x="8545" y="5013"/>
                  </a:cubicBezTo>
                  <a:cubicBezTo>
                    <a:pt x="8440" y="4646"/>
                    <a:pt x="8157" y="4352"/>
                    <a:pt x="7863" y="4099"/>
                  </a:cubicBezTo>
                  <a:cubicBezTo>
                    <a:pt x="6686" y="3100"/>
                    <a:pt x="5224" y="2491"/>
                    <a:pt x="3785" y="1923"/>
                  </a:cubicBezTo>
                  <a:lnTo>
                    <a:pt x="3785" y="1923"/>
                  </a:lnTo>
                  <a:cubicBezTo>
                    <a:pt x="4902" y="2357"/>
                    <a:pt x="6091" y="2570"/>
                    <a:pt x="7285" y="2570"/>
                  </a:cubicBezTo>
                  <a:cubicBezTo>
                    <a:pt x="7394" y="2570"/>
                    <a:pt x="7502" y="2568"/>
                    <a:pt x="7610" y="2565"/>
                  </a:cubicBezTo>
                  <a:cubicBezTo>
                    <a:pt x="7842" y="2554"/>
                    <a:pt x="8083" y="2533"/>
                    <a:pt x="8293" y="2439"/>
                  </a:cubicBezTo>
                  <a:cubicBezTo>
                    <a:pt x="8503" y="2334"/>
                    <a:pt x="8683" y="2123"/>
                    <a:pt x="8683" y="1892"/>
                  </a:cubicBezTo>
                  <a:cubicBezTo>
                    <a:pt x="8693" y="1493"/>
                    <a:pt x="8230" y="1261"/>
                    <a:pt x="7852" y="1135"/>
                  </a:cubicBezTo>
                  <a:cubicBezTo>
                    <a:pt x="5876" y="515"/>
                    <a:pt x="3038" y="94"/>
                    <a:pt x="9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101" name="Google Shape;1101;p10"/>
            <p:cNvSpPr/>
            <p:nvPr/>
          </p:nvSpPr>
          <p:spPr>
            <a:xfrm>
              <a:off x="3679600" y="2918350"/>
              <a:ext cx="142175" cy="22900"/>
            </a:xfrm>
            <a:custGeom>
              <a:avLst/>
              <a:gdLst/>
              <a:ahLst/>
              <a:cxnLst/>
              <a:rect l="l" t="t" r="r" b="b"/>
              <a:pathLst>
                <a:path w="5687" h="916" extrusionOk="0">
                  <a:moveTo>
                    <a:pt x="0" y="0"/>
                  </a:moveTo>
                  <a:lnTo>
                    <a:pt x="0" y="32"/>
                  </a:lnTo>
                  <a:cubicBezTo>
                    <a:pt x="1850" y="526"/>
                    <a:pt x="3763" y="820"/>
                    <a:pt x="5686" y="915"/>
                  </a:cubicBezTo>
                  <a:lnTo>
                    <a:pt x="5686" y="883"/>
                  </a:lnTo>
                  <a:cubicBezTo>
                    <a:pt x="3773" y="789"/>
                    <a:pt x="1860" y="49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102" name="Google Shape;1102;p10"/>
            <p:cNvSpPr/>
            <p:nvPr/>
          </p:nvSpPr>
          <p:spPr>
            <a:xfrm>
              <a:off x="3672475" y="2923600"/>
              <a:ext cx="145350" cy="100675"/>
            </a:xfrm>
            <a:custGeom>
              <a:avLst/>
              <a:gdLst/>
              <a:ahLst/>
              <a:cxnLst/>
              <a:rect l="l" t="t" r="r" b="b"/>
              <a:pathLst>
                <a:path w="5814" h="4027" extrusionOk="0">
                  <a:moveTo>
                    <a:pt x="22" y="0"/>
                  </a:moveTo>
                  <a:lnTo>
                    <a:pt x="1" y="32"/>
                  </a:lnTo>
                  <a:cubicBezTo>
                    <a:pt x="1746" y="1609"/>
                    <a:pt x="3701" y="2954"/>
                    <a:pt x="5803" y="4027"/>
                  </a:cubicBezTo>
                  <a:lnTo>
                    <a:pt x="5814" y="3995"/>
                  </a:lnTo>
                  <a:cubicBezTo>
                    <a:pt x="3722" y="2922"/>
                    <a:pt x="1767" y="1577"/>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103" name="Google Shape;1103;p10"/>
            <p:cNvSpPr/>
            <p:nvPr/>
          </p:nvSpPr>
          <p:spPr>
            <a:xfrm>
              <a:off x="3659100" y="2935150"/>
              <a:ext cx="100400" cy="150625"/>
            </a:xfrm>
            <a:custGeom>
              <a:avLst/>
              <a:gdLst/>
              <a:ahLst/>
              <a:cxnLst/>
              <a:rect l="l" t="t" r="r" b="b"/>
              <a:pathLst>
                <a:path w="4016" h="6025" extrusionOk="0">
                  <a:moveTo>
                    <a:pt x="31" y="1"/>
                  </a:moveTo>
                  <a:lnTo>
                    <a:pt x="0" y="22"/>
                  </a:lnTo>
                  <a:cubicBezTo>
                    <a:pt x="1178" y="2114"/>
                    <a:pt x="2523" y="4132"/>
                    <a:pt x="3994" y="6024"/>
                  </a:cubicBezTo>
                  <a:lnTo>
                    <a:pt x="4015" y="6003"/>
                  </a:lnTo>
                  <a:cubicBezTo>
                    <a:pt x="2544" y="4111"/>
                    <a:pt x="1209" y="2093"/>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104" name="Google Shape;1104;p10"/>
            <p:cNvSpPr/>
            <p:nvPr/>
          </p:nvSpPr>
          <p:spPr>
            <a:xfrm>
              <a:off x="3656200" y="2952775"/>
              <a:ext cx="41000" cy="142700"/>
            </a:xfrm>
            <a:custGeom>
              <a:avLst/>
              <a:gdLst/>
              <a:ahLst/>
              <a:cxnLst/>
              <a:rect l="l" t="t" r="r" b="b"/>
              <a:pathLst>
                <a:path w="1640" h="5708" extrusionOk="0">
                  <a:moveTo>
                    <a:pt x="32" y="1"/>
                  </a:moveTo>
                  <a:lnTo>
                    <a:pt x="0" y="11"/>
                  </a:lnTo>
                  <a:lnTo>
                    <a:pt x="1609" y="5708"/>
                  </a:lnTo>
                  <a:lnTo>
                    <a:pt x="1640" y="5697"/>
                  </a:lnTo>
                  <a:lnTo>
                    <a:pt x="3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105" name="Google Shape;1105;p10"/>
            <p:cNvSpPr/>
            <p:nvPr/>
          </p:nvSpPr>
          <p:spPr>
            <a:xfrm>
              <a:off x="3568700" y="2915725"/>
              <a:ext cx="142975" cy="147450"/>
            </a:xfrm>
            <a:custGeom>
              <a:avLst/>
              <a:gdLst/>
              <a:ahLst/>
              <a:cxnLst/>
              <a:rect l="l" t="t" r="r" b="b"/>
              <a:pathLst>
                <a:path w="5719" h="5898" extrusionOk="0">
                  <a:moveTo>
                    <a:pt x="2586" y="0"/>
                  </a:moveTo>
                  <a:cubicBezTo>
                    <a:pt x="2413" y="21"/>
                    <a:pt x="2223" y="21"/>
                    <a:pt x="2034" y="21"/>
                  </a:cubicBezTo>
                  <a:cubicBezTo>
                    <a:pt x="1845" y="21"/>
                    <a:pt x="1656" y="21"/>
                    <a:pt x="1482" y="42"/>
                  </a:cubicBezTo>
                  <a:cubicBezTo>
                    <a:pt x="947" y="1378"/>
                    <a:pt x="410" y="2733"/>
                    <a:pt x="85" y="4131"/>
                  </a:cubicBezTo>
                  <a:cubicBezTo>
                    <a:pt x="43" y="4321"/>
                    <a:pt x="1" y="4520"/>
                    <a:pt x="53" y="4709"/>
                  </a:cubicBezTo>
                  <a:cubicBezTo>
                    <a:pt x="103" y="4887"/>
                    <a:pt x="255" y="5047"/>
                    <a:pt x="439" y="5047"/>
                  </a:cubicBezTo>
                  <a:cubicBezTo>
                    <a:pt x="451" y="5047"/>
                    <a:pt x="462" y="5047"/>
                    <a:pt x="473" y="5045"/>
                  </a:cubicBezTo>
                  <a:cubicBezTo>
                    <a:pt x="673" y="5014"/>
                    <a:pt x="799" y="4814"/>
                    <a:pt x="884" y="4625"/>
                  </a:cubicBezTo>
                  <a:cubicBezTo>
                    <a:pt x="1167" y="4005"/>
                    <a:pt x="1356" y="3332"/>
                    <a:pt x="1409" y="2649"/>
                  </a:cubicBezTo>
                  <a:lnTo>
                    <a:pt x="1409" y="2649"/>
                  </a:lnTo>
                  <a:cubicBezTo>
                    <a:pt x="1346" y="3511"/>
                    <a:pt x="1377" y="4384"/>
                    <a:pt x="1482" y="5235"/>
                  </a:cubicBezTo>
                  <a:cubicBezTo>
                    <a:pt x="1503" y="5393"/>
                    <a:pt x="1524" y="5540"/>
                    <a:pt x="1598" y="5676"/>
                  </a:cubicBezTo>
                  <a:cubicBezTo>
                    <a:pt x="1668" y="5796"/>
                    <a:pt x="1806" y="5898"/>
                    <a:pt x="1946" y="5898"/>
                  </a:cubicBezTo>
                  <a:cubicBezTo>
                    <a:pt x="1953" y="5898"/>
                    <a:pt x="1959" y="5898"/>
                    <a:pt x="1966" y="5897"/>
                  </a:cubicBezTo>
                  <a:cubicBezTo>
                    <a:pt x="2218" y="5876"/>
                    <a:pt x="2344" y="5582"/>
                    <a:pt x="2397" y="5330"/>
                  </a:cubicBezTo>
                  <a:cubicBezTo>
                    <a:pt x="2581" y="4356"/>
                    <a:pt x="2531" y="3341"/>
                    <a:pt x="2249" y="2399"/>
                  </a:cubicBezTo>
                  <a:lnTo>
                    <a:pt x="2249" y="2399"/>
                  </a:lnTo>
                  <a:cubicBezTo>
                    <a:pt x="2545" y="3250"/>
                    <a:pt x="2886" y="4092"/>
                    <a:pt x="3259" y="4909"/>
                  </a:cubicBezTo>
                  <a:cubicBezTo>
                    <a:pt x="3374" y="5161"/>
                    <a:pt x="3542" y="5456"/>
                    <a:pt x="3816" y="5487"/>
                  </a:cubicBezTo>
                  <a:cubicBezTo>
                    <a:pt x="3832" y="5489"/>
                    <a:pt x="3849" y="5490"/>
                    <a:pt x="3865" y="5490"/>
                  </a:cubicBezTo>
                  <a:cubicBezTo>
                    <a:pt x="4089" y="5490"/>
                    <a:pt x="4294" y="5293"/>
                    <a:pt x="4362" y="5077"/>
                  </a:cubicBezTo>
                  <a:cubicBezTo>
                    <a:pt x="4446" y="4835"/>
                    <a:pt x="4394" y="4583"/>
                    <a:pt x="4331" y="4342"/>
                  </a:cubicBezTo>
                  <a:cubicBezTo>
                    <a:pt x="4079" y="3385"/>
                    <a:pt x="3532" y="2544"/>
                    <a:pt x="2975" y="1724"/>
                  </a:cubicBezTo>
                  <a:lnTo>
                    <a:pt x="2975" y="1724"/>
                  </a:lnTo>
                  <a:cubicBezTo>
                    <a:pt x="3448" y="2408"/>
                    <a:pt x="4058" y="2996"/>
                    <a:pt x="4762" y="3448"/>
                  </a:cubicBezTo>
                  <a:cubicBezTo>
                    <a:pt x="4888" y="3522"/>
                    <a:pt x="5025" y="3606"/>
                    <a:pt x="5172" y="3627"/>
                  </a:cubicBezTo>
                  <a:cubicBezTo>
                    <a:pt x="5196" y="3630"/>
                    <a:pt x="5220" y="3632"/>
                    <a:pt x="5245" y="3632"/>
                  </a:cubicBezTo>
                  <a:cubicBezTo>
                    <a:pt x="5371" y="3632"/>
                    <a:pt x="5501" y="3585"/>
                    <a:pt x="5571" y="3480"/>
                  </a:cubicBezTo>
                  <a:cubicBezTo>
                    <a:pt x="5718" y="3269"/>
                    <a:pt x="5560" y="2985"/>
                    <a:pt x="5403" y="2775"/>
                  </a:cubicBezTo>
                  <a:cubicBezTo>
                    <a:pt x="4583" y="1735"/>
                    <a:pt x="3637" y="799"/>
                    <a:pt x="25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106" name="Google Shape;1106;p10"/>
            <p:cNvSpPr/>
            <p:nvPr/>
          </p:nvSpPr>
          <p:spPr>
            <a:xfrm>
              <a:off x="3632550" y="2934900"/>
              <a:ext cx="67300" cy="63875"/>
            </a:xfrm>
            <a:custGeom>
              <a:avLst/>
              <a:gdLst/>
              <a:ahLst/>
              <a:cxnLst/>
              <a:rect l="l" t="t" r="r" b="b"/>
              <a:pathLst>
                <a:path w="2692" h="2555" extrusionOk="0">
                  <a:moveTo>
                    <a:pt x="21" y="1"/>
                  </a:moveTo>
                  <a:lnTo>
                    <a:pt x="0" y="22"/>
                  </a:lnTo>
                  <a:cubicBezTo>
                    <a:pt x="799" y="957"/>
                    <a:pt x="1693" y="1809"/>
                    <a:pt x="2670" y="2555"/>
                  </a:cubicBezTo>
                  <a:lnTo>
                    <a:pt x="2691" y="2523"/>
                  </a:lnTo>
                  <a:cubicBezTo>
                    <a:pt x="1714" y="1788"/>
                    <a:pt x="820" y="936"/>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107" name="Google Shape;1107;p10"/>
            <p:cNvSpPr/>
            <p:nvPr/>
          </p:nvSpPr>
          <p:spPr>
            <a:xfrm>
              <a:off x="3626775" y="2935425"/>
              <a:ext cx="41000" cy="105400"/>
            </a:xfrm>
            <a:custGeom>
              <a:avLst/>
              <a:gdLst/>
              <a:ahLst/>
              <a:cxnLst/>
              <a:rect l="l" t="t" r="r" b="b"/>
              <a:pathLst>
                <a:path w="1640" h="4216" extrusionOk="0">
                  <a:moveTo>
                    <a:pt x="32" y="1"/>
                  </a:moveTo>
                  <a:lnTo>
                    <a:pt x="0" y="11"/>
                  </a:lnTo>
                  <a:cubicBezTo>
                    <a:pt x="357" y="1472"/>
                    <a:pt x="894" y="2891"/>
                    <a:pt x="1609" y="4215"/>
                  </a:cubicBezTo>
                  <a:lnTo>
                    <a:pt x="1640" y="4194"/>
                  </a:lnTo>
                  <a:cubicBezTo>
                    <a:pt x="925" y="2870"/>
                    <a:pt x="389" y="146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108" name="Google Shape;1108;p10"/>
            <p:cNvSpPr/>
            <p:nvPr/>
          </p:nvSpPr>
          <p:spPr>
            <a:xfrm>
              <a:off x="3611800" y="2936750"/>
              <a:ext cx="4750" cy="115100"/>
            </a:xfrm>
            <a:custGeom>
              <a:avLst/>
              <a:gdLst/>
              <a:ahLst/>
              <a:cxnLst/>
              <a:rect l="l" t="t" r="r" b="b"/>
              <a:pathLst>
                <a:path w="190" h="4604" extrusionOk="0">
                  <a:moveTo>
                    <a:pt x="158" y="0"/>
                  </a:moveTo>
                  <a:cubicBezTo>
                    <a:pt x="21" y="1525"/>
                    <a:pt x="0" y="3080"/>
                    <a:pt x="85" y="4604"/>
                  </a:cubicBezTo>
                  <a:lnTo>
                    <a:pt x="116" y="4604"/>
                  </a:lnTo>
                  <a:cubicBezTo>
                    <a:pt x="32" y="3080"/>
                    <a:pt x="53" y="1525"/>
                    <a:pt x="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109" name="Google Shape;1109;p10"/>
            <p:cNvSpPr/>
            <p:nvPr/>
          </p:nvSpPr>
          <p:spPr>
            <a:xfrm>
              <a:off x="3577650" y="2944900"/>
              <a:ext cx="31025" cy="89625"/>
            </a:xfrm>
            <a:custGeom>
              <a:avLst/>
              <a:gdLst/>
              <a:ahLst/>
              <a:cxnLst/>
              <a:rect l="l" t="t" r="r" b="b"/>
              <a:pathLst>
                <a:path w="1241" h="3585" extrusionOk="0">
                  <a:moveTo>
                    <a:pt x="1208" y="0"/>
                  </a:moveTo>
                  <a:lnTo>
                    <a:pt x="0" y="3574"/>
                  </a:lnTo>
                  <a:lnTo>
                    <a:pt x="31" y="3584"/>
                  </a:lnTo>
                  <a:lnTo>
                    <a:pt x="1240" y="10"/>
                  </a:lnTo>
                  <a:lnTo>
                    <a:pt x="120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1110" name="Google Shape;1110;p10"/>
          <p:cNvGrpSpPr/>
          <p:nvPr/>
        </p:nvGrpSpPr>
        <p:grpSpPr>
          <a:xfrm>
            <a:off x="4023926" y="6461471"/>
            <a:ext cx="174004" cy="277363"/>
            <a:chOff x="3797575" y="537425"/>
            <a:chExt cx="23925" cy="25500"/>
          </a:xfrm>
        </p:grpSpPr>
        <p:sp>
          <p:nvSpPr>
            <p:cNvPr id="1111" name="Google Shape;1111;p10"/>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112" name="Google Shape;1112;p10"/>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113" name="Google Shape;1113;p10"/>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sp>
        <p:nvSpPr>
          <p:cNvPr id="1114" name="Google Shape;1114;p10"/>
          <p:cNvSpPr/>
          <p:nvPr/>
        </p:nvSpPr>
        <p:spPr>
          <a:xfrm>
            <a:off x="1338508" y="-2383132"/>
            <a:ext cx="6449559" cy="3565500"/>
          </a:xfrm>
          <a:custGeom>
            <a:avLst/>
            <a:gdLst/>
            <a:ahLst/>
            <a:cxnLst/>
            <a:rect l="l" t="t" r="r" b="b"/>
            <a:pathLst>
              <a:path w="80622" h="29791" extrusionOk="0">
                <a:moveTo>
                  <a:pt x="4775" y="0"/>
                </a:moveTo>
                <a:cubicBezTo>
                  <a:pt x="4775" y="0"/>
                  <a:pt x="1" y="8996"/>
                  <a:pt x="13023" y="10474"/>
                </a:cubicBezTo>
                <a:cubicBezTo>
                  <a:pt x="23627" y="11692"/>
                  <a:pt x="17278" y="22506"/>
                  <a:pt x="28596" y="28466"/>
                </a:cubicBezTo>
                <a:cubicBezTo>
                  <a:pt x="30197" y="29310"/>
                  <a:pt x="32305" y="29790"/>
                  <a:pt x="34648" y="29790"/>
                </a:cubicBezTo>
                <a:cubicBezTo>
                  <a:pt x="40148" y="29790"/>
                  <a:pt x="46941" y="27144"/>
                  <a:pt x="51507" y="20347"/>
                </a:cubicBezTo>
                <a:cubicBezTo>
                  <a:pt x="55077" y="15017"/>
                  <a:pt x="58268" y="12899"/>
                  <a:pt x="63173" y="12899"/>
                </a:cubicBezTo>
                <a:cubicBezTo>
                  <a:pt x="64604" y="12899"/>
                  <a:pt x="66181" y="13079"/>
                  <a:pt x="67957" y="13413"/>
                </a:cubicBezTo>
                <a:cubicBezTo>
                  <a:pt x="68607" y="13536"/>
                  <a:pt x="69226" y="13594"/>
                  <a:pt x="69813" y="13594"/>
                </a:cubicBezTo>
                <a:cubicBezTo>
                  <a:pt x="78819" y="13594"/>
                  <a:pt x="80622" y="0"/>
                  <a:pt x="80622" y="0"/>
                </a:cubicBezTo>
                <a:close/>
              </a:path>
            </a:pathLst>
          </a:custGeom>
          <a:solidFill>
            <a:srgbClr val="ABD6F4">
              <a:alpha val="4884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grpSp>
        <p:nvGrpSpPr>
          <p:cNvPr id="1115" name="Google Shape;1115;p10"/>
          <p:cNvGrpSpPr/>
          <p:nvPr/>
        </p:nvGrpSpPr>
        <p:grpSpPr>
          <a:xfrm rot="-279938" flipH="1">
            <a:off x="8734652" y="3845280"/>
            <a:ext cx="731226" cy="1076813"/>
            <a:chOff x="835464" y="-1658786"/>
            <a:chExt cx="1521591" cy="1497756"/>
          </a:xfrm>
        </p:grpSpPr>
        <p:sp>
          <p:nvSpPr>
            <p:cNvPr id="1116" name="Google Shape;1116;p10"/>
            <p:cNvSpPr/>
            <p:nvPr/>
          </p:nvSpPr>
          <p:spPr>
            <a:xfrm rot="-5400000">
              <a:off x="847331" y="-1670653"/>
              <a:ext cx="1497756" cy="1521490"/>
            </a:xfrm>
            <a:custGeom>
              <a:avLst/>
              <a:gdLst/>
              <a:ahLst/>
              <a:cxnLst/>
              <a:rect l="l" t="t" r="r" b="b"/>
              <a:pathLst>
                <a:path w="5361" h="5446" extrusionOk="0">
                  <a:moveTo>
                    <a:pt x="3006" y="5140"/>
                  </a:moveTo>
                  <a:cubicBezTo>
                    <a:pt x="3006" y="4993"/>
                    <a:pt x="2880" y="4920"/>
                    <a:pt x="2764" y="4920"/>
                  </a:cubicBezTo>
                  <a:cubicBezTo>
                    <a:pt x="2628" y="4415"/>
                    <a:pt x="2502" y="3911"/>
                    <a:pt x="2386" y="3395"/>
                  </a:cubicBezTo>
                  <a:cubicBezTo>
                    <a:pt x="2670" y="3532"/>
                    <a:pt x="2943" y="3680"/>
                    <a:pt x="3217" y="3827"/>
                  </a:cubicBezTo>
                  <a:cubicBezTo>
                    <a:pt x="3206" y="3837"/>
                    <a:pt x="3206" y="3848"/>
                    <a:pt x="3206" y="3858"/>
                  </a:cubicBezTo>
                  <a:cubicBezTo>
                    <a:pt x="3206" y="4058"/>
                    <a:pt x="3521" y="4058"/>
                    <a:pt x="3521" y="3858"/>
                  </a:cubicBezTo>
                  <a:cubicBezTo>
                    <a:pt x="3521" y="3701"/>
                    <a:pt x="3353" y="3669"/>
                    <a:pt x="3259" y="3743"/>
                  </a:cubicBezTo>
                  <a:cubicBezTo>
                    <a:pt x="2964" y="3584"/>
                    <a:pt x="2670" y="3437"/>
                    <a:pt x="2376" y="3290"/>
                  </a:cubicBezTo>
                  <a:lnTo>
                    <a:pt x="2365" y="3290"/>
                  </a:lnTo>
                  <a:cubicBezTo>
                    <a:pt x="2271" y="2902"/>
                    <a:pt x="2187" y="2523"/>
                    <a:pt x="2092" y="2145"/>
                  </a:cubicBezTo>
                  <a:cubicBezTo>
                    <a:pt x="2733" y="2586"/>
                    <a:pt x="3385" y="3007"/>
                    <a:pt x="4036" y="3437"/>
                  </a:cubicBezTo>
                  <a:lnTo>
                    <a:pt x="4036" y="4710"/>
                  </a:lnTo>
                  <a:cubicBezTo>
                    <a:pt x="3973" y="4731"/>
                    <a:pt x="3920" y="4783"/>
                    <a:pt x="3920" y="4878"/>
                  </a:cubicBezTo>
                  <a:cubicBezTo>
                    <a:pt x="3920" y="5109"/>
                    <a:pt x="4299" y="5109"/>
                    <a:pt x="4299" y="4878"/>
                  </a:cubicBezTo>
                  <a:cubicBezTo>
                    <a:pt x="4299" y="4762"/>
                    <a:pt x="4215" y="4699"/>
                    <a:pt x="4131" y="4699"/>
                  </a:cubicBezTo>
                  <a:lnTo>
                    <a:pt x="4131" y="3500"/>
                  </a:lnTo>
                  <a:cubicBezTo>
                    <a:pt x="4394" y="3669"/>
                    <a:pt x="4656" y="3848"/>
                    <a:pt x="4929" y="4016"/>
                  </a:cubicBezTo>
                  <a:cubicBezTo>
                    <a:pt x="4908" y="4047"/>
                    <a:pt x="4898" y="4079"/>
                    <a:pt x="4898" y="4131"/>
                  </a:cubicBezTo>
                  <a:cubicBezTo>
                    <a:pt x="4898" y="4425"/>
                    <a:pt x="5361" y="4425"/>
                    <a:pt x="5361" y="4131"/>
                  </a:cubicBezTo>
                  <a:cubicBezTo>
                    <a:pt x="5361" y="3932"/>
                    <a:pt x="5151" y="3869"/>
                    <a:pt x="5014" y="3932"/>
                  </a:cubicBezTo>
                  <a:cubicBezTo>
                    <a:pt x="4509" y="3606"/>
                    <a:pt x="4005" y="3280"/>
                    <a:pt x="3500" y="2944"/>
                  </a:cubicBezTo>
                  <a:cubicBezTo>
                    <a:pt x="3710" y="2881"/>
                    <a:pt x="3920" y="2849"/>
                    <a:pt x="4142" y="2828"/>
                  </a:cubicBezTo>
                  <a:cubicBezTo>
                    <a:pt x="4152" y="2839"/>
                    <a:pt x="4173" y="2839"/>
                    <a:pt x="4184" y="2828"/>
                  </a:cubicBezTo>
                  <a:cubicBezTo>
                    <a:pt x="4425" y="2807"/>
                    <a:pt x="4677" y="2807"/>
                    <a:pt x="4929" y="2786"/>
                  </a:cubicBezTo>
                  <a:cubicBezTo>
                    <a:pt x="5024" y="2954"/>
                    <a:pt x="5361" y="2923"/>
                    <a:pt x="5361" y="2670"/>
                  </a:cubicBezTo>
                  <a:cubicBezTo>
                    <a:pt x="5361" y="2365"/>
                    <a:pt x="4898" y="2365"/>
                    <a:pt x="4898" y="2670"/>
                  </a:cubicBezTo>
                  <a:lnTo>
                    <a:pt x="4898" y="2692"/>
                  </a:lnTo>
                  <a:cubicBezTo>
                    <a:pt x="4667" y="2713"/>
                    <a:pt x="4436" y="2723"/>
                    <a:pt x="4215" y="2734"/>
                  </a:cubicBezTo>
                  <a:cubicBezTo>
                    <a:pt x="4257" y="2533"/>
                    <a:pt x="4352" y="2334"/>
                    <a:pt x="4446" y="2145"/>
                  </a:cubicBezTo>
                  <a:cubicBezTo>
                    <a:pt x="4530" y="2155"/>
                    <a:pt x="4614" y="2103"/>
                    <a:pt x="4614" y="1998"/>
                  </a:cubicBezTo>
                  <a:cubicBezTo>
                    <a:pt x="4614" y="1798"/>
                    <a:pt x="4299" y="1798"/>
                    <a:pt x="4299" y="1998"/>
                  </a:cubicBezTo>
                  <a:cubicBezTo>
                    <a:pt x="4299" y="2050"/>
                    <a:pt x="4320" y="2092"/>
                    <a:pt x="4352" y="2113"/>
                  </a:cubicBezTo>
                  <a:cubicBezTo>
                    <a:pt x="4257" y="2313"/>
                    <a:pt x="4152" y="2523"/>
                    <a:pt x="4110" y="2744"/>
                  </a:cubicBezTo>
                  <a:cubicBezTo>
                    <a:pt x="3878" y="2765"/>
                    <a:pt x="3637" y="2797"/>
                    <a:pt x="3406" y="2881"/>
                  </a:cubicBezTo>
                  <a:lnTo>
                    <a:pt x="3122" y="2692"/>
                  </a:lnTo>
                  <a:cubicBezTo>
                    <a:pt x="3091" y="2670"/>
                    <a:pt x="3048" y="2639"/>
                    <a:pt x="3006" y="2618"/>
                  </a:cubicBezTo>
                  <a:cubicBezTo>
                    <a:pt x="3248" y="2481"/>
                    <a:pt x="3458" y="2302"/>
                    <a:pt x="3668" y="2113"/>
                  </a:cubicBezTo>
                  <a:cubicBezTo>
                    <a:pt x="3773" y="2155"/>
                    <a:pt x="3920" y="2103"/>
                    <a:pt x="3920" y="1945"/>
                  </a:cubicBezTo>
                  <a:cubicBezTo>
                    <a:pt x="3920" y="1714"/>
                    <a:pt x="3553" y="1714"/>
                    <a:pt x="3553" y="1945"/>
                  </a:cubicBezTo>
                  <a:cubicBezTo>
                    <a:pt x="3553" y="1998"/>
                    <a:pt x="3563" y="2029"/>
                    <a:pt x="3595" y="2061"/>
                  </a:cubicBezTo>
                  <a:cubicBezTo>
                    <a:pt x="3385" y="2239"/>
                    <a:pt x="3185" y="2418"/>
                    <a:pt x="2943" y="2544"/>
                  </a:cubicBezTo>
                  <a:cubicBezTo>
                    <a:pt x="2943" y="2554"/>
                    <a:pt x="2932" y="2554"/>
                    <a:pt x="2932" y="2565"/>
                  </a:cubicBezTo>
                  <a:cubicBezTo>
                    <a:pt x="2323" y="2166"/>
                    <a:pt x="1713" y="1756"/>
                    <a:pt x="1114" y="1335"/>
                  </a:cubicBezTo>
                  <a:cubicBezTo>
                    <a:pt x="1293" y="1325"/>
                    <a:pt x="1461" y="1293"/>
                    <a:pt x="1640" y="1272"/>
                  </a:cubicBezTo>
                  <a:cubicBezTo>
                    <a:pt x="1640" y="1283"/>
                    <a:pt x="1650" y="1293"/>
                    <a:pt x="1661" y="1293"/>
                  </a:cubicBezTo>
                  <a:cubicBezTo>
                    <a:pt x="1944" y="1472"/>
                    <a:pt x="2260" y="1587"/>
                    <a:pt x="2565" y="1714"/>
                  </a:cubicBezTo>
                  <a:lnTo>
                    <a:pt x="2565" y="1725"/>
                  </a:lnTo>
                  <a:cubicBezTo>
                    <a:pt x="2565" y="1924"/>
                    <a:pt x="2880" y="1924"/>
                    <a:pt x="2880" y="1725"/>
                  </a:cubicBezTo>
                  <a:cubicBezTo>
                    <a:pt x="2880" y="1566"/>
                    <a:pt x="2680" y="1524"/>
                    <a:pt x="2596" y="1630"/>
                  </a:cubicBezTo>
                  <a:cubicBezTo>
                    <a:pt x="2313" y="1514"/>
                    <a:pt x="2029" y="1409"/>
                    <a:pt x="1766" y="1251"/>
                  </a:cubicBezTo>
                  <a:cubicBezTo>
                    <a:pt x="2260" y="1178"/>
                    <a:pt x="2754" y="1083"/>
                    <a:pt x="3259" y="1031"/>
                  </a:cubicBezTo>
                  <a:cubicBezTo>
                    <a:pt x="3353" y="1230"/>
                    <a:pt x="3700" y="1188"/>
                    <a:pt x="3700" y="936"/>
                  </a:cubicBezTo>
                  <a:cubicBezTo>
                    <a:pt x="3700" y="631"/>
                    <a:pt x="3238" y="631"/>
                    <a:pt x="3238" y="936"/>
                  </a:cubicBezTo>
                  <a:lnTo>
                    <a:pt x="3238" y="947"/>
                  </a:lnTo>
                  <a:cubicBezTo>
                    <a:pt x="2901" y="978"/>
                    <a:pt x="2575" y="1031"/>
                    <a:pt x="2250" y="1083"/>
                  </a:cubicBezTo>
                  <a:cubicBezTo>
                    <a:pt x="2292" y="863"/>
                    <a:pt x="2376" y="641"/>
                    <a:pt x="2397" y="421"/>
                  </a:cubicBezTo>
                  <a:cubicBezTo>
                    <a:pt x="2481" y="410"/>
                    <a:pt x="2565" y="347"/>
                    <a:pt x="2565" y="242"/>
                  </a:cubicBezTo>
                  <a:cubicBezTo>
                    <a:pt x="2565" y="1"/>
                    <a:pt x="2187" y="1"/>
                    <a:pt x="2187" y="242"/>
                  </a:cubicBezTo>
                  <a:cubicBezTo>
                    <a:pt x="2187" y="326"/>
                    <a:pt x="2239" y="389"/>
                    <a:pt x="2313" y="410"/>
                  </a:cubicBezTo>
                  <a:cubicBezTo>
                    <a:pt x="2281" y="641"/>
                    <a:pt x="2187" y="863"/>
                    <a:pt x="2155" y="1104"/>
                  </a:cubicBezTo>
                  <a:cubicBezTo>
                    <a:pt x="1766" y="1157"/>
                    <a:pt x="1388" y="1220"/>
                    <a:pt x="998" y="1262"/>
                  </a:cubicBezTo>
                  <a:lnTo>
                    <a:pt x="998" y="1262"/>
                  </a:lnTo>
                  <a:cubicBezTo>
                    <a:pt x="904" y="1188"/>
                    <a:pt x="799" y="1115"/>
                    <a:pt x="694" y="1041"/>
                  </a:cubicBezTo>
                  <a:cubicBezTo>
                    <a:pt x="568" y="947"/>
                    <a:pt x="431" y="852"/>
                    <a:pt x="295" y="747"/>
                  </a:cubicBezTo>
                  <a:cubicBezTo>
                    <a:pt x="253" y="715"/>
                    <a:pt x="221" y="684"/>
                    <a:pt x="179" y="652"/>
                  </a:cubicBezTo>
                  <a:cubicBezTo>
                    <a:pt x="169" y="641"/>
                    <a:pt x="158" y="620"/>
                    <a:pt x="148" y="610"/>
                  </a:cubicBezTo>
                  <a:cubicBezTo>
                    <a:pt x="137" y="610"/>
                    <a:pt x="137" y="610"/>
                    <a:pt x="137" y="599"/>
                  </a:cubicBezTo>
                  <a:cubicBezTo>
                    <a:pt x="105" y="536"/>
                    <a:pt x="0" y="568"/>
                    <a:pt x="21" y="641"/>
                  </a:cubicBezTo>
                  <a:cubicBezTo>
                    <a:pt x="52" y="705"/>
                    <a:pt x="116" y="747"/>
                    <a:pt x="158" y="789"/>
                  </a:cubicBezTo>
                  <a:cubicBezTo>
                    <a:pt x="274" y="873"/>
                    <a:pt x="379" y="957"/>
                    <a:pt x="484" y="1041"/>
                  </a:cubicBezTo>
                  <a:cubicBezTo>
                    <a:pt x="820" y="1283"/>
                    <a:pt x="1157" y="1514"/>
                    <a:pt x="1493" y="1746"/>
                  </a:cubicBezTo>
                  <a:cubicBezTo>
                    <a:pt x="1451" y="1924"/>
                    <a:pt x="1398" y="2092"/>
                    <a:pt x="1367" y="2281"/>
                  </a:cubicBezTo>
                  <a:cubicBezTo>
                    <a:pt x="1346" y="2460"/>
                    <a:pt x="1346" y="2649"/>
                    <a:pt x="1325" y="2839"/>
                  </a:cubicBezTo>
                  <a:cubicBezTo>
                    <a:pt x="1251" y="2839"/>
                    <a:pt x="1178" y="2891"/>
                    <a:pt x="1178" y="2986"/>
                  </a:cubicBezTo>
                  <a:cubicBezTo>
                    <a:pt x="1178" y="3196"/>
                    <a:pt x="1493" y="3196"/>
                    <a:pt x="1493" y="2986"/>
                  </a:cubicBezTo>
                  <a:cubicBezTo>
                    <a:pt x="1493" y="2923"/>
                    <a:pt x="1461" y="2881"/>
                    <a:pt x="1409" y="2860"/>
                  </a:cubicBezTo>
                  <a:cubicBezTo>
                    <a:pt x="1440" y="2660"/>
                    <a:pt x="1430" y="2470"/>
                    <a:pt x="1461" y="2281"/>
                  </a:cubicBezTo>
                  <a:cubicBezTo>
                    <a:pt x="1493" y="2113"/>
                    <a:pt x="1535" y="1956"/>
                    <a:pt x="1577" y="1798"/>
                  </a:cubicBezTo>
                  <a:cubicBezTo>
                    <a:pt x="1713" y="1893"/>
                    <a:pt x="1839" y="1977"/>
                    <a:pt x="1976" y="2071"/>
                  </a:cubicBezTo>
                  <a:lnTo>
                    <a:pt x="1976" y="2082"/>
                  </a:lnTo>
                  <a:cubicBezTo>
                    <a:pt x="2124" y="2670"/>
                    <a:pt x="2260" y="3269"/>
                    <a:pt x="2397" y="3869"/>
                  </a:cubicBezTo>
                  <a:lnTo>
                    <a:pt x="2386" y="3879"/>
                  </a:lnTo>
                  <a:cubicBezTo>
                    <a:pt x="2187" y="4205"/>
                    <a:pt x="1902" y="4478"/>
                    <a:pt x="1640" y="4752"/>
                  </a:cubicBezTo>
                  <a:cubicBezTo>
                    <a:pt x="1535" y="4678"/>
                    <a:pt x="1346" y="4731"/>
                    <a:pt x="1346" y="4899"/>
                  </a:cubicBezTo>
                  <a:cubicBezTo>
                    <a:pt x="1346" y="5140"/>
                    <a:pt x="1724" y="5140"/>
                    <a:pt x="1724" y="4899"/>
                  </a:cubicBezTo>
                  <a:cubicBezTo>
                    <a:pt x="1724" y="4867"/>
                    <a:pt x="1713" y="4846"/>
                    <a:pt x="1703" y="4815"/>
                  </a:cubicBezTo>
                  <a:cubicBezTo>
                    <a:pt x="1955" y="4551"/>
                    <a:pt x="2229" y="4289"/>
                    <a:pt x="2428" y="3984"/>
                  </a:cubicBezTo>
                  <a:cubicBezTo>
                    <a:pt x="2502" y="4299"/>
                    <a:pt x="2586" y="4625"/>
                    <a:pt x="2670" y="4941"/>
                  </a:cubicBezTo>
                  <a:cubicBezTo>
                    <a:pt x="2596" y="4972"/>
                    <a:pt x="2544" y="5046"/>
                    <a:pt x="2544" y="5140"/>
                  </a:cubicBezTo>
                  <a:cubicBezTo>
                    <a:pt x="2544" y="5445"/>
                    <a:pt x="3006" y="5445"/>
                    <a:pt x="3006" y="5140"/>
                  </a:cubicBezTo>
                  <a:close/>
                  <a:moveTo>
                    <a:pt x="137" y="610"/>
                  </a:move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1117" name="Google Shape;1117;p10"/>
            <p:cNvGrpSpPr/>
            <p:nvPr/>
          </p:nvGrpSpPr>
          <p:grpSpPr>
            <a:xfrm>
              <a:off x="835566" y="-1656202"/>
              <a:ext cx="1521490" cy="1492727"/>
              <a:chOff x="3618350" y="608100"/>
              <a:chExt cx="136150" cy="133575"/>
            </a:xfrm>
          </p:grpSpPr>
          <p:sp>
            <p:nvSpPr>
              <p:cNvPr id="1118" name="Google Shape;1118;p10"/>
              <p:cNvSpPr/>
              <p:nvPr/>
            </p:nvSpPr>
            <p:spPr>
              <a:xfrm>
                <a:off x="3685225" y="615000"/>
                <a:ext cx="7850" cy="43275"/>
              </a:xfrm>
              <a:custGeom>
                <a:avLst/>
                <a:gdLst/>
                <a:ahLst/>
                <a:cxnLst/>
                <a:rect l="l" t="t" r="r" b="b"/>
                <a:pathLst>
                  <a:path w="314" h="1731" extrusionOk="0">
                    <a:moveTo>
                      <a:pt x="46" y="0"/>
                    </a:moveTo>
                    <a:cubicBezTo>
                      <a:pt x="22" y="0"/>
                      <a:pt x="1" y="13"/>
                      <a:pt x="6" y="39"/>
                    </a:cubicBezTo>
                    <a:cubicBezTo>
                      <a:pt x="69" y="597"/>
                      <a:pt x="17" y="1164"/>
                      <a:pt x="217" y="1700"/>
                    </a:cubicBezTo>
                    <a:cubicBezTo>
                      <a:pt x="225" y="1721"/>
                      <a:pt x="243" y="1730"/>
                      <a:pt x="260" y="1730"/>
                    </a:cubicBezTo>
                    <a:cubicBezTo>
                      <a:pt x="287" y="1730"/>
                      <a:pt x="314" y="1707"/>
                      <a:pt x="301" y="1669"/>
                    </a:cubicBezTo>
                    <a:cubicBezTo>
                      <a:pt x="112" y="1154"/>
                      <a:pt x="164" y="586"/>
                      <a:pt x="101" y="39"/>
                    </a:cubicBezTo>
                    <a:cubicBezTo>
                      <a:pt x="96" y="13"/>
                      <a:pt x="69"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119" name="Google Shape;1119;p10"/>
              <p:cNvSpPr/>
              <p:nvPr/>
            </p:nvSpPr>
            <p:spPr>
              <a:xfrm>
                <a:off x="3668750" y="630525"/>
                <a:ext cx="21025" cy="8900"/>
              </a:xfrm>
              <a:custGeom>
                <a:avLst/>
                <a:gdLst/>
                <a:ahLst/>
                <a:cxnLst/>
                <a:rect l="l" t="t" r="r" b="b"/>
                <a:pathLst>
                  <a:path w="841" h="356" extrusionOk="0">
                    <a:moveTo>
                      <a:pt x="74" y="0"/>
                    </a:moveTo>
                    <a:cubicBezTo>
                      <a:pt x="31" y="0"/>
                      <a:pt x="1" y="63"/>
                      <a:pt x="45" y="81"/>
                    </a:cubicBezTo>
                    <a:cubicBezTo>
                      <a:pt x="276" y="196"/>
                      <a:pt x="507" y="312"/>
                      <a:pt x="771" y="354"/>
                    </a:cubicBezTo>
                    <a:cubicBezTo>
                      <a:pt x="773" y="355"/>
                      <a:pt x="776" y="355"/>
                      <a:pt x="779" y="355"/>
                    </a:cubicBezTo>
                    <a:cubicBezTo>
                      <a:pt x="825" y="355"/>
                      <a:pt x="841" y="280"/>
                      <a:pt x="792" y="270"/>
                    </a:cubicBezTo>
                    <a:cubicBezTo>
                      <a:pt x="539" y="228"/>
                      <a:pt x="318" y="112"/>
                      <a:pt x="98" y="7"/>
                    </a:cubicBezTo>
                    <a:cubicBezTo>
                      <a:pt x="90" y="2"/>
                      <a:pt x="82" y="0"/>
                      <a:pt x="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120" name="Google Shape;1120;p10"/>
              <p:cNvSpPr/>
              <p:nvPr/>
            </p:nvSpPr>
            <p:spPr>
              <a:xfrm>
                <a:off x="3668000" y="649000"/>
                <a:ext cx="16650" cy="20100"/>
              </a:xfrm>
              <a:custGeom>
                <a:avLst/>
                <a:gdLst/>
                <a:ahLst/>
                <a:cxnLst/>
                <a:rect l="l" t="t" r="r" b="b"/>
                <a:pathLst>
                  <a:path w="666" h="804" extrusionOk="0">
                    <a:moveTo>
                      <a:pt x="65" y="1"/>
                    </a:moveTo>
                    <a:cubicBezTo>
                      <a:pt x="30" y="1"/>
                      <a:pt x="1" y="45"/>
                      <a:pt x="33" y="78"/>
                    </a:cubicBezTo>
                    <a:cubicBezTo>
                      <a:pt x="222" y="298"/>
                      <a:pt x="422" y="519"/>
                      <a:pt x="558" y="782"/>
                    </a:cubicBezTo>
                    <a:cubicBezTo>
                      <a:pt x="568" y="797"/>
                      <a:pt x="582" y="804"/>
                      <a:pt x="596" y="804"/>
                    </a:cubicBezTo>
                    <a:cubicBezTo>
                      <a:pt x="630" y="804"/>
                      <a:pt x="665" y="766"/>
                      <a:pt x="642" y="729"/>
                    </a:cubicBezTo>
                    <a:cubicBezTo>
                      <a:pt x="495" y="466"/>
                      <a:pt x="296" y="246"/>
                      <a:pt x="96" y="15"/>
                    </a:cubicBezTo>
                    <a:cubicBezTo>
                      <a:pt x="86" y="5"/>
                      <a:pt x="75" y="1"/>
                      <a:pt x="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121" name="Google Shape;1121;p10"/>
              <p:cNvSpPr/>
              <p:nvPr/>
            </p:nvSpPr>
            <p:spPr>
              <a:xfrm>
                <a:off x="3641875" y="659450"/>
                <a:ext cx="10425" cy="58700"/>
              </a:xfrm>
              <a:custGeom>
                <a:avLst/>
                <a:gdLst/>
                <a:ahLst/>
                <a:cxnLst/>
                <a:rect l="l" t="t" r="r" b="b"/>
                <a:pathLst>
                  <a:path w="417" h="2348" extrusionOk="0">
                    <a:moveTo>
                      <a:pt x="45" y="1"/>
                    </a:moveTo>
                    <a:cubicBezTo>
                      <a:pt x="22" y="1"/>
                      <a:pt x="1" y="17"/>
                      <a:pt x="6" y="48"/>
                    </a:cubicBezTo>
                    <a:cubicBezTo>
                      <a:pt x="80" y="805"/>
                      <a:pt x="248" y="1552"/>
                      <a:pt x="321" y="2308"/>
                    </a:cubicBezTo>
                    <a:cubicBezTo>
                      <a:pt x="321" y="2335"/>
                      <a:pt x="345" y="2348"/>
                      <a:pt x="369" y="2348"/>
                    </a:cubicBezTo>
                    <a:cubicBezTo>
                      <a:pt x="392" y="2348"/>
                      <a:pt x="416" y="2335"/>
                      <a:pt x="416" y="2308"/>
                    </a:cubicBezTo>
                    <a:cubicBezTo>
                      <a:pt x="342" y="1552"/>
                      <a:pt x="174" y="805"/>
                      <a:pt x="101" y="48"/>
                    </a:cubicBezTo>
                    <a:cubicBezTo>
                      <a:pt x="95" y="17"/>
                      <a:pt x="69"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122" name="Google Shape;1122;p10"/>
              <p:cNvSpPr/>
              <p:nvPr/>
            </p:nvSpPr>
            <p:spPr>
              <a:xfrm>
                <a:off x="3626250" y="681950"/>
                <a:ext cx="22275" cy="6600"/>
              </a:xfrm>
              <a:custGeom>
                <a:avLst/>
                <a:gdLst/>
                <a:ahLst/>
                <a:cxnLst/>
                <a:rect l="l" t="t" r="r" b="b"/>
                <a:pathLst>
                  <a:path w="891" h="264" extrusionOk="0">
                    <a:moveTo>
                      <a:pt x="63" y="0"/>
                    </a:moveTo>
                    <a:cubicBezTo>
                      <a:pt x="0" y="0"/>
                      <a:pt x="0" y="94"/>
                      <a:pt x="63" y="94"/>
                    </a:cubicBezTo>
                    <a:cubicBezTo>
                      <a:pt x="315" y="115"/>
                      <a:pt x="558" y="220"/>
                      <a:pt x="810" y="262"/>
                    </a:cubicBezTo>
                    <a:cubicBezTo>
                      <a:pt x="813" y="263"/>
                      <a:pt x="817" y="263"/>
                      <a:pt x="820" y="263"/>
                    </a:cubicBezTo>
                    <a:cubicBezTo>
                      <a:pt x="875" y="263"/>
                      <a:pt x="890" y="178"/>
                      <a:pt x="831" y="168"/>
                    </a:cubicBezTo>
                    <a:cubicBezTo>
                      <a:pt x="579" y="136"/>
                      <a:pt x="326" y="21"/>
                      <a:pt x="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123" name="Google Shape;1123;p10"/>
              <p:cNvSpPr/>
              <p:nvPr/>
            </p:nvSpPr>
            <p:spPr>
              <a:xfrm>
                <a:off x="3648325" y="675125"/>
                <a:ext cx="14000" cy="26100"/>
              </a:xfrm>
              <a:custGeom>
                <a:avLst/>
                <a:gdLst/>
                <a:ahLst/>
                <a:cxnLst/>
                <a:rect l="l" t="t" r="r" b="b"/>
                <a:pathLst>
                  <a:path w="560" h="1044" extrusionOk="0">
                    <a:moveTo>
                      <a:pt x="501" y="1"/>
                    </a:moveTo>
                    <a:cubicBezTo>
                      <a:pt x="481" y="1"/>
                      <a:pt x="461" y="10"/>
                      <a:pt x="452" y="31"/>
                    </a:cubicBezTo>
                    <a:cubicBezTo>
                      <a:pt x="315" y="346"/>
                      <a:pt x="200" y="683"/>
                      <a:pt x="21" y="977"/>
                    </a:cubicBezTo>
                    <a:cubicBezTo>
                      <a:pt x="0" y="1013"/>
                      <a:pt x="31" y="1043"/>
                      <a:pt x="64" y="1043"/>
                    </a:cubicBezTo>
                    <a:cubicBezTo>
                      <a:pt x="79" y="1043"/>
                      <a:pt x="95" y="1036"/>
                      <a:pt x="105" y="1019"/>
                    </a:cubicBezTo>
                    <a:cubicBezTo>
                      <a:pt x="284" y="725"/>
                      <a:pt x="410" y="378"/>
                      <a:pt x="547" y="52"/>
                    </a:cubicBezTo>
                    <a:cubicBezTo>
                      <a:pt x="559" y="21"/>
                      <a:pt x="531"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124" name="Google Shape;1124;p10"/>
              <p:cNvSpPr/>
              <p:nvPr/>
            </p:nvSpPr>
            <p:spPr>
              <a:xfrm>
                <a:off x="3659700" y="702150"/>
                <a:ext cx="32000" cy="7150"/>
              </a:xfrm>
              <a:custGeom>
                <a:avLst/>
                <a:gdLst/>
                <a:ahLst/>
                <a:cxnLst/>
                <a:rect l="l" t="t" r="r" b="b"/>
                <a:pathLst>
                  <a:path w="1280" h="286" extrusionOk="0">
                    <a:moveTo>
                      <a:pt x="74" y="0"/>
                    </a:moveTo>
                    <a:cubicBezTo>
                      <a:pt x="26" y="0"/>
                      <a:pt x="1" y="86"/>
                      <a:pt x="60" y="96"/>
                    </a:cubicBezTo>
                    <a:cubicBezTo>
                      <a:pt x="250" y="138"/>
                      <a:pt x="428" y="201"/>
                      <a:pt x="628" y="232"/>
                    </a:cubicBezTo>
                    <a:cubicBezTo>
                      <a:pt x="827" y="253"/>
                      <a:pt x="1027" y="253"/>
                      <a:pt x="1227" y="285"/>
                    </a:cubicBezTo>
                    <a:cubicBezTo>
                      <a:pt x="1280" y="285"/>
                      <a:pt x="1280" y="201"/>
                      <a:pt x="1227" y="190"/>
                    </a:cubicBezTo>
                    <a:cubicBezTo>
                      <a:pt x="1027" y="159"/>
                      <a:pt x="827" y="169"/>
                      <a:pt x="628" y="138"/>
                    </a:cubicBezTo>
                    <a:cubicBezTo>
                      <a:pt x="449" y="106"/>
                      <a:pt x="271" y="43"/>
                      <a:pt x="81" y="1"/>
                    </a:cubicBezTo>
                    <a:cubicBezTo>
                      <a:pt x="79" y="0"/>
                      <a:pt x="76" y="0"/>
                      <a:pt x="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125" name="Google Shape;1125;p10"/>
              <p:cNvSpPr/>
              <p:nvPr/>
            </p:nvSpPr>
            <p:spPr>
              <a:xfrm>
                <a:off x="3700250" y="659525"/>
                <a:ext cx="14575" cy="25075"/>
              </a:xfrm>
              <a:custGeom>
                <a:avLst/>
                <a:gdLst/>
                <a:ahLst/>
                <a:cxnLst/>
                <a:rect l="l" t="t" r="r" b="b"/>
                <a:pathLst>
                  <a:path w="583" h="1003" extrusionOk="0">
                    <a:moveTo>
                      <a:pt x="519" y="0"/>
                    </a:moveTo>
                    <a:cubicBezTo>
                      <a:pt x="503" y="0"/>
                      <a:pt x="488" y="7"/>
                      <a:pt x="478" y="24"/>
                    </a:cubicBezTo>
                    <a:cubicBezTo>
                      <a:pt x="319" y="319"/>
                      <a:pt x="162" y="624"/>
                      <a:pt x="15" y="928"/>
                    </a:cubicBezTo>
                    <a:cubicBezTo>
                      <a:pt x="0" y="966"/>
                      <a:pt x="32" y="1003"/>
                      <a:pt x="64" y="1003"/>
                    </a:cubicBezTo>
                    <a:cubicBezTo>
                      <a:pt x="77" y="1003"/>
                      <a:pt x="90" y="996"/>
                      <a:pt x="99" y="981"/>
                    </a:cubicBezTo>
                    <a:cubicBezTo>
                      <a:pt x="246" y="676"/>
                      <a:pt x="404" y="371"/>
                      <a:pt x="562" y="66"/>
                    </a:cubicBezTo>
                    <a:cubicBezTo>
                      <a:pt x="583" y="31"/>
                      <a:pt x="551" y="0"/>
                      <a:pt x="5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126" name="Google Shape;1126;p10"/>
              <p:cNvSpPr/>
              <p:nvPr/>
            </p:nvSpPr>
            <p:spPr>
              <a:xfrm>
                <a:off x="3668375" y="672925"/>
                <a:ext cx="75475" cy="19825"/>
              </a:xfrm>
              <a:custGeom>
                <a:avLst/>
                <a:gdLst/>
                <a:ahLst/>
                <a:cxnLst/>
                <a:rect l="l" t="t" r="r" b="b"/>
                <a:pathLst>
                  <a:path w="3019" h="793" extrusionOk="0">
                    <a:moveTo>
                      <a:pt x="2965" y="1"/>
                    </a:moveTo>
                    <a:cubicBezTo>
                      <a:pt x="2961" y="1"/>
                      <a:pt x="2956" y="2"/>
                      <a:pt x="2951" y="4"/>
                    </a:cubicBezTo>
                    <a:cubicBezTo>
                      <a:pt x="1984" y="256"/>
                      <a:pt x="1017" y="455"/>
                      <a:pt x="60" y="697"/>
                    </a:cubicBezTo>
                    <a:cubicBezTo>
                      <a:pt x="1" y="717"/>
                      <a:pt x="16" y="793"/>
                      <a:pt x="70" y="793"/>
                    </a:cubicBezTo>
                    <a:cubicBezTo>
                      <a:pt x="73" y="793"/>
                      <a:pt x="77" y="792"/>
                      <a:pt x="81" y="792"/>
                    </a:cubicBezTo>
                    <a:cubicBezTo>
                      <a:pt x="1038" y="550"/>
                      <a:pt x="2015" y="350"/>
                      <a:pt x="2972" y="88"/>
                    </a:cubicBezTo>
                    <a:cubicBezTo>
                      <a:pt x="3019" y="78"/>
                      <a:pt x="3006" y="1"/>
                      <a:pt x="29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127" name="Google Shape;1127;p10"/>
              <p:cNvSpPr/>
              <p:nvPr/>
            </p:nvSpPr>
            <p:spPr>
              <a:xfrm>
                <a:off x="3714500" y="680425"/>
                <a:ext cx="26325" cy="22075"/>
              </a:xfrm>
              <a:custGeom>
                <a:avLst/>
                <a:gdLst/>
                <a:ahLst/>
                <a:cxnLst/>
                <a:rect l="l" t="t" r="r" b="b"/>
                <a:pathLst>
                  <a:path w="1053" h="883" extrusionOk="0">
                    <a:moveTo>
                      <a:pt x="61" y="1"/>
                    </a:moveTo>
                    <a:cubicBezTo>
                      <a:pt x="22" y="1"/>
                      <a:pt x="0" y="55"/>
                      <a:pt x="44" y="82"/>
                    </a:cubicBezTo>
                    <a:cubicBezTo>
                      <a:pt x="380" y="302"/>
                      <a:pt x="653" y="597"/>
                      <a:pt x="948" y="870"/>
                    </a:cubicBezTo>
                    <a:cubicBezTo>
                      <a:pt x="957" y="879"/>
                      <a:pt x="967" y="883"/>
                      <a:pt x="977" y="883"/>
                    </a:cubicBezTo>
                    <a:cubicBezTo>
                      <a:pt x="1015" y="883"/>
                      <a:pt x="1052" y="832"/>
                      <a:pt x="1011" y="807"/>
                    </a:cubicBezTo>
                    <a:cubicBezTo>
                      <a:pt x="716" y="523"/>
                      <a:pt x="433" y="218"/>
                      <a:pt x="86" y="8"/>
                    </a:cubicBezTo>
                    <a:cubicBezTo>
                      <a:pt x="77" y="3"/>
                      <a:pt x="68" y="1"/>
                      <a:pt x="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128" name="Google Shape;1128;p10"/>
              <p:cNvSpPr/>
              <p:nvPr/>
            </p:nvSpPr>
            <p:spPr>
              <a:xfrm>
                <a:off x="3702450" y="638850"/>
                <a:ext cx="37600" cy="2375"/>
              </a:xfrm>
              <a:custGeom>
                <a:avLst/>
                <a:gdLst/>
                <a:ahLst/>
                <a:cxnLst/>
                <a:rect l="l" t="t" r="r" b="b"/>
                <a:pathLst>
                  <a:path w="1504" h="95" extrusionOk="0">
                    <a:moveTo>
                      <a:pt x="63" y="0"/>
                    </a:moveTo>
                    <a:cubicBezTo>
                      <a:pt x="0" y="0"/>
                      <a:pt x="0" y="94"/>
                      <a:pt x="63" y="94"/>
                    </a:cubicBezTo>
                    <a:lnTo>
                      <a:pt x="1451" y="94"/>
                    </a:lnTo>
                    <a:cubicBezTo>
                      <a:pt x="1504" y="94"/>
                      <a:pt x="1504" y="0"/>
                      <a:pt x="14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129" name="Google Shape;1129;p10"/>
              <p:cNvSpPr/>
              <p:nvPr/>
            </p:nvSpPr>
            <p:spPr>
              <a:xfrm>
                <a:off x="3631925" y="615275"/>
                <a:ext cx="88425" cy="126400"/>
              </a:xfrm>
              <a:custGeom>
                <a:avLst/>
                <a:gdLst/>
                <a:ahLst/>
                <a:cxnLst/>
                <a:rect l="l" t="t" r="r" b="b"/>
                <a:pathLst>
                  <a:path w="3537" h="5056" extrusionOk="0">
                    <a:moveTo>
                      <a:pt x="3459" y="0"/>
                    </a:moveTo>
                    <a:cubicBezTo>
                      <a:pt x="3441" y="0"/>
                      <a:pt x="3423" y="9"/>
                      <a:pt x="3410" y="28"/>
                    </a:cubicBezTo>
                    <a:cubicBezTo>
                      <a:pt x="3000" y="670"/>
                      <a:pt x="2580" y="1311"/>
                      <a:pt x="2149" y="1952"/>
                    </a:cubicBezTo>
                    <a:cubicBezTo>
                      <a:pt x="1613" y="2761"/>
                      <a:pt x="1076" y="3581"/>
                      <a:pt x="499" y="4380"/>
                    </a:cubicBezTo>
                    <a:cubicBezTo>
                      <a:pt x="404" y="4506"/>
                      <a:pt x="310" y="4643"/>
                      <a:pt x="204" y="4779"/>
                    </a:cubicBezTo>
                    <a:cubicBezTo>
                      <a:pt x="172" y="4821"/>
                      <a:pt x="141" y="4853"/>
                      <a:pt x="109" y="4895"/>
                    </a:cubicBezTo>
                    <a:cubicBezTo>
                      <a:pt x="99" y="4905"/>
                      <a:pt x="88" y="4916"/>
                      <a:pt x="67" y="4926"/>
                    </a:cubicBezTo>
                    <a:cubicBezTo>
                      <a:pt x="62" y="4937"/>
                      <a:pt x="60" y="4940"/>
                      <a:pt x="60" y="4940"/>
                    </a:cubicBezTo>
                    <a:cubicBezTo>
                      <a:pt x="60" y="4940"/>
                      <a:pt x="62" y="4937"/>
                      <a:pt x="67" y="4937"/>
                    </a:cubicBezTo>
                    <a:lnTo>
                      <a:pt x="67" y="4937"/>
                    </a:lnTo>
                    <a:cubicBezTo>
                      <a:pt x="1" y="4966"/>
                      <a:pt x="21" y="5055"/>
                      <a:pt x="81" y="5055"/>
                    </a:cubicBezTo>
                    <a:cubicBezTo>
                      <a:pt x="86" y="5055"/>
                      <a:pt x="93" y="5054"/>
                      <a:pt x="99" y="5053"/>
                    </a:cubicBezTo>
                    <a:cubicBezTo>
                      <a:pt x="162" y="5021"/>
                      <a:pt x="204" y="4958"/>
                      <a:pt x="246" y="4916"/>
                    </a:cubicBezTo>
                    <a:cubicBezTo>
                      <a:pt x="341" y="4811"/>
                      <a:pt x="415" y="4695"/>
                      <a:pt x="499" y="4590"/>
                    </a:cubicBezTo>
                    <a:cubicBezTo>
                      <a:pt x="751" y="4244"/>
                      <a:pt x="992" y="3896"/>
                      <a:pt x="1224" y="3539"/>
                    </a:cubicBezTo>
                    <a:cubicBezTo>
                      <a:pt x="1812" y="2688"/>
                      <a:pt x="2380" y="1826"/>
                      <a:pt x="2947" y="964"/>
                    </a:cubicBezTo>
                    <a:cubicBezTo>
                      <a:pt x="3137" y="670"/>
                      <a:pt x="3326" y="386"/>
                      <a:pt x="3515" y="91"/>
                    </a:cubicBezTo>
                    <a:cubicBezTo>
                      <a:pt x="3537" y="41"/>
                      <a:pt x="3499" y="0"/>
                      <a:pt x="34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130" name="Google Shape;1130;p10"/>
              <p:cNvSpPr/>
              <p:nvPr/>
            </p:nvSpPr>
            <p:spPr>
              <a:xfrm>
                <a:off x="3714275" y="608100"/>
                <a:ext cx="14750" cy="11575"/>
              </a:xfrm>
              <a:custGeom>
                <a:avLst/>
                <a:gdLst/>
                <a:ahLst/>
                <a:cxnLst/>
                <a:rect l="l" t="t" r="r" b="b"/>
                <a:pathLst>
                  <a:path w="590" h="463" extrusionOk="0">
                    <a:moveTo>
                      <a:pt x="295" y="0"/>
                    </a:moveTo>
                    <a:cubicBezTo>
                      <a:pt x="1" y="0"/>
                      <a:pt x="1" y="463"/>
                      <a:pt x="295" y="463"/>
                    </a:cubicBezTo>
                    <a:cubicBezTo>
                      <a:pt x="589" y="463"/>
                      <a:pt x="589" y="0"/>
                      <a:pt x="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131" name="Google Shape;1131;p10"/>
              <p:cNvSpPr/>
              <p:nvPr/>
            </p:nvSpPr>
            <p:spPr>
              <a:xfrm>
                <a:off x="3739500" y="666950"/>
                <a:ext cx="15000" cy="11575"/>
              </a:xfrm>
              <a:custGeom>
                <a:avLst/>
                <a:gdLst/>
                <a:ahLst/>
                <a:cxnLst/>
                <a:rect l="l" t="t" r="r" b="b"/>
                <a:pathLst>
                  <a:path w="600" h="463" extrusionOk="0">
                    <a:moveTo>
                      <a:pt x="305" y="0"/>
                    </a:moveTo>
                    <a:cubicBezTo>
                      <a:pt x="1" y="0"/>
                      <a:pt x="1" y="463"/>
                      <a:pt x="305" y="463"/>
                    </a:cubicBezTo>
                    <a:cubicBezTo>
                      <a:pt x="599" y="463"/>
                      <a:pt x="599" y="0"/>
                      <a:pt x="3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132" name="Google Shape;1132;p10"/>
              <p:cNvSpPr/>
              <p:nvPr/>
            </p:nvSpPr>
            <p:spPr>
              <a:xfrm>
                <a:off x="3677500" y="608100"/>
                <a:ext cx="14975" cy="11575"/>
              </a:xfrm>
              <a:custGeom>
                <a:avLst/>
                <a:gdLst/>
                <a:ahLst/>
                <a:cxnLst/>
                <a:rect l="l" t="t" r="r" b="b"/>
                <a:pathLst>
                  <a:path w="599" h="463" extrusionOk="0">
                    <a:moveTo>
                      <a:pt x="304" y="0"/>
                    </a:moveTo>
                    <a:cubicBezTo>
                      <a:pt x="0" y="0"/>
                      <a:pt x="0" y="463"/>
                      <a:pt x="304" y="463"/>
                    </a:cubicBezTo>
                    <a:cubicBezTo>
                      <a:pt x="599" y="463"/>
                      <a:pt x="599" y="0"/>
                      <a:pt x="3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133" name="Google Shape;1133;p10"/>
              <p:cNvSpPr/>
              <p:nvPr/>
            </p:nvSpPr>
            <p:spPr>
              <a:xfrm>
                <a:off x="3634125" y="649600"/>
                <a:ext cx="15000" cy="11600"/>
              </a:xfrm>
              <a:custGeom>
                <a:avLst/>
                <a:gdLst/>
                <a:ahLst/>
                <a:cxnLst/>
                <a:rect l="l" t="t" r="r" b="b"/>
                <a:pathLst>
                  <a:path w="600" h="464" extrusionOk="0">
                    <a:moveTo>
                      <a:pt x="306" y="1"/>
                    </a:moveTo>
                    <a:cubicBezTo>
                      <a:pt x="0" y="1"/>
                      <a:pt x="0" y="463"/>
                      <a:pt x="306" y="463"/>
                    </a:cubicBezTo>
                    <a:cubicBezTo>
                      <a:pt x="600" y="463"/>
                      <a:pt x="600" y="1"/>
                      <a:pt x="3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134" name="Google Shape;1134;p10"/>
              <p:cNvSpPr/>
              <p:nvPr/>
            </p:nvSpPr>
            <p:spPr>
              <a:xfrm>
                <a:off x="3734250" y="634650"/>
                <a:ext cx="12100" cy="9475"/>
              </a:xfrm>
              <a:custGeom>
                <a:avLst/>
                <a:gdLst/>
                <a:ahLst/>
                <a:cxnLst/>
                <a:rect l="l" t="t" r="r" b="b"/>
                <a:pathLst>
                  <a:path w="484" h="379" extrusionOk="0">
                    <a:moveTo>
                      <a:pt x="242" y="0"/>
                    </a:moveTo>
                    <a:cubicBezTo>
                      <a:pt x="0" y="0"/>
                      <a:pt x="0" y="378"/>
                      <a:pt x="242" y="378"/>
                    </a:cubicBezTo>
                    <a:cubicBezTo>
                      <a:pt x="473" y="378"/>
                      <a:pt x="484" y="0"/>
                      <a:pt x="2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135" name="Google Shape;1135;p10"/>
              <p:cNvSpPr/>
              <p:nvPr/>
            </p:nvSpPr>
            <p:spPr>
              <a:xfrm>
                <a:off x="3661200" y="644100"/>
                <a:ext cx="11825" cy="9200"/>
              </a:xfrm>
              <a:custGeom>
                <a:avLst/>
                <a:gdLst/>
                <a:ahLst/>
                <a:cxnLst/>
                <a:rect l="l" t="t" r="r" b="b"/>
                <a:pathLst>
                  <a:path w="473" h="368" extrusionOk="0">
                    <a:moveTo>
                      <a:pt x="242" y="0"/>
                    </a:moveTo>
                    <a:cubicBezTo>
                      <a:pt x="0" y="0"/>
                      <a:pt x="0" y="368"/>
                      <a:pt x="242" y="368"/>
                    </a:cubicBezTo>
                    <a:cubicBezTo>
                      <a:pt x="473" y="368"/>
                      <a:pt x="473" y="0"/>
                      <a:pt x="2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136" name="Google Shape;1136;p10"/>
              <p:cNvSpPr/>
              <p:nvPr/>
            </p:nvSpPr>
            <p:spPr>
              <a:xfrm>
                <a:off x="3734775" y="699000"/>
                <a:ext cx="12100" cy="9500"/>
              </a:xfrm>
              <a:custGeom>
                <a:avLst/>
                <a:gdLst/>
                <a:ahLst/>
                <a:cxnLst/>
                <a:rect l="l" t="t" r="r" b="b"/>
                <a:pathLst>
                  <a:path w="484" h="380" extrusionOk="0">
                    <a:moveTo>
                      <a:pt x="242" y="1"/>
                    </a:moveTo>
                    <a:cubicBezTo>
                      <a:pt x="0" y="1"/>
                      <a:pt x="0" y="379"/>
                      <a:pt x="242" y="379"/>
                    </a:cubicBezTo>
                    <a:cubicBezTo>
                      <a:pt x="484" y="379"/>
                      <a:pt x="484" y="1"/>
                      <a:pt x="2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137" name="Google Shape;1137;p10"/>
              <p:cNvSpPr/>
              <p:nvPr/>
            </p:nvSpPr>
            <p:spPr>
              <a:xfrm>
                <a:off x="3618350" y="677975"/>
                <a:ext cx="12125" cy="9500"/>
              </a:xfrm>
              <a:custGeom>
                <a:avLst/>
                <a:gdLst/>
                <a:ahLst/>
                <a:cxnLst/>
                <a:rect l="l" t="t" r="r" b="b"/>
                <a:pathLst>
                  <a:path w="485" h="380" extrusionOk="0">
                    <a:moveTo>
                      <a:pt x="243" y="1"/>
                    </a:moveTo>
                    <a:cubicBezTo>
                      <a:pt x="1" y="1"/>
                      <a:pt x="1" y="379"/>
                      <a:pt x="243" y="379"/>
                    </a:cubicBezTo>
                    <a:cubicBezTo>
                      <a:pt x="484" y="379"/>
                      <a:pt x="484" y="1"/>
                      <a:pt x="2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138" name="Google Shape;1138;p10"/>
              <p:cNvSpPr/>
              <p:nvPr/>
            </p:nvSpPr>
            <p:spPr>
              <a:xfrm>
                <a:off x="3709800" y="654075"/>
                <a:ext cx="10000" cy="7925"/>
              </a:xfrm>
              <a:custGeom>
                <a:avLst/>
                <a:gdLst/>
                <a:ahLst/>
                <a:cxnLst/>
                <a:rect l="l" t="t" r="r" b="b"/>
                <a:pathLst>
                  <a:path w="400" h="317" extrusionOk="0">
                    <a:moveTo>
                      <a:pt x="201" y="1"/>
                    </a:moveTo>
                    <a:cubicBezTo>
                      <a:pt x="0" y="1"/>
                      <a:pt x="0" y="316"/>
                      <a:pt x="201" y="316"/>
                    </a:cubicBezTo>
                    <a:cubicBezTo>
                      <a:pt x="400" y="316"/>
                      <a:pt x="400" y="1"/>
                      <a:pt x="2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139" name="Google Shape;1139;p10"/>
              <p:cNvSpPr/>
              <p:nvPr/>
            </p:nvSpPr>
            <p:spPr>
              <a:xfrm>
                <a:off x="3663300" y="626750"/>
                <a:ext cx="10250" cy="7925"/>
              </a:xfrm>
              <a:custGeom>
                <a:avLst/>
                <a:gdLst/>
                <a:ahLst/>
                <a:cxnLst/>
                <a:rect l="l" t="t" r="r" b="b"/>
                <a:pathLst>
                  <a:path w="410" h="317" extrusionOk="0">
                    <a:moveTo>
                      <a:pt x="200" y="1"/>
                    </a:moveTo>
                    <a:cubicBezTo>
                      <a:pt x="1" y="1"/>
                      <a:pt x="1" y="316"/>
                      <a:pt x="200" y="316"/>
                    </a:cubicBezTo>
                    <a:cubicBezTo>
                      <a:pt x="410" y="316"/>
                      <a:pt x="410" y="1"/>
                      <a:pt x="2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140" name="Google Shape;1140;p10"/>
              <p:cNvSpPr/>
              <p:nvPr/>
            </p:nvSpPr>
            <p:spPr>
              <a:xfrm>
                <a:off x="3656475" y="670100"/>
                <a:ext cx="10250" cy="7900"/>
              </a:xfrm>
              <a:custGeom>
                <a:avLst/>
                <a:gdLst/>
                <a:ahLst/>
                <a:cxnLst/>
                <a:rect l="l" t="t" r="r" b="b"/>
                <a:pathLst>
                  <a:path w="410" h="316" extrusionOk="0">
                    <a:moveTo>
                      <a:pt x="200" y="1"/>
                    </a:moveTo>
                    <a:cubicBezTo>
                      <a:pt x="0" y="1"/>
                      <a:pt x="0" y="316"/>
                      <a:pt x="200" y="316"/>
                    </a:cubicBezTo>
                    <a:cubicBezTo>
                      <a:pt x="410" y="316"/>
                      <a:pt x="410" y="1"/>
                      <a:pt x="2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141" name="Google Shape;1141;p10"/>
              <p:cNvSpPr/>
              <p:nvPr/>
            </p:nvSpPr>
            <p:spPr>
              <a:xfrm>
                <a:off x="3688000" y="704800"/>
                <a:ext cx="10275" cy="7900"/>
              </a:xfrm>
              <a:custGeom>
                <a:avLst/>
                <a:gdLst/>
                <a:ahLst/>
                <a:cxnLst/>
                <a:rect l="l" t="t" r="r" b="b"/>
                <a:pathLst>
                  <a:path w="411" h="316" extrusionOk="0">
                    <a:moveTo>
                      <a:pt x="211" y="0"/>
                    </a:moveTo>
                    <a:cubicBezTo>
                      <a:pt x="1" y="0"/>
                      <a:pt x="1" y="315"/>
                      <a:pt x="211" y="315"/>
                    </a:cubicBezTo>
                    <a:cubicBezTo>
                      <a:pt x="410" y="315"/>
                      <a:pt x="410" y="0"/>
                      <a:pt x="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1142" name="Google Shape;1142;p10"/>
          <p:cNvGrpSpPr/>
          <p:nvPr/>
        </p:nvGrpSpPr>
        <p:grpSpPr>
          <a:xfrm rot="280257">
            <a:off x="-453203" y="-374738"/>
            <a:ext cx="962537" cy="1417445"/>
            <a:chOff x="835464" y="-1658786"/>
            <a:chExt cx="1521591" cy="1497756"/>
          </a:xfrm>
        </p:grpSpPr>
        <p:sp>
          <p:nvSpPr>
            <p:cNvPr id="1143" name="Google Shape;1143;p10"/>
            <p:cNvSpPr/>
            <p:nvPr/>
          </p:nvSpPr>
          <p:spPr>
            <a:xfrm rot="-5400000">
              <a:off x="847331" y="-1670653"/>
              <a:ext cx="1497756" cy="1521490"/>
            </a:xfrm>
            <a:custGeom>
              <a:avLst/>
              <a:gdLst/>
              <a:ahLst/>
              <a:cxnLst/>
              <a:rect l="l" t="t" r="r" b="b"/>
              <a:pathLst>
                <a:path w="5361" h="5446" extrusionOk="0">
                  <a:moveTo>
                    <a:pt x="3006" y="5140"/>
                  </a:moveTo>
                  <a:cubicBezTo>
                    <a:pt x="3006" y="4993"/>
                    <a:pt x="2880" y="4920"/>
                    <a:pt x="2764" y="4920"/>
                  </a:cubicBezTo>
                  <a:cubicBezTo>
                    <a:pt x="2628" y="4415"/>
                    <a:pt x="2502" y="3911"/>
                    <a:pt x="2386" y="3395"/>
                  </a:cubicBezTo>
                  <a:cubicBezTo>
                    <a:pt x="2670" y="3532"/>
                    <a:pt x="2943" y="3680"/>
                    <a:pt x="3217" y="3827"/>
                  </a:cubicBezTo>
                  <a:cubicBezTo>
                    <a:pt x="3206" y="3837"/>
                    <a:pt x="3206" y="3848"/>
                    <a:pt x="3206" y="3858"/>
                  </a:cubicBezTo>
                  <a:cubicBezTo>
                    <a:pt x="3206" y="4058"/>
                    <a:pt x="3521" y="4058"/>
                    <a:pt x="3521" y="3858"/>
                  </a:cubicBezTo>
                  <a:cubicBezTo>
                    <a:pt x="3521" y="3701"/>
                    <a:pt x="3353" y="3669"/>
                    <a:pt x="3259" y="3743"/>
                  </a:cubicBezTo>
                  <a:cubicBezTo>
                    <a:pt x="2964" y="3584"/>
                    <a:pt x="2670" y="3437"/>
                    <a:pt x="2376" y="3290"/>
                  </a:cubicBezTo>
                  <a:lnTo>
                    <a:pt x="2365" y="3290"/>
                  </a:lnTo>
                  <a:cubicBezTo>
                    <a:pt x="2271" y="2902"/>
                    <a:pt x="2187" y="2523"/>
                    <a:pt x="2092" y="2145"/>
                  </a:cubicBezTo>
                  <a:cubicBezTo>
                    <a:pt x="2733" y="2586"/>
                    <a:pt x="3385" y="3007"/>
                    <a:pt x="4036" y="3437"/>
                  </a:cubicBezTo>
                  <a:lnTo>
                    <a:pt x="4036" y="4710"/>
                  </a:lnTo>
                  <a:cubicBezTo>
                    <a:pt x="3973" y="4731"/>
                    <a:pt x="3920" y="4783"/>
                    <a:pt x="3920" y="4878"/>
                  </a:cubicBezTo>
                  <a:cubicBezTo>
                    <a:pt x="3920" y="5109"/>
                    <a:pt x="4299" y="5109"/>
                    <a:pt x="4299" y="4878"/>
                  </a:cubicBezTo>
                  <a:cubicBezTo>
                    <a:pt x="4299" y="4762"/>
                    <a:pt x="4215" y="4699"/>
                    <a:pt x="4131" y="4699"/>
                  </a:cubicBezTo>
                  <a:lnTo>
                    <a:pt x="4131" y="3500"/>
                  </a:lnTo>
                  <a:cubicBezTo>
                    <a:pt x="4394" y="3669"/>
                    <a:pt x="4656" y="3848"/>
                    <a:pt x="4929" y="4016"/>
                  </a:cubicBezTo>
                  <a:cubicBezTo>
                    <a:pt x="4908" y="4047"/>
                    <a:pt x="4898" y="4079"/>
                    <a:pt x="4898" y="4131"/>
                  </a:cubicBezTo>
                  <a:cubicBezTo>
                    <a:pt x="4898" y="4425"/>
                    <a:pt x="5361" y="4425"/>
                    <a:pt x="5361" y="4131"/>
                  </a:cubicBezTo>
                  <a:cubicBezTo>
                    <a:pt x="5361" y="3932"/>
                    <a:pt x="5151" y="3869"/>
                    <a:pt x="5014" y="3932"/>
                  </a:cubicBezTo>
                  <a:cubicBezTo>
                    <a:pt x="4509" y="3606"/>
                    <a:pt x="4005" y="3280"/>
                    <a:pt x="3500" y="2944"/>
                  </a:cubicBezTo>
                  <a:cubicBezTo>
                    <a:pt x="3710" y="2881"/>
                    <a:pt x="3920" y="2849"/>
                    <a:pt x="4142" y="2828"/>
                  </a:cubicBezTo>
                  <a:cubicBezTo>
                    <a:pt x="4152" y="2839"/>
                    <a:pt x="4173" y="2839"/>
                    <a:pt x="4184" y="2828"/>
                  </a:cubicBezTo>
                  <a:cubicBezTo>
                    <a:pt x="4425" y="2807"/>
                    <a:pt x="4677" y="2807"/>
                    <a:pt x="4929" y="2786"/>
                  </a:cubicBezTo>
                  <a:cubicBezTo>
                    <a:pt x="5024" y="2954"/>
                    <a:pt x="5361" y="2923"/>
                    <a:pt x="5361" y="2670"/>
                  </a:cubicBezTo>
                  <a:cubicBezTo>
                    <a:pt x="5361" y="2365"/>
                    <a:pt x="4898" y="2365"/>
                    <a:pt x="4898" y="2670"/>
                  </a:cubicBezTo>
                  <a:lnTo>
                    <a:pt x="4898" y="2692"/>
                  </a:lnTo>
                  <a:cubicBezTo>
                    <a:pt x="4667" y="2713"/>
                    <a:pt x="4436" y="2723"/>
                    <a:pt x="4215" y="2734"/>
                  </a:cubicBezTo>
                  <a:cubicBezTo>
                    <a:pt x="4257" y="2533"/>
                    <a:pt x="4352" y="2334"/>
                    <a:pt x="4446" y="2145"/>
                  </a:cubicBezTo>
                  <a:cubicBezTo>
                    <a:pt x="4530" y="2155"/>
                    <a:pt x="4614" y="2103"/>
                    <a:pt x="4614" y="1998"/>
                  </a:cubicBezTo>
                  <a:cubicBezTo>
                    <a:pt x="4614" y="1798"/>
                    <a:pt x="4299" y="1798"/>
                    <a:pt x="4299" y="1998"/>
                  </a:cubicBezTo>
                  <a:cubicBezTo>
                    <a:pt x="4299" y="2050"/>
                    <a:pt x="4320" y="2092"/>
                    <a:pt x="4352" y="2113"/>
                  </a:cubicBezTo>
                  <a:cubicBezTo>
                    <a:pt x="4257" y="2313"/>
                    <a:pt x="4152" y="2523"/>
                    <a:pt x="4110" y="2744"/>
                  </a:cubicBezTo>
                  <a:cubicBezTo>
                    <a:pt x="3878" y="2765"/>
                    <a:pt x="3637" y="2797"/>
                    <a:pt x="3406" y="2881"/>
                  </a:cubicBezTo>
                  <a:lnTo>
                    <a:pt x="3122" y="2692"/>
                  </a:lnTo>
                  <a:cubicBezTo>
                    <a:pt x="3091" y="2670"/>
                    <a:pt x="3048" y="2639"/>
                    <a:pt x="3006" y="2618"/>
                  </a:cubicBezTo>
                  <a:cubicBezTo>
                    <a:pt x="3248" y="2481"/>
                    <a:pt x="3458" y="2302"/>
                    <a:pt x="3668" y="2113"/>
                  </a:cubicBezTo>
                  <a:cubicBezTo>
                    <a:pt x="3773" y="2155"/>
                    <a:pt x="3920" y="2103"/>
                    <a:pt x="3920" y="1945"/>
                  </a:cubicBezTo>
                  <a:cubicBezTo>
                    <a:pt x="3920" y="1714"/>
                    <a:pt x="3553" y="1714"/>
                    <a:pt x="3553" y="1945"/>
                  </a:cubicBezTo>
                  <a:cubicBezTo>
                    <a:pt x="3553" y="1998"/>
                    <a:pt x="3563" y="2029"/>
                    <a:pt x="3595" y="2061"/>
                  </a:cubicBezTo>
                  <a:cubicBezTo>
                    <a:pt x="3385" y="2239"/>
                    <a:pt x="3185" y="2418"/>
                    <a:pt x="2943" y="2544"/>
                  </a:cubicBezTo>
                  <a:cubicBezTo>
                    <a:pt x="2943" y="2554"/>
                    <a:pt x="2932" y="2554"/>
                    <a:pt x="2932" y="2565"/>
                  </a:cubicBezTo>
                  <a:cubicBezTo>
                    <a:pt x="2323" y="2166"/>
                    <a:pt x="1713" y="1756"/>
                    <a:pt x="1114" y="1335"/>
                  </a:cubicBezTo>
                  <a:cubicBezTo>
                    <a:pt x="1293" y="1325"/>
                    <a:pt x="1461" y="1293"/>
                    <a:pt x="1640" y="1272"/>
                  </a:cubicBezTo>
                  <a:cubicBezTo>
                    <a:pt x="1640" y="1283"/>
                    <a:pt x="1650" y="1293"/>
                    <a:pt x="1661" y="1293"/>
                  </a:cubicBezTo>
                  <a:cubicBezTo>
                    <a:pt x="1944" y="1472"/>
                    <a:pt x="2260" y="1587"/>
                    <a:pt x="2565" y="1714"/>
                  </a:cubicBezTo>
                  <a:lnTo>
                    <a:pt x="2565" y="1725"/>
                  </a:lnTo>
                  <a:cubicBezTo>
                    <a:pt x="2565" y="1924"/>
                    <a:pt x="2880" y="1924"/>
                    <a:pt x="2880" y="1725"/>
                  </a:cubicBezTo>
                  <a:cubicBezTo>
                    <a:pt x="2880" y="1566"/>
                    <a:pt x="2680" y="1524"/>
                    <a:pt x="2596" y="1630"/>
                  </a:cubicBezTo>
                  <a:cubicBezTo>
                    <a:pt x="2313" y="1514"/>
                    <a:pt x="2029" y="1409"/>
                    <a:pt x="1766" y="1251"/>
                  </a:cubicBezTo>
                  <a:cubicBezTo>
                    <a:pt x="2260" y="1178"/>
                    <a:pt x="2754" y="1083"/>
                    <a:pt x="3259" y="1031"/>
                  </a:cubicBezTo>
                  <a:cubicBezTo>
                    <a:pt x="3353" y="1230"/>
                    <a:pt x="3700" y="1188"/>
                    <a:pt x="3700" y="936"/>
                  </a:cubicBezTo>
                  <a:cubicBezTo>
                    <a:pt x="3700" y="631"/>
                    <a:pt x="3238" y="631"/>
                    <a:pt x="3238" y="936"/>
                  </a:cubicBezTo>
                  <a:lnTo>
                    <a:pt x="3238" y="947"/>
                  </a:lnTo>
                  <a:cubicBezTo>
                    <a:pt x="2901" y="978"/>
                    <a:pt x="2575" y="1031"/>
                    <a:pt x="2250" y="1083"/>
                  </a:cubicBezTo>
                  <a:cubicBezTo>
                    <a:pt x="2292" y="863"/>
                    <a:pt x="2376" y="641"/>
                    <a:pt x="2397" y="421"/>
                  </a:cubicBezTo>
                  <a:cubicBezTo>
                    <a:pt x="2481" y="410"/>
                    <a:pt x="2565" y="347"/>
                    <a:pt x="2565" y="242"/>
                  </a:cubicBezTo>
                  <a:cubicBezTo>
                    <a:pt x="2565" y="1"/>
                    <a:pt x="2187" y="1"/>
                    <a:pt x="2187" y="242"/>
                  </a:cubicBezTo>
                  <a:cubicBezTo>
                    <a:pt x="2187" y="326"/>
                    <a:pt x="2239" y="389"/>
                    <a:pt x="2313" y="410"/>
                  </a:cubicBezTo>
                  <a:cubicBezTo>
                    <a:pt x="2281" y="641"/>
                    <a:pt x="2187" y="863"/>
                    <a:pt x="2155" y="1104"/>
                  </a:cubicBezTo>
                  <a:cubicBezTo>
                    <a:pt x="1766" y="1157"/>
                    <a:pt x="1388" y="1220"/>
                    <a:pt x="998" y="1262"/>
                  </a:cubicBezTo>
                  <a:lnTo>
                    <a:pt x="998" y="1262"/>
                  </a:lnTo>
                  <a:cubicBezTo>
                    <a:pt x="904" y="1188"/>
                    <a:pt x="799" y="1115"/>
                    <a:pt x="694" y="1041"/>
                  </a:cubicBezTo>
                  <a:cubicBezTo>
                    <a:pt x="568" y="947"/>
                    <a:pt x="431" y="852"/>
                    <a:pt x="295" y="747"/>
                  </a:cubicBezTo>
                  <a:cubicBezTo>
                    <a:pt x="253" y="715"/>
                    <a:pt x="221" y="684"/>
                    <a:pt x="179" y="652"/>
                  </a:cubicBezTo>
                  <a:cubicBezTo>
                    <a:pt x="169" y="641"/>
                    <a:pt x="158" y="620"/>
                    <a:pt x="148" y="610"/>
                  </a:cubicBezTo>
                  <a:cubicBezTo>
                    <a:pt x="137" y="610"/>
                    <a:pt x="137" y="610"/>
                    <a:pt x="137" y="599"/>
                  </a:cubicBezTo>
                  <a:cubicBezTo>
                    <a:pt x="105" y="536"/>
                    <a:pt x="0" y="568"/>
                    <a:pt x="21" y="641"/>
                  </a:cubicBezTo>
                  <a:cubicBezTo>
                    <a:pt x="52" y="705"/>
                    <a:pt x="116" y="747"/>
                    <a:pt x="158" y="789"/>
                  </a:cubicBezTo>
                  <a:cubicBezTo>
                    <a:pt x="274" y="873"/>
                    <a:pt x="379" y="957"/>
                    <a:pt x="484" y="1041"/>
                  </a:cubicBezTo>
                  <a:cubicBezTo>
                    <a:pt x="820" y="1283"/>
                    <a:pt x="1157" y="1514"/>
                    <a:pt x="1493" y="1746"/>
                  </a:cubicBezTo>
                  <a:cubicBezTo>
                    <a:pt x="1451" y="1924"/>
                    <a:pt x="1398" y="2092"/>
                    <a:pt x="1367" y="2281"/>
                  </a:cubicBezTo>
                  <a:cubicBezTo>
                    <a:pt x="1346" y="2460"/>
                    <a:pt x="1346" y="2649"/>
                    <a:pt x="1325" y="2839"/>
                  </a:cubicBezTo>
                  <a:cubicBezTo>
                    <a:pt x="1251" y="2839"/>
                    <a:pt x="1178" y="2891"/>
                    <a:pt x="1178" y="2986"/>
                  </a:cubicBezTo>
                  <a:cubicBezTo>
                    <a:pt x="1178" y="3196"/>
                    <a:pt x="1493" y="3196"/>
                    <a:pt x="1493" y="2986"/>
                  </a:cubicBezTo>
                  <a:cubicBezTo>
                    <a:pt x="1493" y="2923"/>
                    <a:pt x="1461" y="2881"/>
                    <a:pt x="1409" y="2860"/>
                  </a:cubicBezTo>
                  <a:cubicBezTo>
                    <a:pt x="1440" y="2660"/>
                    <a:pt x="1430" y="2470"/>
                    <a:pt x="1461" y="2281"/>
                  </a:cubicBezTo>
                  <a:cubicBezTo>
                    <a:pt x="1493" y="2113"/>
                    <a:pt x="1535" y="1956"/>
                    <a:pt x="1577" y="1798"/>
                  </a:cubicBezTo>
                  <a:cubicBezTo>
                    <a:pt x="1713" y="1893"/>
                    <a:pt x="1839" y="1977"/>
                    <a:pt x="1976" y="2071"/>
                  </a:cubicBezTo>
                  <a:lnTo>
                    <a:pt x="1976" y="2082"/>
                  </a:lnTo>
                  <a:cubicBezTo>
                    <a:pt x="2124" y="2670"/>
                    <a:pt x="2260" y="3269"/>
                    <a:pt x="2397" y="3869"/>
                  </a:cubicBezTo>
                  <a:lnTo>
                    <a:pt x="2386" y="3879"/>
                  </a:lnTo>
                  <a:cubicBezTo>
                    <a:pt x="2187" y="4205"/>
                    <a:pt x="1902" y="4478"/>
                    <a:pt x="1640" y="4752"/>
                  </a:cubicBezTo>
                  <a:cubicBezTo>
                    <a:pt x="1535" y="4678"/>
                    <a:pt x="1346" y="4731"/>
                    <a:pt x="1346" y="4899"/>
                  </a:cubicBezTo>
                  <a:cubicBezTo>
                    <a:pt x="1346" y="5140"/>
                    <a:pt x="1724" y="5140"/>
                    <a:pt x="1724" y="4899"/>
                  </a:cubicBezTo>
                  <a:cubicBezTo>
                    <a:pt x="1724" y="4867"/>
                    <a:pt x="1713" y="4846"/>
                    <a:pt x="1703" y="4815"/>
                  </a:cubicBezTo>
                  <a:cubicBezTo>
                    <a:pt x="1955" y="4551"/>
                    <a:pt x="2229" y="4289"/>
                    <a:pt x="2428" y="3984"/>
                  </a:cubicBezTo>
                  <a:cubicBezTo>
                    <a:pt x="2502" y="4299"/>
                    <a:pt x="2586" y="4625"/>
                    <a:pt x="2670" y="4941"/>
                  </a:cubicBezTo>
                  <a:cubicBezTo>
                    <a:pt x="2596" y="4972"/>
                    <a:pt x="2544" y="5046"/>
                    <a:pt x="2544" y="5140"/>
                  </a:cubicBezTo>
                  <a:cubicBezTo>
                    <a:pt x="2544" y="5445"/>
                    <a:pt x="3006" y="5445"/>
                    <a:pt x="3006" y="5140"/>
                  </a:cubicBezTo>
                  <a:close/>
                  <a:moveTo>
                    <a:pt x="137" y="610"/>
                  </a:move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1144" name="Google Shape;1144;p10"/>
            <p:cNvGrpSpPr/>
            <p:nvPr/>
          </p:nvGrpSpPr>
          <p:grpSpPr>
            <a:xfrm>
              <a:off x="835566" y="-1656202"/>
              <a:ext cx="1521490" cy="1492727"/>
              <a:chOff x="3618350" y="608100"/>
              <a:chExt cx="136150" cy="133575"/>
            </a:xfrm>
          </p:grpSpPr>
          <p:sp>
            <p:nvSpPr>
              <p:cNvPr id="1145" name="Google Shape;1145;p10"/>
              <p:cNvSpPr/>
              <p:nvPr/>
            </p:nvSpPr>
            <p:spPr>
              <a:xfrm>
                <a:off x="3685225" y="615000"/>
                <a:ext cx="7850" cy="43275"/>
              </a:xfrm>
              <a:custGeom>
                <a:avLst/>
                <a:gdLst/>
                <a:ahLst/>
                <a:cxnLst/>
                <a:rect l="l" t="t" r="r" b="b"/>
                <a:pathLst>
                  <a:path w="314" h="1731" extrusionOk="0">
                    <a:moveTo>
                      <a:pt x="46" y="0"/>
                    </a:moveTo>
                    <a:cubicBezTo>
                      <a:pt x="22" y="0"/>
                      <a:pt x="1" y="13"/>
                      <a:pt x="6" y="39"/>
                    </a:cubicBezTo>
                    <a:cubicBezTo>
                      <a:pt x="69" y="597"/>
                      <a:pt x="17" y="1164"/>
                      <a:pt x="217" y="1700"/>
                    </a:cubicBezTo>
                    <a:cubicBezTo>
                      <a:pt x="225" y="1721"/>
                      <a:pt x="243" y="1730"/>
                      <a:pt x="260" y="1730"/>
                    </a:cubicBezTo>
                    <a:cubicBezTo>
                      <a:pt x="287" y="1730"/>
                      <a:pt x="314" y="1707"/>
                      <a:pt x="301" y="1669"/>
                    </a:cubicBezTo>
                    <a:cubicBezTo>
                      <a:pt x="112" y="1154"/>
                      <a:pt x="164" y="586"/>
                      <a:pt x="101" y="39"/>
                    </a:cubicBezTo>
                    <a:cubicBezTo>
                      <a:pt x="96" y="13"/>
                      <a:pt x="69"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146" name="Google Shape;1146;p10"/>
              <p:cNvSpPr/>
              <p:nvPr/>
            </p:nvSpPr>
            <p:spPr>
              <a:xfrm>
                <a:off x="3668750" y="630525"/>
                <a:ext cx="21025" cy="8900"/>
              </a:xfrm>
              <a:custGeom>
                <a:avLst/>
                <a:gdLst/>
                <a:ahLst/>
                <a:cxnLst/>
                <a:rect l="l" t="t" r="r" b="b"/>
                <a:pathLst>
                  <a:path w="841" h="356" extrusionOk="0">
                    <a:moveTo>
                      <a:pt x="74" y="0"/>
                    </a:moveTo>
                    <a:cubicBezTo>
                      <a:pt x="31" y="0"/>
                      <a:pt x="1" y="63"/>
                      <a:pt x="45" y="81"/>
                    </a:cubicBezTo>
                    <a:cubicBezTo>
                      <a:pt x="276" y="196"/>
                      <a:pt x="507" y="312"/>
                      <a:pt x="771" y="354"/>
                    </a:cubicBezTo>
                    <a:cubicBezTo>
                      <a:pt x="773" y="355"/>
                      <a:pt x="776" y="355"/>
                      <a:pt x="779" y="355"/>
                    </a:cubicBezTo>
                    <a:cubicBezTo>
                      <a:pt x="825" y="355"/>
                      <a:pt x="841" y="280"/>
                      <a:pt x="792" y="270"/>
                    </a:cubicBezTo>
                    <a:cubicBezTo>
                      <a:pt x="539" y="228"/>
                      <a:pt x="318" y="112"/>
                      <a:pt x="98" y="7"/>
                    </a:cubicBezTo>
                    <a:cubicBezTo>
                      <a:pt x="90" y="2"/>
                      <a:pt x="82" y="0"/>
                      <a:pt x="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147" name="Google Shape;1147;p10"/>
              <p:cNvSpPr/>
              <p:nvPr/>
            </p:nvSpPr>
            <p:spPr>
              <a:xfrm>
                <a:off x="3668000" y="649000"/>
                <a:ext cx="16650" cy="20100"/>
              </a:xfrm>
              <a:custGeom>
                <a:avLst/>
                <a:gdLst/>
                <a:ahLst/>
                <a:cxnLst/>
                <a:rect l="l" t="t" r="r" b="b"/>
                <a:pathLst>
                  <a:path w="666" h="804" extrusionOk="0">
                    <a:moveTo>
                      <a:pt x="65" y="1"/>
                    </a:moveTo>
                    <a:cubicBezTo>
                      <a:pt x="30" y="1"/>
                      <a:pt x="1" y="45"/>
                      <a:pt x="33" y="78"/>
                    </a:cubicBezTo>
                    <a:cubicBezTo>
                      <a:pt x="222" y="298"/>
                      <a:pt x="422" y="519"/>
                      <a:pt x="558" y="782"/>
                    </a:cubicBezTo>
                    <a:cubicBezTo>
                      <a:pt x="568" y="797"/>
                      <a:pt x="582" y="804"/>
                      <a:pt x="596" y="804"/>
                    </a:cubicBezTo>
                    <a:cubicBezTo>
                      <a:pt x="630" y="804"/>
                      <a:pt x="665" y="766"/>
                      <a:pt x="642" y="729"/>
                    </a:cubicBezTo>
                    <a:cubicBezTo>
                      <a:pt x="495" y="466"/>
                      <a:pt x="296" y="246"/>
                      <a:pt x="96" y="15"/>
                    </a:cubicBezTo>
                    <a:cubicBezTo>
                      <a:pt x="86" y="5"/>
                      <a:pt x="75" y="1"/>
                      <a:pt x="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148" name="Google Shape;1148;p10"/>
              <p:cNvSpPr/>
              <p:nvPr/>
            </p:nvSpPr>
            <p:spPr>
              <a:xfrm>
                <a:off x="3641875" y="659450"/>
                <a:ext cx="10425" cy="58700"/>
              </a:xfrm>
              <a:custGeom>
                <a:avLst/>
                <a:gdLst/>
                <a:ahLst/>
                <a:cxnLst/>
                <a:rect l="l" t="t" r="r" b="b"/>
                <a:pathLst>
                  <a:path w="417" h="2348" extrusionOk="0">
                    <a:moveTo>
                      <a:pt x="45" y="1"/>
                    </a:moveTo>
                    <a:cubicBezTo>
                      <a:pt x="22" y="1"/>
                      <a:pt x="1" y="17"/>
                      <a:pt x="6" y="48"/>
                    </a:cubicBezTo>
                    <a:cubicBezTo>
                      <a:pt x="80" y="805"/>
                      <a:pt x="248" y="1552"/>
                      <a:pt x="321" y="2308"/>
                    </a:cubicBezTo>
                    <a:cubicBezTo>
                      <a:pt x="321" y="2335"/>
                      <a:pt x="345" y="2348"/>
                      <a:pt x="369" y="2348"/>
                    </a:cubicBezTo>
                    <a:cubicBezTo>
                      <a:pt x="392" y="2348"/>
                      <a:pt x="416" y="2335"/>
                      <a:pt x="416" y="2308"/>
                    </a:cubicBezTo>
                    <a:cubicBezTo>
                      <a:pt x="342" y="1552"/>
                      <a:pt x="174" y="805"/>
                      <a:pt x="101" y="48"/>
                    </a:cubicBezTo>
                    <a:cubicBezTo>
                      <a:pt x="95" y="17"/>
                      <a:pt x="69"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149" name="Google Shape;1149;p10"/>
              <p:cNvSpPr/>
              <p:nvPr/>
            </p:nvSpPr>
            <p:spPr>
              <a:xfrm>
                <a:off x="3626250" y="681950"/>
                <a:ext cx="22275" cy="6600"/>
              </a:xfrm>
              <a:custGeom>
                <a:avLst/>
                <a:gdLst/>
                <a:ahLst/>
                <a:cxnLst/>
                <a:rect l="l" t="t" r="r" b="b"/>
                <a:pathLst>
                  <a:path w="891" h="264" extrusionOk="0">
                    <a:moveTo>
                      <a:pt x="63" y="0"/>
                    </a:moveTo>
                    <a:cubicBezTo>
                      <a:pt x="0" y="0"/>
                      <a:pt x="0" y="94"/>
                      <a:pt x="63" y="94"/>
                    </a:cubicBezTo>
                    <a:cubicBezTo>
                      <a:pt x="315" y="115"/>
                      <a:pt x="558" y="220"/>
                      <a:pt x="810" y="262"/>
                    </a:cubicBezTo>
                    <a:cubicBezTo>
                      <a:pt x="813" y="263"/>
                      <a:pt x="817" y="263"/>
                      <a:pt x="820" y="263"/>
                    </a:cubicBezTo>
                    <a:cubicBezTo>
                      <a:pt x="875" y="263"/>
                      <a:pt x="890" y="178"/>
                      <a:pt x="831" y="168"/>
                    </a:cubicBezTo>
                    <a:cubicBezTo>
                      <a:pt x="579" y="136"/>
                      <a:pt x="326" y="21"/>
                      <a:pt x="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150" name="Google Shape;1150;p10"/>
              <p:cNvSpPr/>
              <p:nvPr/>
            </p:nvSpPr>
            <p:spPr>
              <a:xfrm>
                <a:off x="3648325" y="675125"/>
                <a:ext cx="14000" cy="26100"/>
              </a:xfrm>
              <a:custGeom>
                <a:avLst/>
                <a:gdLst/>
                <a:ahLst/>
                <a:cxnLst/>
                <a:rect l="l" t="t" r="r" b="b"/>
                <a:pathLst>
                  <a:path w="560" h="1044" extrusionOk="0">
                    <a:moveTo>
                      <a:pt x="501" y="1"/>
                    </a:moveTo>
                    <a:cubicBezTo>
                      <a:pt x="481" y="1"/>
                      <a:pt x="461" y="10"/>
                      <a:pt x="452" y="31"/>
                    </a:cubicBezTo>
                    <a:cubicBezTo>
                      <a:pt x="315" y="346"/>
                      <a:pt x="200" y="683"/>
                      <a:pt x="21" y="977"/>
                    </a:cubicBezTo>
                    <a:cubicBezTo>
                      <a:pt x="0" y="1013"/>
                      <a:pt x="31" y="1043"/>
                      <a:pt x="64" y="1043"/>
                    </a:cubicBezTo>
                    <a:cubicBezTo>
                      <a:pt x="79" y="1043"/>
                      <a:pt x="95" y="1036"/>
                      <a:pt x="105" y="1019"/>
                    </a:cubicBezTo>
                    <a:cubicBezTo>
                      <a:pt x="284" y="725"/>
                      <a:pt x="410" y="378"/>
                      <a:pt x="547" y="52"/>
                    </a:cubicBezTo>
                    <a:cubicBezTo>
                      <a:pt x="559" y="21"/>
                      <a:pt x="531"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151" name="Google Shape;1151;p10"/>
              <p:cNvSpPr/>
              <p:nvPr/>
            </p:nvSpPr>
            <p:spPr>
              <a:xfrm>
                <a:off x="3659700" y="702150"/>
                <a:ext cx="32000" cy="7150"/>
              </a:xfrm>
              <a:custGeom>
                <a:avLst/>
                <a:gdLst/>
                <a:ahLst/>
                <a:cxnLst/>
                <a:rect l="l" t="t" r="r" b="b"/>
                <a:pathLst>
                  <a:path w="1280" h="286" extrusionOk="0">
                    <a:moveTo>
                      <a:pt x="74" y="0"/>
                    </a:moveTo>
                    <a:cubicBezTo>
                      <a:pt x="26" y="0"/>
                      <a:pt x="1" y="86"/>
                      <a:pt x="60" y="96"/>
                    </a:cubicBezTo>
                    <a:cubicBezTo>
                      <a:pt x="250" y="138"/>
                      <a:pt x="428" y="201"/>
                      <a:pt x="628" y="232"/>
                    </a:cubicBezTo>
                    <a:cubicBezTo>
                      <a:pt x="827" y="253"/>
                      <a:pt x="1027" y="253"/>
                      <a:pt x="1227" y="285"/>
                    </a:cubicBezTo>
                    <a:cubicBezTo>
                      <a:pt x="1280" y="285"/>
                      <a:pt x="1280" y="201"/>
                      <a:pt x="1227" y="190"/>
                    </a:cubicBezTo>
                    <a:cubicBezTo>
                      <a:pt x="1027" y="159"/>
                      <a:pt x="827" y="169"/>
                      <a:pt x="628" y="138"/>
                    </a:cubicBezTo>
                    <a:cubicBezTo>
                      <a:pt x="449" y="106"/>
                      <a:pt x="271" y="43"/>
                      <a:pt x="81" y="1"/>
                    </a:cubicBezTo>
                    <a:cubicBezTo>
                      <a:pt x="79" y="0"/>
                      <a:pt x="76" y="0"/>
                      <a:pt x="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152" name="Google Shape;1152;p10"/>
              <p:cNvSpPr/>
              <p:nvPr/>
            </p:nvSpPr>
            <p:spPr>
              <a:xfrm>
                <a:off x="3700250" y="659525"/>
                <a:ext cx="14575" cy="25075"/>
              </a:xfrm>
              <a:custGeom>
                <a:avLst/>
                <a:gdLst/>
                <a:ahLst/>
                <a:cxnLst/>
                <a:rect l="l" t="t" r="r" b="b"/>
                <a:pathLst>
                  <a:path w="583" h="1003" extrusionOk="0">
                    <a:moveTo>
                      <a:pt x="519" y="0"/>
                    </a:moveTo>
                    <a:cubicBezTo>
                      <a:pt x="503" y="0"/>
                      <a:pt x="488" y="7"/>
                      <a:pt x="478" y="24"/>
                    </a:cubicBezTo>
                    <a:cubicBezTo>
                      <a:pt x="319" y="319"/>
                      <a:pt x="162" y="624"/>
                      <a:pt x="15" y="928"/>
                    </a:cubicBezTo>
                    <a:cubicBezTo>
                      <a:pt x="0" y="966"/>
                      <a:pt x="32" y="1003"/>
                      <a:pt x="64" y="1003"/>
                    </a:cubicBezTo>
                    <a:cubicBezTo>
                      <a:pt x="77" y="1003"/>
                      <a:pt x="90" y="996"/>
                      <a:pt x="99" y="981"/>
                    </a:cubicBezTo>
                    <a:cubicBezTo>
                      <a:pt x="246" y="676"/>
                      <a:pt x="404" y="371"/>
                      <a:pt x="562" y="66"/>
                    </a:cubicBezTo>
                    <a:cubicBezTo>
                      <a:pt x="583" y="31"/>
                      <a:pt x="551" y="0"/>
                      <a:pt x="5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153" name="Google Shape;1153;p10"/>
              <p:cNvSpPr/>
              <p:nvPr/>
            </p:nvSpPr>
            <p:spPr>
              <a:xfrm>
                <a:off x="3668375" y="672925"/>
                <a:ext cx="75475" cy="19825"/>
              </a:xfrm>
              <a:custGeom>
                <a:avLst/>
                <a:gdLst/>
                <a:ahLst/>
                <a:cxnLst/>
                <a:rect l="l" t="t" r="r" b="b"/>
                <a:pathLst>
                  <a:path w="3019" h="793" extrusionOk="0">
                    <a:moveTo>
                      <a:pt x="2965" y="1"/>
                    </a:moveTo>
                    <a:cubicBezTo>
                      <a:pt x="2961" y="1"/>
                      <a:pt x="2956" y="2"/>
                      <a:pt x="2951" y="4"/>
                    </a:cubicBezTo>
                    <a:cubicBezTo>
                      <a:pt x="1984" y="256"/>
                      <a:pt x="1017" y="455"/>
                      <a:pt x="60" y="697"/>
                    </a:cubicBezTo>
                    <a:cubicBezTo>
                      <a:pt x="1" y="717"/>
                      <a:pt x="16" y="793"/>
                      <a:pt x="70" y="793"/>
                    </a:cubicBezTo>
                    <a:cubicBezTo>
                      <a:pt x="73" y="793"/>
                      <a:pt x="77" y="792"/>
                      <a:pt x="81" y="792"/>
                    </a:cubicBezTo>
                    <a:cubicBezTo>
                      <a:pt x="1038" y="550"/>
                      <a:pt x="2015" y="350"/>
                      <a:pt x="2972" y="88"/>
                    </a:cubicBezTo>
                    <a:cubicBezTo>
                      <a:pt x="3019" y="78"/>
                      <a:pt x="3006" y="1"/>
                      <a:pt x="29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154" name="Google Shape;1154;p10"/>
              <p:cNvSpPr/>
              <p:nvPr/>
            </p:nvSpPr>
            <p:spPr>
              <a:xfrm>
                <a:off x="3714500" y="680425"/>
                <a:ext cx="26325" cy="22075"/>
              </a:xfrm>
              <a:custGeom>
                <a:avLst/>
                <a:gdLst/>
                <a:ahLst/>
                <a:cxnLst/>
                <a:rect l="l" t="t" r="r" b="b"/>
                <a:pathLst>
                  <a:path w="1053" h="883" extrusionOk="0">
                    <a:moveTo>
                      <a:pt x="61" y="1"/>
                    </a:moveTo>
                    <a:cubicBezTo>
                      <a:pt x="22" y="1"/>
                      <a:pt x="0" y="55"/>
                      <a:pt x="44" y="82"/>
                    </a:cubicBezTo>
                    <a:cubicBezTo>
                      <a:pt x="380" y="302"/>
                      <a:pt x="653" y="597"/>
                      <a:pt x="948" y="870"/>
                    </a:cubicBezTo>
                    <a:cubicBezTo>
                      <a:pt x="957" y="879"/>
                      <a:pt x="967" y="883"/>
                      <a:pt x="977" y="883"/>
                    </a:cubicBezTo>
                    <a:cubicBezTo>
                      <a:pt x="1015" y="883"/>
                      <a:pt x="1052" y="832"/>
                      <a:pt x="1011" y="807"/>
                    </a:cubicBezTo>
                    <a:cubicBezTo>
                      <a:pt x="716" y="523"/>
                      <a:pt x="433" y="218"/>
                      <a:pt x="86" y="8"/>
                    </a:cubicBezTo>
                    <a:cubicBezTo>
                      <a:pt x="77" y="3"/>
                      <a:pt x="68" y="1"/>
                      <a:pt x="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155" name="Google Shape;1155;p10"/>
              <p:cNvSpPr/>
              <p:nvPr/>
            </p:nvSpPr>
            <p:spPr>
              <a:xfrm>
                <a:off x="3702450" y="638850"/>
                <a:ext cx="37600" cy="2375"/>
              </a:xfrm>
              <a:custGeom>
                <a:avLst/>
                <a:gdLst/>
                <a:ahLst/>
                <a:cxnLst/>
                <a:rect l="l" t="t" r="r" b="b"/>
                <a:pathLst>
                  <a:path w="1504" h="95" extrusionOk="0">
                    <a:moveTo>
                      <a:pt x="63" y="0"/>
                    </a:moveTo>
                    <a:cubicBezTo>
                      <a:pt x="0" y="0"/>
                      <a:pt x="0" y="94"/>
                      <a:pt x="63" y="94"/>
                    </a:cubicBezTo>
                    <a:lnTo>
                      <a:pt x="1451" y="94"/>
                    </a:lnTo>
                    <a:cubicBezTo>
                      <a:pt x="1504" y="94"/>
                      <a:pt x="1504" y="0"/>
                      <a:pt x="14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156" name="Google Shape;1156;p10"/>
              <p:cNvSpPr/>
              <p:nvPr/>
            </p:nvSpPr>
            <p:spPr>
              <a:xfrm>
                <a:off x="3631925" y="615275"/>
                <a:ext cx="88425" cy="126400"/>
              </a:xfrm>
              <a:custGeom>
                <a:avLst/>
                <a:gdLst/>
                <a:ahLst/>
                <a:cxnLst/>
                <a:rect l="l" t="t" r="r" b="b"/>
                <a:pathLst>
                  <a:path w="3537" h="5056" extrusionOk="0">
                    <a:moveTo>
                      <a:pt x="3459" y="0"/>
                    </a:moveTo>
                    <a:cubicBezTo>
                      <a:pt x="3441" y="0"/>
                      <a:pt x="3423" y="9"/>
                      <a:pt x="3410" y="28"/>
                    </a:cubicBezTo>
                    <a:cubicBezTo>
                      <a:pt x="3000" y="670"/>
                      <a:pt x="2580" y="1311"/>
                      <a:pt x="2149" y="1952"/>
                    </a:cubicBezTo>
                    <a:cubicBezTo>
                      <a:pt x="1613" y="2761"/>
                      <a:pt x="1076" y="3581"/>
                      <a:pt x="499" y="4380"/>
                    </a:cubicBezTo>
                    <a:cubicBezTo>
                      <a:pt x="404" y="4506"/>
                      <a:pt x="310" y="4643"/>
                      <a:pt x="204" y="4779"/>
                    </a:cubicBezTo>
                    <a:cubicBezTo>
                      <a:pt x="172" y="4821"/>
                      <a:pt x="141" y="4853"/>
                      <a:pt x="109" y="4895"/>
                    </a:cubicBezTo>
                    <a:cubicBezTo>
                      <a:pt x="99" y="4905"/>
                      <a:pt x="88" y="4916"/>
                      <a:pt x="67" y="4926"/>
                    </a:cubicBezTo>
                    <a:cubicBezTo>
                      <a:pt x="62" y="4937"/>
                      <a:pt x="60" y="4940"/>
                      <a:pt x="60" y="4940"/>
                    </a:cubicBezTo>
                    <a:cubicBezTo>
                      <a:pt x="60" y="4940"/>
                      <a:pt x="62" y="4937"/>
                      <a:pt x="67" y="4937"/>
                    </a:cubicBezTo>
                    <a:lnTo>
                      <a:pt x="67" y="4937"/>
                    </a:lnTo>
                    <a:cubicBezTo>
                      <a:pt x="1" y="4966"/>
                      <a:pt x="21" y="5055"/>
                      <a:pt x="81" y="5055"/>
                    </a:cubicBezTo>
                    <a:cubicBezTo>
                      <a:pt x="86" y="5055"/>
                      <a:pt x="93" y="5054"/>
                      <a:pt x="99" y="5053"/>
                    </a:cubicBezTo>
                    <a:cubicBezTo>
                      <a:pt x="162" y="5021"/>
                      <a:pt x="204" y="4958"/>
                      <a:pt x="246" y="4916"/>
                    </a:cubicBezTo>
                    <a:cubicBezTo>
                      <a:pt x="341" y="4811"/>
                      <a:pt x="415" y="4695"/>
                      <a:pt x="499" y="4590"/>
                    </a:cubicBezTo>
                    <a:cubicBezTo>
                      <a:pt x="751" y="4244"/>
                      <a:pt x="992" y="3896"/>
                      <a:pt x="1224" y="3539"/>
                    </a:cubicBezTo>
                    <a:cubicBezTo>
                      <a:pt x="1812" y="2688"/>
                      <a:pt x="2380" y="1826"/>
                      <a:pt x="2947" y="964"/>
                    </a:cubicBezTo>
                    <a:cubicBezTo>
                      <a:pt x="3137" y="670"/>
                      <a:pt x="3326" y="386"/>
                      <a:pt x="3515" y="91"/>
                    </a:cubicBezTo>
                    <a:cubicBezTo>
                      <a:pt x="3537" y="41"/>
                      <a:pt x="3499" y="0"/>
                      <a:pt x="34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157" name="Google Shape;1157;p10"/>
              <p:cNvSpPr/>
              <p:nvPr/>
            </p:nvSpPr>
            <p:spPr>
              <a:xfrm>
                <a:off x="3714275" y="608100"/>
                <a:ext cx="14750" cy="11575"/>
              </a:xfrm>
              <a:custGeom>
                <a:avLst/>
                <a:gdLst/>
                <a:ahLst/>
                <a:cxnLst/>
                <a:rect l="l" t="t" r="r" b="b"/>
                <a:pathLst>
                  <a:path w="590" h="463" extrusionOk="0">
                    <a:moveTo>
                      <a:pt x="295" y="0"/>
                    </a:moveTo>
                    <a:cubicBezTo>
                      <a:pt x="1" y="0"/>
                      <a:pt x="1" y="463"/>
                      <a:pt x="295" y="463"/>
                    </a:cubicBezTo>
                    <a:cubicBezTo>
                      <a:pt x="589" y="463"/>
                      <a:pt x="589" y="0"/>
                      <a:pt x="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158" name="Google Shape;1158;p10"/>
              <p:cNvSpPr/>
              <p:nvPr/>
            </p:nvSpPr>
            <p:spPr>
              <a:xfrm>
                <a:off x="3739500" y="666950"/>
                <a:ext cx="15000" cy="11575"/>
              </a:xfrm>
              <a:custGeom>
                <a:avLst/>
                <a:gdLst/>
                <a:ahLst/>
                <a:cxnLst/>
                <a:rect l="l" t="t" r="r" b="b"/>
                <a:pathLst>
                  <a:path w="600" h="463" extrusionOk="0">
                    <a:moveTo>
                      <a:pt x="305" y="0"/>
                    </a:moveTo>
                    <a:cubicBezTo>
                      <a:pt x="1" y="0"/>
                      <a:pt x="1" y="463"/>
                      <a:pt x="305" y="463"/>
                    </a:cubicBezTo>
                    <a:cubicBezTo>
                      <a:pt x="599" y="463"/>
                      <a:pt x="599" y="0"/>
                      <a:pt x="3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159" name="Google Shape;1159;p10"/>
              <p:cNvSpPr/>
              <p:nvPr/>
            </p:nvSpPr>
            <p:spPr>
              <a:xfrm>
                <a:off x="3677500" y="608100"/>
                <a:ext cx="14975" cy="11575"/>
              </a:xfrm>
              <a:custGeom>
                <a:avLst/>
                <a:gdLst/>
                <a:ahLst/>
                <a:cxnLst/>
                <a:rect l="l" t="t" r="r" b="b"/>
                <a:pathLst>
                  <a:path w="599" h="463" extrusionOk="0">
                    <a:moveTo>
                      <a:pt x="304" y="0"/>
                    </a:moveTo>
                    <a:cubicBezTo>
                      <a:pt x="0" y="0"/>
                      <a:pt x="0" y="463"/>
                      <a:pt x="304" y="463"/>
                    </a:cubicBezTo>
                    <a:cubicBezTo>
                      <a:pt x="599" y="463"/>
                      <a:pt x="599" y="0"/>
                      <a:pt x="3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160" name="Google Shape;1160;p10"/>
              <p:cNvSpPr/>
              <p:nvPr/>
            </p:nvSpPr>
            <p:spPr>
              <a:xfrm>
                <a:off x="3634125" y="649600"/>
                <a:ext cx="15000" cy="11600"/>
              </a:xfrm>
              <a:custGeom>
                <a:avLst/>
                <a:gdLst/>
                <a:ahLst/>
                <a:cxnLst/>
                <a:rect l="l" t="t" r="r" b="b"/>
                <a:pathLst>
                  <a:path w="600" h="464" extrusionOk="0">
                    <a:moveTo>
                      <a:pt x="306" y="1"/>
                    </a:moveTo>
                    <a:cubicBezTo>
                      <a:pt x="0" y="1"/>
                      <a:pt x="0" y="463"/>
                      <a:pt x="306" y="463"/>
                    </a:cubicBezTo>
                    <a:cubicBezTo>
                      <a:pt x="600" y="463"/>
                      <a:pt x="600" y="1"/>
                      <a:pt x="3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161" name="Google Shape;1161;p10"/>
              <p:cNvSpPr/>
              <p:nvPr/>
            </p:nvSpPr>
            <p:spPr>
              <a:xfrm>
                <a:off x="3734250" y="634650"/>
                <a:ext cx="12100" cy="9475"/>
              </a:xfrm>
              <a:custGeom>
                <a:avLst/>
                <a:gdLst/>
                <a:ahLst/>
                <a:cxnLst/>
                <a:rect l="l" t="t" r="r" b="b"/>
                <a:pathLst>
                  <a:path w="484" h="379" extrusionOk="0">
                    <a:moveTo>
                      <a:pt x="242" y="0"/>
                    </a:moveTo>
                    <a:cubicBezTo>
                      <a:pt x="0" y="0"/>
                      <a:pt x="0" y="378"/>
                      <a:pt x="242" y="378"/>
                    </a:cubicBezTo>
                    <a:cubicBezTo>
                      <a:pt x="473" y="378"/>
                      <a:pt x="484" y="0"/>
                      <a:pt x="2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162" name="Google Shape;1162;p10"/>
              <p:cNvSpPr/>
              <p:nvPr/>
            </p:nvSpPr>
            <p:spPr>
              <a:xfrm>
                <a:off x="3661200" y="644100"/>
                <a:ext cx="11825" cy="9200"/>
              </a:xfrm>
              <a:custGeom>
                <a:avLst/>
                <a:gdLst/>
                <a:ahLst/>
                <a:cxnLst/>
                <a:rect l="l" t="t" r="r" b="b"/>
                <a:pathLst>
                  <a:path w="473" h="368" extrusionOk="0">
                    <a:moveTo>
                      <a:pt x="242" y="0"/>
                    </a:moveTo>
                    <a:cubicBezTo>
                      <a:pt x="0" y="0"/>
                      <a:pt x="0" y="368"/>
                      <a:pt x="242" y="368"/>
                    </a:cubicBezTo>
                    <a:cubicBezTo>
                      <a:pt x="473" y="368"/>
                      <a:pt x="473" y="0"/>
                      <a:pt x="2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163" name="Google Shape;1163;p10"/>
              <p:cNvSpPr/>
              <p:nvPr/>
            </p:nvSpPr>
            <p:spPr>
              <a:xfrm>
                <a:off x="3734775" y="699000"/>
                <a:ext cx="12100" cy="9500"/>
              </a:xfrm>
              <a:custGeom>
                <a:avLst/>
                <a:gdLst/>
                <a:ahLst/>
                <a:cxnLst/>
                <a:rect l="l" t="t" r="r" b="b"/>
                <a:pathLst>
                  <a:path w="484" h="380" extrusionOk="0">
                    <a:moveTo>
                      <a:pt x="242" y="1"/>
                    </a:moveTo>
                    <a:cubicBezTo>
                      <a:pt x="0" y="1"/>
                      <a:pt x="0" y="379"/>
                      <a:pt x="242" y="379"/>
                    </a:cubicBezTo>
                    <a:cubicBezTo>
                      <a:pt x="484" y="379"/>
                      <a:pt x="484" y="1"/>
                      <a:pt x="2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164" name="Google Shape;1164;p10"/>
              <p:cNvSpPr/>
              <p:nvPr/>
            </p:nvSpPr>
            <p:spPr>
              <a:xfrm>
                <a:off x="3618350" y="677975"/>
                <a:ext cx="12125" cy="9500"/>
              </a:xfrm>
              <a:custGeom>
                <a:avLst/>
                <a:gdLst/>
                <a:ahLst/>
                <a:cxnLst/>
                <a:rect l="l" t="t" r="r" b="b"/>
                <a:pathLst>
                  <a:path w="485" h="380" extrusionOk="0">
                    <a:moveTo>
                      <a:pt x="243" y="1"/>
                    </a:moveTo>
                    <a:cubicBezTo>
                      <a:pt x="1" y="1"/>
                      <a:pt x="1" y="379"/>
                      <a:pt x="243" y="379"/>
                    </a:cubicBezTo>
                    <a:cubicBezTo>
                      <a:pt x="484" y="379"/>
                      <a:pt x="484" y="1"/>
                      <a:pt x="2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165" name="Google Shape;1165;p10"/>
              <p:cNvSpPr/>
              <p:nvPr/>
            </p:nvSpPr>
            <p:spPr>
              <a:xfrm>
                <a:off x="3709800" y="654075"/>
                <a:ext cx="10000" cy="7925"/>
              </a:xfrm>
              <a:custGeom>
                <a:avLst/>
                <a:gdLst/>
                <a:ahLst/>
                <a:cxnLst/>
                <a:rect l="l" t="t" r="r" b="b"/>
                <a:pathLst>
                  <a:path w="400" h="317" extrusionOk="0">
                    <a:moveTo>
                      <a:pt x="201" y="1"/>
                    </a:moveTo>
                    <a:cubicBezTo>
                      <a:pt x="0" y="1"/>
                      <a:pt x="0" y="316"/>
                      <a:pt x="201" y="316"/>
                    </a:cubicBezTo>
                    <a:cubicBezTo>
                      <a:pt x="400" y="316"/>
                      <a:pt x="400" y="1"/>
                      <a:pt x="2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166" name="Google Shape;1166;p10"/>
              <p:cNvSpPr/>
              <p:nvPr/>
            </p:nvSpPr>
            <p:spPr>
              <a:xfrm>
                <a:off x="3663300" y="626750"/>
                <a:ext cx="10250" cy="7925"/>
              </a:xfrm>
              <a:custGeom>
                <a:avLst/>
                <a:gdLst/>
                <a:ahLst/>
                <a:cxnLst/>
                <a:rect l="l" t="t" r="r" b="b"/>
                <a:pathLst>
                  <a:path w="410" h="317" extrusionOk="0">
                    <a:moveTo>
                      <a:pt x="200" y="1"/>
                    </a:moveTo>
                    <a:cubicBezTo>
                      <a:pt x="1" y="1"/>
                      <a:pt x="1" y="316"/>
                      <a:pt x="200" y="316"/>
                    </a:cubicBezTo>
                    <a:cubicBezTo>
                      <a:pt x="410" y="316"/>
                      <a:pt x="410" y="1"/>
                      <a:pt x="2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167" name="Google Shape;1167;p10"/>
              <p:cNvSpPr/>
              <p:nvPr/>
            </p:nvSpPr>
            <p:spPr>
              <a:xfrm>
                <a:off x="3656475" y="670100"/>
                <a:ext cx="10250" cy="7900"/>
              </a:xfrm>
              <a:custGeom>
                <a:avLst/>
                <a:gdLst/>
                <a:ahLst/>
                <a:cxnLst/>
                <a:rect l="l" t="t" r="r" b="b"/>
                <a:pathLst>
                  <a:path w="410" h="316" extrusionOk="0">
                    <a:moveTo>
                      <a:pt x="200" y="1"/>
                    </a:moveTo>
                    <a:cubicBezTo>
                      <a:pt x="0" y="1"/>
                      <a:pt x="0" y="316"/>
                      <a:pt x="200" y="316"/>
                    </a:cubicBezTo>
                    <a:cubicBezTo>
                      <a:pt x="410" y="316"/>
                      <a:pt x="410" y="1"/>
                      <a:pt x="2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168" name="Google Shape;1168;p10"/>
              <p:cNvSpPr/>
              <p:nvPr/>
            </p:nvSpPr>
            <p:spPr>
              <a:xfrm>
                <a:off x="3688000" y="704800"/>
                <a:ext cx="10275" cy="7900"/>
              </a:xfrm>
              <a:custGeom>
                <a:avLst/>
                <a:gdLst/>
                <a:ahLst/>
                <a:cxnLst/>
                <a:rect l="l" t="t" r="r" b="b"/>
                <a:pathLst>
                  <a:path w="411" h="316" extrusionOk="0">
                    <a:moveTo>
                      <a:pt x="211" y="0"/>
                    </a:moveTo>
                    <a:cubicBezTo>
                      <a:pt x="1" y="0"/>
                      <a:pt x="1" y="315"/>
                      <a:pt x="211" y="315"/>
                    </a:cubicBezTo>
                    <a:cubicBezTo>
                      <a:pt x="410" y="315"/>
                      <a:pt x="410" y="0"/>
                      <a:pt x="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sp>
        <p:nvSpPr>
          <p:cNvPr id="1169" name="Google Shape;1169;p10"/>
          <p:cNvSpPr txBox="1">
            <a:spLocks noGrp="1"/>
          </p:cNvSpPr>
          <p:nvPr>
            <p:ph type="title"/>
          </p:nvPr>
        </p:nvSpPr>
        <p:spPr>
          <a:xfrm>
            <a:off x="727251" y="4835821"/>
            <a:ext cx="3622311" cy="2096213"/>
          </a:xfrm>
          <a:prstGeom prst="rect">
            <a:avLst/>
          </a:prstGeom>
          <a:solidFill>
            <a:schemeClr val="dk2"/>
          </a:solidFill>
          <a:ln w="762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b" anchorCtr="0">
            <a:noAutofit/>
          </a:bodyPr>
          <a:lstStyle>
            <a:lvl1pPr lvl="0" rtl="0">
              <a:lnSpc>
                <a:spcPct val="115000"/>
              </a:lnSpc>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r>
              <a:rPr lang="en-US"/>
              <a:t>Click to edit Master title style</a:t>
            </a:r>
            <a:endParaRPr/>
          </a:p>
        </p:txBody>
      </p:sp>
    </p:spTree>
    <p:extLst>
      <p:ext uri="{BB962C8B-B14F-4D97-AF65-F5344CB8AC3E}">
        <p14:creationId xmlns:p14="http://schemas.microsoft.com/office/powerpoint/2010/main" val="1744308322"/>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170"/>
        <p:cNvGrpSpPr/>
        <p:nvPr/>
      </p:nvGrpSpPr>
      <p:grpSpPr>
        <a:xfrm>
          <a:off x="0" y="0"/>
          <a:ext cx="0" cy="0"/>
          <a:chOff x="0" y="0"/>
          <a:chExt cx="0" cy="0"/>
        </a:xfrm>
      </p:grpSpPr>
      <p:sp>
        <p:nvSpPr>
          <p:cNvPr id="1171" name="Google Shape;1171;p11"/>
          <p:cNvSpPr txBox="1">
            <a:spLocks noGrp="1"/>
          </p:cNvSpPr>
          <p:nvPr>
            <p:ph type="title" hasCustomPrompt="1"/>
          </p:nvPr>
        </p:nvSpPr>
        <p:spPr>
          <a:xfrm>
            <a:off x="1296929" y="1946690"/>
            <a:ext cx="6642218" cy="2977947"/>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9697"/>
            </a:lvl1pPr>
            <a:lvl2pPr lvl="1" algn="ctr">
              <a:spcBef>
                <a:spcPts val="0"/>
              </a:spcBef>
              <a:spcAft>
                <a:spcPts val="0"/>
              </a:spcAft>
              <a:buSzPts val="9600"/>
              <a:buNone/>
              <a:defRPr sz="9697"/>
            </a:lvl2pPr>
            <a:lvl3pPr lvl="2" algn="ctr">
              <a:spcBef>
                <a:spcPts val="0"/>
              </a:spcBef>
              <a:spcAft>
                <a:spcPts val="0"/>
              </a:spcAft>
              <a:buSzPts val="9600"/>
              <a:buNone/>
              <a:defRPr sz="9697"/>
            </a:lvl3pPr>
            <a:lvl4pPr lvl="3" algn="ctr">
              <a:spcBef>
                <a:spcPts val="0"/>
              </a:spcBef>
              <a:spcAft>
                <a:spcPts val="0"/>
              </a:spcAft>
              <a:buSzPts val="9600"/>
              <a:buNone/>
              <a:defRPr sz="9697"/>
            </a:lvl4pPr>
            <a:lvl5pPr lvl="4" algn="ctr">
              <a:spcBef>
                <a:spcPts val="0"/>
              </a:spcBef>
              <a:spcAft>
                <a:spcPts val="0"/>
              </a:spcAft>
              <a:buSzPts val="9600"/>
              <a:buNone/>
              <a:defRPr sz="9697"/>
            </a:lvl5pPr>
            <a:lvl6pPr lvl="5" algn="ctr">
              <a:spcBef>
                <a:spcPts val="0"/>
              </a:spcBef>
              <a:spcAft>
                <a:spcPts val="0"/>
              </a:spcAft>
              <a:buSzPts val="9600"/>
              <a:buNone/>
              <a:defRPr sz="9697"/>
            </a:lvl6pPr>
            <a:lvl7pPr lvl="6" algn="ctr">
              <a:spcBef>
                <a:spcPts val="0"/>
              </a:spcBef>
              <a:spcAft>
                <a:spcPts val="0"/>
              </a:spcAft>
              <a:buSzPts val="9600"/>
              <a:buNone/>
              <a:defRPr sz="9697"/>
            </a:lvl7pPr>
            <a:lvl8pPr lvl="7" algn="ctr">
              <a:spcBef>
                <a:spcPts val="0"/>
              </a:spcBef>
              <a:spcAft>
                <a:spcPts val="0"/>
              </a:spcAft>
              <a:buSzPts val="9600"/>
              <a:buNone/>
              <a:defRPr sz="9697"/>
            </a:lvl8pPr>
            <a:lvl9pPr lvl="8" algn="ctr">
              <a:spcBef>
                <a:spcPts val="0"/>
              </a:spcBef>
              <a:spcAft>
                <a:spcPts val="0"/>
              </a:spcAft>
              <a:buSzPts val="9600"/>
              <a:buNone/>
              <a:defRPr sz="9697"/>
            </a:lvl9pPr>
          </a:lstStyle>
          <a:p>
            <a:r>
              <a:t>xx%</a:t>
            </a:r>
          </a:p>
        </p:txBody>
      </p:sp>
      <p:sp>
        <p:nvSpPr>
          <p:cNvPr id="1172" name="Google Shape;1172;p11"/>
          <p:cNvSpPr txBox="1">
            <a:spLocks noGrp="1"/>
          </p:cNvSpPr>
          <p:nvPr>
            <p:ph type="subTitle" idx="1"/>
          </p:nvPr>
        </p:nvSpPr>
        <p:spPr>
          <a:xfrm>
            <a:off x="1296929" y="4924825"/>
            <a:ext cx="6642218" cy="75117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16"/>
              </a:spcBef>
              <a:spcAft>
                <a:spcPts val="0"/>
              </a:spcAft>
              <a:buSzPts val="1400"/>
              <a:buNone/>
              <a:defRPr/>
            </a:lvl3pPr>
            <a:lvl4pPr lvl="3" algn="ctr" rtl="0">
              <a:lnSpc>
                <a:spcPct val="100000"/>
              </a:lnSpc>
              <a:spcBef>
                <a:spcPts val="1616"/>
              </a:spcBef>
              <a:spcAft>
                <a:spcPts val="0"/>
              </a:spcAft>
              <a:buSzPts val="1400"/>
              <a:buNone/>
              <a:defRPr/>
            </a:lvl4pPr>
            <a:lvl5pPr lvl="4" algn="ctr" rtl="0">
              <a:lnSpc>
                <a:spcPct val="100000"/>
              </a:lnSpc>
              <a:spcBef>
                <a:spcPts val="1616"/>
              </a:spcBef>
              <a:spcAft>
                <a:spcPts val="0"/>
              </a:spcAft>
              <a:buSzPts val="1400"/>
              <a:buNone/>
              <a:defRPr/>
            </a:lvl5pPr>
            <a:lvl6pPr lvl="5" algn="ctr" rtl="0">
              <a:lnSpc>
                <a:spcPct val="100000"/>
              </a:lnSpc>
              <a:spcBef>
                <a:spcPts val="1616"/>
              </a:spcBef>
              <a:spcAft>
                <a:spcPts val="0"/>
              </a:spcAft>
              <a:buSzPts val="1400"/>
              <a:buNone/>
              <a:defRPr/>
            </a:lvl6pPr>
            <a:lvl7pPr lvl="6" algn="ctr" rtl="0">
              <a:lnSpc>
                <a:spcPct val="100000"/>
              </a:lnSpc>
              <a:spcBef>
                <a:spcPts val="1616"/>
              </a:spcBef>
              <a:spcAft>
                <a:spcPts val="0"/>
              </a:spcAft>
              <a:buSzPts val="1400"/>
              <a:buNone/>
              <a:defRPr/>
            </a:lvl7pPr>
            <a:lvl8pPr lvl="7" algn="ctr" rtl="0">
              <a:lnSpc>
                <a:spcPct val="100000"/>
              </a:lnSpc>
              <a:spcBef>
                <a:spcPts val="1616"/>
              </a:spcBef>
              <a:spcAft>
                <a:spcPts val="0"/>
              </a:spcAft>
              <a:buSzPts val="1400"/>
              <a:buNone/>
              <a:defRPr/>
            </a:lvl8pPr>
            <a:lvl9pPr lvl="8" algn="ctr" rtl="0">
              <a:lnSpc>
                <a:spcPct val="100000"/>
              </a:lnSpc>
              <a:spcBef>
                <a:spcPts val="1616"/>
              </a:spcBef>
              <a:spcAft>
                <a:spcPts val="1616"/>
              </a:spcAft>
              <a:buSzPts val="1400"/>
              <a:buNone/>
              <a:defRPr/>
            </a:lvl9pPr>
          </a:lstStyle>
          <a:p>
            <a:r>
              <a:rPr lang="en-US"/>
              <a:t>Click to edit Master subtitle style</a:t>
            </a:r>
            <a:endParaRPr/>
          </a:p>
        </p:txBody>
      </p:sp>
    </p:spTree>
    <p:extLst>
      <p:ext uri="{BB962C8B-B14F-4D97-AF65-F5344CB8AC3E}">
        <p14:creationId xmlns:p14="http://schemas.microsoft.com/office/powerpoint/2010/main" val="185698225"/>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73"/>
        <p:cNvGrpSpPr/>
        <p:nvPr/>
      </p:nvGrpSpPr>
      <p:grpSpPr>
        <a:xfrm>
          <a:off x="0" y="0"/>
          <a:ext cx="0" cy="0"/>
          <a:chOff x="0" y="0"/>
          <a:chExt cx="0" cy="0"/>
        </a:xfrm>
      </p:grpSpPr>
    </p:spTree>
    <p:extLst>
      <p:ext uri="{BB962C8B-B14F-4D97-AF65-F5344CB8AC3E}">
        <p14:creationId xmlns:p14="http://schemas.microsoft.com/office/powerpoint/2010/main" val="3918758771"/>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2909"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174"/>
        <p:cNvGrpSpPr/>
        <p:nvPr/>
      </p:nvGrpSpPr>
      <p:grpSpPr>
        <a:xfrm>
          <a:off x="0" y="0"/>
          <a:ext cx="0" cy="0"/>
          <a:chOff x="0" y="0"/>
          <a:chExt cx="0" cy="0"/>
        </a:xfrm>
      </p:grpSpPr>
      <p:sp>
        <p:nvSpPr>
          <p:cNvPr id="1175" name="Google Shape;1175;p13"/>
          <p:cNvSpPr/>
          <p:nvPr/>
        </p:nvSpPr>
        <p:spPr>
          <a:xfrm rot="5081888" flipH="1">
            <a:off x="8498292" y="3625857"/>
            <a:ext cx="2989886" cy="2256426"/>
          </a:xfrm>
          <a:custGeom>
            <a:avLst/>
            <a:gdLst/>
            <a:ahLst/>
            <a:cxnLst/>
            <a:rect l="l" t="t" r="r" b="b"/>
            <a:pathLst>
              <a:path w="10388" h="11729" extrusionOk="0">
                <a:moveTo>
                  <a:pt x="6252" y="1"/>
                </a:moveTo>
                <a:lnTo>
                  <a:pt x="6252" y="1"/>
                </a:lnTo>
                <a:cubicBezTo>
                  <a:pt x="4202" y="501"/>
                  <a:pt x="2284" y="1718"/>
                  <a:pt x="1201" y="3518"/>
                </a:cubicBezTo>
                <a:cubicBezTo>
                  <a:pt x="133" y="5337"/>
                  <a:pt x="0" y="7754"/>
                  <a:pt x="1134" y="9521"/>
                </a:cubicBezTo>
                <a:cubicBezTo>
                  <a:pt x="1976" y="10867"/>
                  <a:pt x="3557" y="11729"/>
                  <a:pt x="5120" y="11729"/>
                </a:cubicBezTo>
                <a:cubicBezTo>
                  <a:pt x="5630" y="11729"/>
                  <a:pt x="6139" y="11637"/>
                  <a:pt x="6619" y="11440"/>
                </a:cubicBezTo>
                <a:cubicBezTo>
                  <a:pt x="8404" y="10706"/>
                  <a:pt x="9454" y="8821"/>
                  <a:pt x="9921" y="6953"/>
                </a:cubicBezTo>
                <a:cubicBezTo>
                  <a:pt x="10354" y="5286"/>
                  <a:pt x="10388" y="3402"/>
                  <a:pt x="9405" y="2018"/>
                </a:cubicBezTo>
                <a:cubicBezTo>
                  <a:pt x="8579" y="876"/>
                  <a:pt x="7514" y="52"/>
                  <a:pt x="6624" y="52"/>
                </a:cubicBezTo>
                <a:cubicBezTo>
                  <a:pt x="6435" y="52"/>
                  <a:pt x="6255" y="89"/>
                  <a:pt x="6086" y="168"/>
                </a:cubicBezTo>
                <a:lnTo>
                  <a:pt x="6252" y="1"/>
                </a:lnTo>
                <a:close/>
              </a:path>
            </a:pathLst>
          </a:custGeom>
          <a:solidFill>
            <a:srgbClr val="F892B4">
              <a:alpha val="1721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1176" name="Google Shape;1176;p13"/>
          <p:cNvSpPr/>
          <p:nvPr/>
        </p:nvSpPr>
        <p:spPr>
          <a:xfrm>
            <a:off x="6716429" y="-316802"/>
            <a:ext cx="5235786" cy="2894514"/>
          </a:xfrm>
          <a:custGeom>
            <a:avLst/>
            <a:gdLst/>
            <a:ahLst/>
            <a:cxnLst/>
            <a:rect l="l" t="t" r="r" b="b"/>
            <a:pathLst>
              <a:path w="80622" h="29791" extrusionOk="0">
                <a:moveTo>
                  <a:pt x="4775" y="0"/>
                </a:moveTo>
                <a:cubicBezTo>
                  <a:pt x="4775" y="0"/>
                  <a:pt x="1" y="8996"/>
                  <a:pt x="13023" y="10474"/>
                </a:cubicBezTo>
                <a:cubicBezTo>
                  <a:pt x="23627" y="11692"/>
                  <a:pt x="17278" y="22506"/>
                  <a:pt x="28596" y="28466"/>
                </a:cubicBezTo>
                <a:cubicBezTo>
                  <a:pt x="30197" y="29310"/>
                  <a:pt x="32305" y="29790"/>
                  <a:pt x="34648" y="29790"/>
                </a:cubicBezTo>
                <a:cubicBezTo>
                  <a:pt x="40148" y="29790"/>
                  <a:pt x="46941" y="27144"/>
                  <a:pt x="51507" y="20347"/>
                </a:cubicBezTo>
                <a:cubicBezTo>
                  <a:pt x="55077" y="15017"/>
                  <a:pt x="58268" y="12899"/>
                  <a:pt x="63173" y="12899"/>
                </a:cubicBezTo>
                <a:cubicBezTo>
                  <a:pt x="64604" y="12899"/>
                  <a:pt x="66181" y="13079"/>
                  <a:pt x="67957" y="13413"/>
                </a:cubicBezTo>
                <a:cubicBezTo>
                  <a:pt x="68607" y="13536"/>
                  <a:pt x="69226" y="13594"/>
                  <a:pt x="69813" y="13594"/>
                </a:cubicBezTo>
                <a:cubicBezTo>
                  <a:pt x="78819" y="13594"/>
                  <a:pt x="80622" y="0"/>
                  <a:pt x="80622" y="0"/>
                </a:cubicBezTo>
                <a:close/>
              </a:path>
            </a:pathLst>
          </a:custGeom>
          <a:solidFill>
            <a:srgbClr val="F892B4">
              <a:alpha val="1721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1177" name="Google Shape;1177;p13"/>
          <p:cNvSpPr/>
          <p:nvPr/>
        </p:nvSpPr>
        <p:spPr>
          <a:xfrm rot="10800000" flipH="1">
            <a:off x="2777970" y="6661907"/>
            <a:ext cx="2400670" cy="1327116"/>
          </a:xfrm>
          <a:custGeom>
            <a:avLst/>
            <a:gdLst/>
            <a:ahLst/>
            <a:cxnLst/>
            <a:rect l="l" t="t" r="r" b="b"/>
            <a:pathLst>
              <a:path w="80622" h="29791" extrusionOk="0">
                <a:moveTo>
                  <a:pt x="4775" y="0"/>
                </a:moveTo>
                <a:cubicBezTo>
                  <a:pt x="4775" y="0"/>
                  <a:pt x="1" y="8996"/>
                  <a:pt x="13023" y="10474"/>
                </a:cubicBezTo>
                <a:cubicBezTo>
                  <a:pt x="23627" y="11692"/>
                  <a:pt x="17278" y="22506"/>
                  <a:pt x="28596" y="28466"/>
                </a:cubicBezTo>
                <a:cubicBezTo>
                  <a:pt x="30197" y="29310"/>
                  <a:pt x="32305" y="29790"/>
                  <a:pt x="34648" y="29790"/>
                </a:cubicBezTo>
                <a:cubicBezTo>
                  <a:pt x="40148" y="29790"/>
                  <a:pt x="46941" y="27144"/>
                  <a:pt x="51507" y="20347"/>
                </a:cubicBezTo>
                <a:cubicBezTo>
                  <a:pt x="55077" y="15017"/>
                  <a:pt x="58268" y="12899"/>
                  <a:pt x="63173" y="12899"/>
                </a:cubicBezTo>
                <a:cubicBezTo>
                  <a:pt x="64604" y="12899"/>
                  <a:pt x="66181" y="13079"/>
                  <a:pt x="67957" y="13413"/>
                </a:cubicBezTo>
                <a:cubicBezTo>
                  <a:pt x="68607" y="13536"/>
                  <a:pt x="69226" y="13594"/>
                  <a:pt x="69813" y="13594"/>
                </a:cubicBezTo>
                <a:cubicBezTo>
                  <a:pt x="78819" y="13594"/>
                  <a:pt x="80622" y="0"/>
                  <a:pt x="80622" y="0"/>
                </a:cubicBezTo>
                <a:close/>
              </a:path>
            </a:pathLst>
          </a:custGeom>
          <a:solidFill>
            <a:srgbClr val="F892B4">
              <a:alpha val="1721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1178" name="Google Shape;1178;p13"/>
          <p:cNvSpPr/>
          <p:nvPr/>
        </p:nvSpPr>
        <p:spPr>
          <a:xfrm rot="10800000">
            <a:off x="-114897" y="6310864"/>
            <a:ext cx="1670598" cy="1546586"/>
          </a:xfrm>
          <a:custGeom>
            <a:avLst/>
            <a:gdLst/>
            <a:ahLst/>
            <a:cxnLst/>
            <a:rect l="l" t="t" r="r" b="b"/>
            <a:pathLst>
              <a:path w="32590" h="20168" extrusionOk="0">
                <a:moveTo>
                  <a:pt x="1" y="0"/>
                </a:moveTo>
                <a:cubicBezTo>
                  <a:pt x="221" y="6273"/>
                  <a:pt x="6068" y="8542"/>
                  <a:pt x="13151" y="8542"/>
                </a:cubicBezTo>
                <a:cubicBezTo>
                  <a:pt x="14942" y="8542"/>
                  <a:pt x="16812" y="8397"/>
                  <a:pt x="18690" y="8135"/>
                </a:cubicBezTo>
                <a:cubicBezTo>
                  <a:pt x="19595" y="8008"/>
                  <a:pt x="20442" y="7949"/>
                  <a:pt x="21233" y="7949"/>
                </a:cubicBezTo>
                <a:cubicBezTo>
                  <a:pt x="32589" y="7949"/>
                  <a:pt x="32589" y="20168"/>
                  <a:pt x="32589" y="20168"/>
                </a:cubicBezTo>
                <a:lnTo>
                  <a:pt x="32589" y="0"/>
                </a:lnTo>
                <a:close/>
              </a:path>
            </a:pathLst>
          </a:custGeom>
          <a:solidFill>
            <a:srgbClr val="F892B4">
              <a:alpha val="1721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1179" name="Google Shape;1179;p13"/>
          <p:cNvSpPr/>
          <p:nvPr/>
        </p:nvSpPr>
        <p:spPr>
          <a:xfrm rot="10800000" flipH="1">
            <a:off x="-57326" y="-100179"/>
            <a:ext cx="3024627" cy="1327130"/>
          </a:xfrm>
          <a:custGeom>
            <a:avLst/>
            <a:gdLst/>
            <a:ahLst/>
            <a:cxnLst/>
            <a:rect l="l" t="t" r="r" b="b"/>
            <a:pathLst>
              <a:path w="11579" h="3396" extrusionOk="0">
                <a:moveTo>
                  <a:pt x="0" y="1"/>
                </a:moveTo>
                <a:lnTo>
                  <a:pt x="0" y="3395"/>
                </a:lnTo>
                <a:lnTo>
                  <a:pt x="11579" y="3395"/>
                </a:lnTo>
                <a:cubicBezTo>
                  <a:pt x="11579" y="3395"/>
                  <a:pt x="9094" y="1040"/>
                  <a:pt x="7389" y="1040"/>
                </a:cubicBezTo>
                <a:cubicBezTo>
                  <a:pt x="5482" y="1040"/>
                  <a:pt x="6139" y="2467"/>
                  <a:pt x="3523" y="2467"/>
                </a:cubicBezTo>
                <a:cubicBezTo>
                  <a:pt x="3377" y="2467"/>
                  <a:pt x="3221" y="2463"/>
                  <a:pt x="3053" y="2453"/>
                </a:cubicBezTo>
                <a:cubicBezTo>
                  <a:pt x="2111" y="2404"/>
                  <a:pt x="1154" y="1072"/>
                  <a:pt x="0" y="1"/>
                </a:cubicBezTo>
                <a:close/>
              </a:path>
            </a:pathLst>
          </a:custGeom>
          <a:solidFill>
            <a:srgbClr val="F892B4">
              <a:alpha val="1721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grpSp>
        <p:nvGrpSpPr>
          <p:cNvPr id="1180" name="Google Shape;1180;p13"/>
          <p:cNvGrpSpPr/>
          <p:nvPr/>
        </p:nvGrpSpPr>
        <p:grpSpPr>
          <a:xfrm>
            <a:off x="-76984" y="5869542"/>
            <a:ext cx="549213" cy="1236811"/>
            <a:chOff x="900964" y="-1155438"/>
            <a:chExt cx="616833" cy="928505"/>
          </a:xfrm>
        </p:grpSpPr>
        <p:sp>
          <p:nvSpPr>
            <p:cNvPr id="1181" name="Google Shape;1181;p13"/>
            <p:cNvSpPr/>
            <p:nvPr/>
          </p:nvSpPr>
          <p:spPr>
            <a:xfrm rot="-5400000">
              <a:off x="890565" y="-1000566"/>
              <a:ext cx="599013" cy="578215"/>
            </a:xfrm>
            <a:custGeom>
              <a:avLst/>
              <a:gdLst/>
              <a:ahLst/>
              <a:cxnLst/>
              <a:rect l="l" t="t" r="r" b="b"/>
              <a:pathLst>
                <a:path w="4205" h="4059" extrusionOk="0">
                  <a:moveTo>
                    <a:pt x="683" y="2597"/>
                  </a:moveTo>
                  <a:cubicBezTo>
                    <a:pt x="757" y="2513"/>
                    <a:pt x="799" y="2429"/>
                    <a:pt x="809" y="2323"/>
                  </a:cubicBezTo>
                  <a:cubicBezTo>
                    <a:pt x="809" y="2229"/>
                    <a:pt x="788" y="2145"/>
                    <a:pt x="715" y="2082"/>
                  </a:cubicBezTo>
                  <a:cubicBezTo>
                    <a:pt x="641" y="2008"/>
                    <a:pt x="568" y="1977"/>
                    <a:pt x="473" y="1945"/>
                  </a:cubicBezTo>
                  <a:cubicBezTo>
                    <a:pt x="484" y="1683"/>
                    <a:pt x="515" y="1409"/>
                    <a:pt x="568" y="1136"/>
                  </a:cubicBezTo>
                  <a:cubicBezTo>
                    <a:pt x="872" y="1609"/>
                    <a:pt x="1261" y="2019"/>
                    <a:pt x="1703" y="2365"/>
                  </a:cubicBezTo>
                  <a:cubicBezTo>
                    <a:pt x="1724" y="2692"/>
                    <a:pt x="1818" y="3007"/>
                    <a:pt x="1934" y="3322"/>
                  </a:cubicBezTo>
                  <a:cubicBezTo>
                    <a:pt x="1829" y="3406"/>
                    <a:pt x="1745" y="3512"/>
                    <a:pt x="1734" y="3648"/>
                  </a:cubicBezTo>
                  <a:cubicBezTo>
                    <a:pt x="1713" y="3743"/>
                    <a:pt x="1745" y="3827"/>
                    <a:pt x="1818" y="3890"/>
                  </a:cubicBezTo>
                  <a:cubicBezTo>
                    <a:pt x="1850" y="3921"/>
                    <a:pt x="1892" y="3953"/>
                    <a:pt x="1934" y="3974"/>
                  </a:cubicBezTo>
                  <a:cubicBezTo>
                    <a:pt x="2049" y="4058"/>
                    <a:pt x="2249" y="4047"/>
                    <a:pt x="2344" y="3974"/>
                  </a:cubicBezTo>
                  <a:lnTo>
                    <a:pt x="2407" y="3911"/>
                  </a:lnTo>
                  <a:cubicBezTo>
                    <a:pt x="2481" y="3837"/>
                    <a:pt x="2523" y="3753"/>
                    <a:pt x="2533" y="3648"/>
                  </a:cubicBezTo>
                  <a:cubicBezTo>
                    <a:pt x="2533" y="3554"/>
                    <a:pt x="2512" y="3470"/>
                    <a:pt x="2439" y="3396"/>
                  </a:cubicBezTo>
                  <a:cubicBezTo>
                    <a:pt x="2355" y="3322"/>
                    <a:pt x="2270" y="3290"/>
                    <a:pt x="2165" y="3269"/>
                  </a:cubicBezTo>
                  <a:cubicBezTo>
                    <a:pt x="2133" y="3259"/>
                    <a:pt x="2102" y="3259"/>
                    <a:pt x="2070" y="3259"/>
                  </a:cubicBezTo>
                  <a:cubicBezTo>
                    <a:pt x="1976" y="3007"/>
                    <a:pt x="1902" y="2744"/>
                    <a:pt x="1860" y="2482"/>
                  </a:cubicBezTo>
                  <a:cubicBezTo>
                    <a:pt x="2102" y="2650"/>
                    <a:pt x="2355" y="2807"/>
                    <a:pt x="2617" y="2933"/>
                  </a:cubicBezTo>
                  <a:cubicBezTo>
                    <a:pt x="2869" y="3059"/>
                    <a:pt x="3142" y="3164"/>
                    <a:pt x="3427" y="3238"/>
                  </a:cubicBezTo>
                  <a:cubicBezTo>
                    <a:pt x="3406" y="3269"/>
                    <a:pt x="3406" y="3301"/>
                    <a:pt x="3395" y="3343"/>
                  </a:cubicBezTo>
                  <a:cubicBezTo>
                    <a:pt x="3385" y="3427"/>
                    <a:pt x="3406" y="3512"/>
                    <a:pt x="3490" y="3585"/>
                  </a:cubicBezTo>
                  <a:cubicBezTo>
                    <a:pt x="3521" y="3617"/>
                    <a:pt x="3563" y="3638"/>
                    <a:pt x="3595" y="3669"/>
                  </a:cubicBezTo>
                  <a:cubicBezTo>
                    <a:pt x="3721" y="3753"/>
                    <a:pt x="3910" y="3732"/>
                    <a:pt x="4004" y="3659"/>
                  </a:cubicBezTo>
                  <a:cubicBezTo>
                    <a:pt x="4025" y="3638"/>
                    <a:pt x="4046" y="3627"/>
                    <a:pt x="4067" y="3606"/>
                  </a:cubicBezTo>
                  <a:cubicBezTo>
                    <a:pt x="4141" y="3533"/>
                    <a:pt x="4193" y="3438"/>
                    <a:pt x="4193" y="3332"/>
                  </a:cubicBezTo>
                  <a:cubicBezTo>
                    <a:pt x="4204" y="3238"/>
                    <a:pt x="4172" y="3164"/>
                    <a:pt x="4099" y="3091"/>
                  </a:cubicBezTo>
                  <a:cubicBezTo>
                    <a:pt x="4025" y="3017"/>
                    <a:pt x="3931" y="2975"/>
                    <a:pt x="3836" y="2954"/>
                  </a:cubicBezTo>
                  <a:cubicBezTo>
                    <a:pt x="3763" y="2944"/>
                    <a:pt x="3689" y="2944"/>
                    <a:pt x="3626" y="2986"/>
                  </a:cubicBezTo>
                  <a:cubicBezTo>
                    <a:pt x="3595" y="3017"/>
                    <a:pt x="3563" y="3038"/>
                    <a:pt x="3532" y="3070"/>
                  </a:cubicBezTo>
                  <a:cubicBezTo>
                    <a:pt x="3226" y="2986"/>
                    <a:pt x="2932" y="2881"/>
                    <a:pt x="2649" y="2734"/>
                  </a:cubicBezTo>
                  <a:cubicBezTo>
                    <a:pt x="2838" y="2555"/>
                    <a:pt x="3027" y="2386"/>
                    <a:pt x="3237" y="2229"/>
                  </a:cubicBezTo>
                  <a:cubicBezTo>
                    <a:pt x="3258" y="2250"/>
                    <a:pt x="3290" y="2271"/>
                    <a:pt x="3322" y="2292"/>
                  </a:cubicBezTo>
                  <a:cubicBezTo>
                    <a:pt x="3437" y="2376"/>
                    <a:pt x="3637" y="2355"/>
                    <a:pt x="3731" y="2281"/>
                  </a:cubicBezTo>
                  <a:cubicBezTo>
                    <a:pt x="3752" y="2271"/>
                    <a:pt x="3773" y="2250"/>
                    <a:pt x="3784" y="2229"/>
                  </a:cubicBezTo>
                  <a:cubicBezTo>
                    <a:pt x="3857" y="2155"/>
                    <a:pt x="3910" y="2061"/>
                    <a:pt x="3920" y="1956"/>
                  </a:cubicBezTo>
                  <a:cubicBezTo>
                    <a:pt x="3920" y="1872"/>
                    <a:pt x="3889" y="1788"/>
                    <a:pt x="3815" y="1714"/>
                  </a:cubicBezTo>
                  <a:cubicBezTo>
                    <a:pt x="3742" y="1641"/>
                    <a:pt x="3658" y="1599"/>
                    <a:pt x="3553" y="1578"/>
                  </a:cubicBezTo>
                  <a:cubicBezTo>
                    <a:pt x="3479" y="1567"/>
                    <a:pt x="3406" y="1567"/>
                    <a:pt x="3343" y="1620"/>
                  </a:cubicBezTo>
                  <a:cubicBezTo>
                    <a:pt x="3226" y="1704"/>
                    <a:pt x="3142" y="1809"/>
                    <a:pt x="3121" y="1966"/>
                  </a:cubicBezTo>
                  <a:cubicBezTo>
                    <a:pt x="3111" y="2019"/>
                    <a:pt x="3111" y="2071"/>
                    <a:pt x="3142" y="2124"/>
                  </a:cubicBezTo>
                  <a:cubicBezTo>
                    <a:pt x="2911" y="2281"/>
                    <a:pt x="2712" y="2471"/>
                    <a:pt x="2512" y="2660"/>
                  </a:cubicBezTo>
                  <a:cubicBezTo>
                    <a:pt x="2060" y="2418"/>
                    <a:pt x="1640" y="2103"/>
                    <a:pt x="1282" y="1725"/>
                  </a:cubicBezTo>
                  <a:cubicBezTo>
                    <a:pt x="1577" y="1588"/>
                    <a:pt x="1860" y="1430"/>
                    <a:pt x="2144" y="1251"/>
                  </a:cubicBezTo>
                  <a:lnTo>
                    <a:pt x="2154" y="1251"/>
                  </a:lnTo>
                  <a:cubicBezTo>
                    <a:pt x="2270" y="1335"/>
                    <a:pt x="2470" y="1325"/>
                    <a:pt x="2565" y="1251"/>
                  </a:cubicBezTo>
                  <a:cubicBezTo>
                    <a:pt x="2586" y="1230"/>
                    <a:pt x="2607" y="1209"/>
                    <a:pt x="2617" y="1188"/>
                  </a:cubicBezTo>
                  <a:cubicBezTo>
                    <a:pt x="2691" y="1115"/>
                    <a:pt x="2743" y="1031"/>
                    <a:pt x="2754" y="926"/>
                  </a:cubicBezTo>
                  <a:cubicBezTo>
                    <a:pt x="2754" y="831"/>
                    <a:pt x="2722" y="747"/>
                    <a:pt x="2649" y="674"/>
                  </a:cubicBezTo>
                  <a:cubicBezTo>
                    <a:pt x="2575" y="600"/>
                    <a:pt x="2491" y="569"/>
                    <a:pt x="2386" y="548"/>
                  </a:cubicBezTo>
                  <a:cubicBezTo>
                    <a:pt x="2312" y="527"/>
                    <a:pt x="2238" y="537"/>
                    <a:pt x="2175" y="579"/>
                  </a:cubicBezTo>
                  <a:cubicBezTo>
                    <a:pt x="2060" y="663"/>
                    <a:pt x="1965" y="779"/>
                    <a:pt x="1944" y="926"/>
                  </a:cubicBezTo>
                  <a:cubicBezTo>
                    <a:pt x="1934" y="1010"/>
                    <a:pt x="1955" y="1083"/>
                    <a:pt x="2018" y="1146"/>
                  </a:cubicBezTo>
                  <a:cubicBezTo>
                    <a:pt x="1745" y="1325"/>
                    <a:pt x="1472" y="1483"/>
                    <a:pt x="1177" y="1620"/>
                  </a:cubicBezTo>
                  <a:cubicBezTo>
                    <a:pt x="1009" y="1430"/>
                    <a:pt x="862" y="1230"/>
                    <a:pt x="725" y="1031"/>
                  </a:cubicBezTo>
                  <a:cubicBezTo>
                    <a:pt x="536" y="747"/>
                    <a:pt x="379" y="442"/>
                    <a:pt x="262" y="116"/>
                  </a:cubicBezTo>
                  <a:cubicBezTo>
                    <a:pt x="231" y="1"/>
                    <a:pt x="42" y="53"/>
                    <a:pt x="84" y="169"/>
                  </a:cubicBezTo>
                  <a:cubicBezTo>
                    <a:pt x="178" y="442"/>
                    <a:pt x="305" y="705"/>
                    <a:pt x="452" y="957"/>
                  </a:cubicBezTo>
                  <a:cubicBezTo>
                    <a:pt x="379" y="1283"/>
                    <a:pt x="336" y="1609"/>
                    <a:pt x="326" y="1945"/>
                  </a:cubicBezTo>
                  <a:cubicBezTo>
                    <a:pt x="294" y="1945"/>
                    <a:pt x="262" y="1956"/>
                    <a:pt x="231" y="1977"/>
                  </a:cubicBezTo>
                  <a:cubicBezTo>
                    <a:pt x="115" y="2061"/>
                    <a:pt x="31" y="2176"/>
                    <a:pt x="10" y="2323"/>
                  </a:cubicBezTo>
                  <a:cubicBezTo>
                    <a:pt x="0" y="2418"/>
                    <a:pt x="21" y="2503"/>
                    <a:pt x="94" y="2566"/>
                  </a:cubicBezTo>
                  <a:cubicBezTo>
                    <a:pt x="136" y="2597"/>
                    <a:pt x="168" y="2629"/>
                    <a:pt x="210" y="2650"/>
                  </a:cubicBezTo>
                  <a:cubicBezTo>
                    <a:pt x="336" y="2744"/>
                    <a:pt x="526" y="2723"/>
                    <a:pt x="620" y="2650"/>
                  </a:cubicBezTo>
                  <a:cubicBezTo>
                    <a:pt x="641" y="2629"/>
                    <a:pt x="662" y="2608"/>
                    <a:pt x="683" y="2597"/>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1182" name="Google Shape;1182;p13"/>
            <p:cNvGrpSpPr/>
            <p:nvPr/>
          </p:nvGrpSpPr>
          <p:grpSpPr>
            <a:xfrm>
              <a:off x="900977" y="-1155438"/>
              <a:ext cx="616819" cy="928505"/>
              <a:chOff x="3918225" y="568425"/>
              <a:chExt cx="108250" cy="162950"/>
            </a:xfrm>
          </p:grpSpPr>
          <p:sp>
            <p:nvSpPr>
              <p:cNvPr id="1183" name="Google Shape;1183;p13"/>
              <p:cNvSpPr/>
              <p:nvPr/>
            </p:nvSpPr>
            <p:spPr>
              <a:xfrm>
                <a:off x="3918225" y="605425"/>
                <a:ext cx="82550" cy="91675"/>
              </a:xfrm>
              <a:custGeom>
                <a:avLst/>
                <a:gdLst/>
                <a:ahLst/>
                <a:cxnLst/>
                <a:rect l="l" t="t" r="r" b="b"/>
                <a:pathLst>
                  <a:path w="3302" h="3667" extrusionOk="0">
                    <a:moveTo>
                      <a:pt x="3178" y="0"/>
                    </a:moveTo>
                    <a:cubicBezTo>
                      <a:pt x="3141" y="0"/>
                      <a:pt x="3107" y="20"/>
                      <a:pt x="3099" y="65"/>
                    </a:cubicBezTo>
                    <a:cubicBezTo>
                      <a:pt x="2816" y="1263"/>
                      <a:pt x="2038" y="2346"/>
                      <a:pt x="1018" y="3019"/>
                    </a:cubicBezTo>
                    <a:cubicBezTo>
                      <a:pt x="735" y="3208"/>
                      <a:pt x="429" y="3365"/>
                      <a:pt x="104" y="3481"/>
                    </a:cubicBezTo>
                    <a:cubicBezTo>
                      <a:pt x="0" y="3519"/>
                      <a:pt x="32" y="3666"/>
                      <a:pt x="122" y="3666"/>
                    </a:cubicBezTo>
                    <a:cubicBezTo>
                      <a:pt x="133" y="3666"/>
                      <a:pt x="144" y="3664"/>
                      <a:pt x="156" y="3660"/>
                    </a:cubicBezTo>
                    <a:cubicBezTo>
                      <a:pt x="1365" y="3239"/>
                      <a:pt x="2363" y="2272"/>
                      <a:pt x="2921" y="1127"/>
                    </a:cubicBezTo>
                    <a:cubicBezTo>
                      <a:pt x="3078" y="812"/>
                      <a:pt x="3204" y="464"/>
                      <a:pt x="3288" y="118"/>
                    </a:cubicBezTo>
                    <a:cubicBezTo>
                      <a:pt x="3301" y="47"/>
                      <a:pt x="3236" y="0"/>
                      <a:pt x="31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184" name="Google Shape;1184;p13"/>
              <p:cNvSpPr/>
              <p:nvPr/>
            </p:nvSpPr>
            <p:spPr>
              <a:xfrm>
                <a:off x="3964750" y="609275"/>
                <a:ext cx="24075" cy="27975"/>
              </a:xfrm>
              <a:custGeom>
                <a:avLst/>
                <a:gdLst/>
                <a:ahLst/>
                <a:cxnLst/>
                <a:rect l="l" t="t" r="r" b="b"/>
                <a:pathLst>
                  <a:path w="963" h="1119" extrusionOk="0">
                    <a:moveTo>
                      <a:pt x="100" y="0"/>
                    </a:moveTo>
                    <a:cubicBezTo>
                      <a:pt x="52" y="0"/>
                      <a:pt x="1" y="53"/>
                      <a:pt x="30" y="111"/>
                    </a:cubicBezTo>
                    <a:cubicBezTo>
                      <a:pt x="229" y="479"/>
                      <a:pt x="513" y="794"/>
                      <a:pt x="808" y="1099"/>
                    </a:cubicBezTo>
                    <a:cubicBezTo>
                      <a:pt x="821" y="1113"/>
                      <a:pt x="837" y="1119"/>
                      <a:pt x="852" y="1119"/>
                    </a:cubicBezTo>
                    <a:cubicBezTo>
                      <a:pt x="908" y="1119"/>
                      <a:pt x="962" y="1043"/>
                      <a:pt x="913" y="994"/>
                    </a:cubicBezTo>
                    <a:cubicBezTo>
                      <a:pt x="629" y="700"/>
                      <a:pt x="355" y="395"/>
                      <a:pt x="156" y="37"/>
                    </a:cubicBezTo>
                    <a:cubicBezTo>
                      <a:pt x="143" y="11"/>
                      <a:pt x="122" y="0"/>
                      <a:pt x="1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185" name="Google Shape;1185;p13"/>
              <p:cNvSpPr/>
              <p:nvPr/>
            </p:nvSpPr>
            <p:spPr>
              <a:xfrm>
                <a:off x="3974450" y="643725"/>
                <a:ext cx="37325" cy="12750"/>
              </a:xfrm>
              <a:custGeom>
                <a:avLst/>
                <a:gdLst/>
                <a:ahLst/>
                <a:cxnLst/>
                <a:rect l="l" t="t" r="r" b="b"/>
                <a:pathLst>
                  <a:path w="1493" h="510" extrusionOk="0">
                    <a:moveTo>
                      <a:pt x="1398" y="0"/>
                    </a:moveTo>
                    <a:cubicBezTo>
                      <a:pt x="1391" y="0"/>
                      <a:pt x="1384" y="2"/>
                      <a:pt x="1376" y="5"/>
                    </a:cubicBezTo>
                    <a:cubicBezTo>
                      <a:pt x="955" y="163"/>
                      <a:pt x="546" y="331"/>
                      <a:pt x="104" y="362"/>
                    </a:cubicBezTo>
                    <a:cubicBezTo>
                      <a:pt x="13" y="372"/>
                      <a:pt x="0" y="510"/>
                      <a:pt x="93" y="510"/>
                    </a:cubicBezTo>
                    <a:cubicBezTo>
                      <a:pt x="97" y="510"/>
                      <a:pt x="101" y="509"/>
                      <a:pt x="104" y="509"/>
                    </a:cubicBezTo>
                    <a:cubicBezTo>
                      <a:pt x="556" y="478"/>
                      <a:pt x="987" y="310"/>
                      <a:pt x="1408" y="152"/>
                    </a:cubicBezTo>
                    <a:cubicBezTo>
                      <a:pt x="1493" y="124"/>
                      <a:pt x="1466" y="0"/>
                      <a:pt x="1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186" name="Google Shape;1186;p13"/>
              <p:cNvSpPr/>
              <p:nvPr/>
            </p:nvSpPr>
            <p:spPr>
              <a:xfrm>
                <a:off x="3940750" y="638450"/>
                <a:ext cx="22050" cy="33250"/>
              </a:xfrm>
              <a:custGeom>
                <a:avLst/>
                <a:gdLst/>
                <a:ahLst/>
                <a:cxnLst/>
                <a:rect l="l" t="t" r="r" b="b"/>
                <a:pathLst>
                  <a:path w="882" h="1330" extrusionOk="0">
                    <a:moveTo>
                      <a:pt x="104" y="0"/>
                    </a:moveTo>
                    <a:cubicBezTo>
                      <a:pt x="51" y="0"/>
                      <a:pt x="1" y="53"/>
                      <a:pt x="44" y="110"/>
                    </a:cubicBezTo>
                    <a:cubicBezTo>
                      <a:pt x="296" y="479"/>
                      <a:pt x="537" y="878"/>
                      <a:pt x="727" y="1288"/>
                    </a:cubicBezTo>
                    <a:cubicBezTo>
                      <a:pt x="737" y="1318"/>
                      <a:pt x="757" y="1330"/>
                      <a:pt x="779" y="1330"/>
                    </a:cubicBezTo>
                    <a:cubicBezTo>
                      <a:pt x="827" y="1330"/>
                      <a:pt x="882" y="1272"/>
                      <a:pt x="853" y="1214"/>
                    </a:cubicBezTo>
                    <a:cubicBezTo>
                      <a:pt x="664" y="804"/>
                      <a:pt x="432" y="405"/>
                      <a:pt x="170" y="37"/>
                    </a:cubicBezTo>
                    <a:cubicBezTo>
                      <a:pt x="153" y="11"/>
                      <a:pt x="129" y="0"/>
                      <a:pt x="1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187" name="Google Shape;1187;p13"/>
              <p:cNvSpPr/>
              <p:nvPr/>
            </p:nvSpPr>
            <p:spPr>
              <a:xfrm>
                <a:off x="3939625" y="684250"/>
                <a:ext cx="39025" cy="6600"/>
              </a:xfrm>
              <a:custGeom>
                <a:avLst/>
                <a:gdLst/>
                <a:ahLst/>
                <a:cxnLst/>
                <a:rect l="l" t="t" r="r" b="b"/>
                <a:pathLst>
                  <a:path w="1561" h="264" extrusionOk="0">
                    <a:moveTo>
                      <a:pt x="101" y="0"/>
                    </a:moveTo>
                    <a:cubicBezTo>
                      <a:pt x="22" y="0"/>
                      <a:pt x="1" y="120"/>
                      <a:pt x="89" y="139"/>
                    </a:cubicBezTo>
                    <a:cubicBezTo>
                      <a:pt x="451" y="215"/>
                      <a:pt x="820" y="264"/>
                      <a:pt x="1190" y="264"/>
                    </a:cubicBezTo>
                    <a:cubicBezTo>
                      <a:pt x="1282" y="264"/>
                      <a:pt x="1374" y="261"/>
                      <a:pt x="1465" y="254"/>
                    </a:cubicBezTo>
                    <a:cubicBezTo>
                      <a:pt x="1557" y="254"/>
                      <a:pt x="1560" y="107"/>
                      <a:pt x="1474" y="107"/>
                    </a:cubicBezTo>
                    <a:cubicBezTo>
                      <a:pt x="1471" y="107"/>
                      <a:pt x="1468" y="107"/>
                      <a:pt x="1465" y="107"/>
                    </a:cubicBezTo>
                    <a:cubicBezTo>
                      <a:pt x="1365" y="114"/>
                      <a:pt x="1264" y="118"/>
                      <a:pt x="1163" y="118"/>
                    </a:cubicBezTo>
                    <a:cubicBezTo>
                      <a:pt x="813" y="118"/>
                      <a:pt x="463" y="76"/>
                      <a:pt x="120" y="2"/>
                    </a:cubicBezTo>
                    <a:cubicBezTo>
                      <a:pt x="113" y="1"/>
                      <a:pt x="107" y="0"/>
                      <a:pt x="1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188" name="Google Shape;1188;p13"/>
              <p:cNvSpPr/>
              <p:nvPr/>
            </p:nvSpPr>
            <p:spPr>
              <a:xfrm>
                <a:off x="3991475" y="593900"/>
                <a:ext cx="20275" cy="20525"/>
              </a:xfrm>
              <a:custGeom>
                <a:avLst/>
                <a:gdLst/>
                <a:ahLst/>
                <a:cxnLst/>
                <a:rect l="l" t="t" r="r" b="b"/>
                <a:pathLst>
                  <a:path w="811" h="821" extrusionOk="0">
                    <a:moveTo>
                      <a:pt x="727" y="610"/>
                    </a:moveTo>
                    <a:cubicBezTo>
                      <a:pt x="695" y="642"/>
                      <a:pt x="674" y="684"/>
                      <a:pt x="643" y="715"/>
                    </a:cubicBezTo>
                    <a:cubicBezTo>
                      <a:pt x="579" y="799"/>
                      <a:pt x="495" y="820"/>
                      <a:pt x="400" y="810"/>
                    </a:cubicBezTo>
                    <a:cubicBezTo>
                      <a:pt x="243" y="789"/>
                      <a:pt x="138" y="705"/>
                      <a:pt x="54" y="579"/>
                    </a:cubicBezTo>
                    <a:cubicBezTo>
                      <a:pt x="12" y="516"/>
                      <a:pt x="1" y="442"/>
                      <a:pt x="12" y="369"/>
                    </a:cubicBezTo>
                    <a:cubicBezTo>
                      <a:pt x="33" y="274"/>
                      <a:pt x="75" y="180"/>
                      <a:pt x="148" y="106"/>
                    </a:cubicBezTo>
                    <a:cubicBezTo>
                      <a:pt x="222" y="32"/>
                      <a:pt x="306" y="1"/>
                      <a:pt x="390" y="11"/>
                    </a:cubicBezTo>
                    <a:cubicBezTo>
                      <a:pt x="505" y="11"/>
                      <a:pt x="590" y="64"/>
                      <a:pt x="664" y="138"/>
                    </a:cubicBezTo>
                    <a:cubicBezTo>
                      <a:pt x="685" y="159"/>
                      <a:pt x="706" y="180"/>
                      <a:pt x="716" y="201"/>
                    </a:cubicBezTo>
                    <a:cubicBezTo>
                      <a:pt x="790" y="295"/>
                      <a:pt x="811" y="484"/>
                      <a:pt x="727" y="61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189" name="Google Shape;1189;p13"/>
              <p:cNvSpPr/>
              <p:nvPr/>
            </p:nvSpPr>
            <p:spPr>
              <a:xfrm>
                <a:off x="3957075" y="601000"/>
                <a:ext cx="20250" cy="20525"/>
              </a:xfrm>
              <a:custGeom>
                <a:avLst/>
                <a:gdLst/>
                <a:ahLst/>
                <a:cxnLst/>
                <a:rect l="l" t="t" r="r" b="b"/>
                <a:pathLst>
                  <a:path w="810" h="821" extrusionOk="0">
                    <a:moveTo>
                      <a:pt x="725" y="599"/>
                    </a:moveTo>
                    <a:cubicBezTo>
                      <a:pt x="694" y="641"/>
                      <a:pt x="673" y="683"/>
                      <a:pt x="641" y="715"/>
                    </a:cubicBezTo>
                    <a:cubicBezTo>
                      <a:pt x="578" y="789"/>
                      <a:pt x="494" y="821"/>
                      <a:pt x="400" y="810"/>
                    </a:cubicBezTo>
                    <a:cubicBezTo>
                      <a:pt x="253" y="789"/>
                      <a:pt x="137" y="694"/>
                      <a:pt x="53" y="578"/>
                    </a:cubicBezTo>
                    <a:cubicBezTo>
                      <a:pt x="11" y="515"/>
                      <a:pt x="0" y="442"/>
                      <a:pt x="11" y="368"/>
                    </a:cubicBezTo>
                    <a:cubicBezTo>
                      <a:pt x="32" y="263"/>
                      <a:pt x="74" y="179"/>
                      <a:pt x="148" y="106"/>
                    </a:cubicBezTo>
                    <a:cubicBezTo>
                      <a:pt x="221" y="32"/>
                      <a:pt x="305" y="1"/>
                      <a:pt x="389" y="1"/>
                    </a:cubicBezTo>
                    <a:cubicBezTo>
                      <a:pt x="505" y="11"/>
                      <a:pt x="589" y="64"/>
                      <a:pt x="662" y="137"/>
                    </a:cubicBezTo>
                    <a:cubicBezTo>
                      <a:pt x="683" y="148"/>
                      <a:pt x="704" y="169"/>
                      <a:pt x="715" y="200"/>
                    </a:cubicBezTo>
                    <a:cubicBezTo>
                      <a:pt x="799" y="284"/>
                      <a:pt x="809" y="484"/>
                      <a:pt x="725" y="59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190" name="Google Shape;1190;p13"/>
              <p:cNvSpPr/>
              <p:nvPr/>
            </p:nvSpPr>
            <p:spPr>
              <a:xfrm>
                <a:off x="3966250" y="678775"/>
                <a:ext cx="20275" cy="20525"/>
              </a:xfrm>
              <a:custGeom>
                <a:avLst/>
                <a:gdLst/>
                <a:ahLst/>
                <a:cxnLst/>
                <a:rect l="l" t="t" r="r" b="b"/>
                <a:pathLst>
                  <a:path w="811" h="821" extrusionOk="0">
                    <a:moveTo>
                      <a:pt x="727" y="600"/>
                    </a:moveTo>
                    <a:cubicBezTo>
                      <a:pt x="695" y="642"/>
                      <a:pt x="674" y="684"/>
                      <a:pt x="643" y="716"/>
                    </a:cubicBezTo>
                    <a:cubicBezTo>
                      <a:pt x="569" y="789"/>
                      <a:pt x="484" y="821"/>
                      <a:pt x="400" y="800"/>
                    </a:cubicBezTo>
                    <a:cubicBezTo>
                      <a:pt x="243" y="779"/>
                      <a:pt x="138" y="695"/>
                      <a:pt x="43" y="579"/>
                    </a:cubicBezTo>
                    <a:cubicBezTo>
                      <a:pt x="1" y="515"/>
                      <a:pt x="1" y="442"/>
                      <a:pt x="12" y="368"/>
                    </a:cubicBezTo>
                    <a:cubicBezTo>
                      <a:pt x="33" y="263"/>
                      <a:pt x="75" y="179"/>
                      <a:pt x="148" y="95"/>
                    </a:cubicBezTo>
                    <a:cubicBezTo>
                      <a:pt x="222" y="22"/>
                      <a:pt x="295" y="1"/>
                      <a:pt x="390" y="1"/>
                    </a:cubicBezTo>
                    <a:cubicBezTo>
                      <a:pt x="495" y="11"/>
                      <a:pt x="590" y="53"/>
                      <a:pt x="664" y="127"/>
                    </a:cubicBezTo>
                    <a:cubicBezTo>
                      <a:pt x="685" y="148"/>
                      <a:pt x="695" y="169"/>
                      <a:pt x="716" y="190"/>
                    </a:cubicBezTo>
                    <a:cubicBezTo>
                      <a:pt x="790" y="284"/>
                      <a:pt x="811" y="473"/>
                      <a:pt x="727" y="60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191" name="Google Shape;1191;p13"/>
              <p:cNvSpPr/>
              <p:nvPr/>
            </p:nvSpPr>
            <p:spPr>
              <a:xfrm>
                <a:off x="3999125" y="635700"/>
                <a:ext cx="20525" cy="20500"/>
              </a:xfrm>
              <a:custGeom>
                <a:avLst/>
                <a:gdLst/>
                <a:ahLst/>
                <a:cxnLst/>
                <a:rect l="l" t="t" r="r" b="b"/>
                <a:pathLst>
                  <a:path w="821" h="820" extrusionOk="0">
                    <a:moveTo>
                      <a:pt x="736" y="599"/>
                    </a:moveTo>
                    <a:cubicBezTo>
                      <a:pt x="704" y="641"/>
                      <a:pt x="683" y="683"/>
                      <a:pt x="652" y="715"/>
                    </a:cubicBezTo>
                    <a:cubicBezTo>
                      <a:pt x="578" y="788"/>
                      <a:pt x="494" y="820"/>
                      <a:pt x="410" y="799"/>
                    </a:cubicBezTo>
                    <a:cubicBezTo>
                      <a:pt x="252" y="778"/>
                      <a:pt x="136" y="694"/>
                      <a:pt x="52" y="578"/>
                    </a:cubicBezTo>
                    <a:cubicBezTo>
                      <a:pt x="10" y="515"/>
                      <a:pt x="0" y="442"/>
                      <a:pt x="21" y="368"/>
                    </a:cubicBezTo>
                    <a:cubicBezTo>
                      <a:pt x="42" y="262"/>
                      <a:pt x="84" y="178"/>
                      <a:pt x="157" y="105"/>
                    </a:cubicBezTo>
                    <a:cubicBezTo>
                      <a:pt x="220" y="21"/>
                      <a:pt x="305" y="0"/>
                      <a:pt x="400" y="0"/>
                    </a:cubicBezTo>
                    <a:cubicBezTo>
                      <a:pt x="505" y="10"/>
                      <a:pt x="589" y="52"/>
                      <a:pt x="673" y="126"/>
                    </a:cubicBezTo>
                    <a:cubicBezTo>
                      <a:pt x="683" y="147"/>
                      <a:pt x="704" y="168"/>
                      <a:pt x="725" y="189"/>
                    </a:cubicBezTo>
                    <a:cubicBezTo>
                      <a:pt x="799" y="284"/>
                      <a:pt x="820" y="484"/>
                      <a:pt x="736" y="59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192" name="Google Shape;1192;p13"/>
              <p:cNvSpPr/>
              <p:nvPr/>
            </p:nvSpPr>
            <p:spPr>
              <a:xfrm>
                <a:off x="3931050" y="630150"/>
                <a:ext cx="20525" cy="20525"/>
              </a:xfrm>
              <a:custGeom>
                <a:avLst/>
                <a:gdLst/>
                <a:ahLst/>
                <a:cxnLst/>
                <a:rect l="l" t="t" r="r" b="b"/>
                <a:pathLst>
                  <a:path w="821" h="821" extrusionOk="0">
                    <a:moveTo>
                      <a:pt x="736" y="601"/>
                    </a:moveTo>
                    <a:cubicBezTo>
                      <a:pt x="705" y="643"/>
                      <a:pt x="673" y="685"/>
                      <a:pt x="652" y="716"/>
                    </a:cubicBezTo>
                    <a:cubicBezTo>
                      <a:pt x="579" y="790"/>
                      <a:pt x="495" y="821"/>
                      <a:pt x="400" y="811"/>
                    </a:cubicBezTo>
                    <a:cubicBezTo>
                      <a:pt x="253" y="790"/>
                      <a:pt x="138" y="695"/>
                      <a:pt x="53" y="579"/>
                    </a:cubicBezTo>
                    <a:cubicBezTo>
                      <a:pt x="11" y="516"/>
                      <a:pt x="0" y="442"/>
                      <a:pt x="22" y="369"/>
                    </a:cubicBezTo>
                    <a:cubicBezTo>
                      <a:pt x="43" y="274"/>
                      <a:pt x="85" y="180"/>
                      <a:pt x="159" y="106"/>
                    </a:cubicBezTo>
                    <a:cubicBezTo>
                      <a:pt x="222" y="33"/>
                      <a:pt x="306" y="1"/>
                      <a:pt x="400" y="1"/>
                    </a:cubicBezTo>
                    <a:cubicBezTo>
                      <a:pt x="505" y="12"/>
                      <a:pt x="589" y="64"/>
                      <a:pt x="673" y="138"/>
                    </a:cubicBezTo>
                    <a:cubicBezTo>
                      <a:pt x="684" y="148"/>
                      <a:pt x="705" y="169"/>
                      <a:pt x="726" y="201"/>
                    </a:cubicBezTo>
                    <a:cubicBezTo>
                      <a:pt x="799" y="295"/>
                      <a:pt x="820" y="484"/>
                      <a:pt x="736" y="6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193" name="Google Shape;1193;p13"/>
              <p:cNvSpPr/>
              <p:nvPr/>
            </p:nvSpPr>
            <p:spPr>
              <a:xfrm>
                <a:off x="4000700" y="600200"/>
                <a:ext cx="8150" cy="8200"/>
              </a:xfrm>
              <a:custGeom>
                <a:avLst/>
                <a:gdLst/>
                <a:ahLst/>
                <a:cxnLst/>
                <a:rect l="l" t="t" r="r" b="b"/>
                <a:pathLst>
                  <a:path w="326" h="328" extrusionOk="0">
                    <a:moveTo>
                      <a:pt x="295" y="243"/>
                    </a:moveTo>
                    <a:cubicBezTo>
                      <a:pt x="284" y="264"/>
                      <a:pt x="274" y="274"/>
                      <a:pt x="263" y="285"/>
                    </a:cubicBezTo>
                    <a:cubicBezTo>
                      <a:pt x="231" y="316"/>
                      <a:pt x="200" y="327"/>
                      <a:pt x="168" y="327"/>
                    </a:cubicBezTo>
                    <a:cubicBezTo>
                      <a:pt x="105" y="316"/>
                      <a:pt x="63" y="285"/>
                      <a:pt x="21" y="232"/>
                    </a:cubicBezTo>
                    <a:cubicBezTo>
                      <a:pt x="10" y="211"/>
                      <a:pt x="0" y="180"/>
                      <a:pt x="10" y="148"/>
                    </a:cubicBezTo>
                    <a:cubicBezTo>
                      <a:pt x="21" y="106"/>
                      <a:pt x="31" y="75"/>
                      <a:pt x="63" y="43"/>
                    </a:cubicBezTo>
                    <a:cubicBezTo>
                      <a:pt x="94" y="12"/>
                      <a:pt x="126" y="1"/>
                      <a:pt x="157" y="1"/>
                    </a:cubicBezTo>
                    <a:cubicBezTo>
                      <a:pt x="200" y="12"/>
                      <a:pt x="242" y="22"/>
                      <a:pt x="274" y="54"/>
                    </a:cubicBezTo>
                    <a:cubicBezTo>
                      <a:pt x="274" y="64"/>
                      <a:pt x="284" y="75"/>
                      <a:pt x="295" y="85"/>
                    </a:cubicBezTo>
                    <a:cubicBezTo>
                      <a:pt x="326" y="117"/>
                      <a:pt x="326" y="190"/>
                      <a:pt x="295" y="24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194" name="Google Shape;1194;p13"/>
              <p:cNvSpPr/>
              <p:nvPr/>
            </p:nvSpPr>
            <p:spPr>
              <a:xfrm>
                <a:off x="3966250" y="607300"/>
                <a:ext cx="8200" cy="8175"/>
              </a:xfrm>
              <a:custGeom>
                <a:avLst/>
                <a:gdLst/>
                <a:ahLst/>
                <a:cxnLst/>
                <a:rect l="l" t="t" r="r" b="b"/>
                <a:pathLst>
                  <a:path w="328" h="327" extrusionOk="0">
                    <a:moveTo>
                      <a:pt x="295" y="242"/>
                    </a:moveTo>
                    <a:cubicBezTo>
                      <a:pt x="285" y="253"/>
                      <a:pt x="274" y="274"/>
                      <a:pt x="264" y="284"/>
                    </a:cubicBezTo>
                    <a:cubicBezTo>
                      <a:pt x="232" y="316"/>
                      <a:pt x="201" y="326"/>
                      <a:pt x="169" y="326"/>
                    </a:cubicBezTo>
                    <a:cubicBezTo>
                      <a:pt x="106" y="316"/>
                      <a:pt x="64" y="274"/>
                      <a:pt x="22" y="232"/>
                    </a:cubicBezTo>
                    <a:cubicBezTo>
                      <a:pt x="12" y="211"/>
                      <a:pt x="1" y="179"/>
                      <a:pt x="12" y="148"/>
                    </a:cubicBezTo>
                    <a:cubicBezTo>
                      <a:pt x="22" y="106"/>
                      <a:pt x="33" y="74"/>
                      <a:pt x="64" y="43"/>
                    </a:cubicBezTo>
                    <a:cubicBezTo>
                      <a:pt x="96" y="11"/>
                      <a:pt x="127" y="1"/>
                      <a:pt x="159" y="1"/>
                    </a:cubicBezTo>
                    <a:cubicBezTo>
                      <a:pt x="211" y="1"/>
                      <a:pt x="243" y="22"/>
                      <a:pt x="274" y="53"/>
                    </a:cubicBezTo>
                    <a:cubicBezTo>
                      <a:pt x="274" y="64"/>
                      <a:pt x="285" y="64"/>
                      <a:pt x="295" y="74"/>
                    </a:cubicBezTo>
                    <a:cubicBezTo>
                      <a:pt x="327" y="116"/>
                      <a:pt x="327" y="190"/>
                      <a:pt x="295" y="24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195" name="Google Shape;1195;p13"/>
              <p:cNvSpPr/>
              <p:nvPr/>
            </p:nvSpPr>
            <p:spPr>
              <a:xfrm>
                <a:off x="3975475" y="685100"/>
                <a:ext cx="8150" cy="8150"/>
              </a:xfrm>
              <a:custGeom>
                <a:avLst/>
                <a:gdLst/>
                <a:ahLst/>
                <a:cxnLst/>
                <a:rect l="l" t="t" r="r" b="b"/>
                <a:pathLst>
                  <a:path w="326" h="326" extrusionOk="0">
                    <a:moveTo>
                      <a:pt x="295" y="241"/>
                    </a:moveTo>
                    <a:cubicBezTo>
                      <a:pt x="284" y="252"/>
                      <a:pt x="274" y="273"/>
                      <a:pt x="263" y="284"/>
                    </a:cubicBezTo>
                    <a:cubicBezTo>
                      <a:pt x="231" y="315"/>
                      <a:pt x="200" y="326"/>
                      <a:pt x="157" y="315"/>
                    </a:cubicBezTo>
                    <a:cubicBezTo>
                      <a:pt x="105" y="305"/>
                      <a:pt x="52" y="273"/>
                      <a:pt x="21" y="231"/>
                    </a:cubicBezTo>
                    <a:cubicBezTo>
                      <a:pt x="0" y="199"/>
                      <a:pt x="0" y="178"/>
                      <a:pt x="10" y="147"/>
                    </a:cubicBezTo>
                    <a:cubicBezTo>
                      <a:pt x="10" y="105"/>
                      <a:pt x="31" y="63"/>
                      <a:pt x="63" y="42"/>
                    </a:cubicBezTo>
                    <a:cubicBezTo>
                      <a:pt x="84" y="10"/>
                      <a:pt x="126" y="0"/>
                      <a:pt x="157" y="0"/>
                    </a:cubicBezTo>
                    <a:cubicBezTo>
                      <a:pt x="200" y="0"/>
                      <a:pt x="231" y="21"/>
                      <a:pt x="263" y="52"/>
                    </a:cubicBezTo>
                    <a:cubicBezTo>
                      <a:pt x="274" y="52"/>
                      <a:pt x="284" y="63"/>
                      <a:pt x="284" y="73"/>
                    </a:cubicBezTo>
                    <a:cubicBezTo>
                      <a:pt x="316" y="115"/>
                      <a:pt x="326" y="189"/>
                      <a:pt x="295" y="24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196" name="Google Shape;1196;p13"/>
              <p:cNvSpPr/>
              <p:nvPr/>
            </p:nvSpPr>
            <p:spPr>
              <a:xfrm>
                <a:off x="4008575" y="642000"/>
                <a:ext cx="8150" cy="8150"/>
              </a:xfrm>
              <a:custGeom>
                <a:avLst/>
                <a:gdLst/>
                <a:ahLst/>
                <a:cxnLst/>
                <a:rect l="l" t="t" r="r" b="b"/>
                <a:pathLst>
                  <a:path w="326" h="326" extrusionOk="0">
                    <a:moveTo>
                      <a:pt x="295" y="242"/>
                    </a:moveTo>
                    <a:cubicBezTo>
                      <a:pt x="284" y="253"/>
                      <a:pt x="274" y="274"/>
                      <a:pt x="253" y="284"/>
                    </a:cubicBezTo>
                    <a:cubicBezTo>
                      <a:pt x="232" y="316"/>
                      <a:pt x="200" y="326"/>
                      <a:pt x="158" y="316"/>
                    </a:cubicBezTo>
                    <a:cubicBezTo>
                      <a:pt x="95" y="316"/>
                      <a:pt x="53" y="274"/>
                      <a:pt x="22" y="232"/>
                    </a:cubicBezTo>
                    <a:cubicBezTo>
                      <a:pt x="1" y="200"/>
                      <a:pt x="1" y="179"/>
                      <a:pt x="11" y="148"/>
                    </a:cubicBezTo>
                    <a:cubicBezTo>
                      <a:pt x="11" y="105"/>
                      <a:pt x="32" y="74"/>
                      <a:pt x="64" y="42"/>
                    </a:cubicBezTo>
                    <a:cubicBezTo>
                      <a:pt x="85" y="10"/>
                      <a:pt x="116" y="0"/>
                      <a:pt x="158" y="0"/>
                    </a:cubicBezTo>
                    <a:cubicBezTo>
                      <a:pt x="200" y="0"/>
                      <a:pt x="232" y="21"/>
                      <a:pt x="263" y="53"/>
                    </a:cubicBezTo>
                    <a:cubicBezTo>
                      <a:pt x="274" y="63"/>
                      <a:pt x="284" y="63"/>
                      <a:pt x="284" y="74"/>
                    </a:cubicBezTo>
                    <a:cubicBezTo>
                      <a:pt x="316" y="116"/>
                      <a:pt x="326" y="190"/>
                      <a:pt x="295" y="24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197" name="Google Shape;1197;p13"/>
              <p:cNvSpPr/>
              <p:nvPr/>
            </p:nvSpPr>
            <p:spPr>
              <a:xfrm>
                <a:off x="3940500" y="636475"/>
                <a:ext cx="8200" cy="8175"/>
              </a:xfrm>
              <a:custGeom>
                <a:avLst/>
                <a:gdLst/>
                <a:ahLst/>
                <a:cxnLst/>
                <a:rect l="l" t="t" r="r" b="b"/>
                <a:pathLst>
                  <a:path w="328" h="327" extrusionOk="0">
                    <a:moveTo>
                      <a:pt x="295" y="242"/>
                    </a:moveTo>
                    <a:cubicBezTo>
                      <a:pt x="285" y="253"/>
                      <a:pt x="274" y="274"/>
                      <a:pt x="253" y="284"/>
                    </a:cubicBezTo>
                    <a:cubicBezTo>
                      <a:pt x="232" y="316"/>
                      <a:pt x="201" y="326"/>
                      <a:pt x="159" y="326"/>
                    </a:cubicBezTo>
                    <a:cubicBezTo>
                      <a:pt x="96" y="316"/>
                      <a:pt x="54" y="274"/>
                      <a:pt x="22" y="231"/>
                    </a:cubicBezTo>
                    <a:cubicBezTo>
                      <a:pt x="1" y="210"/>
                      <a:pt x="1" y="179"/>
                      <a:pt x="1" y="147"/>
                    </a:cubicBezTo>
                    <a:cubicBezTo>
                      <a:pt x="12" y="105"/>
                      <a:pt x="33" y="74"/>
                      <a:pt x="64" y="42"/>
                    </a:cubicBezTo>
                    <a:cubicBezTo>
                      <a:pt x="85" y="11"/>
                      <a:pt x="117" y="0"/>
                      <a:pt x="159" y="0"/>
                    </a:cubicBezTo>
                    <a:cubicBezTo>
                      <a:pt x="201" y="0"/>
                      <a:pt x="232" y="21"/>
                      <a:pt x="264" y="53"/>
                    </a:cubicBezTo>
                    <a:cubicBezTo>
                      <a:pt x="274" y="63"/>
                      <a:pt x="285" y="63"/>
                      <a:pt x="285" y="74"/>
                    </a:cubicBezTo>
                    <a:cubicBezTo>
                      <a:pt x="316" y="116"/>
                      <a:pt x="327" y="189"/>
                      <a:pt x="295" y="24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198" name="Google Shape;1198;p13"/>
              <p:cNvSpPr/>
              <p:nvPr/>
            </p:nvSpPr>
            <p:spPr>
              <a:xfrm>
                <a:off x="3944450" y="568425"/>
                <a:ext cx="17100" cy="17100"/>
              </a:xfrm>
              <a:custGeom>
                <a:avLst/>
                <a:gdLst/>
                <a:ahLst/>
                <a:cxnLst/>
                <a:rect l="l" t="t" r="r" b="b"/>
                <a:pathLst>
                  <a:path w="684" h="684" extrusionOk="0">
                    <a:moveTo>
                      <a:pt x="347" y="0"/>
                    </a:moveTo>
                    <a:cubicBezTo>
                      <a:pt x="305" y="0"/>
                      <a:pt x="263" y="10"/>
                      <a:pt x="221" y="32"/>
                    </a:cubicBezTo>
                    <a:cubicBezTo>
                      <a:pt x="148" y="74"/>
                      <a:pt x="85" y="137"/>
                      <a:pt x="43" y="211"/>
                    </a:cubicBezTo>
                    <a:cubicBezTo>
                      <a:pt x="11" y="263"/>
                      <a:pt x="1" y="316"/>
                      <a:pt x="11" y="379"/>
                    </a:cubicBezTo>
                    <a:cubicBezTo>
                      <a:pt x="53" y="505"/>
                      <a:pt x="116" y="599"/>
                      <a:pt x="232" y="662"/>
                    </a:cubicBezTo>
                    <a:cubicBezTo>
                      <a:pt x="263" y="673"/>
                      <a:pt x="295" y="683"/>
                      <a:pt x="337" y="683"/>
                    </a:cubicBezTo>
                    <a:cubicBezTo>
                      <a:pt x="368" y="683"/>
                      <a:pt x="410" y="673"/>
                      <a:pt x="442" y="652"/>
                    </a:cubicBezTo>
                    <a:cubicBezTo>
                      <a:pt x="484" y="631"/>
                      <a:pt x="516" y="610"/>
                      <a:pt x="548" y="589"/>
                    </a:cubicBezTo>
                    <a:cubicBezTo>
                      <a:pt x="642" y="515"/>
                      <a:pt x="684" y="358"/>
                      <a:pt x="653" y="263"/>
                    </a:cubicBezTo>
                    <a:lnTo>
                      <a:pt x="621" y="200"/>
                    </a:lnTo>
                    <a:cubicBezTo>
                      <a:pt x="590" y="116"/>
                      <a:pt x="526" y="53"/>
                      <a:pt x="442" y="21"/>
                    </a:cubicBezTo>
                    <a:cubicBezTo>
                      <a:pt x="410" y="10"/>
                      <a:pt x="379" y="0"/>
                      <a:pt x="3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199" name="Google Shape;1199;p13"/>
              <p:cNvSpPr/>
              <p:nvPr/>
            </p:nvSpPr>
            <p:spPr>
              <a:xfrm>
                <a:off x="4009625" y="710050"/>
                <a:ext cx="16850" cy="16300"/>
              </a:xfrm>
              <a:custGeom>
                <a:avLst/>
                <a:gdLst/>
                <a:ahLst/>
                <a:cxnLst/>
                <a:rect l="l" t="t" r="r" b="b"/>
                <a:pathLst>
                  <a:path w="674" h="652" extrusionOk="0">
                    <a:moveTo>
                      <a:pt x="358" y="0"/>
                    </a:moveTo>
                    <a:cubicBezTo>
                      <a:pt x="242" y="0"/>
                      <a:pt x="148" y="42"/>
                      <a:pt x="64" y="126"/>
                    </a:cubicBezTo>
                    <a:cubicBezTo>
                      <a:pt x="11" y="168"/>
                      <a:pt x="1" y="221"/>
                      <a:pt x="1" y="284"/>
                    </a:cubicBezTo>
                    <a:cubicBezTo>
                      <a:pt x="1" y="379"/>
                      <a:pt x="11" y="453"/>
                      <a:pt x="64" y="526"/>
                    </a:cubicBezTo>
                    <a:cubicBezTo>
                      <a:pt x="106" y="600"/>
                      <a:pt x="169" y="642"/>
                      <a:pt x="242" y="652"/>
                    </a:cubicBezTo>
                    <a:lnTo>
                      <a:pt x="295" y="652"/>
                    </a:lnTo>
                    <a:cubicBezTo>
                      <a:pt x="368" y="652"/>
                      <a:pt x="431" y="631"/>
                      <a:pt x="484" y="589"/>
                    </a:cubicBezTo>
                    <a:lnTo>
                      <a:pt x="547" y="558"/>
                    </a:lnTo>
                    <a:cubicBezTo>
                      <a:pt x="620" y="484"/>
                      <a:pt x="673" y="337"/>
                      <a:pt x="620" y="221"/>
                    </a:cubicBezTo>
                    <a:cubicBezTo>
                      <a:pt x="599" y="179"/>
                      <a:pt x="589" y="147"/>
                      <a:pt x="568" y="116"/>
                    </a:cubicBezTo>
                    <a:cubicBezTo>
                      <a:pt x="526" y="42"/>
                      <a:pt x="463" y="0"/>
                      <a:pt x="3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200" name="Google Shape;1200;p13"/>
              <p:cNvSpPr/>
              <p:nvPr/>
            </p:nvSpPr>
            <p:spPr>
              <a:xfrm>
                <a:off x="3991750" y="717925"/>
                <a:ext cx="13700" cy="13450"/>
              </a:xfrm>
              <a:custGeom>
                <a:avLst/>
                <a:gdLst/>
                <a:ahLst/>
                <a:cxnLst/>
                <a:rect l="l" t="t" r="r" b="b"/>
                <a:pathLst>
                  <a:path w="548" h="538" extrusionOk="0">
                    <a:moveTo>
                      <a:pt x="295" y="1"/>
                    </a:moveTo>
                    <a:cubicBezTo>
                      <a:pt x="200" y="1"/>
                      <a:pt x="116" y="43"/>
                      <a:pt x="53" y="106"/>
                    </a:cubicBezTo>
                    <a:cubicBezTo>
                      <a:pt x="11" y="148"/>
                      <a:pt x="1" y="190"/>
                      <a:pt x="1" y="243"/>
                    </a:cubicBezTo>
                    <a:cubicBezTo>
                      <a:pt x="1" y="316"/>
                      <a:pt x="11" y="379"/>
                      <a:pt x="53" y="442"/>
                    </a:cubicBezTo>
                    <a:cubicBezTo>
                      <a:pt x="85" y="495"/>
                      <a:pt x="137" y="526"/>
                      <a:pt x="200" y="537"/>
                    </a:cubicBezTo>
                    <a:lnTo>
                      <a:pt x="242" y="537"/>
                    </a:lnTo>
                    <a:cubicBezTo>
                      <a:pt x="295" y="537"/>
                      <a:pt x="347" y="526"/>
                      <a:pt x="400" y="495"/>
                    </a:cubicBezTo>
                    <a:cubicBezTo>
                      <a:pt x="410" y="484"/>
                      <a:pt x="431" y="474"/>
                      <a:pt x="442" y="453"/>
                    </a:cubicBezTo>
                    <a:cubicBezTo>
                      <a:pt x="505" y="400"/>
                      <a:pt x="547" y="285"/>
                      <a:pt x="505" y="190"/>
                    </a:cubicBezTo>
                    <a:cubicBezTo>
                      <a:pt x="494" y="159"/>
                      <a:pt x="473" y="127"/>
                      <a:pt x="463" y="96"/>
                    </a:cubicBezTo>
                    <a:cubicBezTo>
                      <a:pt x="431" y="43"/>
                      <a:pt x="379" y="11"/>
                      <a:pt x="316" y="11"/>
                    </a:cubicBezTo>
                    <a:cubicBezTo>
                      <a:pt x="305" y="1"/>
                      <a:pt x="295" y="1"/>
                      <a:pt x="2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1201" name="Google Shape;1201;p13"/>
          <p:cNvGrpSpPr/>
          <p:nvPr/>
        </p:nvGrpSpPr>
        <p:grpSpPr>
          <a:xfrm>
            <a:off x="8334815" y="268899"/>
            <a:ext cx="174004" cy="277363"/>
            <a:chOff x="3797575" y="537425"/>
            <a:chExt cx="23925" cy="25500"/>
          </a:xfrm>
        </p:grpSpPr>
        <p:sp>
          <p:nvSpPr>
            <p:cNvPr id="1202" name="Google Shape;1202;p13"/>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203" name="Google Shape;1203;p13"/>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204" name="Google Shape;1204;p13"/>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1205" name="Google Shape;1205;p13"/>
          <p:cNvGrpSpPr/>
          <p:nvPr/>
        </p:nvGrpSpPr>
        <p:grpSpPr>
          <a:xfrm rot="6450667">
            <a:off x="8626521" y="3332065"/>
            <a:ext cx="648288" cy="315115"/>
            <a:chOff x="1373040" y="-1698936"/>
            <a:chExt cx="431438" cy="313767"/>
          </a:xfrm>
        </p:grpSpPr>
        <p:sp>
          <p:nvSpPr>
            <p:cNvPr id="1206" name="Google Shape;1206;p13"/>
            <p:cNvSpPr/>
            <p:nvPr/>
          </p:nvSpPr>
          <p:spPr>
            <a:xfrm rot="-5400000">
              <a:off x="1431873" y="-1757399"/>
              <a:ext cx="313767" cy="430692"/>
            </a:xfrm>
            <a:custGeom>
              <a:avLst/>
              <a:gdLst/>
              <a:ahLst/>
              <a:cxnLst/>
              <a:rect l="l" t="t" r="r" b="b"/>
              <a:pathLst>
                <a:path w="4205" h="5772" extrusionOk="0">
                  <a:moveTo>
                    <a:pt x="947" y="4941"/>
                  </a:moveTo>
                  <a:cubicBezTo>
                    <a:pt x="1493" y="5109"/>
                    <a:pt x="2628" y="4720"/>
                    <a:pt x="2986" y="4373"/>
                  </a:cubicBezTo>
                  <a:cubicBezTo>
                    <a:pt x="3301" y="4090"/>
                    <a:pt x="3291" y="3396"/>
                    <a:pt x="2691" y="3690"/>
                  </a:cubicBezTo>
                  <a:cubicBezTo>
                    <a:pt x="3154" y="3480"/>
                    <a:pt x="4205" y="2775"/>
                    <a:pt x="3165" y="2565"/>
                  </a:cubicBezTo>
                  <a:cubicBezTo>
                    <a:pt x="3364" y="2408"/>
                    <a:pt x="3637" y="2282"/>
                    <a:pt x="3721" y="2061"/>
                  </a:cubicBezTo>
                  <a:cubicBezTo>
                    <a:pt x="3837" y="1745"/>
                    <a:pt x="3690" y="1420"/>
                    <a:pt x="3333" y="1567"/>
                  </a:cubicBezTo>
                  <a:cubicBezTo>
                    <a:pt x="3501" y="1325"/>
                    <a:pt x="3869" y="915"/>
                    <a:pt x="3637" y="589"/>
                  </a:cubicBezTo>
                  <a:cubicBezTo>
                    <a:pt x="3301" y="138"/>
                    <a:pt x="2986" y="799"/>
                    <a:pt x="2744" y="1010"/>
                  </a:cubicBezTo>
                  <a:cubicBezTo>
                    <a:pt x="2597" y="1"/>
                    <a:pt x="1904" y="757"/>
                    <a:pt x="1830" y="1378"/>
                  </a:cubicBezTo>
                  <a:cubicBezTo>
                    <a:pt x="1472" y="495"/>
                    <a:pt x="842" y="1609"/>
                    <a:pt x="1073" y="2198"/>
                  </a:cubicBezTo>
                  <a:cubicBezTo>
                    <a:pt x="926" y="1871"/>
                    <a:pt x="631" y="1556"/>
                    <a:pt x="306" y="1882"/>
                  </a:cubicBezTo>
                  <a:cubicBezTo>
                    <a:pt x="43" y="2135"/>
                    <a:pt x="169" y="2586"/>
                    <a:pt x="243" y="2912"/>
                  </a:cubicBezTo>
                  <a:cubicBezTo>
                    <a:pt x="337" y="3364"/>
                    <a:pt x="316" y="4394"/>
                    <a:pt x="663" y="4783"/>
                  </a:cubicBezTo>
                  <a:cubicBezTo>
                    <a:pt x="453" y="5036"/>
                    <a:pt x="232" y="5288"/>
                    <a:pt x="1" y="5508"/>
                  </a:cubicBezTo>
                  <a:lnTo>
                    <a:pt x="264" y="5771"/>
                  </a:lnTo>
                  <a:cubicBezTo>
                    <a:pt x="505" y="5508"/>
                    <a:pt x="726" y="5225"/>
                    <a:pt x="937" y="4941"/>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1207" name="Google Shape;1207;p13"/>
            <p:cNvGrpSpPr/>
            <p:nvPr/>
          </p:nvGrpSpPr>
          <p:grpSpPr>
            <a:xfrm>
              <a:off x="1373040" y="-1666552"/>
              <a:ext cx="431438" cy="281383"/>
              <a:chOff x="4076375" y="397175"/>
              <a:chExt cx="144550" cy="94275"/>
            </a:xfrm>
          </p:grpSpPr>
          <p:sp>
            <p:nvSpPr>
              <p:cNvPr id="1208" name="Google Shape;1208;p13"/>
              <p:cNvSpPr/>
              <p:nvPr/>
            </p:nvSpPr>
            <p:spPr>
              <a:xfrm>
                <a:off x="4076375" y="397175"/>
                <a:ext cx="127725" cy="90375"/>
              </a:xfrm>
              <a:custGeom>
                <a:avLst/>
                <a:gdLst/>
                <a:ahLst/>
                <a:cxnLst/>
                <a:rect l="l" t="t" r="r" b="b"/>
                <a:pathLst>
                  <a:path w="5109" h="3615" extrusionOk="0">
                    <a:moveTo>
                      <a:pt x="1856" y="0"/>
                    </a:moveTo>
                    <a:cubicBezTo>
                      <a:pt x="1622" y="0"/>
                      <a:pt x="1452" y="151"/>
                      <a:pt x="1566" y="428"/>
                    </a:cubicBezTo>
                    <a:cubicBezTo>
                      <a:pt x="1380" y="298"/>
                      <a:pt x="1092" y="49"/>
                      <a:pt x="821" y="49"/>
                    </a:cubicBezTo>
                    <a:cubicBezTo>
                      <a:pt x="741" y="49"/>
                      <a:pt x="663" y="71"/>
                      <a:pt x="589" y="124"/>
                    </a:cubicBezTo>
                    <a:cubicBezTo>
                      <a:pt x="137" y="460"/>
                      <a:pt x="809" y="775"/>
                      <a:pt x="1009" y="1017"/>
                    </a:cubicBezTo>
                    <a:cubicBezTo>
                      <a:pt x="0" y="1164"/>
                      <a:pt x="757" y="1857"/>
                      <a:pt x="1377" y="1931"/>
                    </a:cubicBezTo>
                    <a:cubicBezTo>
                      <a:pt x="625" y="2236"/>
                      <a:pt x="1329" y="2738"/>
                      <a:pt x="1911" y="2738"/>
                    </a:cubicBezTo>
                    <a:cubicBezTo>
                      <a:pt x="2013" y="2738"/>
                      <a:pt x="2111" y="2723"/>
                      <a:pt x="2197" y="2688"/>
                    </a:cubicBezTo>
                    <a:lnTo>
                      <a:pt x="2197" y="2688"/>
                    </a:lnTo>
                    <a:cubicBezTo>
                      <a:pt x="1871" y="2835"/>
                      <a:pt x="1556" y="3130"/>
                      <a:pt x="1892" y="3455"/>
                    </a:cubicBezTo>
                    <a:cubicBezTo>
                      <a:pt x="2002" y="3575"/>
                      <a:pt x="2158" y="3614"/>
                      <a:pt x="2325" y="3614"/>
                    </a:cubicBezTo>
                    <a:cubicBezTo>
                      <a:pt x="2525" y="3614"/>
                      <a:pt x="2740" y="3558"/>
                      <a:pt x="2911" y="3518"/>
                    </a:cubicBezTo>
                    <a:cubicBezTo>
                      <a:pt x="3469" y="3403"/>
                      <a:pt x="4845" y="3466"/>
                      <a:pt x="4940" y="2814"/>
                    </a:cubicBezTo>
                    <a:cubicBezTo>
                      <a:pt x="5109" y="2268"/>
                      <a:pt x="4719" y="1133"/>
                      <a:pt x="4383" y="775"/>
                    </a:cubicBezTo>
                    <a:cubicBezTo>
                      <a:pt x="4261" y="644"/>
                      <a:pt x="4072" y="570"/>
                      <a:pt x="3913" y="570"/>
                    </a:cubicBezTo>
                    <a:cubicBezTo>
                      <a:pt x="3692" y="570"/>
                      <a:pt x="3529" y="713"/>
                      <a:pt x="3681" y="1051"/>
                    </a:cubicBezTo>
                    <a:lnTo>
                      <a:pt x="3681" y="1051"/>
                    </a:lnTo>
                    <a:cubicBezTo>
                      <a:pt x="3530" y="728"/>
                      <a:pt x="3164" y="152"/>
                      <a:pt x="2878" y="152"/>
                    </a:cubicBezTo>
                    <a:cubicBezTo>
                      <a:pt x="2747" y="152"/>
                      <a:pt x="2633" y="273"/>
                      <a:pt x="2565" y="596"/>
                    </a:cubicBezTo>
                    <a:cubicBezTo>
                      <a:pt x="2407" y="397"/>
                      <a:pt x="2281" y="124"/>
                      <a:pt x="2071" y="39"/>
                    </a:cubicBezTo>
                    <a:cubicBezTo>
                      <a:pt x="1997" y="13"/>
                      <a:pt x="1924" y="0"/>
                      <a:pt x="1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209" name="Google Shape;1209;p13"/>
              <p:cNvSpPr/>
              <p:nvPr/>
            </p:nvSpPr>
            <p:spPr>
              <a:xfrm>
                <a:off x="4102650" y="412875"/>
                <a:ext cx="118275" cy="78575"/>
              </a:xfrm>
              <a:custGeom>
                <a:avLst/>
                <a:gdLst/>
                <a:ahLst/>
                <a:cxnLst/>
                <a:rect l="l" t="t" r="r" b="b"/>
                <a:pathLst>
                  <a:path w="4731" h="3143" extrusionOk="0">
                    <a:moveTo>
                      <a:pt x="0" y="0"/>
                    </a:moveTo>
                    <a:lnTo>
                      <a:pt x="0" y="0"/>
                    </a:lnTo>
                    <a:cubicBezTo>
                      <a:pt x="809" y="431"/>
                      <a:pt x="1598" y="914"/>
                      <a:pt x="2355" y="1430"/>
                    </a:cubicBezTo>
                    <a:cubicBezTo>
                      <a:pt x="3091" y="1944"/>
                      <a:pt x="3836" y="2491"/>
                      <a:pt x="4467" y="3142"/>
                    </a:cubicBezTo>
                    <a:lnTo>
                      <a:pt x="4730" y="2880"/>
                    </a:lnTo>
                    <a:cubicBezTo>
                      <a:pt x="4026" y="2238"/>
                      <a:pt x="3248" y="1755"/>
                      <a:pt x="2449" y="1271"/>
                    </a:cubicBezTo>
                    <a:cubicBezTo>
                      <a:pt x="1661" y="809"/>
                      <a:pt x="841" y="378"/>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210" name="Google Shape;1210;p13"/>
              <p:cNvSpPr/>
              <p:nvPr/>
            </p:nvSpPr>
            <p:spPr>
              <a:xfrm>
                <a:off x="4128650" y="411275"/>
                <a:ext cx="7125" cy="19200"/>
              </a:xfrm>
              <a:custGeom>
                <a:avLst/>
                <a:gdLst/>
                <a:ahLst/>
                <a:cxnLst/>
                <a:rect l="l" t="t" r="r" b="b"/>
                <a:pathLst>
                  <a:path w="285" h="768" extrusionOk="0">
                    <a:moveTo>
                      <a:pt x="1" y="1"/>
                    </a:moveTo>
                    <a:lnTo>
                      <a:pt x="1" y="1"/>
                    </a:lnTo>
                    <a:cubicBezTo>
                      <a:pt x="64" y="253"/>
                      <a:pt x="32" y="527"/>
                      <a:pt x="201" y="768"/>
                    </a:cubicBezTo>
                    <a:lnTo>
                      <a:pt x="285" y="695"/>
                    </a:lnTo>
                    <a:cubicBezTo>
                      <a:pt x="117" y="516"/>
                      <a:pt x="96" y="22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211" name="Google Shape;1211;p13"/>
              <p:cNvSpPr/>
              <p:nvPr/>
            </p:nvSpPr>
            <p:spPr>
              <a:xfrm>
                <a:off x="4153100" y="416025"/>
                <a:ext cx="11300" cy="31800"/>
              </a:xfrm>
              <a:custGeom>
                <a:avLst/>
                <a:gdLst/>
                <a:ahLst/>
                <a:cxnLst/>
                <a:rect l="l" t="t" r="r" b="b"/>
                <a:pathLst>
                  <a:path w="452" h="1272" extrusionOk="0">
                    <a:moveTo>
                      <a:pt x="0" y="0"/>
                    </a:moveTo>
                    <a:lnTo>
                      <a:pt x="316" y="1272"/>
                    </a:lnTo>
                    <a:lnTo>
                      <a:pt x="452" y="1219"/>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212" name="Google Shape;1212;p13"/>
              <p:cNvSpPr/>
              <p:nvPr/>
            </p:nvSpPr>
            <p:spPr>
              <a:xfrm>
                <a:off x="4179900" y="426250"/>
                <a:ext cx="11325" cy="37350"/>
              </a:xfrm>
              <a:custGeom>
                <a:avLst/>
                <a:gdLst/>
                <a:ahLst/>
                <a:cxnLst/>
                <a:rect l="l" t="t" r="r" b="b"/>
                <a:pathLst>
                  <a:path w="453" h="1494" extrusionOk="0">
                    <a:moveTo>
                      <a:pt x="1" y="1"/>
                    </a:moveTo>
                    <a:lnTo>
                      <a:pt x="1" y="1"/>
                    </a:lnTo>
                    <a:cubicBezTo>
                      <a:pt x="95" y="505"/>
                      <a:pt x="169" y="1000"/>
                      <a:pt x="316" y="1493"/>
                    </a:cubicBezTo>
                    <a:lnTo>
                      <a:pt x="452" y="1451"/>
                    </a:lnTo>
                    <a:cubicBezTo>
                      <a:pt x="274" y="979"/>
                      <a:pt x="137" y="484"/>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213" name="Google Shape;1213;p13"/>
              <p:cNvSpPr/>
              <p:nvPr/>
            </p:nvSpPr>
            <p:spPr>
              <a:xfrm>
                <a:off x="4118425" y="440975"/>
                <a:ext cx="37325" cy="11050"/>
              </a:xfrm>
              <a:custGeom>
                <a:avLst/>
                <a:gdLst/>
                <a:ahLst/>
                <a:cxnLst/>
                <a:rect l="l" t="t" r="r" b="b"/>
                <a:pathLst>
                  <a:path w="1493" h="442" extrusionOk="0">
                    <a:moveTo>
                      <a:pt x="1472" y="0"/>
                    </a:moveTo>
                    <a:cubicBezTo>
                      <a:pt x="1219" y="53"/>
                      <a:pt x="967" y="116"/>
                      <a:pt x="725" y="189"/>
                    </a:cubicBezTo>
                    <a:cubicBezTo>
                      <a:pt x="473" y="263"/>
                      <a:pt x="231" y="348"/>
                      <a:pt x="0" y="442"/>
                    </a:cubicBezTo>
                    <a:cubicBezTo>
                      <a:pt x="484" y="306"/>
                      <a:pt x="988" y="200"/>
                      <a:pt x="1493" y="147"/>
                    </a:cubicBezTo>
                    <a:lnTo>
                      <a:pt x="14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214" name="Google Shape;1214;p13"/>
              <p:cNvSpPr/>
              <p:nvPr/>
            </p:nvSpPr>
            <p:spPr>
              <a:xfrm>
                <a:off x="4136275" y="458300"/>
                <a:ext cx="45750" cy="16600"/>
              </a:xfrm>
              <a:custGeom>
                <a:avLst/>
                <a:gdLst/>
                <a:ahLst/>
                <a:cxnLst/>
                <a:rect l="l" t="t" r="r" b="b"/>
                <a:pathLst>
                  <a:path w="1830" h="664" extrusionOk="0">
                    <a:moveTo>
                      <a:pt x="1767" y="1"/>
                    </a:moveTo>
                    <a:cubicBezTo>
                      <a:pt x="1220" y="285"/>
                      <a:pt x="589" y="442"/>
                      <a:pt x="1" y="664"/>
                    </a:cubicBezTo>
                    <a:cubicBezTo>
                      <a:pt x="610" y="484"/>
                      <a:pt x="1230" y="379"/>
                      <a:pt x="1830" y="127"/>
                    </a:cubicBezTo>
                    <a:lnTo>
                      <a:pt x="17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215" name="Google Shape;1215;p13"/>
              <p:cNvSpPr/>
              <p:nvPr/>
            </p:nvSpPr>
            <p:spPr>
              <a:xfrm>
                <a:off x="4105000" y="427800"/>
                <a:ext cx="29725" cy="6350"/>
              </a:xfrm>
              <a:custGeom>
                <a:avLst/>
                <a:gdLst/>
                <a:ahLst/>
                <a:cxnLst/>
                <a:rect l="l" t="t" r="r" b="b"/>
                <a:pathLst>
                  <a:path w="1189" h="254" extrusionOk="0">
                    <a:moveTo>
                      <a:pt x="1143" y="1"/>
                    </a:moveTo>
                    <a:cubicBezTo>
                      <a:pt x="950" y="1"/>
                      <a:pt x="764" y="58"/>
                      <a:pt x="579" y="97"/>
                    </a:cubicBezTo>
                    <a:cubicBezTo>
                      <a:pt x="379" y="149"/>
                      <a:pt x="190" y="212"/>
                      <a:pt x="1" y="254"/>
                    </a:cubicBezTo>
                    <a:cubicBezTo>
                      <a:pt x="339" y="217"/>
                      <a:pt x="677" y="110"/>
                      <a:pt x="1021" y="110"/>
                    </a:cubicBezTo>
                    <a:cubicBezTo>
                      <a:pt x="1073" y="110"/>
                      <a:pt x="1125" y="112"/>
                      <a:pt x="1178" y="118"/>
                    </a:cubicBezTo>
                    <a:lnTo>
                      <a:pt x="1189" y="2"/>
                    </a:lnTo>
                    <a:cubicBezTo>
                      <a:pt x="1174" y="1"/>
                      <a:pt x="1158" y="1"/>
                      <a:pt x="1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1216" name="Google Shape;1216;p13"/>
          <p:cNvGrpSpPr/>
          <p:nvPr/>
        </p:nvGrpSpPr>
        <p:grpSpPr>
          <a:xfrm flipH="1">
            <a:off x="8735219" y="815180"/>
            <a:ext cx="549222" cy="853395"/>
            <a:chOff x="900924" y="-1079387"/>
            <a:chExt cx="302872" cy="314587"/>
          </a:xfrm>
        </p:grpSpPr>
        <p:sp>
          <p:nvSpPr>
            <p:cNvPr id="1217" name="Google Shape;1217;p13"/>
            <p:cNvSpPr/>
            <p:nvPr/>
          </p:nvSpPr>
          <p:spPr>
            <a:xfrm rot="-5400000">
              <a:off x="895477" y="-1073521"/>
              <a:ext cx="313767" cy="302872"/>
            </a:xfrm>
            <a:custGeom>
              <a:avLst/>
              <a:gdLst/>
              <a:ahLst/>
              <a:cxnLst/>
              <a:rect l="l" t="t" r="r" b="b"/>
              <a:pathLst>
                <a:path w="4205" h="4059" extrusionOk="0">
                  <a:moveTo>
                    <a:pt x="683" y="2597"/>
                  </a:moveTo>
                  <a:cubicBezTo>
                    <a:pt x="757" y="2513"/>
                    <a:pt x="799" y="2429"/>
                    <a:pt x="809" y="2323"/>
                  </a:cubicBezTo>
                  <a:cubicBezTo>
                    <a:pt x="809" y="2229"/>
                    <a:pt x="788" y="2145"/>
                    <a:pt x="715" y="2082"/>
                  </a:cubicBezTo>
                  <a:cubicBezTo>
                    <a:pt x="641" y="2008"/>
                    <a:pt x="568" y="1977"/>
                    <a:pt x="473" y="1945"/>
                  </a:cubicBezTo>
                  <a:cubicBezTo>
                    <a:pt x="484" y="1683"/>
                    <a:pt x="515" y="1409"/>
                    <a:pt x="568" y="1136"/>
                  </a:cubicBezTo>
                  <a:cubicBezTo>
                    <a:pt x="872" y="1609"/>
                    <a:pt x="1261" y="2019"/>
                    <a:pt x="1703" y="2365"/>
                  </a:cubicBezTo>
                  <a:cubicBezTo>
                    <a:pt x="1724" y="2692"/>
                    <a:pt x="1818" y="3007"/>
                    <a:pt x="1934" y="3322"/>
                  </a:cubicBezTo>
                  <a:cubicBezTo>
                    <a:pt x="1829" y="3406"/>
                    <a:pt x="1745" y="3512"/>
                    <a:pt x="1734" y="3648"/>
                  </a:cubicBezTo>
                  <a:cubicBezTo>
                    <a:pt x="1713" y="3743"/>
                    <a:pt x="1745" y="3827"/>
                    <a:pt x="1818" y="3890"/>
                  </a:cubicBezTo>
                  <a:cubicBezTo>
                    <a:pt x="1850" y="3921"/>
                    <a:pt x="1892" y="3953"/>
                    <a:pt x="1934" y="3974"/>
                  </a:cubicBezTo>
                  <a:cubicBezTo>
                    <a:pt x="2049" y="4058"/>
                    <a:pt x="2249" y="4047"/>
                    <a:pt x="2344" y="3974"/>
                  </a:cubicBezTo>
                  <a:lnTo>
                    <a:pt x="2407" y="3911"/>
                  </a:lnTo>
                  <a:cubicBezTo>
                    <a:pt x="2481" y="3837"/>
                    <a:pt x="2523" y="3753"/>
                    <a:pt x="2533" y="3648"/>
                  </a:cubicBezTo>
                  <a:cubicBezTo>
                    <a:pt x="2533" y="3554"/>
                    <a:pt x="2512" y="3470"/>
                    <a:pt x="2439" y="3396"/>
                  </a:cubicBezTo>
                  <a:cubicBezTo>
                    <a:pt x="2355" y="3322"/>
                    <a:pt x="2270" y="3290"/>
                    <a:pt x="2165" y="3269"/>
                  </a:cubicBezTo>
                  <a:cubicBezTo>
                    <a:pt x="2133" y="3259"/>
                    <a:pt x="2102" y="3259"/>
                    <a:pt x="2070" y="3259"/>
                  </a:cubicBezTo>
                  <a:cubicBezTo>
                    <a:pt x="1976" y="3007"/>
                    <a:pt x="1902" y="2744"/>
                    <a:pt x="1860" y="2482"/>
                  </a:cubicBezTo>
                  <a:cubicBezTo>
                    <a:pt x="2102" y="2650"/>
                    <a:pt x="2355" y="2807"/>
                    <a:pt x="2617" y="2933"/>
                  </a:cubicBezTo>
                  <a:cubicBezTo>
                    <a:pt x="2869" y="3059"/>
                    <a:pt x="3142" y="3164"/>
                    <a:pt x="3427" y="3238"/>
                  </a:cubicBezTo>
                  <a:cubicBezTo>
                    <a:pt x="3406" y="3269"/>
                    <a:pt x="3406" y="3301"/>
                    <a:pt x="3395" y="3343"/>
                  </a:cubicBezTo>
                  <a:cubicBezTo>
                    <a:pt x="3385" y="3427"/>
                    <a:pt x="3406" y="3512"/>
                    <a:pt x="3490" y="3585"/>
                  </a:cubicBezTo>
                  <a:cubicBezTo>
                    <a:pt x="3521" y="3617"/>
                    <a:pt x="3563" y="3638"/>
                    <a:pt x="3595" y="3669"/>
                  </a:cubicBezTo>
                  <a:cubicBezTo>
                    <a:pt x="3721" y="3753"/>
                    <a:pt x="3910" y="3732"/>
                    <a:pt x="4004" y="3659"/>
                  </a:cubicBezTo>
                  <a:cubicBezTo>
                    <a:pt x="4025" y="3638"/>
                    <a:pt x="4046" y="3627"/>
                    <a:pt x="4067" y="3606"/>
                  </a:cubicBezTo>
                  <a:cubicBezTo>
                    <a:pt x="4141" y="3533"/>
                    <a:pt x="4193" y="3438"/>
                    <a:pt x="4193" y="3332"/>
                  </a:cubicBezTo>
                  <a:cubicBezTo>
                    <a:pt x="4204" y="3238"/>
                    <a:pt x="4172" y="3164"/>
                    <a:pt x="4099" y="3091"/>
                  </a:cubicBezTo>
                  <a:cubicBezTo>
                    <a:pt x="4025" y="3017"/>
                    <a:pt x="3931" y="2975"/>
                    <a:pt x="3836" y="2954"/>
                  </a:cubicBezTo>
                  <a:cubicBezTo>
                    <a:pt x="3763" y="2944"/>
                    <a:pt x="3689" y="2944"/>
                    <a:pt x="3626" y="2986"/>
                  </a:cubicBezTo>
                  <a:cubicBezTo>
                    <a:pt x="3595" y="3017"/>
                    <a:pt x="3563" y="3038"/>
                    <a:pt x="3532" y="3070"/>
                  </a:cubicBezTo>
                  <a:cubicBezTo>
                    <a:pt x="3226" y="2986"/>
                    <a:pt x="2932" y="2881"/>
                    <a:pt x="2649" y="2734"/>
                  </a:cubicBezTo>
                  <a:cubicBezTo>
                    <a:pt x="2838" y="2555"/>
                    <a:pt x="3027" y="2386"/>
                    <a:pt x="3237" y="2229"/>
                  </a:cubicBezTo>
                  <a:cubicBezTo>
                    <a:pt x="3258" y="2250"/>
                    <a:pt x="3290" y="2271"/>
                    <a:pt x="3322" y="2292"/>
                  </a:cubicBezTo>
                  <a:cubicBezTo>
                    <a:pt x="3437" y="2376"/>
                    <a:pt x="3637" y="2355"/>
                    <a:pt x="3731" y="2281"/>
                  </a:cubicBezTo>
                  <a:cubicBezTo>
                    <a:pt x="3752" y="2271"/>
                    <a:pt x="3773" y="2250"/>
                    <a:pt x="3784" y="2229"/>
                  </a:cubicBezTo>
                  <a:cubicBezTo>
                    <a:pt x="3857" y="2155"/>
                    <a:pt x="3910" y="2061"/>
                    <a:pt x="3920" y="1956"/>
                  </a:cubicBezTo>
                  <a:cubicBezTo>
                    <a:pt x="3920" y="1872"/>
                    <a:pt x="3889" y="1788"/>
                    <a:pt x="3815" y="1714"/>
                  </a:cubicBezTo>
                  <a:cubicBezTo>
                    <a:pt x="3742" y="1641"/>
                    <a:pt x="3658" y="1599"/>
                    <a:pt x="3553" y="1578"/>
                  </a:cubicBezTo>
                  <a:cubicBezTo>
                    <a:pt x="3479" y="1567"/>
                    <a:pt x="3406" y="1567"/>
                    <a:pt x="3343" y="1620"/>
                  </a:cubicBezTo>
                  <a:cubicBezTo>
                    <a:pt x="3226" y="1704"/>
                    <a:pt x="3142" y="1809"/>
                    <a:pt x="3121" y="1966"/>
                  </a:cubicBezTo>
                  <a:cubicBezTo>
                    <a:pt x="3111" y="2019"/>
                    <a:pt x="3111" y="2071"/>
                    <a:pt x="3142" y="2124"/>
                  </a:cubicBezTo>
                  <a:cubicBezTo>
                    <a:pt x="2911" y="2281"/>
                    <a:pt x="2712" y="2471"/>
                    <a:pt x="2512" y="2660"/>
                  </a:cubicBezTo>
                  <a:cubicBezTo>
                    <a:pt x="2060" y="2418"/>
                    <a:pt x="1640" y="2103"/>
                    <a:pt x="1282" y="1725"/>
                  </a:cubicBezTo>
                  <a:cubicBezTo>
                    <a:pt x="1577" y="1588"/>
                    <a:pt x="1860" y="1430"/>
                    <a:pt x="2144" y="1251"/>
                  </a:cubicBezTo>
                  <a:lnTo>
                    <a:pt x="2154" y="1251"/>
                  </a:lnTo>
                  <a:cubicBezTo>
                    <a:pt x="2270" y="1335"/>
                    <a:pt x="2470" y="1325"/>
                    <a:pt x="2565" y="1251"/>
                  </a:cubicBezTo>
                  <a:cubicBezTo>
                    <a:pt x="2586" y="1230"/>
                    <a:pt x="2607" y="1209"/>
                    <a:pt x="2617" y="1188"/>
                  </a:cubicBezTo>
                  <a:cubicBezTo>
                    <a:pt x="2691" y="1115"/>
                    <a:pt x="2743" y="1031"/>
                    <a:pt x="2754" y="926"/>
                  </a:cubicBezTo>
                  <a:cubicBezTo>
                    <a:pt x="2754" y="831"/>
                    <a:pt x="2722" y="747"/>
                    <a:pt x="2649" y="674"/>
                  </a:cubicBezTo>
                  <a:cubicBezTo>
                    <a:pt x="2575" y="600"/>
                    <a:pt x="2491" y="569"/>
                    <a:pt x="2386" y="548"/>
                  </a:cubicBezTo>
                  <a:cubicBezTo>
                    <a:pt x="2312" y="527"/>
                    <a:pt x="2238" y="537"/>
                    <a:pt x="2175" y="579"/>
                  </a:cubicBezTo>
                  <a:cubicBezTo>
                    <a:pt x="2060" y="663"/>
                    <a:pt x="1965" y="779"/>
                    <a:pt x="1944" y="926"/>
                  </a:cubicBezTo>
                  <a:cubicBezTo>
                    <a:pt x="1934" y="1010"/>
                    <a:pt x="1955" y="1083"/>
                    <a:pt x="2018" y="1146"/>
                  </a:cubicBezTo>
                  <a:cubicBezTo>
                    <a:pt x="1745" y="1325"/>
                    <a:pt x="1472" y="1483"/>
                    <a:pt x="1177" y="1620"/>
                  </a:cubicBezTo>
                  <a:cubicBezTo>
                    <a:pt x="1009" y="1430"/>
                    <a:pt x="862" y="1230"/>
                    <a:pt x="725" y="1031"/>
                  </a:cubicBezTo>
                  <a:cubicBezTo>
                    <a:pt x="536" y="747"/>
                    <a:pt x="379" y="442"/>
                    <a:pt x="262" y="116"/>
                  </a:cubicBezTo>
                  <a:cubicBezTo>
                    <a:pt x="231" y="1"/>
                    <a:pt x="42" y="53"/>
                    <a:pt x="84" y="169"/>
                  </a:cubicBezTo>
                  <a:cubicBezTo>
                    <a:pt x="178" y="442"/>
                    <a:pt x="305" y="705"/>
                    <a:pt x="452" y="957"/>
                  </a:cubicBezTo>
                  <a:cubicBezTo>
                    <a:pt x="379" y="1283"/>
                    <a:pt x="336" y="1609"/>
                    <a:pt x="326" y="1945"/>
                  </a:cubicBezTo>
                  <a:cubicBezTo>
                    <a:pt x="294" y="1945"/>
                    <a:pt x="262" y="1956"/>
                    <a:pt x="231" y="1977"/>
                  </a:cubicBezTo>
                  <a:cubicBezTo>
                    <a:pt x="115" y="2061"/>
                    <a:pt x="31" y="2176"/>
                    <a:pt x="10" y="2323"/>
                  </a:cubicBezTo>
                  <a:cubicBezTo>
                    <a:pt x="0" y="2418"/>
                    <a:pt x="21" y="2503"/>
                    <a:pt x="94" y="2566"/>
                  </a:cubicBezTo>
                  <a:cubicBezTo>
                    <a:pt x="136" y="2597"/>
                    <a:pt x="168" y="2629"/>
                    <a:pt x="210" y="2650"/>
                  </a:cubicBezTo>
                  <a:cubicBezTo>
                    <a:pt x="336" y="2744"/>
                    <a:pt x="526" y="2723"/>
                    <a:pt x="620" y="2650"/>
                  </a:cubicBezTo>
                  <a:cubicBezTo>
                    <a:pt x="641" y="2629"/>
                    <a:pt x="662" y="2608"/>
                    <a:pt x="683" y="2597"/>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1218" name="Google Shape;1218;p13"/>
            <p:cNvGrpSpPr/>
            <p:nvPr/>
          </p:nvGrpSpPr>
          <p:grpSpPr>
            <a:xfrm>
              <a:off x="901009" y="-1079387"/>
              <a:ext cx="302723" cy="314587"/>
              <a:chOff x="3918225" y="593900"/>
              <a:chExt cx="101425" cy="105400"/>
            </a:xfrm>
          </p:grpSpPr>
          <p:sp>
            <p:nvSpPr>
              <p:cNvPr id="1219" name="Google Shape;1219;p13"/>
              <p:cNvSpPr/>
              <p:nvPr/>
            </p:nvSpPr>
            <p:spPr>
              <a:xfrm>
                <a:off x="3918225" y="605425"/>
                <a:ext cx="82550" cy="91675"/>
              </a:xfrm>
              <a:custGeom>
                <a:avLst/>
                <a:gdLst/>
                <a:ahLst/>
                <a:cxnLst/>
                <a:rect l="l" t="t" r="r" b="b"/>
                <a:pathLst>
                  <a:path w="3302" h="3667" extrusionOk="0">
                    <a:moveTo>
                      <a:pt x="3178" y="0"/>
                    </a:moveTo>
                    <a:cubicBezTo>
                      <a:pt x="3141" y="0"/>
                      <a:pt x="3107" y="20"/>
                      <a:pt x="3099" y="65"/>
                    </a:cubicBezTo>
                    <a:cubicBezTo>
                      <a:pt x="2816" y="1263"/>
                      <a:pt x="2038" y="2346"/>
                      <a:pt x="1018" y="3019"/>
                    </a:cubicBezTo>
                    <a:cubicBezTo>
                      <a:pt x="735" y="3208"/>
                      <a:pt x="429" y="3365"/>
                      <a:pt x="104" y="3481"/>
                    </a:cubicBezTo>
                    <a:cubicBezTo>
                      <a:pt x="0" y="3519"/>
                      <a:pt x="32" y="3666"/>
                      <a:pt x="122" y="3666"/>
                    </a:cubicBezTo>
                    <a:cubicBezTo>
                      <a:pt x="133" y="3666"/>
                      <a:pt x="144" y="3664"/>
                      <a:pt x="156" y="3660"/>
                    </a:cubicBezTo>
                    <a:cubicBezTo>
                      <a:pt x="1365" y="3239"/>
                      <a:pt x="2363" y="2272"/>
                      <a:pt x="2921" y="1127"/>
                    </a:cubicBezTo>
                    <a:cubicBezTo>
                      <a:pt x="3078" y="812"/>
                      <a:pt x="3204" y="464"/>
                      <a:pt x="3288" y="118"/>
                    </a:cubicBezTo>
                    <a:cubicBezTo>
                      <a:pt x="3301" y="47"/>
                      <a:pt x="3236" y="0"/>
                      <a:pt x="31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220" name="Google Shape;1220;p13"/>
              <p:cNvSpPr/>
              <p:nvPr/>
            </p:nvSpPr>
            <p:spPr>
              <a:xfrm>
                <a:off x="3964750" y="609275"/>
                <a:ext cx="24075" cy="27975"/>
              </a:xfrm>
              <a:custGeom>
                <a:avLst/>
                <a:gdLst/>
                <a:ahLst/>
                <a:cxnLst/>
                <a:rect l="l" t="t" r="r" b="b"/>
                <a:pathLst>
                  <a:path w="963" h="1119" extrusionOk="0">
                    <a:moveTo>
                      <a:pt x="100" y="0"/>
                    </a:moveTo>
                    <a:cubicBezTo>
                      <a:pt x="52" y="0"/>
                      <a:pt x="1" y="53"/>
                      <a:pt x="30" y="111"/>
                    </a:cubicBezTo>
                    <a:cubicBezTo>
                      <a:pt x="229" y="479"/>
                      <a:pt x="513" y="794"/>
                      <a:pt x="808" y="1099"/>
                    </a:cubicBezTo>
                    <a:cubicBezTo>
                      <a:pt x="821" y="1113"/>
                      <a:pt x="837" y="1119"/>
                      <a:pt x="852" y="1119"/>
                    </a:cubicBezTo>
                    <a:cubicBezTo>
                      <a:pt x="908" y="1119"/>
                      <a:pt x="962" y="1043"/>
                      <a:pt x="913" y="994"/>
                    </a:cubicBezTo>
                    <a:cubicBezTo>
                      <a:pt x="629" y="700"/>
                      <a:pt x="355" y="395"/>
                      <a:pt x="156" y="37"/>
                    </a:cubicBezTo>
                    <a:cubicBezTo>
                      <a:pt x="143" y="11"/>
                      <a:pt x="122" y="0"/>
                      <a:pt x="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221" name="Google Shape;1221;p13"/>
              <p:cNvSpPr/>
              <p:nvPr/>
            </p:nvSpPr>
            <p:spPr>
              <a:xfrm>
                <a:off x="3974450" y="643725"/>
                <a:ext cx="37325" cy="12750"/>
              </a:xfrm>
              <a:custGeom>
                <a:avLst/>
                <a:gdLst/>
                <a:ahLst/>
                <a:cxnLst/>
                <a:rect l="l" t="t" r="r" b="b"/>
                <a:pathLst>
                  <a:path w="1493" h="510" extrusionOk="0">
                    <a:moveTo>
                      <a:pt x="1398" y="0"/>
                    </a:moveTo>
                    <a:cubicBezTo>
                      <a:pt x="1391" y="0"/>
                      <a:pt x="1384" y="2"/>
                      <a:pt x="1376" y="5"/>
                    </a:cubicBezTo>
                    <a:cubicBezTo>
                      <a:pt x="955" y="163"/>
                      <a:pt x="546" y="331"/>
                      <a:pt x="104" y="362"/>
                    </a:cubicBezTo>
                    <a:cubicBezTo>
                      <a:pt x="13" y="372"/>
                      <a:pt x="0" y="510"/>
                      <a:pt x="93" y="510"/>
                    </a:cubicBezTo>
                    <a:cubicBezTo>
                      <a:pt x="97" y="510"/>
                      <a:pt x="101" y="509"/>
                      <a:pt x="104" y="509"/>
                    </a:cubicBezTo>
                    <a:cubicBezTo>
                      <a:pt x="556" y="478"/>
                      <a:pt x="987" y="310"/>
                      <a:pt x="1408" y="152"/>
                    </a:cubicBezTo>
                    <a:cubicBezTo>
                      <a:pt x="1493" y="124"/>
                      <a:pt x="1466" y="0"/>
                      <a:pt x="1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222" name="Google Shape;1222;p13"/>
              <p:cNvSpPr/>
              <p:nvPr/>
            </p:nvSpPr>
            <p:spPr>
              <a:xfrm>
                <a:off x="3940750" y="638450"/>
                <a:ext cx="22050" cy="33250"/>
              </a:xfrm>
              <a:custGeom>
                <a:avLst/>
                <a:gdLst/>
                <a:ahLst/>
                <a:cxnLst/>
                <a:rect l="l" t="t" r="r" b="b"/>
                <a:pathLst>
                  <a:path w="882" h="1330" extrusionOk="0">
                    <a:moveTo>
                      <a:pt x="104" y="0"/>
                    </a:moveTo>
                    <a:cubicBezTo>
                      <a:pt x="51" y="0"/>
                      <a:pt x="1" y="53"/>
                      <a:pt x="44" y="110"/>
                    </a:cubicBezTo>
                    <a:cubicBezTo>
                      <a:pt x="296" y="479"/>
                      <a:pt x="537" y="878"/>
                      <a:pt x="727" y="1288"/>
                    </a:cubicBezTo>
                    <a:cubicBezTo>
                      <a:pt x="737" y="1318"/>
                      <a:pt x="757" y="1330"/>
                      <a:pt x="779" y="1330"/>
                    </a:cubicBezTo>
                    <a:cubicBezTo>
                      <a:pt x="827" y="1330"/>
                      <a:pt x="882" y="1272"/>
                      <a:pt x="853" y="1214"/>
                    </a:cubicBezTo>
                    <a:cubicBezTo>
                      <a:pt x="664" y="804"/>
                      <a:pt x="432" y="405"/>
                      <a:pt x="170" y="37"/>
                    </a:cubicBezTo>
                    <a:cubicBezTo>
                      <a:pt x="153" y="11"/>
                      <a:pt x="129" y="0"/>
                      <a:pt x="1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223" name="Google Shape;1223;p13"/>
              <p:cNvSpPr/>
              <p:nvPr/>
            </p:nvSpPr>
            <p:spPr>
              <a:xfrm>
                <a:off x="3939625" y="684250"/>
                <a:ext cx="39025" cy="6600"/>
              </a:xfrm>
              <a:custGeom>
                <a:avLst/>
                <a:gdLst/>
                <a:ahLst/>
                <a:cxnLst/>
                <a:rect l="l" t="t" r="r" b="b"/>
                <a:pathLst>
                  <a:path w="1561" h="264" extrusionOk="0">
                    <a:moveTo>
                      <a:pt x="101" y="0"/>
                    </a:moveTo>
                    <a:cubicBezTo>
                      <a:pt x="22" y="0"/>
                      <a:pt x="1" y="120"/>
                      <a:pt x="89" y="139"/>
                    </a:cubicBezTo>
                    <a:cubicBezTo>
                      <a:pt x="451" y="215"/>
                      <a:pt x="820" y="264"/>
                      <a:pt x="1190" y="264"/>
                    </a:cubicBezTo>
                    <a:cubicBezTo>
                      <a:pt x="1282" y="264"/>
                      <a:pt x="1374" y="261"/>
                      <a:pt x="1465" y="254"/>
                    </a:cubicBezTo>
                    <a:cubicBezTo>
                      <a:pt x="1557" y="254"/>
                      <a:pt x="1560" y="107"/>
                      <a:pt x="1474" y="107"/>
                    </a:cubicBezTo>
                    <a:cubicBezTo>
                      <a:pt x="1471" y="107"/>
                      <a:pt x="1468" y="107"/>
                      <a:pt x="1465" y="107"/>
                    </a:cubicBezTo>
                    <a:cubicBezTo>
                      <a:pt x="1365" y="114"/>
                      <a:pt x="1264" y="118"/>
                      <a:pt x="1163" y="118"/>
                    </a:cubicBezTo>
                    <a:cubicBezTo>
                      <a:pt x="813" y="118"/>
                      <a:pt x="463" y="76"/>
                      <a:pt x="120" y="2"/>
                    </a:cubicBezTo>
                    <a:cubicBezTo>
                      <a:pt x="113" y="1"/>
                      <a:pt x="107" y="0"/>
                      <a:pt x="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224" name="Google Shape;1224;p13"/>
              <p:cNvSpPr/>
              <p:nvPr/>
            </p:nvSpPr>
            <p:spPr>
              <a:xfrm>
                <a:off x="3991475" y="593900"/>
                <a:ext cx="20275" cy="20525"/>
              </a:xfrm>
              <a:custGeom>
                <a:avLst/>
                <a:gdLst/>
                <a:ahLst/>
                <a:cxnLst/>
                <a:rect l="l" t="t" r="r" b="b"/>
                <a:pathLst>
                  <a:path w="811" h="821" extrusionOk="0">
                    <a:moveTo>
                      <a:pt x="727" y="610"/>
                    </a:moveTo>
                    <a:cubicBezTo>
                      <a:pt x="695" y="642"/>
                      <a:pt x="674" y="684"/>
                      <a:pt x="643" y="715"/>
                    </a:cubicBezTo>
                    <a:cubicBezTo>
                      <a:pt x="579" y="799"/>
                      <a:pt x="495" y="820"/>
                      <a:pt x="400" y="810"/>
                    </a:cubicBezTo>
                    <a:cubicBezTo>
                      <a:pt x="243" y="789"/>
                      <a:pt x="138" y="705"/>
                      <a:pt x="54" y="579"/>
                    </a:cubicBezTo>
                    <a:cubicBezTo>
                      <a:pt x="12" y="516"/>
                      <a:pt x="1" y="442"/>
                      <a:pt x="12" y="369"/>
                    </a:cubicBezTo>
                    <a:cubicBezTo>
                      <a:pt x="33" y="274"/>
                      <a:pt x="75" y="180"/>
                      <a:pt x="148" y="106"/>
                    </a:cubicBezTo>
                    <a:cubicBezTo>
                      <a:pt x="222" y="32"/>
                      <a:pt x="306" y="1"/>
                      <a:pt x="390" y="11"/>
                    </a:cubicBezTo>
                    <a:cubicBezTo>
                      <a:pt x="505" y="11"/>
                      <a:pt x="590" y="64"/>
                      <a:pt x="664" y="138"/>
                    </a:cubicBezTo>
                    <a:cubicBezTo>
                      <a:pt x="685" y="159"/>
                      <a:pt x="706" y="180"/>
                      <a:pt x="716" y="201"/>
                    </a:cubicBezTo>
                    <a:cubicBezTo>
                      <a:pt x="790" y="295"/>
                      <a:pt x="811" y="484"/>
                      <a:pt x="727" y="61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225" name="Google Shape;1225;p13"/>
              <p:cNvSpPr/>
              <p:nvPr/>
            </p:nvSpPr>
            <p:spPr>
              <a:xfrm>
                <a:off x="3957075" y="601000"/>
                <a:ext cx="20250" cy="20525"/>
              </a:xfrm>
              <a:custGeom>
                <a:avLst/>
                <a:gdLst/>
                <a:ahLst/>
                <a:cxnLst/>
                <a:rect l="l" t="t" r="r" b="b"/>
                <a:pathLst>
                  <a:path w="810" h="821" extrusionOk="0">
                    <a:moveTo>
                      <a:pt x="725" y="599"/>
                    </a:moveTo>
                    <a:cubicBezTo>
                      <a:pt x="694" y="641"/>
                      <a:pt x="673" y="683"/>
                      <a:pt x="641" y="715"/>
                    </a:cubicBezTo>
                    <a:cubicBezTo>
                      <a:pt x="578" y="789"/>
                      <a:pt x="494" y="821"/>
                      <a:pt x="400" y="810"/>
                    </a:cubicBezTo>
                    <a:cubicBezTo>
                      <a:pt x="253" y="789"/>
                      <a:pt x="137" y="694"/>
                      <a:pt x="53" y="578"/>
                    </a:cubicBezTo>
                    <a:cubicBezTo>
                      <a:pt x="11" y="515"/>
                      <a:pt x="0" y="442"/>
                      <a:pt x="11" y="368"/>
                    </a:cubicBezTo>
                    <a:cubicBezTo>
                      <a:pt x="32" y="263"/>
                      <a:pt x="74" y="179"/>
                      <a:pt x="148" y="106"/>
                    </a:cubicBezTo>
                    <a:cubicBezTo>
                      <a:pt x="221" y="32"/>
                      <a:pt x="305" y="1"/>
                      <a:pt x="389" y="1"/>
                    </a:cubicBezTo>
                    <a:cubicBezTo>
                      <a:pt x="505" y="11"/>
                      <a:pt x="589" y="64"/>
                      <a:pt x="662" y="137"/>
                    </a:cubicBezTo>
                    <a:cubicBezTo>
                      <a:pt x="683" y="148"/>
                      <a:pt x="704" y="169"/>
                      <a:pt x="715" y="200"/>
                    </a:cubicBezTo>
                    <a:cubicBezTo>
                      <a:pt x="799" y="284"/>
                      <a:pt x="809" y="484"/>
                      <a:pt x="725" y="59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226" name="Google Shape;1226;p13"/>
              <p:cNvSpPr/>
              <p:nvPr/>
            </p:nvSpPr>
            <p:spPr>
              <a:xfrm>
                <a:off x="3966250" y="678775"/>
                <a:ext cx="20275" cy="20525"/>
              </a:xfrm>
              <a:custGeom>
                <a:avLst/>
                <a:gdLst/>
                <a:ahLst/>
                <a:cxnLst/>
                <a:rect l="l" t="t" r="r" b="b"/>
                <a:pathLst>
                  <a:path w="811" h="821" extrusionOk="0">
                    <a:moveTo>
                      <a:pt x="727" y="600"/>
                    </a:moveTo>
                    <a:cubicBezTo>
                      <a:pt x="695" y="642"/>
                      <a:pt x="674" y="684"/>
                      <a:pt x="643" y="716"/>
                    </a:cubicBezTo>
                    <a:cubicBezTo>
                      <a:pt x="569" y="789"/>
                      <a:pt x="484" y="821"/>
                      <a:pt x="400" y="800"/>
                    </a:cubicBezTo>
                    <a:cubicBezTo>
                      <a:pt x="243" y="779"/>
                      <a:pt x="138" y="695"/>
                      <a:pt x="43" y="579"/>
                    </a:cubicBezTo>
                    <a:cubicBezTo>
                      <a:pt x="1" y="515"/>
                      <a:pt x="1" y="442"/>
                      <a:pt x="12" y="368"/>
                    </a:cubicBezTo>
                    <a:cubicBezTo>
                      <a:pt x="33" y="263"/>
                      <a:pt x="75" y="179"/>
                      <a:pt x="148" y="95"/>
                    </a:cubicBezTo>
                    <a:cubicBezTo>
                      <a:pt x="222" y="22"/>
                      <a:pt x="295" y="1"/>
                      <a:pt x="390" y="1"/>
                    </a:cubicBezTo>
                    <a:cubicBezTo>
                      <a:pt x="495" y="11"/>
                      <a:pt x="590" y="53"/>
                      <a:pt x="664" y="127"/>
                    </a:cubicBezTo>
                    <a:cubicBezTo>
                      <a:pt x="685" y="148"/>
                      <a:pt x="695" y="169"/>
                      <a:pt x="716" y="190"/>
                    </a:cubicBezTo>
                    <a:cubicBezTo>
                      <a:pt x="790" y="284"/>
                      <a:pt x="811" y="473"/>
                      <a:pt x="727" y="60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227" name="Google Shape;1227;p13"/>
              <p:cNvSpPr/>
              <p:nvPr/>
            </p:nvSpPr>
            <p:spPr>
              <a:xfrm>
                <a:off x="3999125" y="635700"/>
                <a:ext cx="20525" cy="20500"/>
              </a:xfrm>
              <a:custGeom>
                <a:avLst/>
                <a:gdLst/>
                <a:ahLst/>
                <a:cxnLst/>
                <a:rect l="l" t="t" r="r" b="b"/>
                <a:pathLst>
                  <a:path w="821" h="820" extrusionOk="0">
                    <a:moveTo>
                      <a:pt x="736" y="599"/>
                    </a:moveTo>
                    <a:cubicBezTo>
                      <a:pt x="704" y="641"/>
                      <a:pt x="683" y="683"/>
                      <a:pt x="652" y="715"/>
                    </a:cubicBezTo>
                    <a:cubicBezTo>
                      <a:pt x="578" y="788"/>
                      <a:pt x="494" y="820"/>
                      <a:pt x="410" y="799"/>
                    </a:cubicBezTo>
                    <a:cubicBezTo>
                      <a:pt x="252" y="778"/>
                      <a:pt x="136" y="694"/>
                      <a:pt x="52" y="578"/>
                    </a:cubicBezTo>
                    <a:cubicBezTo>
                      <a:pt x="10" y="515"/>
                      <a:pt x="0" y="442"/>
                      <a:pt x="21" y="368"/>
                    </a:cubicBezTo>
                    <a:cubicBezTo>
                      <a:pt x="42" y="262"/>
                      <a:pt x="84" y="178"/>
                      <a:pt x="157" y="105"/>
                    </a:cubicBezTo>
                    <a:cubicBezTo>
                      <a:pt x="220" y="21"/>
                      <a:pt x="305" y="0"/>
                      <a:pt x="400" y="0"/>
                    </a:cubicBezTo>
                    <a:cubicBezTo>
                      <a:pt x="505" y="10"/>
                      <a:pt x="589" y="52"/>
                      <a:pt x="673" y="126"/>
                    </a:cubicBezTo>
                    <a:cubicBezTo>
                      <a:pt x="683" y="147"/>
                      <a:pt x="704" y="168"/>
                      <a:pt x="725" y="189"/>
                    </a:cubicBezTo>
                    <a:cubicBezTo>
                      <a:pt x="799" y="284"/>
                      <a:pt x="820" y="484"/>
                      <a:pt x="736" y="59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228" name="Google Shape;1228;p13"/>
              <p:cNvSpPr/>
              <p:nvPr/>
            </p:nvSpPr>
            <p:spPr>
              <a:xfrm>
                <a:off x="3931050" y="630150"/>
                <a:ext cx="20525" cy="20525"/>
              </a:xfrm>
              <a:custGeom>
                <a:avLst/>
                <a:gdLst/>
                <a:ahLst/>
                <a:cxnLst/>
                <a:rect l="l" t="t" r="r" b="b"/>
                <a:pathLst>
                  <a:path w="821" h="821" extrusionOk="0">
                    <a:moveTo>
                      <a:pt x="736" y="601"/>
                    </a:moveTo>
                    <a:cubicBezTo>
                      <a:pt x="705" y="643"/>
                      <a:pt x="673" y="685"/>
                      <a:pt x="652" y="716"/>
                    </a:cubicBezTo>
                    <a:cubicBezTo>
                      <a:pt x="579" y="790"/>
                      <a:pt x="495" y="821"/>
                      <a:pt x="400" y="811"/>
                    </a:cubicBezTo>
                    <a:cubicBezTo>
                      <a:pt x="253" y="790"/>
                      <a:pt x="138" y="695"/>
                      <a:pt x="53" y="579"/>
                    </a:cubicBezTo>
                    <a:cubicBezTo>
                      <a:pt x="11" y="516"/>
                      <a:pt x="0" y="442"/>
                      <a:pt x="22" y="369"/>
                    </a:cubicBezTo>
                    <a:cubicBezTo>
                      <a:pt x="43" y="274"/>
                      <a:pt x="85" y="180"/>
                      <a:pt x="159" y="106"/>
                    </a:cubicBezTo>
                    <a:cubicBezTo>
                      <a:pt x="222" y="33"/>
                      <a:pt x="306" y="1"/>
                      <a:pt x="400" y="1"/>
                    </a:cubicBezTo>
                    <a:cubicBezTo>
                      <a:pt x="505" y="12"/>
                      <a:pt x="589" y="64"/>
                      <a:pt x="673" y="138"/>
                    </a:cubicBezTo>
                    <a:cubicBezTo>
                      <a:pt x="684" y="148"/>
                      <a:pt x="705" y="169"/>
                      <a:pt x="726" y="201"/>
                    </a:cubicBezTo>
                    <a:cubicBezTo>
                      <a:pt x="799" y="295"/>
                      <a:pt x="820" y="484"/>
                      <a:pt x="736" y="60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229" name="Google Shape;1229;p13"/>
              <p:cNvSpPr/>
              <p:nvPr/>
            </p:nvSpPr>
            <p:spPr>
              <a:xfrm>
                <a:off x="4000700" y="600200"/>
                <a:ext cx="8150" cy="8200"/>
              </a:xfrm>
              <a:custGeom>
                <a:avLst/>
                <a:gdLst/>
                <a:ahLst/>
                <a:cxnLst/>
                <a:rect l="l" t="t" r="r" b="b"/>
                <a:pathLst>
                  <a:path w="326" h="328" extrusionOk="0">
                    <a:moveTo>
                      <a:pt x="295" y="243"/>
                    </a:moveTo>
                    <a:cubicBezTo>
                      <a:pt x="284" y="264"/>
                      <a:pt x="274" y="274"/>
                      <a:pt x="263" y="285"/>
                    </a:cubicBezTo>
                    <a:cubicBezTo>
                      <a:pt x="231" y="316"/>
                      <a:pt x="200" y="327"/>
                      <a:pt x="168" y="327"/>
                    </a:cubicBezTo>
                    <a:cubicBezTo>
                      <a:pt x="105" y="316"/>
                      <a:pt x="63" y="285"/>
                      <a:pt x="21" y="232"/>
                    </a:cubicBezTo>
                    <a:cubicBezTo>
                      <a:pt x="10" y="211"/>
                      <a:pt x="0" y="180"/>
                      <a:pt x="10" y="148"/>
                    </a:cubicBezTo>
                    <a:cubicBezTo>
                      <a:pt x="21" y="106"/>
                      <a:pt x="31" y="75"/>
                      <a:pt x="63" y="43"/>
                    </a:cubicBezTo>
                    <a:cubicBezTo>
                      <a:pt x="94" y="12"/>
                      <a:pt x="126" y="1"/>
                      <a:pt x="157" y="1"/>
                    </a:cubicBezTo>
                    <a:cubicBezTo>
                      <a:pt x="200" y="12"/>
                      <a:pt x="242" y="22"/>
                      <a:pt x="274" y="54"/>
                    </a:cubicBezTo>
                    <a:cubicBezTo>
                      <a:pt x="274" y="64"/>
                      <a:pt x="284" y="75"/>
                      <a:pt x="295" y="85"/>
                    </a:cubicBezTo>
                    <a:cubicBezTo>
                      <a:pt x="326" y="117"/>
                      <a:pt x="326" y="190"/>
                      <a:pt x="295" y="243"/>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230" name="Google Shape;1230;p13"/>
              <p:cNvSpPr/>
              <p:nvPr/>
            </p:nvSpPr>
            <p:spPr>
              <a:xfrm>
                <a:off x="3966250" y="607300"/>
                <a:ext cx="8200" cy="8175"/>
              </a:xfrm>
              <a:custGeom>
                <a:avLst/>
                <a:gdLst/>
                <a:ahLst/>
                <a:cxnLst/>
                <a:rect l="l" t="t" r="r" b="b"/>
                <a:pathLst>
                  <a:path w="328" h="327" extrusionOk="0">
                    <a:moveTo>
                      <a:pt x="295" y="242"/>
                    </a:moveTo>
                    <a:cubicBezTo>
                      <a:pt x="285" y="253"/>
                      <a:pt x="274" y="274"/>
                      <a:pt x="264" y="284"/>
                    </a:cubicBezTo>
                    <a:cubicBezTo>
                      <a:pt x="232" y="316"/>
                      <a:pt x="201" y="326"/>
                      <a:pt x="169" y="326"/>
                    </a:cubicBezTo>
                    <a:cubicBezTo>
                      <a:pt x="106" y="316"/>
                      <a:pt x="64" y="274"/>
                      <a:pt x="22" y="232"/>
                    </a:cubicBezTo>
                    <a:cubicBezTo>
                      <a:pt x="12" y="211"/>
                      <a:pt x="1" y="179"/>
                      <a:pt x="12" y="148"/>
                    </a:cubicBezTo>
                    <a:cubicBezTo>
                      <a:pt x="22" y="106"/>
                      <a:pt x="33" y="74"/>
                      <a:pt x="64" y="43"/>
                    </a:cubicBezTo>
                    <a:cubicBezTo>
                      <a:pt x="96" y="11"/>
                      <a:pt x="127" y="1"/>
                      <a:pt x="159" y="1"/>
                    </a:cubicBezTo>
                    <a:cubicBezTo>
                      <a:pt x="211" y="1"/>
                      <a:pt x="243" y="22"/>
                      <a:pt x="274" y="53"/>
                    </a:cubicBezTo>
                    <a:cubicBezTo>
                      <a:pt x="274" y="64"/>
                      <a:pt x="285" y="64"/>
                      <a:pt x="295" y="74"/>
                    </a:cubicBezTo>
                    <a:cubicBezTo>
                      <a:pt x="327" y="116"/>
                      <a:pt x="327" y="190"/>
                      <a:pt x="295" y="24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231" name="Google Shape;1231;p13"/>
              <p:cNvSpPr/>
              <p:nvPr/>
            </p:nvSpPr>
            <p:spPr>
              <a:xfrm>
                <a:off x="3975475" y="685100"/>
                <a:ext cx="8150" cy="8150"/>
              </a:xfrm>
              <a:custGeom>
                <a:avLst/>
                <a:gdLst/>
                <a:ahLst/>
                <a:cxnLst/>
                <a:rect l="l" t="t" r="r" b="b"/>
                <a:pathLst>
                  <a:path w="326" h="326" extrusionOk="0">
                    <a:moveTo>
                      <a:pt x="295" y="241"/>
                    </a:moveTo>
                    <a:cubicBezTo>
                      <a:pt x="284" y="252"/>
                      <a:pt x="274" y="273"/>
                      <a:pt x="263" y="284"/>
                    </a:cubicBezTo>
                    <a:cubicBezTo>
                      <a:pt x="231" y="315"/>
                      <a:pt x="200" y="326"/>
                      <a:pt x="157" y="315"/>
                    </a:cubicBezTo>
                    <a:cubicBezTo>
                      <a:pt x="105" y="305"/>
                      <a:pt x="52" y="273"/>
                      <a:pt x="21" y="231"/>
                    </a:cubicBezTo>
                    <a:cubicBezTo>
                      <a:pt x="0" y="199"/>
                      <a:pt x="0" y="178"/>
                      <a:pt x="10" y="147"/>
                    </a:cubicBezTo>
                    <a:cubicBezTo>
                      <a:pt x="10" y="105"/>
                      <a:pt x="31" y="63"/>
                      <a:pt x="63" y="42"/>
                    </a:cubicBezTo>
                    <a:cubicBezTo>
                      <a:pt x="84" y="10"/>
                      <a:pt x="126" y="0"/>
                      <a:pt x="157" y="0"/>
                    </a:cubicBezTo>
                    <a:cubicBezTo>
                      <a:pt x="200" y="0"/>
                      <a:pt x="231" y="21"/>
                      <a:pt x="263" y="52"/>
                    </a:cubicBezTo>
                    <a:cubicBezTo>
                      <a:pt x="274" y="52"/>
                      <a:pt x="284" y="63"/>
                      <a:pt x="284" y="73"/>
                    </a:cubicBezTo>
                    <a:cubicBezTo>
                      <a:pt x="316" y="115"/>
                      <a:pt x="326" y="189"/>
                      <a:pt x="295" y="24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232" name="Google Shape;1232;p13"/>
              <p:cNvSpPr/>
              <p:nvPr/>
            </p:nvSpPr>
            <p:spPr>
              <a:xfrm>
                <a:off x="4008575" y="642000"/>
                <a:ext cx="8150" cy="8150"/>
              </a:xfrm>
              <a:custGeom>
                <a:avLst/>
                <a:gdLst/>
                <a:ahLst/>
                <a:cxnLst/>
                <a:rect l="l" t="t" r="r" b="b"/>
                <a:pathLst>
                  <a:path w="326" h="326" extrusionOk="0">
                    <a:moveTo>
                      <a:pt x="295" y="242"/>
                    </a:moveTo>
                    <a:cubicBezTo>
                      <a:pt x="284" y="253"/>
                      <a:pt x="274" y="274"/>
                      <a:pt x="253" y="284"/>
                    </a:cubicBezTo>
                    <a:cubicBezTo>
                      <a:pt x="232" y="316"/>
                      <a:pt x="200" y="326"/>
                      <a:pt x="158" y="316"/>
                    </a:cubicBezTo>
                    <a:cubicBezTo>
                      <a:pt x="95" y="316"/>
                      <a:pt x="53" y="274"/>
                      <a:pt x="22" y="232"/>
                    </a:cubicBezTo>
                    <a:cubicBezTo>
                      <a:pt x="1" y="200"/>
                      <a:pt x="1" y="179"/>
                      <a:pt x="11" y="148"/>
                    </a:cubicBezTo>
                    <a:cubicBezTo>
                      <a:pt x="11" y="105"/>
                      <a:pt x="32" y="74"/>
                      <a:pt x="64" y="42"/>
                    </a:cubicBezTo>
                    <a:cubicBezTo>
                      <a:pt x="85" y="10"/>
                      <a:pt x="116" y="0"/>
                      <a:pt x="158" y="0"/>
                    </a:cubicBezTo>
                    <a:cubicBezTo>
                      <a:pt x="200" y="0"/>
                      <a:pt x="232" y="21"/>
                      <a:pt x="263" y="53"/>
                    </a:cubicBezTo>
                    <a:cubicBezTo>
                      <a:pt x="274" y="63"/>
                      <a:pt x="284" y="63"/>
                      <a:pt x="284" y="74"/>
                    </a:cubicBezTo>
                    <a:cubicBezTo>
                      <a:pt x="316" y="116"/>
                      <a:pt x="326" y="190"/>
                      <a:pt x="295" y="24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233" name="Google Shape;1233;p13"/>
              <p:cNvSpPr/>
              <p:nvPr/>
            </p:nvSpPr>
            <p:spPr>
              <a:xfrm>
                <a:off x="3940500" y="636475"/>
                <a:ext cx="8200" cy="8175"/>
              </a:xfrm>
              <a:custGeom>
                <a:avLst/>
                <a:gdLst/>
                <a:ahLst/>
                <a:cxnLst/>
                <a:rect l="l" t="t" r="r" b="b"/>
                <a:pathLst>
                  <a:path w="328" h="327" extrusionOk="0">
                    <a:moveTo>
                      <a:pt x="295" y="242"/>
                    </a:moveTo>
                    <a:cubicBezTo>
                      <a:pt x="285" y="253"/>
                      <a:pt x="274" y="274"/>
                      <a:pt x="253" y="284"/>
                    </a:cubicBezTo>
                    <a:cubicBezTo>
                      <a:pt x="232" y="316"/>
                      <a:pt x="201" y="326"/>
                      <a:pt x="159" y="326"/>
                    </a:cubicBezTo>
                    <a:cubicBezTo>
                      <a:pt x="96" y="316"/>
                      <a:pt x="54" y="274"/>
                      <a:pt x="22" y="231"/>
                    </a:cubicBezTo>
                    <a:cubicBezTo>
                      <a:pt x="1" y="210"/>
                      <a:pt x="1" y="179"/>
                      <a:pt x="1" y="147"/>
                    </a:cubicBezTo>
                    <a:cubicBezTo>
                      <a:pt x="12" y="105"/>
                      <a:pt x="33" y="74"/>
                      <a:pt x="64" y="42"/>
                    </a:cubicBezTo>
                    <a:cubicBezTo>
                      <a:pt x="85" y="11"/>
                      <a:pt x="117" y="0"/>
                      <a:pt x="159" y="0"/>
                    </a:cubicBezTo>
                    <a:cubicBezTo>
                      <a:pt x="201" y="0"/>
                      <a:pt x="232" y="21"/>
                      <a:pt x="264" y="53"/>
                    </a:cubicBezTo>
                    <a:cubicBezTo>
                      <a:pt x="274" y="63"/>
                      <a:pt x="285" y="63"/>
                      <a:pt x="285" y="74"/>
                    </a:cubicBezTo>
                    <a:cubicBezTo>
                      <a:pt x="316" y="116"/>
                      <a:pt x="327" y="189"/>
                      <a:pt x="295" y="24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sp>
        <p:nvSpPr>
          <p:cNvPr id="1234" name="Google Shape;1234;p13"/>
          <p:cNvSpPr/>
          <p:nvPr/>
        </p:nvSpPr>
        <p:spPr>
          <a:xfrm>
            <a:off x="7579570" y="6930436"/>
            <a:ext cx="1684521" cy="913101"/>
          </a:xfrm>
          <a:custGeom>
            <a:avLst/>
            <a:gdLst/>
            <a:ahLst/>
            <a:cxnLst/>
            <a:rect l="l" t="t" r="r" b="b"/>
            <a:pathLst>
              <a:path w="5404" h="1958" extrusionOk="0">
                <a:moveTo>
                  <a:pt x="5292" y="1"/>
                </a:moveTo>
                <a:cubicBezTo>
                  <a:pt x="4951" y="1"/>
                  <a:pt x="4611" y="42"/>
                  <a:pt x="4289" y="118"/>
                </a:cubicBezTo>
                <a:cubicBezTo>
                  <a:pt x="4279" y="118"/>
                  <a:pt x="4279" y="118"/>
                  <a:pt x="4268" y="128"/>
                </a:cubicBezTo>
                <a:cubicBezTo>
                  <a:pt x="4121" y="160"/>
                  <a:pt x="3984" y="202"/>
                  <a:pt x="3837" y="244"/>
                </a:cubicBezTo>
                <a:cubicBezTo>
                  <a:pt x="3837" y="244"/>
                  <a:pt x="3826" y="244"/>
                  <a:pt x="3826" y="254"/>
                </a:cubicBezTo>
                <a:cubicBezTo>
                  <a:pt x="3637" y="307"/>
                  <a:pt x="3469" y="380"/>
                  <a:pt x="3291" y="465"/>
                </a:cubicBezTo>
                <a:lnTo>
                  <a:pt x="3280" y="476"/>
                </a:lnTo>
                <a:cubicBezTo>
                  <a:pt x="3144" y="539"/>
                  <a:pt x="3007" y="623"/>
                  <a:pt x="2880" y="696"/>
                </a:cubicBezTo>
                <a:lnTo>
                  <a:pt x="2870" y="707"/>
                </a:lnTo>
                <a:cubicBezTo>
                  <a:pt x="2828" y="728"/>
                  <a:pt x="2796" y="749"/>
                  <a:pt x="2765" y="770"/>
                </a:cubicBezTo>
                <a:cubicBezTo>
                  <a:pt x="2765" y="780"/>
                  <a:pt x="2754" y="780"/>
                  <a:pt x="2754" y="780"/>
                </a:cubicBezTo>
                <a:cubicBezTo>
                  <a:pt x="2723" y="812"/>
                  <a:pt x="2681" y="833"/>
                  <a:pt x="2649" y="864"/>
                </a:cubicBezTo>
                <a:cubicBezTo>
                  <a:pt x="2502" y="969"/>
                  <a:pt x="2366" y="1095"/>
                  <a:pt x="2250" y="1221"/>
                </a:cubicBezTo>
                <a:cubicBezTo>
                  <a:pt x="2229" y="1232"/>
                  <a:pt x="2219" y="1253"/>
                  <a:pt x="2208" y="1263"/>
                </a:cubicBezTo>
                <a:cubicBezTo>
                  <a:pt x="2177" y="1295"/>
                  <a:pt x="2145" y="1326"/>
                  <a:pt x="2124" y="1369"/>
                </a:cubicBezTo>
                <a:cubicBezTo>
                  <a:pt x="2048" y="1361"/>
                  <a:pt x="1975" y="1357"/>
                  <a:pt x="1902" y="1357"/>
                </a:cubicBezTo>
                <a:cubicBezTo>
                  <a:pt x="1781" y="1357"/>
                  <a:pt x="1664" y="1366"/>
                  <a:pt x="1546" y="1379"/>
                </a:cubicBezTo>
                <a:cubicBezTo>
                  <a:pt x="968" y="1442"/>
                  <a:pt x="411" y="1642"/>
                  <a:pt x="1" y="1957"/>
                </a:cubicBezTo>
                <a:lnTo>
                  <a:pt x="5403" y="1957"/>
                </a:lnTo>
                <a:lnTo>
                  <a:pt x="5403" y="2"/>
                </a:lnTo>
                <a:cubicBezTo>
                  <a:pt x="5366" y="1"/>
                  <a:pt x="5329" y="1"/>
                  <a:pt x="5292" y="1"/>
                </a:cubicBezTo>
                <a:close/>
              </a:path>
            </a:pathLst>
          </a:custGeom>
          <a:solidFill>
            <a:schemeClr val="accent6"/>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1235" name="Google Shape;1235;p13"/>
          <p:cNvSpPr/>
          <p:nvPr/>
        </p:nvSpPr>
        <p:spPr>
          <a:xfrm rot="-5400000">
            <a:off x="9032560" y="5837017"/>
            <a:ext cx="277366" cy="787500"/>
          </a:xfrm>
          <a:custGeom>
            <a:avLst/>
            <a:gdLst/>
            <a:ahLst/>
            <a:cxnLst/>
            <a:rect l="l" t="t" r="r" b="b"/>
            <a:pathLst>
              <a:path w="1094" h="4647" extrusionOk="0">
                <a:moveTo>
                  <a:pt x="1" y="1"/>
                </a:moveTo>
                <a:lnTo>
                  <a:pt x="1" y="4646"/>
                </a:lnTo>
                <a:cubicBezTo>
                  <a:pt x="1" y="4646"/>
                  <a:pt x="831" y="4142"/>
                  <a:pt x="421" y="3301"/>
                </a:cubicBezTo>
                <a:cubicBezTo>
                  <a:pt x="1094" y="2219"/>
                  <a:pt x="379" y="1672"/>
                  <a:pt x="379" y="1672"/>
                </a:cubicBezTo>
                <a:cubicBezTo>
                  <a:pt x="379" y="1672"/>
                  <a:pt x="673" y="915"/>
                  <a:pt x="1" y="1"/>
                </a:cubicBezTo>
                <a:close/>
              </a:path>
            </a:pathLst>
          </a:custGeom>
          <a:solidFill>
            <a:schemeClr val="accent6"/>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grpSp>
        <p:nvGrpSpPr>
          <p:cNvPr id="1236" name="Google Shape;1236;p13"/>
          <p:cNvGrpSpPr/>
          <p:nvPr/>
        </p:nvGrpSpPr>
        <p:grpSpPr>
          <a:xfrm>
            <a:off x="-277085" y="-221450"/>
            <a:ext cx="1533193" cy="1831386"/>
            <a:chOff x="3568700" y="2891825"/>
            <a:chExt cx="267775" cy="213800"/>
          </a:xfrm>
        </p:grpSpPr>
        <p:sp>
          <p:nvSpPr>
            <p:cNvPr id="1237" name="Google Shape;1237;p13"/>
            <p:cNvSpPr/>
            <p:nvPr/>
          </p:nvSpPr>
          <p:spPr>
            <a:xfrm>
              <a:off x="3619150" y="2891825"/>
              <a:ext cx="217325" cy="213800"/>
            </a:xfrm>
            <a:custGeom>
              <a:avLst/>
              <a:gdLst/>
              <a:ahLst/>
              <a:cxnLst/>
              <a:rect l="l" t="t" r="r" b="b"/>
              <a:pathLst>
                <a:path w="8693" h="8552" extrusionOk="0">
                  <a:moveTo>
                    <a:pt x="968" y="0"/>
                  </a:moveTo>
                  <a:cubicBezTo>
                    <a:pt x="557" y="357"/>
                    <a:pt x="410" y="620"/>
                    <a:pt x="1" y="977"/>
                  </a:cubicBezTo>
                  <a:cubicBezTo>
                    <a:pt x="494" y="3184"/>
                    <a:pt x="1367" y="5497"/>
                    <a:pt x="2197" y="7599"/>
                  </a:cubicBezTo>
                  <a:cubicBezTo>
                    <a:pt x="2302" y="7883"/>
                    <a:pt x="2428" y="8177"/>
                    <a:pt x="2660" y="8367"/>
                  </a:cubicBezTo>
                  <a:cubicBezTo>
                    <a:pt x="2793" y="8482"/>
                    <a:pt x="2975" y="8551"/>
                    <a:pt x="3148" y="8551"/>
                  </a:cubicBezTo>
                  <a:cubicBezTo>
                    <a:pt x="3275" y="8551"/>
                    <a:pt x="3397" y="8514"/>
                    <a:pt x="3490" y="8430"/>
                  </a:cubicBezTo>
                  <a:cubicBezTo>
                    <a:pt x="3732" y="8220"/>
                    <a:pt x="3711" y="7851"/>
                    <a:pt x="3658" y="7536"/>
                  </a:cubicBezTo>
                  <a:cubicBezTo>
                    <a:pt x="3469" y="6475"/>
                    <a:pt x="3122" y="5445"/>
                    <a:pt x="2575" y="4509"/>
                  </a:cubicBezTo>
                  <a:lnTo>
                    <a:pt x="2575" y="4509"/>
                  </a:lnTo>
                  <a:cubicBezTo>
                    <a:pt x="3269" y="5676"/>
                    <a:pt x="4068" y="6779"/>
                    <a:pt x="4972" y="7788"/>
                  </a:cubicBezTo>
                  <a:cubicBezTo>
                    <a:pt x="5130" y="7956"/>
                    <a:pt x="5298" y="8135"/>
                    <a:pt x="5508" y="8241"/>
                  </a:cubicBezTo>
                  <a:cubicBezTo>
                    <a:pt x="5614" y="8291"/>
                    <a:pt x="5729" y="8319"/>
                    <a:pt x="5841" y="8319"/>
                  </a:cubicBezTo>
                  <a:cubicBezTo>
                    <a:pt x="5963" y="8319"/>
                    <a:pt x="6082" y="8285"/>
                    <a:pt x="6181" y="8209"/>
                  </a:cubicBezTo>
                  <a:cubicBezTo>
                    <a:pt x="6496" y="7956"/>
                    <a:pt x="6391" y="7463"/>
                    <a:pt x="6233" y="7094"/>
                  </a:cubicBezTo>
                  <a:cubicBezTo>
                    <a:pt x="5622" y="5689"/>
                    <a:pt x="4662" y="4427"/>
                    <a:pt x="3471" y="3458"/>
                  </a:cubicBezTo>
                  <a:lnTo>
                    <a:pt x="3471" y="3458"/>
                  </a:lnTo>
                  <a:cubicBezTo>
                    <a:pt x="4602" y="4295"/>
                    <a:pt x="5772" y="5070"/>
                    <a:pt x="6980" y="5791"/>
                  </a:cubicBezTo>
                  <a:cubicBezTo>
                    <a:pt x="7254" y="5951"/>
                    <a:pt x="7572" y="6111"/>
                    <a:pt x="7875" y="6111"/>
                  </a:cubicBezTo>
                  <a:cubicBezTo>
                    <a:pt x="7990" y="6111"/>
                    <a:pt x="8102" y="6088"/>
                    <a:pt x="8209" y="6033"/>
                  </a:cubicBezTo>
                  <a:cubicBezTo>
                    <a:pt x="8545" y="5854"/>
                    <a:pt x="8662" y="5392"/>
                    <a:pt x="8545" y="5013"/>
                  </a:cubicBezTo>
                  <a:cubicBezTo>
                    <a:pt x="8440" y="4646"/>
                    <a:pt x="8157" y="4352"/>
                    <a:pt x="7863" y="4099"/>
                  </a:cubicBezTo>
                  <a:cubicBezTo>
                    <a:pt x="6686" y="3100"/>
                    <a:pt x="5224" y="2491"/>
                    <a:pt x="3785" y="1923"/>
                  </a:cubicBezTo>
                  <a:lnTo>
                    <a:pt x="3785" y="1923"/>
                  </a:lnTo>
                  <a:cubicBezTo>
                    <a:pt x="4902" y="2357"/>
                    <a:pt x="6091" y="2570"/>
                    <a:pt x="7285" y="2570"/>
                  </a:cubicBezTo>
                  <a:cubicBezTo>
                    <a:pt x="7394" y="2570"/>
                    <a:pt x="7502" y="2568"/>
                    <a:pt x="7610" y="2565"/>
                  </a:cubicBezTo>
                  <a:cubicBezTo>
                    <a:pt x="7842" y="2554"/>
                    <a:pt x="8083" y="2533"/>
                    <a:pt x="8293" y="2439"/>
                  </a:cubicBezTo>
                  <a:cubicBezTo>
                    <a:pt x="8503" y="2334"/>
                    <a:pt x="8683" y="2123"/>
                    <a:pt x="8683" y="1892"/>
                  </a:cubicBezTo>
                  <a:cubicBezTo>
                    <a:pt x="8693" y="1493"/>
                    <a:pt x="8230" y="1261"/>
                    <a:pt x="7852" y="1135"/>
                  </a:cubicBezTo>
                  <a:cubicBezTo>
                    <a:pt x="5876" y="515"/>
                    <a:pt x="3038" y="94"/>
                    <a:pt x="9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238" name="Google Shape;1238;p13"/>
            <p:cNvSpPr/>
            <p:nvPr/>
          </p:nvSpPr>
          <p:spPr>
            <a:xfrm>
              <a:off x="3679600" y="2918350"/>
              <a:ext cx="142175" cy="22900"/>
            </a:xfrm>
            <a:custGeom>
              <a:avLst/>
              <a:gdLst/>
              <a:ahLst/>
              <a:cxnLst/>
              <a:rect l="l" t="t" r="r" b="b"/>
              <a:pathLst>
                <a:path w="5687" h="916" extrusionOk="0">
                  <a:moveTo>
                    <a:pt x="0" y="0"/>
                  </a:moveTo>
                  <a:lnTo>
                    <a:pt x="0" y="32"/>
                  </a:lnTo>
                  <a:cubicBezTo>
                    <a:pt x="1850" y="526"/>
                    <a:pt x="3763" y="820"/>
                    <a:pt x="5686" y="915"/>
                  </a:cubicBezTo>
                  <a:lnTo>
                    <a:pt x="5686" y="883"/>
                  </a:lnTo>
                  <a:cubicBezTo>
                    <a:pt x="3773" y="789"/>
                    <a:pt x="1860" y="49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239" name="Google Shape;1239;p13"/>
            <p:cNvSpPr/>
            <p:nvPr/>
          </p:nvSpPr>
          <p:spPr>
            <a:xfrm>
              <a:off x="3672475" y="2923600"/>
              <a:ext cx="145350" cy="100675"/>
            </a:xfrm>
            <a:custGeom>
              <a:avLst/>
              <a:gdLst/>
              <a:ahLst/>
              <a:cxnLst/>
              <a:rect l="l" t="t" r="r" b="b"/>
              <a:pathLst>
                <a:path w="5814" h="4027" extrusionOk="0">
                  <a:moveTo>
                    <a:pt x="22" y="0"/>
                  </a:moveTo>
                  <a:lnTo>
                    <a:pt x="1" y="32"/>
                  </a:lnTo>
                  <a:cubicBezTo>
                    <a:pt x="1746" y="1609"/>
                    <a:pt x="3701" y="2954"/>
                    <a:pt x="5803" y="4027"/>
                  </a:cubicBezTo>
                  <a:lnTo>
                    <a:pt x="5814" y="3995"/>
                  </a:lnTo>
                  <a:cubicBezTo>
                    <a:pt x="3722" y="2922"/>
                    <a:pt x="1767" y="1577"/>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240" name="Google Shape;1240;p13"/>
            <p:cNvSpPr/>
            <p:nvPr/>
          </p:nvSpPr>
          <p:spPr>
            <a:xfrm>
              <a:off x="3659100" y="2935150"/>
              <a:ext cx="100400" cy="150625"/>
            </a:xfrm>
            <a:custGeom>
              <a:avLst/>
              <a:gdLst/>
              <a:ahLst/>
              <a:cxnLst/>
              <a:rect l="l" t="t" r="r" b="b"/>
              <a:pathLst>
                <a:path w="4016" h="6025" extrusionOk="0">
                  <a:moveTo>
                    <a:pt x="31" y="1"/>
                  </a:moveTo>
                  <a:lnTo>
                    <a:pt x="0" y="22"/>
                  </a:lnTo>
                  <a:cubicBezTo>
                    <a:pt x="1178" y="2114"/>
                    <a:pt x="2523" y="4132"/>
                    <a:pt x="3994" y="6024"/>
                  </a:cubicBezTo>
                  <a:lnTo>
                    <a:pt x="4015" y="6003"/>
                  </a:lnTo>
                  <a:cubicBezTo>
                    <a:pt x="2544" y="4111"/>
                    <a:pt x="1209" y="2093"/>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241" name="Google Shape;1241;p13"/>
            <p:cNvSpPr/>
            <p:nvPr/>
          </p:nvSpPr>
          <p:spPr>
            <a:xfrm>
              <a:off x="3656200" y="2952775"/>
              <a:ext cx="41000" cy="142700"/>
            </a:xfrm>
            <a:custGeom>
              <a:avLst/>
              <a:gdLst/>
              <a:ahLst/>
              <a:cxnLst/>
              <a:rect l="l" t="t" r="r" b="b"/>
              <a:pathLst>
                <a:path w="1640" h="5708" extrusionOk="0">
                  <a:moveTo>
                    <a:pt x="32" y="1"/>
                  </a:moveTo>
                  <a:lnTo>
                    <a:pt x="0" y="11"/>
                  </a:lnTo>
                  <a:lnTo>
                    <a:pt x="1609" y="5708"/>
                  </a:lnTo>
                  <a:lnTo>
                    <a:pt x="1640" y="5697"/>
                  </a:lnTo>
                  <a:lnTo>
                    <a:pt x="3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242" name="Google Shape;1242;p13"/>
            <p:cNvSpPr/>
            <p:nvPr/>
          </p:nvSpPr>
          <p:spPr>
            <a:xfrm>
              <a:off x="3568700" y="2915725"/>
              <a:ext cx="142975" cy="147450"/>
            </a:xfrm>
            <a:custGeom>
              <a:avLst/>
              <a:gdLst/>
              <a:ahLst/>
              <a:cxnLst/>
              <a:rect l="l" t="t" r="r" b="b"/>
              <a:pathLst>
                <a:path w="5719" h="5898" extrusionOk="0">
                  <a:moveTo>
                    <a:pt x="2586" y="0"/>
                  </a:moveTo>
                  <a:cubicBezTo>
                    <a:pt x="2413" y="21"/>
                    <a:pt x="2223" y="21"/>
                    <a:pt x="2034" y="21"/>
                  </a:cubicBezTo>
                  <a:cubicBezTo>
                    <a:pt x="1845" y="21"/>
                    <a:pt x="1656" y="21"/>
                    <a:pt x="1482" y="42"/>
                  </a:cubicBezTo>
                  <a:cubicBezTo>
                    <a:pt x="947" y="1378"/>
                    <a:pt x="410" y="2733"/>
                    <a:pt x="85" y="4131"/>
                  </a:cubicBezTo>
                  <a:cubicBezTo>
                    <a:pt x="43" y="4321"/>
                    <a:pt x="1" y="4520"/>
                    <a:pt x="53" y="4709"/>
                  </a:cubicBezTo>
                  <a:cubicBezTo>
                    <a:pt x="103" y="4887"/>
                    <a:pt x="255" y="5047"/>
                    <a:pt x="439" y="5047"/>
                  </a:cubicBezTo>
                  <a:cubicBezTo>
                    <a:pt x="451" y="5047"/>
                    <a:pt x="462" y="5047"/>
                    <a:pt x="473" y="5045"/>
                  </a:cubicBezTo>
                  <a:cubicBezTo>
                    <a:pt x="673" y="5014"/>
                    <a:pt x="799" y="4814"/>
                    <a:pt x="884" y="4625"/>
                  </a:cubicBezTo>
                  <a:cubicBezTo>
                    <a:pt x="1167" y="4005"/>
                    <a:pt x="1356" y="3332"/>
                    <a:pt x="1409" y="2649"/>
                  </a:cubicBezTo>
                  <a:lnTo>
                    <a:pt x="1409" y="2649"/>
                  </a:lnTo>
                  <a:cubicBezTo>
                    <a:pt x="1346" y="3511"/>
                    <a:pt x="1377" y="4384"/>
                    <a:pt x="1482" y="5235"/>
                  </a:cubicBezTo>
                  <a:cubicBezTo>
                    <a:pt x="1503" y="5393"/>
                    <a:pt x="1524" y="5540"/>
                    <a:pt x="1598" y="5676"/>
                  </a:cubicBezTo>
                  <a:cubicBezTo>
                    <a:pt x="1668" y="5796"/>
                    <a:pt x="1806" y="5898"/>
                    <a:pt x="1946" y="5898"/>
                  </a:cubicBezTo>
                  <a:cubicBezTo>
                    <a:pt x="1953" y="5898"/>
                    <a:pt x="1959" y="5898"/>
                    <a:pt x="1966" y="5897"/>
                  </a:cubicBezTo>
                  <a:cubicBezTo>
                    <a:pt x="2218" y="5876"/>
                    <a:pt x="2344" y="5582"/>
                    <a:pt x="2397" y="5330"/>
                  </a:cubicBezTo>
                  <a:cubicBezTo>
                    <a:pt x="2581" y="4356"/>
                    <a:pt x="2531" y="3341"/>
                    <a:pt x="2249" y="2399"/>
                  </a:cubicBezTo>
                  <a:lnTo>
                    <a:pt x="2249" y="2399"/>
                  </a:lnTo>
                  <a:cubicBezTo>
                    <a:pt x="2545" y="3250"/>
                    <a:pt x="2886" y="4092"/>
                    <a:pt x="3259" y="4909"/>
                  </a:cubicBezTo>
                  <a:cubicBezTo>
                    <a:pt x="3374" y="5161"/>
                    <a:pt x="3542" y="5456"/>
                    <a:pt x="3816" y="5487"/>
                  </a:cubicBezTo>
                  <a:cubicBezTo>
                    <a:pt x="3832" y="5489"/>
                    <a:pt x="3849" y="5490"/>
                    <a:pt x="3865" y="5490"/>
                  </a:cubicBezTo>
                  <a:cubicBezTo>
                    <a:pt x="4089" y="5490"/>
                    <a:pt x="4294" y="5293"/>
                    <a:pt x="4362" y="5077"/>
                  </a:cubicBezTo>
                  <a:cubicBezTo>
                    <a:pt x="4446" y="4835"/>
                    <a:pt x="4394" y="4583"/>
                    <a:pt x="4331" y="4342"/>
                  </a:cubicBezTo>
                  <a:cubicBezTo>
                    <a:pt x="4079" y="3385"/>
                    <a:pt x="3532" y="2544"/>
                    <a:pt x="2975" y="1724"/>
                  </a:cubicBezTo>
                  <a:lnTo>
                    <a:pt x="2975" y="1724"/>
                  </a:lnTo>
                  <a:cubicBezTo>
                    <a:pt x="3448" y="2408"/>
                    <a:pt x="4058" y="2996"/>
                    <a:pt x="4762" y="3448"/>
                  </a:cubicBezTo>
                  <a:cubicBezTo>
                    <a:pt x="4888" y="3522"/>
                    <a:pt x="5025" y="3606"/>
                    <a:pt x="5172" y="3627"/>
                  </a:cubicBezTo>
                  <a:cubicBezTo>
                    <a:pt x="5196" y="3630"/>
                    <a:pt x="5220" y="3632"/>
                    <a:pt x="5245" y="3632"/>
                  </a:cubicBezTo>
                  <a:cubicBezTo>
                    <a:pt x="5371" y="3632"/>
                    <a:pt x="5501" y="3585"/>
                    <a:pt x="5571" y="3480"/>
                  </a:cubicBezTo>
                  <a:cubicBezTo>
                    <a:pt x="5718" y="3269"/>
                    <a:pt x="5560" y="2985"/>
                    <a:pt x="5403" y="2775"/>
                  </a:cubicBezTo>
                  <a:cubicBezTo>
                    <a:pt x="4583" y="1735"/>
                    <a:pt x="3637" y="799"/>
                    <a:pt x="25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243" name="Google Shape;1243;p13"/>
            <p:cNvSpPr/>
            <p:nvPr/>
          </p:nvSpPr>
          <p:spPr>
            <a:xfrm>
              <a:off x="3632550" y="2934900"/>
              <a:ext cx="67300" cy="63875"/>
            </a:xfrm>
            <a:custGeom>
              <a:avLst/>
              <a:gdLst/>
              <a:ahLst/>
              <a:cxnLst/>
              <a:rect l="l" t="t" r="r" b="b"/>
              <a:pathLst>
                <a:path w="2692" h="2555" extrusionOk="0">
                  <a:moveTo>
                    <a:pt x="21" y="1"/>
                  </a:moveTo>
                  <a:lnTo>
                    <a:pt x="0" y="22"/>
                  </a:lnTo>
                  <a:cubicBezTo>
                    <a:pt x="799" y="957"/>
                    <a:pt x="1693" y="1809"/>
                    <a:pt x="2670" y="2555"/>
                  </a:cubicBezTo>
                  <a:lnTo>
                    <a:pt x="2691" y="2523"/>
                  </a:lnTo>
                  <a:cubicBezTo>
                    <a:pt x="1714" y="1788"/>
                    <a:pt x="820" y="936"/>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244" name="Google Shape;1244;p13"/>
            <p:cNvSpPr/>
            <p:nvPr/>
          </p:nvSpPr>
          <p:spPr>
            <a:xfrm>
              <a:off x="3626775" y="2935425"/>
              <a:ext cx="41000" cy="105400"/>
            </a:xfrm>
            <a:custGeom>
              <a:avLst/>
              <a:gdLst/>
              <a:ahLst/>
              <a:cxnLst/>
              <a:rect l="l" t="t" r="r" b="b"/>
              <a:pathLst>
                <a:path w="1640" h="4216" extrusionOk="0">
                  <a:moveTo>
                    <a:pt x="32" y="1"/>
                  </a:moveTo>
                  <a:lnTo>
                    <a:pt x="0" y="11"/>
                  </a:lnTo>
                  <a:cubicBezTo>
                    <a:pt x="357" y="1472"/>
                    <a:pt x="894" y="2891"/>
                    <a:pt x="1609" y="4215"/>
                  </a:cubicBezTo>
                  <a:lnTo>
                    <a:pt x="1640" y="4194"/>
                  </a:lnTo>
                  <a:cubicBezTo>
                    <a:pt x="925" y="2870"/>
                    <a:pt x="389" y="146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245" name="Google Shape;1245;p13"/>
            <p:cNvSpPr/>
            <p:nvPr/>
          </p:nvSpPr>
          <p:spPr>
            <a:xfrm>
              <a:off x="3611800" y="2936750"/>
              <a:ext cx="4750" cy="115100"/>
            </a:xfrm>
            <a:custGeom>
              <a:avLst/>
              <a:gdLst/>
              <a:ahLst/>
              <a:cxnLst/>
              <a:rect l="l" t="t" r="r" b="b"/>
              <a:pathLst>
                <a:path w="190" h="4604" extrusionOk="0">
                  <a:moveTo>
                    <a:pt x="158" y="0"/>
                  </a:moveTo>
                  <a:cubicBezTo>
                    <a:pt x="21" y="1525"/>
                    <a:pt x="0" y="3080"/>
                    <a:pt x="85" y="4604"/>
                  </a:cubicBezTo>
                  <a:lnTo>
                    <a:pt x="116" y="4604"/>
                  </a:lnTo>
                  <a:cubicBezTo>
                    <a:pt x="32" y="3080"/>
                    <a:pt x="53" y="1525"/>
                    <a:pt x="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246" name="Google Shape;1246;p13"/>
            <p:cNvSpPr/>
            <p:nvPr/>
          </p:nvSpPr>
          <p:spPr>
            <a:xfrm>
              <a:off x="3577650" y="2944900"/>
              <a:ext cx="31025" cy="89625"/>
            </a:xfrm>
            <a:custGeom>
              <a:avLst/>
              <a:gdLst/>
              <a:ahLst/>
              <a:cxnLst/>
              <a:rect l="l" t="t" r="r" b="b"/>
              <a:pathLst>
                <a:path w="1241" h="3585" extrusionOk="0">
                  <a:moveTo>
                    <a:pt x="1208" y="0"/>
                  </a:moveTo>
                  <a:lnTo>
                    <a:pt x="0" y="3574"/>
                  </a:lnTo>
                  <a:lnTo>
                    <a:pt x="31" y="3584"/>
                  </a:lnTo>
                  <a:lnTo>
                    <a:pt x="1240" y="10"/>
                  </a:lnTo>
                  <a:lnTo>
                    <a:pt x="120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1247" name="Google Shape;1247;p13"/>
          <p:cNvGrpSpPr/>
          <p:nvPr/>
        </p:nvGrpSpPr>
        <p:grpSpPr>
          <a:xfrm>
            <a:off x="207394" y="1820735"/>
            <a:ext cx="174004" cy="277363"/>
            <a:chOff x="3797575" y="537425"/>
            <a:chExt cx="23925" cy="25500"/>
          </a:xfrm>
        </p:grpSpPr>
        <p:sp>
          <p:nvSpPr>
            <p:cNvPr id="1248" name="Google Shape;1248;p13"/>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249" name="Google Shape;1249;p13"/>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250" name="Google Shape;1250;p13"/>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1251" name="Google Shape;1251;p13"/>
          <p:cNvGrpSpPr/>
          <p:nvPr/>
        </p:nvGrpSpPr>
        <p:grpSpPr>
          <a:xfrm>
            <a:off x="274064" y="2459216"/>
            <a:ext cx="430897" cy="566672"/>
            <a:chOff x="1475563" y="-1139762"/>
            <a:chExt cx="272206" cy="239298"/>
          </a:xfrm>
        </p:grpSpPr>
        <p:sp>
          <p:nvSpPr>
            <p:cNvPr id="1252" name="Google Shape;1252;p13"/>
            <p:cNvSpPr/>
            <p:nvPr/>
          </p:nvSpPr>
          <p:spPr>
            <a:xfrm rot="-5400000">
              <a:off x="1492016" y="-1156216"/>
              <a:ext cx="239298" cy="272205"/>
            </a:xfrm>
            <a:custGeom>
              <a:avLst/>
              <a:gdLst/>
              <a:ahLst/>
              <a:cxnLst/>
              <a:rect l="l" t="t" r="r" b="b"/>
              <a:pathLst>
                <a:path w="3207" h="3648" extrusionOk="0">
                  <a:moveTo>
                    <a:pt x="2113" y="2639"/>
                  </a:moveTo>
                  <a:cubicBezTo>
                    <a:pt x="2460" y="2902"/>
                    <a:pt x="3154" y="3143"/>
                    <a:pt x="3185" y="2491"/>
                  </a:cubicBezTo>
                  <a:cubicBezTo>
                    <a:pt x="3206" y="1914"/>
                    <a:pt x="2597" y="1977"/>
                    <a:pt x="2208" y="1977"/>
                  </a:cubicBezTo>
                  <a:cubicBezTo>
                    <a:pt x="2482" y="1788"/>
                    <a:pt x="2755" y="1146"/>
                    <a:pt x="2418" y="873"/>
                  </a:cubicBezTo>
                  <a:cubicBezTo>
                    <a:pt x="2019" y="536"/>
                    <a:pt x="1714" y="1209"/>
                    <a:pt x="1683" y="1546"/>
                  </a:cubicBezTo>
                  <a:cubicBezTo>
                    <a:pt x="1293" y="1"/>
                    <a:pt x="148" y="1524"/>
                    <a:pt x="1293" y="1935"/>
                  </a:cubicBezTo>
                  <a:cubicBezTo>
                    <a:pt x="1304" y="1935"/>
                    <a:pt x="1304" y="1935"/>
                    <a:pt x="1304" y="1945"/>
                  </a:cubicBezTo>
                  <a:cubicBezTo>
                    <a:pt x="1" y="1935"/>
                    <a:pt x="200" y="3490"/>
                    <a:pt x="1409" y="2639"/>
                  </a:cubicBezTo>
                  <a:cubicBezTo>
                    <a:pt x="1293" y="2944"/>
                    <a:pt x="1136" y="3648"/>
                    <a:pt x="1683" y="3585"/>
                  </a:cubicBezTo>
                  <a:cubicBezTo>
                    <a:pt x="2145" y="3564"/>
                    <a:pt x="2124" y="2986"/>
                    <a:pt x="2113" y="2639"/>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1253" name="Google Shape;1253;p13"/>
            <p:cNvGrpSpPr/>
            <p:nvPr/>
          </p:nvGrpSpPr>
          <p:grpSpPr>
            <a:xfrm>
              <a:off x="1513992" y="-1139753"/>
              <a:ext cx="233777" cy="207437"/>
              <a:chOff x="4123600" y="573675"/>
              <a:chExt cx="78325" cy="69500"/>
            </a:xfrm>
          </p:grpSpPr>
          <p:sp>
            <p:nvSpPr>
              <p:cNvPr id="1254" name="Google Shape;1254;p13"/>
              <p:cNvSpPr/>
              <p:nvPr/>
            </p:nvSpPr>
            <p:spPr>
              <a:xfrm>
                <a:off x="4123600" y="573675"/>
                <a:ext cx="78325" cy="69500"/>
              </a:xfrm>
              <a:custGeom>
                <a:avLst/>
                <a:gdLst/>
                <a:ahLst/>
                <a:cxnLst/>
                <a:rect l="l" t="t" r="r" b="b"/>
                <a:pathLst>
                  <a:path w="3133" h="2780" extrusionOk="0">
                    <a:moveTo>
                      <a:pt x="1972" y="0"/>
                    </a:moveTo>
                    <a:cubicBezTo>
                      <a:pt x="1424" y="0"/>
                      <a:pt x="1485" y="596"/>
                      <a:pt x="1485" y="978"/>
                    </a:cubicBezTo>
                    <a:cubicBezTo>
                      <a:pt x="1358" y="795"/>
                      <a:pt x="1034" y="612"/>
                      <a:pt x="748" y="612"/>
                    </a:cubicBezTo>
                    <a:cubicBezTo>
                      <a:pt x="607" y="612"/>
                      <a:pt x="475" y="656"/>
                      <a:pt x="382" y="767"/>
                    </a:cubicBezTo>
                    <a:cubicBezTo>
                      <a:pt x="55" y="1167"/>
                      <a:pt x="718" y="1472"/>
                      <a:pt x="1054" y="1503"/>
                    </a:cubicBezTo>
                    <a:cubicBezTo>
                      <a:pt x="0" y="1767"/>
                      <a:pt x="375" y="2383"/>
                      <a:pt x="850" y="2383"/>
                    </a:cubicBezTo>
                    <a:cubicBezTo>
                      <a:pt x="1076" y="2383"/>
                      <a:pt x="1325" y="2244"/>
                      <a:pt x="1454" y="1861"/>
                    </a:cubicBezTo>
                    <a:lnTo>
                      <a:pt x="1454" y="1861"/>
                    </a:lnTo>
                    <a:cubicBezTo>
                      <a:pt x="1444" y="2491"/>
                      <a:pt x="1790" y="2779"/>
                      <a:pt x="2069" y="2779"/>
                    </a:cubicBezTo>
                    <a:cubicBezTo>
                      <a:pt x="2380" y="2779"/>
                      <a:pt x="2607" y="2420"/>
                      <a:pt x="2158" y="1776"/>
                    </a:cubicBezTo>
                    <a:lnTo>
                      <a:pt x="2158" y="1776"/>
                    </a:lnTo>
                    <a:cubicBezTo>
                      <a:pt x="2296" y="1829"/>
                      <a:pt x="2515" y="1890"/>
                      <a:pt x="2707" y="1890"/>
                    </a:cubicBezTo>
                    <a:cubicBezTo>
                      <a:pt x="2939" y="1890"/>
                      <a:pt x="3132" y="1802"/>
                      <a:pt x="3103" y="1503"/>
                    </a:cubicBezTo>
                    <a:cubicBezTo>
                      <a:pt x="3079" y="1110"/>
                      <a:pt x="2667" y="1070"/>
                      <a:pt x="2330" y="1070"/>
                    </a:cubicBezTo>
                    <a:cubicBezTo>
                      <a:pt x="2267" y="1070"/>
                      <a:pt x="2206" y="1071"/>
                      <a:pt x="2151" y="1072"/>
                    </a:cubicBezTo>
                    <a:lnTo>
                      <a:pt x="2151" y="1072"/>
                    </a:lnTo>
                    <a:cubicBezTo>
                      <a:pt x="2415" y="724"/>
                      <a:pt x="2653" y="31"/>
                      <a:pt x="2000" y="1"/>
                    </a:cubicBezTo>
                    <a:cubicBezTo>
                      <a:pt x="1991" y="0"/>
                      <a:pt x="1981" y="0"/>
                      <a:pt x="19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255" name="Google Shape;1255;p13"/>
              <p:cNvSpPr/>
              <p:nvPr/>
            </p:nvSpPr>
            <p:spPr>
              <a:xfrm>
                <a:off x="4137200" y="584950"/>
                <a:ext cx="53275" cy="47100"/>
              </a:xfrm>
              <a:custGeom>
                <a:avLst/>
                <a:gdLst/>
                <a:ahLst/>
                <a:cxnLst/>
                <a:rect l="l" t="t" r="r" b="b"/>
                <a:pathLst>
                  <a:path w="2131" h="1884" extrusionOk="0">
                    <a:moveTo>
                      <a:pt x="1332" y="0"/>
                    </a:moveTo>
                    <a:cubicBezTo>
                      <a:pt x="964" y="0"/>
                      <a:pt x="1004" y="397"/>
                      <a:pt x="1004" y="664"/>
                    </a:cubicBezTo>
                    <a:cubicBezTo>
                      <a:pt x="927" y="537"/>
                      <a:pt x="703" y="410"/>
                      <a:pt x="506" y="410"/>
                    </a:cubicBezTo>
                    <a:cubicBezTo>
                      <a:pt x="410" y="410"/>
                      <a:pt x="320" y="440"/>
                      <a:pt x="258" y="517"/>
                    </a:cubicBezTo>
                    <a:cubicBezTo>
                      <a:pt x="37" y="790"/>
                      <a:pt x="489" y="989"/>
                      <a:pt x="721" y="1010"/>
                    </a:cubicBezTo>
                    <a:cubicBezTo>
                      <a:pt x="0" y="1196"/>
                      <a:pt x="257" y="1618"/>
                      <a:pt x="579" y="1618"/>
                    </a:cubicBezTo>
                    <a:cubicBezTo>
                      <a:pt x="731" y="1618"/>
                      <a:pt x="898" y="1523"/>
                      <a:pt x="983" y="1262"/>
                    </a:cubicBezTo>
                    <a:lnTo>
                      <a:pt x="983" y="1262"/>
                    </a:lnTo>
                    <a:cubicBezTo>
                      <a:pt x="978" y="1689"/>
                      <a:pt x="1214" y="1884"/>
                      <a:pt x="1404" y="1884"/>
                    </a:cubicBezTo>
                    <a:cubicBezTo>
                      <a:pt x="1617" y="1884"/>
                      <a:pt x="1772" y="1638"/>
                      <a:pt x="1466" y="1199"/>
                    </a:cubicBezTo>
                    <a:lnTo>
                      <a:pt x="1466" y="1199"/>
                    </a:lnTo>
                    <a:cubicBezTo>
                      <a:pt x="1557" y="1237"/>
                      <a:pt x="1705" y="1280"/>
                      <a:pt x="1837" y="1280"/>
                    </a:cubicBezTo>
                    <a:cubicBezTo>
                      <a:pt x="1996" y="1280"/>
                      <a:pt x="2131" y="1218"/>
                      <a:pt x="2108" y="1010"/>
                    </a:cubicBezTo>
                    <a:cubicBezTo>
                      <a:pt x="2091" y="752"/>
                      <a:pt x="1815" y="725"/>
                      <a:pt x="1587" y="725"/>
                    </a:cubicBezTo>
                    <a:cubicBezTo>
                      <a:pt x="1543" y="725"/>
                      <a:pt x="1501" y="726"/>
                      <a:pt x="1462" y="727"/>
                    </a:cubicBezTo>
                    <a:lnTo>
                      <a:pt x="1462" y="727"/>
                    </a:lnTo>
                    <a:cubicBezTo>
                      <a:pt x="1645" y="488"/>
                      <a:pt x="1800" y="22"/>
                      <a:pt x="1361" y="1"/>
                    </a:cubicBezTo>
                    <a:cubicBezTo>
                      <a:pt x="1351" y="1"/>
                      <a:pt x="1342" y="0"/>
                      <a:pt x="13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256" name="Google Shape;1256;p13"/>
              <p:cNvSpPr/>
              <p:nvPr/>
            </p:nvSpPr>
            <p:spPr>
              <a:xfrm>
                <a:off x="4157825" y="600200"/>
                <a:ext cx="16575" cy="16600"/>
              </a:xfrm>
              <a:custGeom>
                <a:avLst/>
                <a:gdLst/>
                <a:ahLst/>
                <a:cxnLst/>
                <a:rect l="l" t="t" r="r" b="b"/>
                <a:pathLst>
                  <a:path w="663" h="664" extrusionOk="0">
                    <a:moveTo>
                      <a:pt x="11" y="327"/>
                    </a:moveTo>
                    <a:cubicBezTo>
                      <a:pt x="11" y="369"/>
                      <a:pt x="11" y="411"/>
                      <a:pt x="22" y="453"/>
                    </a:cubicBezTo>
                    <a:cubicBezTo>
                      <a:pt x="43" y="526"/>
                      <a:pt x="85" y="589"/>
                      <a:pt x="158" y="621"/>
                    </a:cubicBezTo>
                    <a:cubicBezTo>
                      <a:pt x="274" y="663"/>
                      <a:pt x="389" y="652"/>
                      <a:pt x="505" y="600"/>
                    </a:cubicBezTo>
                    <a:cubicBezTo>
                      <a:pt x="568" y="579"/>
                      <a:pt x="599" y="526"/>
                      <a:pt x="620" y="463"/>
                    </a:cubicBezTo>
                    <a:cubicBezTo>
                      <a:pt x="652" y="390"/>
                      <a:pt x="662" y="306"/>
                      <a:pt x="641" y="211"/>
                    </a:cubicBezTo>
                    <a:cubicBezTo>
                      <a:pt x="620" y="127"/>
                      <a:pt x="568" y="75"/>
                      <a:pt x="505" y="43"/>
                    </a:cubicBezTo>
                    <a:cubicBezTo>
                      <a:pt x="421" y="1"/>
                      <a:pt x="337" y="1"/>
                      <a:pt x="253" y="22"/>
                    </a:cubicBezTo>
                    <a:cubicBezTo>
                      <a:pt x="232" y="22"/>
                      <a:pt x="211" y="33"/>
                      <a:pt x="190" y="43"/>
                    </a:cubicBezTo>
                    <a:cubicBezTo>
                      <a:pt x="95" y="75"/>
                      <a:pt x="1" y="211"/>
                      <a:pt x="11" y="3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sp>
        <p:nvSpPr>
          <p:cNvPr id="1257" name="Google Shape;1257;p13"/>
          <p:cNvSpPr/>
          <p:nvPr/>
        </p:nvSpPr>
        <p:spPr>
          <a:xfrm rot="-5400000">
            <a:off x="6236461" y="13837"/>
            <a:ext cx="277366" cy="787500"/>
          </a:xfrm>
          <a:custGeom>
            <a:avLst/>
            <a:gdLst/>
            <a:ahLst/>
            <a:cxnLst/>
            <a:rect l="l" t="t" r="r" b="b"/>
            <a:pathLst>
              <a:path w="1094" h="4647" extrusionOk="0">
                <a:moveTo>
                  <a:pt x="1" y="1"/>
                </a:moveTo>
                <a:lnTo>
                  <a:pt x="1" y="4646"/>
                </a:lnTo>
                <a:cubicBezTo>
                  <a:pt x="1" y="4646"/>
                  <a:pt x="831" y="4142"/>
                  <a:pt x="421" y="3301"/>
                </a:cubicBezTo>
                <a:cubicBezTo>
                  <a:pt x="1094" y="2219"/>
                  <a:pt x="379" y="1672"/>
                  <a:pt x="379" y="1672"/>
                </a:cubicBezTo>
                <a:cubicBezTo>
                  <a:pt x="379" y="1672"/>
                  <a:pt x="673" y="915"/>
                  <a:pt x="1" y="1"/>
                </a:cubicBezTo>
                <a:close/>
              </a:path>
            </a:pathLst>
          </a:custGeom>
          <a:solidFill>
            <a:schemeClr val="accent6"/>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1258" name="Google Shape;1258;p13"/>
          <p:cNvSpPr txBox="1">
            <a:spLocks noGrp="1"/>
          </p:cNvSpPr>
          <p:nvPr>
            <p:ph type="title"/>
          </p:nvPr>
        </p:nvSpPr>
        <p:spPr>
          <a:xfrm>
            <a:off x="727251" y="672484"/>
            <a:ext cx="7781575" cy="865413"/>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en-US"/>
              <a:t>Click to edit Master title style</a:t>
            </a:r>
            <a:endParaRPr/>
          </a:p>
        </p:txBody>
      </p:sp>
      <p:sp>
        <p:nvSpPr>
          <p:cNvPr id="1259" name="Google Shape;1259;p13"/>
          <p:cNvSpPr txBox="1">
            <a:spLocks noGrp="1"/>
          </p:cNvSpPr>
          <p:nvPr>
            <p:ph type="title" idx="2"/>
          </p:nvPr>
        </p:nvSpPr>
        <p:spPr>
          <a:xfrm>
            <a:off x="723828" y="4344295"/>
            <a:ext cx="2423865" cy="797413"/>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None/>
              <a:defRPr sz="2727"/>
            </a:lvl1pPr>
            <a:lvl2pPr lvl="1" algn="ctr" rtl="0">
              <a:spcBef>
                <a:spcPts val="0"/>
              </a:spcBef>
              <a:spcAft>
                <a:spcPts val="0"/>
              </a:spcAft>
              <a:buSzPts val="2400"/>
              <a:buNone/>
              <a:defRPr sz="2424"/>
            </a:lvl2pPr>
            <a:lvl3pPr lvl="2" algn="ctr" rtl="0">
              <a:spcBef>
                <a:spcPts val="0"/>
              </a:spcBef>
              <a:spcAft>
                <a:spcPts val="0"/>
              </a:spcAft>
              <a:buSzPts val="2400"/>
              <a:buNone/>
              <a:defRPr sz="2424"/>
            </a:lvl3pPr>
            <a:lvl4pPr lvl="3" algn="ctr" rtl="0">
              <a:spcBef>
                <a:spcPts val="0"/>
              </a:spcBef>
              <a:spcAft>
                <a:spcPts val="0"/>
              </a:spcAft>
              <a:buSzPts val="2400"/>
              <a:buNone/>
              <a:defRPr sz="2424"/>
            </a:lvl4pPr>
            <a:lvl5pPr lvl="4" algn="ctr" rtl="0">
              <a:spcBef>
                <a:spcPts val="0"/>
              </a:spcBef>
              <a:spcAft>
                <a:spcPts val="0"/>
              </a:spcAft>
              <a:buSzPts val="2400"/>
              <a:buNone/>
              <a:defRPr sz="2424"/>
            </a:lvl5pPr>
            <a:lvl6pPr lvl="5" algn="ctr" rtl="0">
              <a:spcBef>
                <a:spcPts val="0"/>
              </a:spcBef>
              <a:spcAft>
                <a:spcPts val="0"/>
              </a:spcAft>
              <a:buSzPts val="2400"/>
              <a:buNone/>
              <a:defRPr sz="2424"/>
            </a:lvl6pPr>
            <a:lvl7pPr lvl="6" algn="ctr" rtl="0">
              <a:spcBef>
                <a:spcPts val="0"/>
              </a:spcBef>
              <a:spcAft>
                <a:spcPts val="0"/>
              </a:spcAft>
              <a:buSzPts val="2400"/>
              <a:buNone/>
              <a:defRPr sz="2424"/>
            </a:lvl7pPr>
            <a:lvl8pPr lvl="7" algn="ctr" rtl="0">
              <a:spcBef>
                <a:spcPts val="0"/>
              </a:spcBef>
              <a:spcAft>
                <a:spcPts val="0"/>
              </a:spcAft>
              <a:buSzPts val="2400"/>
              <a:buNone/>
              <a:defRPr sz="2424"/>
            </a:lvl8pPr>
            <a:lvl9pPr lvl="8" algn="ctr" rtl="0">
              <a:spcBef>
                <a:spcPts val="0"/>
              </a:spcBef>
              <a:spcAft>
                <a:spcPts val="0"/>
              </a:spcAft>
              <a:buSzPts val="2400"/>
              <a:buNone/>
              <a:defRPr sz="2424"/>
            </a:lvl9pPr>
          </a:lstStyle>
          <a:p>
            <a:r>
              <a:rPr lang="en-US"/>
              <a:t>Click to edit Master title style</a:t>
            </a:r>
            <a:endParaRPr/>
          </a:p>
        </p:txBody>
      </p:sp>
      <p:sp>
        <p:nvSpPr>
          <p:cNvPr id="1260" name="Google Shape;1260;p13"/>
          <p:cNvSpPr txBox="1">
            <a:spLocks noGrp="1"/>
          </p:cNvSpPr>
          <p:nvPr>
            <p:ph type="subTitle" idx="1"/>
          </p:nvPr>
        </p:nvSpPr>
        <p:spPr>
          <a:xfrm>
            <a:off x="723830" y="4916066"/>
            <a:ext cx="2423865" cy="1382213"/>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100"/>
              <a:buNone/>
              <a:defRPr/>
            </a:lvl1pPr>
            <a:lvl2pPr lvl="1" algn="ctr" rtl="0">
              <a:lnSpc>
                <a:spcPct val="100000"/>
              </a:lnSpc>
              <a:spcBef>
                <a:spcPts val="0"/>
              </a:spcBef>
              <a:spcAft>
                <a:spcPts val="0"/>
              </a:spcAft>
              <a:buSzPts val="1100"/>
              <a:buNone/>
              <a:defRPr sz="1111"/>
            </a:lvl2pPr>
            <a:lvl3pPr lvl="2" algn="ctr" rtl="0">
              <a:lnSpc>
                <a:spcPct val="100000"/>
              </a:lnSpc>
              <a:spcBef>
                <a:spcPts val="1616"/>
              </a:spcBef>
              <a:spcAft>
                <a:spcPts val="0"/>
              </a:spcAft>
              <a:buSzPts val="1100"/>
              <a:buNone/>
              <a:defRPr sz="1111"/>
            </a:lvl3pPr>
            <a:lvl4pPr lvl="3" algn="ctr" rtl="0">
              <a:lnSpc>
                <a:spcPct val="100000"/>
              </a:lnSpc>
              <a:spcBef>
                <a:spcPts val="1616"/>
              </a:spcBef>
              <a:spcAft>
                <a:spcPts val="0"/>
              </a:spcAft>
              <a:buSzPts val="1100"/>
              <a:buNone/>
              <a:defRPr sz="1111"/>
            </a:lvl4pPr>
            <a:lvl5pPr lvl="4" algn="ctr" rtl="0">
              <a:lnSpc>
                <a:spcPct val="100000"/>
              </a:lnSpc>
              <a:spcBef>
                <a:spcPts val="1616"/>
              </a:spcBef>
              <a:spcAft>
                <a:spcPts val="0"/>
              </a:spcAft>
              <a:buSzPts val="1100"/>
              <a:buNone/>
              <a:defRPr sz="1111"/>
            </a:lvl5pPr>
            <a:lvl6pPr lvl="5" algn="ctr" rtl="0">
              <a:lnSpc>
                <a:spcPct val="100000"/>
              </a:lnSpc>
              <a:spcBef>
                <a:spcPts val="1616"/>
              </a:spcBef>
              <a:spcAft>
                <a:spcPts val="0"/>
              </a:spcAft>
              <a:buSzPts val="1100"/>
              <a:buNone/>
              <a:defRPr sz="1111"/>
            </a:lvl6pPr>
            <a:lvl7pPr lvl="6" algn="ctr" rtl="0">
              <a:lnSpc>
                <a:spcPct val="100000"/>
              </a:lnSpc>
              <a:spcBef>
                <a:spcPts val="1616"/>
              </a:spcBef>
              <a:spcAft>
                <a:spcPts val="0"/>
              </a:spcAft>
              <a:buSzPts val="1100"/>
              <a:buNone/>
              <a:defRPr sz="1111"/>
            </a:lvl7pPr>
            <a:lvl8pPr lvl="7" algn="ctr" rtl="0">
              <a:lnSpc>
                <a:spcPct val="100000"/>
              </a:lnSpc>
              <a:spcBef>
                <a:spcPts val="1616"/>
              </a:spcBef>
              <a:spcAft>
                <a:spcPts val="0"/>
              </a:spcAft>
              <a:buSzPts val="1100"/>
              <a:buNone/>
              <a:defRPr sz="1111"/>
            </a:lvl8pPr>
            <a:lvl9pPr lvl="8" algn="ctr" rtl="0">
              <a:lnSpc>
                <a:spcPct val="100000"/>
              </a:lnSpc>
              <a:spcBef>
                <a:spcPts val="1616"/>
              </a:spcBef>
              <a:spcAft>
                <a:spcPts val="1616"/>
              </a:spcAft>
              <a:buSzPts val="1100"/>
              <a:buNone/>
              <a:defRPr sz="1111"/>
            </a:lvl9pPr>
          </a:lstStyle>
          <a:p>
            <a:r>
              <a:rPr lang="en-US"/>
              <a:t>Click to edit Master subtitle style</a:t>
            </a:r>
            <a:endParaRPr/>
          </a:p>
        </p:txBody>
      </p:sp>
      <p:sp>
        <p:nvSpPr>
          <p:cNvPr id="1261" name="Google Shape;1261;p13"/>
          <p:cNvSpPr txBox="1">
            <a:spLocks noGrp="1"/>
          </p:cNvSpPr>
          <p:nvPr>
            <p:ph type="title" idx="3"/>
          </p:nvPr>
        </p:nvSpPr>
        <p:spPr>
          <a:xfrm>
            <a:off x="3402685" y="4344295"/>
            <a:ext cx="2423865" cy="797413"/>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None/>
              <a:defRPr sz="2727"/>
            </a:lvl1pPr>
            <a:lvl2pPr lvl="1" algn="ctr" rtl="0">
              <a:spcBef>
                <a:spcPts val="0"/>
              </a:spcBef>
              <a:spcAft>
                <a:spcPts val="0"/>
              </a:spcAft>
              <a:buSzPts val="2400"/>
              <a:buNone/>
              <a:defRPr sz="2424"/>
            </a:lvl2pPr>
            <a:lvl3pPr lvl="2" algn="ctr" rtl="0">
              <a:spcBef>
                <a:spcPts val="0"/>
              </a:spcBef>
              <a:spcAft>
                <a:spcPts val="0"/>
              </a:spcAft>
              <a:buSzPts val="2400"/>
              <a:buNone/>
              <a:defRPr sz="2424"/>
            </a:lvl3pPr>
            <a:lvl4pPr lvl="3" algn="ctr" rtl="0">
              <a:spcBef>
                <a:spcPts val="0"/>
              </a:spcBef>
              <a:spcAft>
                <a:spcPts val="0"/>
              </a:spcAft>
              <a:buSzPts val="2400"/>
              <a:buNone/>
              <a:defRPr sz="2424"/>
            </a:lvl4pPr>
            <a:lvl5pPr lvl="4" algn="ctr" rtl="0">
              <a:spcBef>
                <a:spcPts val="0"/>
              </a:spcBef>
              <a:spcAft>
                <a:spcPts val="0"/>
              </a:spcAft>
              <a:buSzPts val="2400"/>
              <a:buNone/>
              <a:defRPr sz="2424"/>
            </a:lvl5pPr>
            <a:lvl6pPr lvl="5" algn="ctr" rtl="0">
              <a:spcBef>
                <a:spcPts val="0"/>
              </a:spcBef>
              <a:spcAft>
                <a:spcPts val="0"/>
              </a:spcAft>
              <a:buSzPts val="2400"/>
              <a:buNone/>
              <a:defRPr sz="2424"/>
            </a:lvl6pPr>
            <a:lvl7pPr lvl="6" algn="ctr" rtl="0">
              <a:spcBef>
                <a:spcPts val="0"/>
              </a:spcBef>
              <a:spcAft>
                <a:spcPts val="0"/>
              </a:spcAft>
              <a:buSzPts val="2400"/>
              <a:buNone/>
              <a:defRPr sz="2424"/>
            </a:lvl7pPr>
            <a:lvl8pPr lvl="7" algn="ctr" rtl="0">
              <a:spcBef>
                <a:spcPts val="0"/>
              </a:spcBef>
              <a:spcAft>
                <a:spcPts val="0"/>
              </a:spcAft>
              <a:buSzPts val="2400"/>
              <a:buNone/>
              <a:defRPr sz="2424"/>
            </a:lvl8pPr>
            <a:lvl9pPr lvl="8" algn="ctr" rtl="0">
              <a:spcBef>
                <a:spcPts val="0"/>
              </a:spcBef>
              <a:spcAft>
                <a:spcPts val="0"/>
              </a:spcAft>
              <a:buSzPts val="2400"/>
              <a:buNone/>
              <a:defRPr sz="2424"/>
            </a:lvl9pPr>
          </a:lstStyle>
          <a:p>
            <a:r>
              <a:rPr lang="en-US"/>
              <a:t>Click to edit Master title style</a:t>
            </a:r>
            <a:endParaRPr/>
          </a:p>
        </p:txBody>
      </p:sp>
      <p:sp>
        <p:nvSpPr>
          <p:cNvPr id="1262" name="Google Shape;1262;p13"/>
          <p:cNvSpPr txBox="1">
            <a:spLocks noGrp="1"/>
          </p:cNvSpPr>
          <p:nvPr>
            <p:ph type="subTitle" idx="4"/>
          </p:nvPr>
        </p:nvSpPr>
        <p:spPr>
          <a:xfrm>
            <a:off x="3402684" y="4916066"/>
            <a:ext cx="2423865" cy="1382213"/>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100"/>
              <a:buNone/>
              <a:defRPr/>
            </a:lvl1pPr>
            <a:lvl2pPr lvl="1" algn="ctr" rtl="0">
              <a:lnSpc>
                <a:spcPct val="100000"/>
              </a:lnSpc>
              <a:spcBef>
                <a:spcPts val="0"/>
              </a:spcBef>
              <a:spcAft>
                <a:spcPts val="0"/>
              </a:spcAft>
              <a:buSzPts val="1100"/>
              <a:buNone/>
              <a:defRPr sz="1111"/>
            </a:lvl2pPr>
            <a:lvl3pPr lvl="2" algn="ctr" rtl="0">
              <a:lnSpc>
                <a:spcPct val="100000"/>
              </a:lnSpc>
              <a:spcBef>
                <a:spcPts val="1616"/>
              </a:spcBef>
              <a:spcAft>
                <a:spcPts val="0"/>
              </a:spcAft>
              <a:buSzPts val="1100"/>
              <a:buNone/>
              <a:defRPr sz="1111"/>
            </a:lvl3pPr>
            <a:lvl4pPr lvl="3" algn="ctr" rtl="0">
              <a:lnSpc>
                <a:spcPct val="100000"/>
              </a:lnSpc>
              <a:spcBef>
                <a:spcPts val="1616"/>
              </a:spcBef>
              <a:spcAft>
                <a:spcPts val="0"/>
              </a:spcAft>
              <a:buSzPts val="1100"/>
              <a:buNone/>
              <a:defRPr sz="1111"/>
            </a:lvl4pPr>
            <a:lvl5pPr lvl="4" algn="ctr" rtl="0">
              <a:lnSpc>
                <a:spcPct val="100000"/>
              </a:lnSpc>
              <a:spcBef>
                <a:spcPts val="1616"/>
              </a:spcBef>
              <a:spcAft>
                <a:spcPts val="0"/>
              </a:spcAft>
              <a:buSzPts val="1100"/>
              <a:buNone/>
              <a:defRPr sz="1111"/>
            </a:lvl5pPr>
            <a:lvl6pPr lvl="5" algn="ctr" rtl="0">
              <a:lnSpc>
                <a:spcPct val="100000"/>
              </a:lnSpc>
              <a:spcBef>
                <a:spcPts val="1616"/>
              </a:spcBef>
              <a:spcAft>
                <a:spcPts val="0"/>
              </a:spcAft>
              <a:buSzPts val="1100"/>
              <a:buNone/>
              <a:defRPr sz="1111"/>
            </a:lvl6pPr>
            <a:lvl7pPr lvl="6" algn="ctr" rtl="0">
              <a:lnSpc>
                <a:spcPct val="100000"/>
              </a:lnSpc>
              <a:spcBef>
                <a:spcPts val="1616"/>
              </a:spcBef>
              <a:spcAft>
                <a:spcPts val="0"/>
              </a:spcAft>
              <a:buSzPts val="1100"/>
              <a:buNone/>
              <a:defRPr sz="1111"/>
            </a:lvl7pPr>
            <a:lvl8pPr lvl="7" algn="ctr" rtl="0">
              <a:lnSpc>
                <a:spcPct val="100000"/>
              </a:lnSpc>
              <a:spcBef>
                <a:spcPts val="1616"/>
              </a:spcBef>
              <a:spcAft>
                <a:spcPts val="0"/>
              </a:spcAft>
              <a:buSzPts val="1100"/>
              <a:buNone/>
              <a:defRPr sz="1111"/>
            </a:lvl8pPr>
            <a:lvl9pPr lvl="8" algn="ctr" rtl="0">
              <a:lnSpc>
                <a:spcPct val="100000"/>
              </a:lnSpc>
              <a:spcBef>
                <a:spcPts val="1616"/>
              </a:spcBef>
              <a:spcAft>
                <a:spcPts val="1616"/>
              </a:spcAft>
              <a:buSzPts val="1100"/>
              <a:buNone/>
              <a:defRPr sz="1111"/>
            </a:lvl9pPr>
          </a:lstStyle>
          <a:p>
            <a:r>
              <a:rPr lang="en-US"/>
              <a:t>Click to edit Master subtitle style</a:t>
            </a:r>
            <a:endParaRPr/>
          </a:p>
        </p:txBody>
      </p:sp>
      <p:sp>
        <p:nvSpPr>
          <p:cNvPr id="1263" name="Google Shape;1263;p13"/>
          <p:cNvSpPr txBox="1">
            <a:spLocks noGrp="1"/>
          </p:cNvSpPr>
          <p:nvPr>
            <p:ph type="title" idx="5"/>
          </p:nvPr>
        </p:nvSpPr>
        <p:spPr>
          <a:xfrm>
            <a:off x="6088383" y="4344295"/>
            <a:ext cx="2423865" cy="797413"/>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None/>
              <a:defRPr sz="2727"/>
            </a:lvl1pPr>
            <a:lvl2pPr lvl="1" algn="ctr" rtl="0">
              <a:spcBef>
                <a:spcPts val="0"/>
              </a:spcBef>
              <a:spcAft>
                <a:spcPts val="0"/>
              </a:spcAft>
              <a:buSzPts val="2400"/>
              <a:buNone/>
              <a:defRPr sz="2424"/>
            </a:lvl2pPr>
            <a:lvl3pPr lvl="2" algn="ctr" rtl="0">
              <a:spcBef>
                <a:spcPts val="0"/>
              </a:spcBef>
              <a:spcAft>
                <a:spcPts val="0"/>
              </a:spcAft>
              <a:buSzPts val="2400"/>
              <a:buNone/>
              <a:defRPr sz="2424"/>
            </a:lvl3pPr>
            <a:lvl4pPr lvl="3" algn="ctr" rtl="0">
              <a:spcBef>
                <a:spcPts val="0"/>
              </a:spcBef>
              <a:spcAft>
                <a:spcPts val="0"/>
              </a:spcAft>
              <a:buSzPts val="2400"/>
              <a:buNone/>
              <a:defRPr sz="2424"/>
            </a:lvl4pPr>
            <a:lvl5pPr lvl="4" algn="ctr" rtl="0">
              <a:spcBef>
                <a:spcPts val="0"/>
              </a:spcBef>
              <a:spcAft>
                <a:spcPts val="0"/>
              </a:spcAft>
              <a:buSzPts val="2400"/>
              <a:buNone/>
              <a:defRPr sz="2424"/>
            </a:lvl5pPr>
            <a:lvl6pPr lvl="5" algn="ctr" rtl="0">
              <a:spcBef>
                <a:spcPts val="0"/>
              </a:spcBef>
              <a:spcAft>
                <a:spcPts val="0"/>
              </a:spcAft>
              <a:buSzPts val="2400"/>
              <a:buNone/>
              <a:defRPr sz="2424"/>
            </a:lvl6pPr>
            <a:lvl7pPr lvl="6" algn="ctr" rtl="0">
              <a:spcBef>
                <a:spcPts val="0"/>
              </a:spcBef>
              <a:spcAft>
                <a:spcPts val="0"/>
              </a:spcAft>
              <a:buSzPts val="2400"/>
              <a:buNone/>
              <a:defRPr sz="2424"/>
            </a:lvl7pPr>
            <a:lvl8pPr lvl="7" algn="ctr" rtl="0">
              <a:spcBef>
                <a:spcPts val="0"/>
              </a:spcBef>
              <a:spcAft>
                <a:spcPts val="0"/>
              </a:spcAft>
              <a:buSzPts val="2400"/>
              <a:buNone/>
              <a:defRPr sz="2424"/>
            </a:lvl8pPr>
            <a:lvl9pPr lvl="8" algn="ctr" rtl="0">
              <a:spcBef>
                <a:spcPts val="0"/>
              </a:spcBef>
              <a:spcAft>
                <a:spcPts val="0"/>
              </a:spcAft>
              <a:buSzPts val="2400"/>
              <a:buNone/>
              <a:defRPr sz="2424"/>
            </a:lvl9pPr>
          </a:lstStyle>
          <a:p>
            <a:r>
              <a:rPr lang="en-US"/>
              <a:t>Click to edit Master title style</a:t>
            </a:r>
            <a:endParaRPr/>
          </a:p>
        </p:txBody>
      </p:sp>
      <p:sp>
        <p:nvSpPr>
          <p:cNvPr id="1264" name="Google Shape;1264;p13"/>
          <p:cNvSpPr txBox="1">
            <a:spLocks noGrp="1"/>
          </p:cNvSpPr>
          <p:nvPr>
            <p:ph type="subTitle" idx="6"/>
          </p:nvPr>
        </p:nvSpPr>
        <p:spPr>
          <a:xfrm>
            <a:off x="6088383" y="4916058"/>
            <a:ext cx="2423865" cy="1382213"/>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100"/>
              <a:buNone/>
              <a:defRPr/>
            </a:lvl1pPr>
            <a:lvl2pPr lvl="1" algn="ctr" rtl="0">
              <a:lnSpc>
                <a:spcPct val="100000"/>
              </a:lnSpc>
              <a:spcBef>
                <a:spcPts val="0"/>
              </a:spcBef>
              <a:spcAft>
                <a:spcPts val="0"/>
              </a:spcAft>
              <a:buSzPts val="1100"/>
              <a:buNone/>
              <a:defRPr sz="1111"/>
            </a:lvl2pPr>
            <a:lvl3pPr lvl="2" algn="ctr" rtl="0">
              <a:lnSpc>
                <a:spcPct val="100000"/>
              </a:lnSpc>
              <a:spcBef>
                <a:spcPts val="1616"/>
              </a:spcBef>
              <a:spcAft>
                <a:spcPts val="0"/>
              </a:spcAft>
              <a:buSzPts val="1100"/>
              <a:buNone/>
              <a:defRPr sz="1111"/>
            </a:lvl3pPr>
            <a:lvl4pPr lvl="3" algn="ctr" rtl="0">
              <a:lnSpc>
                <a:spcPct val="100000"/>
              </a:lnSpc>
              <a:spcBef>
                <a:spcPts val="1616"/>
              </a:spcBef>
              <a:spcAft>
                <a:spcPts val="0"/>
              </a:spcAft>
              <a:buSzPts val="1100"/>
              <a:buNone/>
              <a:defRPr sz="1111"/>
            </a:lvl4pPr>
            <a:lvl5pPr lvl="4" algn="ctr" rtl="0">
              <a:lnSpc>
                <a:spcPct val="100000"/>
              </a:lnSpc>
              <a:spcBef>
                <a:spcPts val="1616"/>
              </a:spcBef>
              <a:spcAft>
                <a:spcPts val="0"/>
              </a:spcAft>
              <a:buSzPts val="1100"/>
              <a:buNone/>
              <a:defRPr sz="1111"/>
            </a:lvl5pPr>
            <a:lvl6pPr lvl="5" algn="ctr" rtl="0">
              <a:lnSpc>
                <a:spcPct val="100000"/>
              </a:lnSpc>
              <a:spcBef>
                <a:spcPts val="1616"/>
              </a:spcBef>
              <a:spcAft>
                <a:spcPts val="0"/>
              </a:spcAft>
              <a:buSzPts val="1100"/>
              <a:buNone/>
              <a:defRPr sz="1111"/>
            </a:lvl6pPr>
            <a:lvl7pPr lvl="6" algn="ctr" rtl="0">
              <a:lnSpc>
                <a:spcPct val="100000"/>
              </a:lnSpc>
              <a:spcBef>
                <a:spcPts val="1616"/>
              </a:spcBef>
              <a:spcAft>
                <a:spcPts val="0"/>
              </a:spcAft>
              <a:buSzPts val="1100"/>
              <a:buNone/>
              <a:defRPr sz="1111"/>
            </a:lvl7pPr>
            <a:lvl8pPr lvl="7" algn="ctr" rtl="0">
              <a:lnSpc>
                <a:spcPct val="100000"/>
              </a:lnSpc>
              <a:spcBef>
                <a:spcPts val="1616"/>
              </a:spcBef>
              <a:spcAft>
                <a:spcPts val="0"/>
              </a:spcAft>
              <a:buSzPts val="1100"/>
              <a:buNone/>
              <a:defRPr sz="1111"/>
            </a:lvl8pPr>
            <a:lvl9pPr lvl="8" algn="ctr" rtl="0">
              <a:lnSpc>
                <a:spcPct val="100000"/>
              </a:lnSpc>
              <a:spcBef>
                <a:spcPts val="1616"/>
              </a:spcBef>
              <a:spcAft>
                <a:spcPts val="1616"/>
              </a:spcAft>
              <a:buSzPts val="1100"/>
              <a:buNone/>
              <a:defRPr sz="1111"/>
            </a:lvl9pPr>
          </a:lstStyle>
          <a:p>
            <a:r>
              <a:rPr lang="en-US"/>
              <a:t>Click to edit Master subtitle style</a:t>
            </a:r>
            <a:endParaRPr/>
          </a:p>
        </p:txBody>
      </p:sp>
      <p:sp>
        <p:nvSpPr>
          <p:cNvPr id="1265" name="Google Shape;1265;p13"/>
          <p:cNvSpPr txBox="1">
            <a:spLocks noGrp="1"/>
          </p:cNvSpPr>
          <p:nvPr>
            <p:ph type="title" idx="7" hasCustomPrompt="1"/>
          </p:nvPr>
        </p:nvSpPr>
        <p:spPr>
          <a:xfrm>
            <a:off x="1473199" y="2988931"/>
            <a:ext cx="925123" cy="676373"/>
          </a:xfrm>
          <a:prstGeom prst="rect">
            <a:avLst/>
          </a:prstGeom>
          <a:noFill/>
        </p:spPr>
        <p:txBody>
          <a:bodyPr spcFirstLastPara="1" wrap="square" lIns="91425" tIns="91425" rIns="91425" bIns="91425" anchor="ctr" anchorCtr="0">
            <a:noAutofit/>
          </a:bodyPr>
          <a:lstStyle>
            <a:lvl1pPr lvl="0" algn="ctr" rtl="0">
              <a:lnSpc>
                <a:spcPct val="115000"/>
              </a:lnSpc>
              <a:spcBef>
                <a:spcPts val="0"/>
              </a:spcBef>
              <a:spcAft>
                <a:spcPts val="0"/>
              </a:spcAft>
              <a:buSzPts val="3000"/>
              <a:buNone/>
              <a:defRPr sz="4849"/>
            </a:lvl1pPr>
            <a:lvl2pPr lvl="1" rtl="0">
              <a:spcBef>
                <a:spcPts val="0"/>
              </a:spcBef>
              <a:spcAft>
                <a:spcPts val="0"/>
              </a:spcAft>
              <a:buSzPts val="3000"/>
              <a:buNone/>
              <a:defRPr sz="3030"/>
            </a:lvl2pPr>
            <a:lvl3pPr lvl="2" rtl="0">
              <a:spcBef>
                <a:spcPts val="0"/>
              </a:spcBef>
              <a:spcAft>
                <a:spcPts val="0"/>
              </a:spcAft>
              <a:buSzPts val="3000"/>
              <a:buNone/>
              <a:defRPr sz="3030"/>
            </a:lvl3pPr>
            <a:lvl4pPr lvl="3" rtl="0">
              <a:spcBef>
                <a:spcPts val="0"/>
              </a:spcBef>
              <a:spcAft>
                <a:spcPts val="0"/>
              </a:spcAft>
              <a:buSzPts val="3000"/>
              <a:buNone/>
              <a:defRPr sz="3030"/>
            </a:lvl4pPr>
            <a:lvl5pPr lvl="4" rtl="0">
              <a:spcBef>
                <a:spcPts val="0"/>
              </a:spcBef>
              <a:spcAft>
                <a:spcPts val="0"/>
              </a:spcAft>
              <a:buSzPts val="3000"/>
              <a:buNone/>
              <a:defRPr sz="3030"/>
            </a:lvl5pPr>
            <a:lvl6pPr lvl="5" rtl="0">
              <a:spcBef>
                <a:spcPts val="0"/>
              </a:spcBef>
              <a:spcAft>
                <a:spcPts val="0"/>
              </a:spcAft>
              <a:buSzPts val="3000"/>
              <a:buNone/>
              <a:defRPr sz="3030"/>
            </a:lvl6pPr>
            <a:lvl7pPr lvl="6" rtl="0">
              <a:spcBef>
                <a:spcPts val="0"/>
              </a:spcBef>
              <a:spcAft>
                <a:spcPts val="0"/>
              </a:spcAft>
              <a:buSzPts val="3000"/>
              <a:buNone/>
              <a:defRPr sz="3030"/>
            </a:lvl7pPr>
            <a:lvl8pPr lvl="7" rtl="0">
              <a:spcBef>
                <a:spcPts val="0"/>
              </a:spcBef>
              <a:spcAft>
                <a:spcPts val="0"/>
              </a:spcAft>
              <a:buSzPts val="3000"/>
              <a:buNone/>
              <a:defRPr sz="3030"/>
            </a:lvl8pPr>
            <a:lvl9pPr lvl="8" rtl="0">
              <a:spcBef>
                <a:spcPts val="0"/>
              </a:spcBef>
              <a:spcAft>
                <a:spcPts val="0"/>
              </a:spcAft>
              <a:buSzPts val="3000"/>
              <a:buNone/>
              <a:defRPr sz="3030"/>
            </a:lvl9pPr>
          </a:lstStyle>
          <a:p>
            <a:r>
              <a:t>xx%</a:t>
            </a:r>
          </a:p>
        </p:txBody>
      </p:sp>
      <p:sp>
        <p:nvSpPr>
          <p:cNvPr id="1266" name="Google Shape;1266;p13"/>
          <p:cNvSpPr txBox="1">
            <a:spLocks noGrp="1"/>
          </p:cNvSpPr>
          <p:nvPr>
            <p:ph type="title" idx="8" hasCustomPrompt="1"/>
          </p:nvPr>
        </p:nvSpPr>
        <p:spPr>
          <a:xfrm>
            <a:off x="4152055" y="2988931"/>
            <a:ext cx="925123" cy="676373"/>
          </a:xfrm>
          <a:prstGeom prst="rect">
            <a:avLst/>
          </a:prstGeom>
          <a:noFill/>
        </p:spPr>
        <p:txBody>
          <a:bodyPr spcFirstLastPara="1" wrap="square" lIns="91425" tIns="91425" rIns="91425" bIns="91425" anchor="ctr" anchorCtr="0">
            <a:noAutofit/>
          </a:bodyPr>
          <a:lstStyle>
            <a:lvl1pPr lvl="0" algn="ctr" rtl="0">
              <a:lnSpc>
                <a:spcPct val="115000"/>
              </a:lnSpc>
              <a:spcBef>
                <a:spcPts val="0"/>
              </a:spcBef>
              <a:spcAft>
                <a:spcPts val="0"/>
              </a:spcAft>
              <a:buSzPts val="3000"/>
              <a:buNone/>
              <a:defRPr sz="4849"/>
            </a:lvl1pPr>
            <a:lvl2pPr lvl="1" rtl="0">
              <a:spcBef>
                <a:spcPts val="0"/>
              </a:spcBef>
              <a:spcAft>
                <a:spcPts val="0"/>
              </a:spcAft>
              <a:buSzPts val="3000"/>
              <a:buNone/>
              <a:defRPr sz="3030"/>
            </a:lvl2pPr>
            <a:lvl3pPr lvl="2" rtl="0">
              <a:spcBef>
                <a:spcPts val="0"/>
              </a:spcBef>
              <a:spcAft>
                <a:spcPts val="0"/>
              </a:spcAft>
              <a:buSzPts val="3000"/>
              <a:buNone/>
              <a:defRPr sz="3030"/>
            </a:lvl3pPr>
            <a:lvl4pPr lvl="3" rtl="0">
              <a:spcBef>
                <a:spcPts val="0"/>
              </a:spcBef>
              <a:spcAft>
                <a:spcPts val="0"/>
              </a:spcAft>
              <a:buSzPts val="3000"/>
              <a:buNone/>
              <a:defRPr sz="3030"/>
            </a:lvl4pPr>
            <a:lvl5pPr lvl="4" rtl="0">
              <a:spcBef>
                <a:spcPts val="0"/>
              </a:spcBef>
              <a:spcAft>
                <a:spcPts val="0"/>
              </a:spcAft>
              <a:buSzPts val="3000"/>
              <a:buNone/>
              <a:defRPr sz="3030"/>
            </a:lvl5pPr>
            <a:lvl6pPr lvl="5" rtl="0">
              <a:spcBef>
                <a:spcPts val="0"/>
              </a:spcBef>
              <a:spcAft>
                <a:spcPts val="0"/>
              </a:spcAft>
              <a:buSzPts val="3000"/>
              <a:buNone/>
              <a:defRPr sz="3030"/>
            </a:lvl6pPr>
            <a:lvl7pPr lvl="6" rtl="0">
              <a:spcBef>
                <a:spcPts val="0"/>
              </a:spcBef>
              <a:spcAft>
                <a:spcPts val="0"/>
              </a:spcAft>
              <a:buSzPts val="3000"/>
              <a:buNone/>
              <a:defRPr sz="3030"/>
            </a:lvl7pPr>
            <a:lvl8pPr lvl="7" rtl="0">
              <a:spcBef>
                <a:spcPts val="0"/>
              </a:spcBef>
              <a:spcAft>
                <a:spcPts val="0"/>
              </a:spcAft>
              <a:buSzPts val="3000"/>
              <a:buNone/>
              <a:defRPr sz="3030"/>
            </a:lvl8pPr>
            <a:lvl9pPr lvl="8" rtl="0">
              <a:spcBef>
                <a:spcPts val="0"/>
              </a:spcBef>
              <a:spcAft>
                <a:spcPts val="0"/>
              </a:spcAft>
              <a:buSzPts val="3000"/>
              <a:buNone/>
              <a:defRPr sz="3030"/>
            </a:lvl9pPr>
          </a:lstStyle>
          <a:p>
            <a:r>
              <a:t>xx%</a:t>
            </a:r>
          </a:p>
        </p:txBody>
      </p:sp>
      <p:sp>
        <p:nvSpPr>
          <p:cNvPr id="1267" name="Google Shape;1267;p13"/>
          <p:cNvSpPr txBox="1">
            <a:spLocks noGrp="1"/>
          </p:cNvSpPr>
          <p:nvPr>
            <p:ph type="title" idx="9" hasCustomPrompt="1"/>
          </p:nvPr>
        </p:nvSpPr>
        <p:spPr>
          <a:xfrm>
            <a:off x="6841174" y="2988931"/>
            <a:ext cx="925123" cy="676373"/>
          </a:xfrm>
          <a:prstGeom prst="rect">
            <a:avLst/>
          </a:prstGeom>
          <a:noFill/>
        </p:spPr>
        <p:txBody>
          <a:bodyPr spcFirstLastPara="1" wrap="square" lIns="91425" tIns="91425" rIns="91425" bIns="91425" anchor="ctr" anchorCtr="0">
            <a:noAutofit/>
          </a:bodyPr>
          <a:lstStyle>
            <a:lvl1pPr lvl="0" algn="ctr" rtl="0">
              <a:lnSpc>
                <a:spcPct val="115000"/>
              </a:lnSpc>
              <a:spcBef>
                <a:spcPts val="0"/>
              </a:spcBef>
              <a:spcAft>
                <a:spcPts val="0"/>
              </a:spcAft>
              <a:buSzPts val="3000"/>
              <a:buNone/>
              <a:defRPr sz="4849"/>
            </a:lvl1pPr>
            <a:lvl2pPr lvl="1" rtl="0">
              <a:spcBef>
                <a:spcPts val="0"/>
              </a:spcBef>
              <a:spcAft>
                <a:spcPts val="0"/>
              </a:spcAft>
              <a:buSzPts val="3000"/>
              <a:buNone/>
              <a:defRPr sz="3030"/>
            </a:lvl2pPr>
            <a:lvl3pPr lvl="2" rtl="0">
              <a:spcBef>
                <a:spcPts val="0"/>
              </a:spcBef>
              <a:spcAft>
                <a:spcPts val="0"/>
              </a:spcAft>
              <a:buSzPts val="3000"/>
              <a:buNone/>
              <a:defRPr sz="3030"/>
            </a:lvl3pPr>
            <a:lvl4pPr lvl="3" rtl="0">
              <a:spcBef>
                <a:spcPts val="0"/>
              </a:spcBef>
              <a:spcAft>
                <a:spcPts val="0"/>
              </a:spcAft>
              <a:buSzPts val="3000"/>
              <a:buNone/>
              <a:defRPr sz="3030"/>
            </a:lvl4pPr>
            <a:lvl5pPr lvl="4" rtl="0">
              <a:spcBef>
                <a:spcPts val="0"/>
              </a:spcBef>
              <a:spcAft>
                <a:spcPts val="0"/>
              </a:spcAft>
              <a:buSzPts val="3000"/>
              <a:buNone/>
              <a:defRPr sz="3030"/>
            </a:lvl5pPr>
            <a:lvl6pPr lvl="5" rtl="0">
              <a:spcBef>
                <a:spcPts val="0"/>
              </a:spcBef>
              <a:spcAft>
                <a:spcPts val="0"/>
              </a:spcAft>
              <a:buSzPts val="3000"/>
              <a:buNone/>
              <a:defRPr sz="3030"/>
            </a:lvl6pPr>
            <a:lvl7pPr lvl="6" rtl="0">
              <a:spcBef>
                <a:spcPts val="0"/>
              </a:spcBef>
              <a:spcAft>
                <a:spcPts val="0"/>
              </a:spcAft>
              <a:buSzPts val="3000"/>
              <a:buNone/>
              <a:defRPr sz="3030"/>
            </a:lvl7pPr>
            <a:lvl8pPr lvl="7" rtl="0">
              <a:spcBef>
                <a:spcPts val="0"/>
              </a:spcBef>
              <a:spcAft>
                <a:spcPts val="0"/>
              </a:spcAft>
              <a:buSzPts val="3000"/>
              <a:buNone/>
              <a:defRPr sz="3030"/>
            </a:lvl8pPr>
            <a:lvl9pPr lvl="8" rtl="0">
              <a:spcBef>
                <a:spcPts val="0"/>
              </a:spcBef>
              <a:spcAft>
                <a:spcPts val="0"/>
              </a:spcAft>
              <a:buSzPts val="3000"/>
              <a:buNone/>
              <a:defRPr sz="3030"/>
            </a:lvl9pPr>
          </a:lstStyle>
          <a:p>
            <a:r>
              <a:t>xx%</a:t>
            </a:r>
          </a:p>
        </p:txBody>
      </p:sp>
    </p:spTree>
    <p:extLst>
      <p:ext uri="{BB962C8B-B14F-4D97-AF65-F5344CB8AC3E}">
        <p14:creationId xmlns:p14="http://schemas.microsoft.com/office/powerpoint/2010/main" val="3571788308"/>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268"/>
        <p:cNvGrpSpPr/>
        <p:nvPr/>
      </p:nvGrpSpPr>
      <p:grpSpPr>
        <a:xfrm>
          <a:off x="0" y="0"/>
          <a:ext cx="0" cy="0"/>
          <a:chOff x="0" y="0"/>
          <a:chExt cx="0" cy="0"/>
        </a:xfrm>
      </p:grpSpPr>
      <p:sp>
        <p:nvSpPr>
          <p:cNvPr id="1269" name="Google Shape;1269;p14"/>
          <p:cNvSpPr/>
          <p:nvPr/>
        </p:nvSpPr>
        <p:spPr>
          <a:xfrm rot="5081888" flipH="1">
            <a:off x="7871419" y="6454715"/>
            <a:ext cx="2989886" cy="2256426"/>
          </a:xfrm>
          <a:custGeom>
            <a:avLst/>
            <a:gdLst/>
            <a:ahLst/>
            <a:cxnLst/>
            <a:rect l="l" t="t" r="r" b="b"/>
            <a:pathLst>
              <a:path w="10388" h="11729" extrusionOk="0">
                <a:moveTo>
                  <a:pt x="6252" y="1"/>
                </a:moveTo>
                <a:lnTo>
                  <a:pt x="6252" y="1"/>
                </a:lnTo>
                <a:cubicBezTo>
                  <a:pt x="4202" y="501"/>
                  <a:pt x="2284" y="1718"/>
                  <a:pt x="1201" y="3518"/>
                </a:cubicBezTo>
                <a:cubicBezTo>
                  <a:pt x="133" y="5337"/>
                  <a:pt x="0" y="7754"/>
                  <a:pt x="1134" y="9521"/>
                </a:cubicBezTo>
                <a:cubicBezTo>
                  <a:pt x="1976" y="10867"/>
                  <a:pt x="3557" y="11729"/>
                  <a:pt x="5120" y="11729"/>
                </a:cubicBezTo>
                <a:cubicBezTo>
                  <a:pt x="5630" y="11729"/>
                  <a:pt x="6139" y="11637"/>
                  <a:pt x="6619" y="11440"/>
                </a:cubicBezTo>
                <a:cubicBezTo>
                  <a:pt x="8404" y="10706"/>
                  <a:pt x="9454" y="8821"/>
                  <a:pt x="9921" y="6953"/>
                </a:cubicBezTo>
                <a:cubicBezTo>
                  <a:pt x="10354" y="5286"/>
                  <a:pt x="10388" y="3402"/>
                  <a:pt x="9405" y="2018"/>
                </a:cubicBezTo>
                <a:cubicBezTo>
                  <a:pt x="8579" y="876"/>
                  <a:pt x="7514" y="52"/>
                  <a:pt x="6624" y="52"/>
                </a:cubicBezTo>
                <a:cubicBezTo>
                  <a:pt x="6435" y="52"/>
                  <a:pt x="6255" y="89"/>
                  <a:pt x="6086" y="168"/>
                </a:cubicBezTo>
                <a:lnTo>
                  <a:pt x="6252" y="1"/>
                </a:lnTo>
                <a:close/>
              </a:path>
            </a:pathLst>
          </a:custGeom>
          <a:solidFill>
            <a:srgbClr val="ACCF7F">
              <a:alpha val="1209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1270" name="Google Shape;1270;p14"/>
          <p:cNvSpPr/>
          <p:nvPr/>
        </p:nvSpPr>
        <p:spPr>
          <a:xfrm rot="-5715905" flipH="1">
            <a:off x="-4529049" y="3105967"/>
            <a:ext cx="7336062" cy="5536401"/>
          </a:xfrm>
          <a:custGeom>
            <a:avLst/>
            <a:gdLst/>
            <a:ahLst/>
            <a:cxnLst/>
            <a:rect l="l" t="t" r="r" b="b"/>
            <a:pathLst>
              <a:path w="10388" h="11729" extrusionOk="0">
                <a:moveTo>
                  <a:pt x="6252" y="1"/>
                </a:moveTo>
                <a:lnTo>
                  <a:pt x="6252" y="1"/>
                </a:lnTo>
                <a:cubicBezTo>
                  <a:pt x="4202" y="501"/>
                  <a:pt x="2284" y="1718"/>
                  <a:pt x="1201" y="3518"/>
                </a:cubicBezTo>
                <a:cubicBezTo>
                  <a:pt x="133" y="5337"/>
                  <a:pt x="0" y="7754"/>
                  <a:pt x="1134" y="9521"/>
                </a:cubicBezTo>
                <a:cubicBezTo>
                  <a:pt x="1976" y="10867"/>
                  <a:pt x="3557" y="11729"/>
                  <a:pt x="5120" y="11729"/>
                </a:cubicBezTo>
                <a:cubicBezTo>
                  <a:pt x="5630" y="11729"/>
                  <a:pt x="6139" y="11637"/>
                  <a:pt x="6619" y="11440"/>
                </a:cubicBezTo>
                <a:cubicBezTo>
                  <a:pt x="8404" y="10706"/>
                  <a:pt x="9454" y="8821"/>
                  <a:pt x="9921" y="6953"/>
                </a:cubicBezTo>
                <a:cubicBezTo>
                  <a:pt x="10354" y="5286"/>
                  <a:pt x="10388" y="3402"/>
                  <a:pt x="9405" y="2018"/>
                </a:cubicBezTo>
                <a:cubicBezTo>
                  <a:pt x="8579" y="876"/>
                  <a:pt x="7514" y="52"/>
                  <a:pt x="6624" y="52"/>
                </a:cubicBezTo>
                <a:cubicBezTo>
                  <a:pt x="6435" y="52"/>
                  <a:pt x="6255" y="89"/>
                  <a:pt x="6086" y="168"/>
                </a:cubicBezTo>
                <a:lnTo>
                  <a:pt x="6252" y="1"/>
                </a:lnTo>
                <a:close/>
              </a:path>
            </a:pathLst>
          </a:custGeom>
          <a:solidFill>
            <a:srgbClr val="ACCF7F">
              <a:alpha val="1209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1271" name="Google Shape;1271;p14"/>
          <p:cNvSpPr/>
          <p:nvPr/>
        </p:nvSpPr>
        <p:spPr>
          <a:xfrm>
            <a:off x="7049348" y="-761692"/>
            <a:ext cx="5235786" cy="2894514"/>
          </a:xfrm>
          <a:custGeom>
            <a:avLst/>
            <a:gdLst/>
            <a:ahLst/>
            <a:cxnLst/>
            <a:rect l="l" t="t" r="r" b="b"/>
            <a:pathLst>
              <a:path w="80622" h="29791" extrusionOk="0">
                <a:moveTo>
                  <a:pt x="4775" y="0"/>
                </a:moveTo>
                <a:cubicBezTo>
                  <a:pt x="4775" y="0"/>
                  <a:pt x="1" y="8996"/>
                  <a:pt x="13023" y="10474"/>
                </a:cubicBezTo>
                <a:cubicBezTo>
                  <a:pt x="23627" y="11692"/>
                  <a:pt x="17278" y="22506"/>
                  <a:pt x="28596" y="28466"/>
                </a:cubicBezTo>
                <a:cubicBezTo>
                  <a:pt x="30197" y="29310"/>
                  <a:pt x="32305" y="29790"/>
                  <a:pt x="34648" y="29790"/>
                </a:cubicBezTo>
                <a:cubicBezTo>
                  <a:pt x="40148" y="29790"/>
                  <a:pt x="46941" y="27144"/>
                  <a:pt x="51507" y="20347"/>
                </a:cubicBezTo>
                <a:cubicBezTo>
                  <a:pt x="55077" y="15017"/>
                  <a:pt x="58268" y="12899"/>
                  <a:pt x="63173" y="12899"/>
                </a:cubicBezTo>
                <a:cubicBezTo>
                  <a:pt x="64604" y="12899"/>
                  <a:pt x="66181" y="13079"/>
                  <a:pt x="67957" y="13413"/>
                </a:cubicBezTo>
                <a:cubicBezTo>
                  <a:pt x="68607" y="13536"/>
                  <a:pt x="69226" y="13594"/>
                  <a:pt x="69813" y="13594"/>
                </a:cubicBezTo>
                <a:cubicBezTo>
                  <a:pt x="78819" y="13594"/>
                  <a:pt x="80622" y="0"/>
                  <a:pt x="80622" y="0"/>
                </a:cubicBezTo>
                <a:close/>
              </a:path>
            </a:pathLst>
          </a:custGeom>
          <a:solidFill>
            <a:srgbClr val="ACCF7F">
              <a:alpha val="1209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1272" name="Google Shape;1272;p14"/>
          <p:cNvSpPr/>
          <p:nvPr/>
        </p:nvSpPr>
        <p:spPr>
          <a:xfrm rot="10800000" flipH="1">
            <a:off x="-57326" y="-100179"/>
            <a:ext cx="3024627" cy="1327130"/>
          </a:xfrm>
          <a:custGeom>
            <a:avLst/>
            <a:gdLst/>
            <a:ahLst/>
            <a:cxnLst/>
            <a:rect l="l" t="t" r="r" b="b"/>
            <a:pathLst>
              <a:path w="11579" h="3396" extrusionOk="0">
                <a:moveTo>
                  <a:pt x="0" y="1"/>
                </a:moveTo>
                <a:lnTo>
                  <a:pt x="0" y="3395"/>
                </a:lnTo>
                <a:lnTo>
                  <a:pt x="11579" y="3395"/>
                </a:lnTo>
                <a:cubicBezTo>
                  <a:pt x="11579" y="3395"/>
                  <a:pt x="9094" y="1040"/>
                  <a:pt x="7389" y="1040"/>
                </a:cubicBezTo>
                <a:cubicBezTo>
                  <a:pt x="5482" y="1040"/>
                  <a:pt x="6139" y="2467"/>
                  <a:pt x="3523" y="2467"/>
                </a:cubicBezTo>
                <a:cubicBezTo>
                  <a:pt x="3377" y="2467"/>
                  <a:pt x="3221" y="2463"/>
                  <a:pt x="3053" y="2453"/>
                </a:cubicBezTo>
                <a:cubicBezTo>
                  <a:pt x="2111" y="2404"/>
                  <a:pt x="1154" y="1072"/>
                  <a:pt x="0" y="1"/>
                </a:cubicBezTo>
                <a:close/>
              </a:path>
            </a:pathLst>
          </a:custGeom>
          <a:solidFill>
            <a:srgbClr val="ACCF7F">
              <a:alpha val="1209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grpSp>
        <p:nvGrpSpPr>
          <p:cNvPr id="1273" name="Google Shape;1273;p14"/>
          <p:cNvGrpSpPr/>
          <p:nvPr/>
        </p:nvGrpSpPr>
        <p:grpSpPr>
          <a:xfrm rot="10800000" flipH="1">
            <a:off x="-448368" y="6271756"/>
            <a:ext cx="1533193" cy="1831386"/>
            <a:chOff x="3568700" y="2891825"/>
            <a:chExt cx="267775" cy="213800"/>
          </a:xfrm>
        </p:grpSpPr>
        <p:sp>
          <p:nvSpPr>
            <p:cNvPr id="1274" name="Google Shape;1274;p14"/>
            <p:cNvSpPr/>
            <p:nvPr/>
          </p:nvSpPr>
          <p:spPr>
            <a:xfrm>
              <a:off x="3619150" y="2891825"/>
              <a:ext cx="217325" cy="213800"/>
            </a:xfrm>
            <a:custGeom>
              <a:avLst/>
              <a:gdLst/>
              <a:ahLst/>
              <a:cxnLst/>
              <a:rect l="l" t="t" r="r" b="b"/>
              <a:pathLst>
                <a:path w="8693" h="8552" extrusionOk="0">
                  <a:moveTo>
                    <a:pt x="968" y="0"/>
                  </a:moveTo>
                  <a:cubicBezTo>
                    <a:pt x="557" y="357"/>
                    <a:pt x="410" y="620"/>
                    <a:pt x="1" y="977"/>
                  </a:cubicBezTo>
                  <a:cubicBezTo>
                    <a:pt x="494" y="3184"/>
                    <a:pt x="1367" y="5497"/>
                    <a:pt x="2197" y="7599"/>
                  </a:cubicBezTo>
                  <a:cubicBezTo>
                    <a:pt x="2302" y="7883"/>
                    <a:pt x="2428" y="8177"/>
                    <a:pt x="2660" y="8367"/>
                  </a:cubicBezTo>
                  <a:cubicBezTo>
                    <a:pt x="2793" y="8482"/>
                    <a:pt x="2975" y="8551"/>
                    <a:pt x="3148" y="8551"/>
                  </a:cubicBezTo>
                  <a:cubicBezTo>
                    <a:pt x="3275" y="8551"/>
                    <a:pt x="3397" y="8514"/>
                    <a:pt x="3490" y="8430"/>
                  </a:cubicBezTo>
                  <a:cubicBezTo>
                    <a:pt x="3732" y="8220"/>
                    <a:pt x="3711" y="7851"/>
                    <a:pt x="3658" y="7536"/>
                  </a:cubicBezTo>
                  <a:cubicBezTo>
                    <a:pt x="3469" y="6475"/>
                    <a:pt x="3122" y="5445"/>
                    <a:pt x="2575" y="4509"/>
                  </a:cubicBezTo>
                  <a:lnTo>
                    <a:pt x="2575" y="4509"/>
                  </a:lnTo>
                  <a:cubicBezTo>
                    <a:pt x="3269" y="5676"/>
                    <a:pt x="4068" y="6779"/>
                    <a:pt x="4972" y="7788"/>
                  </a:cubicBezTo>
                  <a:cubicBezTo>
                    <a:pt x="5130" y="7956"/>
                    <a:pt x="5298" y="8135"/>
                    <a:pt x="5508" y="8241"/>
                  </a:cubicBezTo>
                  <a:cubicBezTo>
                    <a:pt x="5614" y="8291"/>
                    <a:pt x="5729" y="8319"/>
                    <a:pt x="5841" y="8319"/>
                  </a:cubicBezTo>
                  <a:cubicBezTo>
                    <a:pt x="5963" y="8319"/>
                    <a:pt x="6082" y="8285"/>
                    <a:pt x="6181" y="8209"/>
                  </a:cubicBezTo>
                  <a:cubicBezTo>
                    <a:pt x="6496" y="7956"/>
                    <a:pt x="6391" y="7463"/>
                    <a:pt x="6233" y="7094"/>
                  </a:cubicBezTo>
                  <a:cubicBezTo>
                    <a:pt x="5622" y="5689"/>
                    <a:pt x="4662" y="4427"/>
                    <a:pt x="3471" y="3458"/>
                  </a:cubicBezTo>
                  <a:lnTo>
                    <a:pt x="3471" y="3458"/>
                  </a:lnTo>
                  <a:cubicBezTo>
                    <a:pt x="4602" y="4295"/>
                    <a:pt x="5772" y="5070"/>
                    <a:pt x="6980" y="5791"/>
                  </a:cubicBezTo>
                  <a:cubicBezTo>
                    <a:pt x="7254" y="5951"/>
                    <a:pt x="7572" y="6111"/>
                    <a:pt x="7875" y="6111"/>
                  </a:cubicBezTo>
                  <a:cubicBezTo>
                    <a:pt x="7990" y="6111"/>
                    <a:pt x="8102" y="6088"/>
                    <a:pt x="8209" y="6033"/>
                  </a:cubicBezTo>
                  <a:cubicBezTo>
                    <a:pt x="8545" y="5854"/>
                    <a:pt x="8662" y="5392"/>
                    <a:pt x="8545" y="5013"/>
                  </a:cubicBezTo>
                  <a:cubicBezTo>
                    <a:pt x="8440" y="4646"/>
                    <a:pt x="8157" y="4352"/>
                    <a:pt x="7863" y="4099"/>
                  </a:cubicBezTo>
                  <a:cubicBezTo>
                    <a:pt x="6686" y="3100"/>
                    <a:pt x="5224" y="2491"/>
                    <a:pt x="3785" y="1923"/>
                  </a:cubicBezTo>
                  <a:lnTo>
                    <a:pt x="3785" y="1923"/>
                  </a:lnTo>
                  <a:cubicBezTo>
                    <a:pt x="4902" y="2357"/>
                    <a:pt x="6091" y="2570"/>
                    <a:pt x="7285" y="2570"/>
                  </a:cubicBezTo>
                  <a:cubicBezTo>
                    <a:pt x="7394" y="2570"/>
                    <a:pt x="7502" y="2568"/>
                    <a:pt x="7610" y="2565"/>
                  </a:cubicBezTo>
                  <a:cubicBezTo>
                    <a:pt x="7842" y="2554"/>
                    <a:pt x="8083" y="2533"/>
                    <a:pt x="8293" y="2439"/>
                  </a:cubicBezTo>
                  <a:cubicBezTo>
                    <a:pt x="8503" y="2334"/>
                    <a:pt x="8683" y="2123"/>
                    <a:pt x="8683" y="1892"/>
                  </a:cubicBezTo>
                  <a:cubicBezTo>
                    <a:pt x="8693" y="1493"/>
                    <a:pt x="8230" y="1261"/>
                    <a:pt x="7852" y="1135"/>
                  </a:cubicBezTo>
                  <a:cubicBezTo>
                    <a:pt x="5876" y="515"/>
                    <a:pt x="3038" y="94"/>
                    <a:pt x="9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275" name="Google Shape;1275;p14"/>
            <p:cNvSpPr/>
            <p:nvPr/>
          </p:nvSpPr>
          <p:spPr>
            <a:xfrm>
              <a:off x="3679600" y="2918350"/>
              <a:ext cx="142175" cy="22900"/>
            </a:xfrm>
            <a:custGeom>
              <a:avLst/>
              <a:gdLst/>
              <a:ahLst/>
              <a:cxnLst/>
              <a:rect l="l" t="t" r="r" b="b"/>
              <a:pathLst>
                <a:path w="5687" h="916" extrusionOk="0">
                  <a:moveTo>
                    <a:pt x="0" y="0"/>
                  </a:moveTo>
                  <a:lnTo>
                    <a:pt x="0" y="32"/>
                  </a:lnTo>
                  <a:cubicBezTo>
                    <a:pt x="1850" y="526"/>
                    <a:pt x="3763" y="820"/>
                    <a:pt x="5686" y="915"/>
                  </a:cubicBezTo>
                  <a:lnTo>
                    <a:pt x="5686" y="883"/>
                  </a:lnTo>
                  <a:cubicBezTo>
                    <a:pt x="3773" y="789"/>
                    <a:pt x="1860" y="49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276" name="Google Shape;1276;p14"/>
            <p:cNvSpPr/>
            <p:nvPr/>
          </p:nvSpPr>
          <p:spPr>
            <a:xfrm>
              <a:off x="3672475" y="2923600"/>
              <a:ext cx="145350" cy="100675"/>
            </a:xfrm>
            <a:custGeom>
              <a:avLst/>
              <a:gdLst/>
              <a:ahLst/>
              <a:cxnLst/>
              <a:rect l="l" t="t" r="r" b="b"/>
              <a:pathLst>
                <a:path w="5814" h="4027" extrusionOk="0">
                  <a:moveTo>
                    <a:pt x="22" y="0"/>
                  </a:moveTo>
                  <a:lnTo>
                    <a:pt x="1" y="32"/>
                  </a:lnTo>
                  <a:cubicBezTo>
                    <a:pt x="1746" y="1609"/>
                    <a:pt x="3701" y="2954"/>
                    <a:pt x="5803" y="4027"/>
                  </a:cubicBezTo>
                  <a:lnTo>
                    <a:pt x="5814" y="3995"/>
                  </a:lnTo>
                  <a:cubicBezTo>
                    <a:pt x="3722" y="2922"/>
                    <a:pt x="1767" y="1577"/>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277" name="Google Shape;1277;p14"/>
            <p:cNvSpPr/>
            <p:nvPr/>
          </p:nvSpPr>
          <p:spPr>
            <a:xfrm>
              <a:off x="3659100" y="2935150"/>
              <a:ext cx="100400" cy="150625"/>
            </a:xfrm>
            <a:custGeom>
              <a:avLst/>
              <a:gdLst/>
              <a:ahLst/>
              <a:cxnLst/>
              <a:rect l="l" t="t" r="r" b="b"/>
              <a:pathLst>
                <a:path w="4016" h="6025" extrusionOk="0">
                  <a:moveTo>
                    <a:pt x="31" y="1"/>
                  </a:moveTo>
                  <a:lnTo>
                    <a:pt x="0" y="22"/>
                  </a:lnTo>
                  <a:cubicBezTo>
                    <a:pt x="1178" y="2114"/>
                    <a:pt x="2523" y="4132"/>
                    <a:pt x="3994" y="6024"/>
                  </a:cubicBezTo>
                  <a:lnTo>
                    <a:pt x="4015" y="6003"/>
                  </a:lnTo>
                  <a:cubicBezTo>
                    <a:pt x="2544" y="4111"/>
                    <a:pt x="1209" y="2093"/>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278" name="Google Shape;1278;p14"/>
            <p:cNvSpPr/>
            <p:nvPr/>
          </p:nvSpPr>
          <p:spPr>
            <a:xfrm>
              <a:off x="3656200" y="2952775"/>
              <a:ext cx="41000" cy="142700"/>
            </a:xfrm>
            <a:custGeom>
              <a:avLst/>
              <a:gdLst/>
              <a:ahLst/>
              <a:cxnLst/>
              <a:rect l="l" t="t" r="r" b="b"/>
              <a:pathLst>
                <a:path w="1640" h="5708" extrusionOk="0">
                  <a:moveTo>
                    <a:pt x="32" y="1"/>
                  </a:moveTo>
                  <a:lnTo>
                    <a:pt x="0" y="11"/>
                  </a:lnTo>
                  <a:lnTo>
                    <a:pt x="1609" y="5708"/>
                  </a:lnTo>
                  <a:lnTo>
                    <a:pt x="1640" y="5697"/>
                  </a:lnTo>
                  <a:lnTo>
                    <a:pt x="3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279" name="Google Shape;1279;p14"/>
            <p:cNvSpPr/>
            <p:nvPr/>
          </p:nvSpPr>
          <p:spPr>
            <a:xfrm>
              <a:off x="3568700" y="2915725"/>
              <a:ext cx="142975" cy="147450"/>
            </a:xfrm>
            <a:custGeom>
              <a:avLst/>
              <a:gdLst/>
              <a:ahLst/>
              <a:cxnLst/>
              <a:rect l="l" t="t" r="r" b="b"/>
              <a:pathLst>
                <a:path w="5719" h="5898" extrusionOk="0">
                  <a:moveTo>
                    <a:pt x="2586" y="0"/>
                  </a:moveTo>
                  <a:cubicBezTo>
                    <a:pt x="2413" y="21"/>
                    <a:pt x="2223" y="21"/>
                    <a:pt x="2034" y="21"/>
                  </a:cubicBezTo>
                  <a:cubicBezTo>
                    <a:pt x="1845" y="21"/>
                    <a:pt x="1656" y="21"/>
                    <a:pt x="1482" y="42"/>
                  </a:cubicBezTo>
                  <a:cubicBezTo>
                    <a:pt x="947" y="1378"/>
                    <a:pt x="410" y="2733"/>
                    <a:pt x="85" y="4131"/>
                  </a:cubicBezTo>
                  <a:cubicBezTo>
                    <a:pt x="43" y="4321"/>
                    <a:pt x="1" y="4520"/>
                    <a:pt x="53" y="4709"/>
                  </a:cubicBezTo>
                  <a:cubicBezTo>
                    <a:pt x="103" y="4887"/>
                    <a:pt x="255" y="5047"/>
                    <a:pt x="439" y="5047"/>
                  </a:cubicBezTo>
                  <a:cubicBezTo>
                    <a:pt x="451" y="5047"/>
                    <a:pt x="462" y="5047"/>
                    <a:pt x="473" y="5045"/>
                  </a:cubicBezTo>
                  <a:cubicBezTo>
                    <a:pt x="673" y="5014"/>
                    <a:pt x="799" y="4814"/>
                    <a:pt x="884" y="4625"/>
                  </a:cubicBezTo>
                  <a:cubicBezTo>
                    <a:pt x="1167" y="4005"/>
                    <a:pt x="1356" y="3332"/>
                    <a:pt x="1409" y="2649"/>
                  </a:cubicBezTo>
                  <a:lnTo>
                    <a:pt x="1409" y="2649"/>
                  </a:lnTo>
                  <a:cubicBezTo>
                    <a:pt x="1346" y="3511"/>
                    <a:pt x="1377" y="4384"/>
                    <a:pt x="1482" y="5235"/>
                  </a:cubicBezTo>
                  <a:cubicBezTo>
                    <a:pt x="1503" y="5393"/>
                    <a:pt x="1524" y="5540"/>
                    <a:pt x="1598" y="5676"/>
                  </a:cubicBezTo>
                  <a:cubicBezTo>
                    <a:pt x="1668" y="5796"/>
                    <a:pt x="1806" y="5898"/>
                    <a:pt x="1946" y="5898"/>
                  </a:cubicBezTo>
                  <a:cubicBezTo>
                    <a:pt x="1953" y="5898"/>
                    <a:pt x="1959" y="5898"/>
                    <a:pt x="1966" y="5897"/>
                  </a:cubicBezTo>
                  <a:cubicBezTo>
                    <a:pt x="2218" y="5876"/>
                    <a:pt x="2344" y="5582"/>
                    <a:pt x="2397" y="5330"/>
                  </a:cubicBezTo>
                  <a:cubicBezTo>
                    <a:pt x="2581" y="4356"/>
                    <a:pt x="2531" y="3341"/>
                    <a:pt x="2249" y="2399"/>
                  </a:cubicBezTo>
                  <a:lnTo>
                    <a:pt x="2249" y="2399"/>
                  </a:lnTo>
                  <a:cubicBezTo>
                    <a:pt x="2545" y="3250"/>
                    <a:pt x="2886" y="4092"/>
                    <a:pt x="3259" y="4909"/>
                  </a:cubicBezTo>
                  <a:cubicBezTo>
                    <a:pt x="3374" y="5161"/>
                    <a:pt x="3542" y="5456"/>
                    <a:pt x="3816" y="5487"/>
                  </a:cubicBezTo>
                  <a:cubicBezTo>
                    <a:pt x="3832" y="5489"/>
                    <a:pt x="3849" y="5490"/>
                    <a:pt x="3865" y="5490"/>
                  </a:cubicBezTo>
                  <a:cubicBezTo>
                    <a:pt x="4089" y="5490"/>
                    <a:pt x="4294" y="5293"/>
                    <a:pt x="4362" y="5077"/>
                  </a:cubicBezTo>
                  <a:cubicBezTo>
                    <a:pt x="4446" y="4835"/>
                    <a:pt x="4394" y="4583"/>
                    <a:pt x="4331" y="4342"/>
                  </a:cubicBezTo>
                  <a:cubicBezTo>
                    <a:pt x="4079" y="3385"/>
                    <a:pt x="3532" y="2544"/>
                    <a:pt x="2975" y="1724"/>
                  </a:cubicBezTo>
                  <a:lnTo>
                    <a:pt x="2975" y="1724"/>
                  </a:lnTo>
                  <a:cubicBezTo>
                    <a:pt x="3448" y="2408"/>
                    <a:pt x="4058" y="2996"/>
                    <a:pt x="4762" y="3448"/>
                  </a:cubicBezTo>
                  <a:cubicBezTo>
                    <a:pt x="4888" y="3522"/>
                    <a:pt x="5025" y="3606"/>
                    <a:pt x="5172" y="3627"/>
                  </a:cubicBezTo>
                  <a:cubicBezTo>
                    <a:pt x="5196" y="3630"/>
                    <a:pt x="5220" y="3632"/>
                    <a:pt x="5245" y="3632"/>
                  </a:cubicBezTo>
                  <a:cubicBezTo>
                    <a:pt x="5371" y="3632"/>
                    <a:pt x="5501" y="3585"/>
                    <a:pt x="5571" y="3480"/>
                  </a:cubicBezTo>
                  <a:cubicBezTo>
                    <a:pt x="5718" y="3269"/>
                    <a:pt x="5560" y="2985"/>
                    <a:pt x="5403" y="2775"/>
                  </a:cubicBezTo>
                  <a:cubicBezTo>
                    <a:pt x="4583" y="1735"/>
                    <a:pt x="3637" y="799"/>
                    <a:pt x="25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280" name="Google Shape;1280;p14"/>
            <p:cNvSpPr/>
            <p:nvPr/>
          </p:nvSpPr>
          <p:spPr>
            <a:xfrm>
              <a:off x="3632550" y="2934900"/>
              <a:ext cx="67300" cy="63875"/>
            </a:xfrm>
            <a:custGeom>
              <a:avLst/>
              <a:gdLst/>
              <a:ahLst/>
              <a:cxnLst/>
              <a:rect l="l" t="t" r="r" b="b"/>
              <a:pathLst>
                <a:path w="2692" h="2555" extrusionOk="0">
                  <a:moveTo>
                    <a:pt x="21" y="1"/>
                  </a:moveTo>
                  <a:lnTo>
                    <a:pt x="0" y="22"/>
                  </a:lnTo>
                  <a:cubicBezTo>
                    <a:pt x="799" y="957"/>
                    <a:pt x="1693" y="1809"/>
                    <a:pt x="2670" y="2555"/>
                  </a:cubicBezTo>
                  <a:lnTo>
                    <a:pt x="2691" y="2523"/>
                  </a:lnTo>
                  <a:cubicBezTo>
                    <a:pt x="1714" y="1788"/>
                    <a:pt x="820" y="936"/>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281" name="Google Shape;1281;p14"/>
            <p:cNvSpPr/>
            <p:nvPr/>
          </p:nvSpPr>
          <p:spPr>
            <a:xfrm>
              <a:off x="3626775" y="2935425"/>
              <a:ext cx="41000" cy="105400"/>
            </a:xfrm>
            <a:custGeom>
              <a:avLst/>
              <a:gdLst/>
              <a:ahLst/>
              <a:cxnLst/>
              <a:rect l="l" t="t" r="r" b="b"/>
              <a:pathLst>
                <a:path w="1640" h="4216" extrusionOk="0">
                  <a:moveTo>
                    <a:pt x="32" y="1"/>
                  </a:moveTo>
                  <a:lnTo>
                    <a:pt x="0" y="11"/>
                  </a:lnTo>
                  <a:cubicBezTo>
                    <a:pt x="357" y="1472"/>
                    <a:pt x="894" y="2891"/>
                    <a:pt x="1609" y="4215"/>
                  </a:cubicBezTo>
                  <a:lnTo>
                    <a:pt x="1640" y="4194"/>
                  </a:lnTo>
                  <a:cubicBezTo>
                    <a:pt x="925" y="2870"/>
                    <a:pt x="389" y="146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282" name="Google Shape;1282;p14"/>
            <p:cNvSpPr/>
            <p:nvPr/>
          </p:nvSpPr>
          <p:spPr>
            <a:xfrm>
              <a:off x="3611800" y="2936750"/>
              <a:ext cx="4750" cy="115100"/>
            </a:xfrm>
            <a:custGeom>
              <a:avLst/>
              <a:gdLst/>
              <a:ahLst/>
              <a:cxnLst/>
              <a:rect l="l" t="t" r="r" b="b"/>
              <a:pathLst>
                <a:path w="190" h="4604" extrusionOk="0">
                  <a:moveTo>
                    <a:pt x="158" y="0"/>
                  </a:moveTo>
                  <a:cubicBezTo>
                    <a:pt x="21" y="1525"/>
                    <a:pt x="0" y="3080"/>
                    <a:pt x="85" y="4604"/>
                  </a:cubicBezTo>
                  <a:lnTo>
                    <a:pt x="116" y="4604"/>
                  </a:lnTo>
                  <a:cubicBezTo>
                    <a:pt x="32" y="3080"/>
                    <a:pt x="53" y="1525"/>
                    <a:pt x="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283" name="Google Shape;1283;p14"/>
            <p:cNvSpPr/>
            <p:nvPr/>
          </p:nvSpPr>
          <p:spPr>
            <a:xfrm>
              <a:off x="3577650" y="2944900"/>
              <a:ext cx="31025" cy="89625"/>
            </a:xfrm>
            <a:custGeom>
              <a:avLst/>
              <a:gdLst/>
              <a:ahLst/>
              <a:cxnLst/>
              <a:rect l="l" t="t" r="r" b="b"/>
              <a:pathLst>
                <a:path w="1241" h="3585" extrusionOk="0">
                  <a:moveTo>
                    <a:pt x="1208" y="0"/>
                  </a:moveTo>
                  <a:lnTo>
                    <a:pt x="0" y="3574"/>
                  </a:lnTo>
                  <a:lnTo>
                    <a:pt x="31" y="3584"/>
                  </a:lnTo>
                  <a:lnTo>
                    <a:pt x="1240" y="10"/>
                  </a:lnTo>
                  <a:lnTo>
                    <a:pt x="120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1284" name="Google Shape;1284;p14"/>
          <p:cNvGrpSpPr/>
          <p:nvPr/>
        </p:nvGrpSpPr>
        <p:grpSpPr>
          <a:xfrm rot="5400000">
            <a:off x="8273437" y="-555895"/>
            <a:ext cx="1937002" cy="1033789"/>
            <a:chOff x="3568700" y="2891825"/>
            <a:chExt cx="267775" cy="213800"/>
          </a:xfrm>
        </p:grpSpPr>
        <p:sp>
          <p:nvSpPr>
            <p:cNvPr id="1285" name="Google Shape;1285;p14"/>
            <p:cNvSpPr/>
            <p:nvPr/>
          </p:nvSpPr>
          <p:spPr>
            <a:xfrm>
              <a:off x="3619150" y="2891825"/>
              <a:ext cx="217325" cy="213800"/>
            </a:xfrm>
            <a:custGeom>
              <a:avLst/>
              <a:gdLst/>
              <a:ahLst/>
              <a:cxnLst/>
              <a:rect l="l" t="t" r="r" b="b"/>
              <a:pathLst>
                <a:path w="8693" h="8552" extrusionOk="0">
                  <a:moveTo>
                    <a:pt x="968" y="0"/>
                  </a:moveTo>
                  <a:cubicBezTo>
                    <a:pt x="557" y="357"/>
                    <a:pt x="410" y="620"/>
                    <a:pt x="1" y="977"/>
                  </a:cubicBezTo>
                  <a:cubicBezTo>
                    <a:pt x="494" y="3184"/>
                    <a:pt x="1367" y="5497"/>
                    <a:pt x="2197" y="7599"/>
                  </a:cubicBezTo>
                  <a:cubicBezTo>
                    <a:pt x="2302" y="7883"/>
                    <a:pt x="2428" y="8177"/>
                    <a:pt x="2660" y="8367"/>
                  </a:cubicBezTo>
                  <a:cubicBezTo>
                    <a:pt x="2793" y="8482"/>
                    <a:pt x="2975" y="8551"/>
                    <a:pt x="3148" y="8551"/>
                  </a:cubicBezTo>
                  <a:cubicBezTo>
                    <a:pt x="3275" y="8551"/>
                    <a:pt x="3397" y="8514"/>
                    <a:pt x="3490" y="8430"/>
                  </a:cubicBezTo>
                  <a:cubicBezTo>
                    <a:pt x="3732" y="8220"/>
                    <a:pt x="3711" y="7851"/>
                    <a:pt x="3658" y="7536"/>
                  </a:cubicBezTo>
                  <a:cubicBezTo>
                    <a:pt x="3469" y="6475"/>
                    <a:pt x="3122" y="5445"/>
                    <a:pt x="2575" y="4509"/>
                  </a:cubicBezTo>
                  <a:lnTo>
                    <a:pt x="2575" y="4509"/>
                  </a:lnTo>
                  <a:cubicBezTo>
                    <a:pt x="3269" y="5676"/>
                    <a:pt x="4068" y="6779"/>
                    <a:pt x="4972" y="7788"/>
                  </a:cubicBezTo>
                  <a:cubicBezTo>
                    <a:pt x="5130" y="7956"/>
                    <a:pt x="5298" y="8135"/>
                    <a:pt x="5508" y="8241"/>
                  </a:cubicBezTo>
                  <a:cubicBezTo>
                    <a:pt x="5614" y="8291"/>
                    <a:pt x="5729" y="8319"/>
                    <a:pt x="5841" y="8319"/>
                  </a:cubicBezTo>
                  <a:cubicBezTo>
                    <a:pt x="5963" y="8319"/>
                    <a:pt x="6082" y="8285"/>
                    <a:pt x="6181" y="8209"/>
                  </a:cubicBezTo>
                  <a:cubicBezTo>
                    <a:pt x="6496" y="7956"/>
                    <a:pt x="6391" y="7463"/>
                    <a:pt x="6233" y="7094"/>
                  </a:cubicBezTo>
                  <a:cubicBezTo>
                    <a:pt x="5622" y="5689"/>
                    <a:pt x="4662" y="4427"/>
                    <a:pt x="3471" y="3458"/>
                  </a:cubicBezTo>
                  <a:lnTo>
                    <a:pt x="3471" y="3458"/>
                  </a:lnTo>
                  <a:cubicBezTo>
                    <a:pt x="4602" y="4295"/>
                    <a:pt x="5772" y="5070"/>
                    <a:pt x="6980" y="5791"/>
                  </a:cubicBezTo>
                  <a:cubicBezTo>
                    <a:pt x="7254" y="5951"/>
                    <a:pt x="7572" y="6111"/>
                    <a:pt x="7875" y="6111"/>
                  </a:cubicBezTo>
                  <a:cubicBezTo>
                    <a:pt x="7990" y="6111"/>
                    <a:pt x="8102" y="6088"/>
                    <a:pt x="8209" y="6033"/>
                  </a:cubicBezTo>
                  <a:cubicBezTo>
                    <a:pt x="8545" y="5854"/>
                    <a:pt x="8662" y="5392"/>
                    <a:pt x="8545" y="5013"/>
                  </a:cubicBezTo>
                  <a:cubicBezTo>
                    <a:pt x="8440" y="4646"/>
                    <a:pt x="8157" y="4352"/>
                    <a:pt x="7863" y="4099"/>
                  </a:cubicBezTo>
                  <a:cubicBezTo>
                    <a:pt x="6686" y="3100"/>
                    <a:pt x="5224" y="2491"/>
                    <a:pt x="3785" y="1923"/>
                  </a:cubicBezTo>
                  <a:lnTo>
                    <a:pt x="3785" y="1923"/>
                  </a:lnTo>
                  <a:cubicBezTo>
                    <a:pt x="4902" y="2357"/>
                    <a:pt x="6091" y="2570"/>
                    <a:pt x="7285" y="2570"/>
                  </a:cubicBezTo>
                  <a:cubicBezTo>
                    <a:pt x="7394" y="2570"/>
                    <a:pt x="7502" y="2568"/>
                    <a:pt x="7610" y="2565"/>
                  </a:cubicBezTo>
                  <a:cubicBezTo>
                    <a:pt x="7842" y="2554"/>
                    <a:pt x="8083" y="2533"/>
                    <a:pt x="8293" y="2439"/>
                  </a:cubicBezTo>
                  <a:cubicBezTo>
                    <a:pt x="8503" y="2334"/>
                    <a:pt x="8683" y="2123"/>
                    <a:pt x="8683" y="1892"/>
                  </a:cubicBezTo>
                  <a:cubicBezTo>
                    <a:pt x="8693" y="1493"/>
                    <a:pt x="8230" y="1261"/>
                    <a:pt x="7852" y="1135"/>
                  </a:cubicBezTo>
                  <a:cubicBezTo>
                    <a:pt x="5876" y="515"/>
                    <a:pt x="3038" y="94"/>
                    <a:pt x="9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286" name="Google Shape;1286;p14"/>
            <p:cNvSpPr/>
            <p:nvPr/>
          </p:nvSpPr>
          <p:spPr>
            <a:xfrm>
              <a:off x="3679600" y="2918350"/>
              <a:ext cx="142175" cy="22900"/>
            </a:xfrm>
            <a:custGeom>
              <a:avLst/>
              <a:gdLst/>
              <a:ahLst/>
              <a:cxnLst/>
              <a:rect l="l" t="t" r="r" b="b"/>
              <a:pathLst>
                <a:path w="5687" h="916" extrusionOk="0">
                  <a:moveTo>
                    <a:pt x="0" y="0"/>
                  </a:moveTo>
                  <a:lnTo>
                    <a:pt x="0" y="32"/>
                  </a:lnTo>
                  <a:cubicBezTo>
                    <a:pt x="1850" y="526"/>
                    <a:pt x="3763" y="820"/>
                    <a:pt x="5686" y="915"/>
                  </a:cubicBezTo>
                  <a:lnTo>
                    <a:pt x="5686" y="883"/>
                  </a:lnTo>
                  <a:cubicBezTo>
                    <a:pt x="3773" y="789"/>
                    <a:pt x="1860" y="49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287" name="Google Shape;1287;p14"/>
            <p:cNvSpPr/>
            <p:nvPr/>
          </p:nvSpPr>
          <p:spPr>
            <a:xfrm>
              <a:off x="3672475" y="2923600"/>
              <a:ext cx="145350" cy="100675"/>
            </a:xfrm>
            <a:custGeom>
              <a:avLst/>
              <a:gdLst/>
              <a:ahLst/>
              <a:cxnLst/>
              <a:rect l="l" t="t" r="r" b="b"/>
              <a:pathLst>
                <a:path w="5814" h="4027" extrusionOk="0">
                  <a:moveTo>
                    <a:pt x="22" y="0"/>
                  </a:moveTo>
                  <a:lnTo>
                    <a:pt x="1" y="32"/>
                  </a:lnTo>
                  <a:cubicBezTo>
                    <a:pt x="1746" y="1609"/>
                    <a:pt x="3701" y="2954"/>
                    <a:pt x="5803" y="4027"/>
                  </a:cubicBezTo>
                  <a:lnTo>
                    <a:pt x="5814" y="3995"/>
                  </a:lnTo>
                  <a:cubicBezTo>
                    <a:pt x="3722" y="2922"/>
                    <a:pt x="1767" y="1577"/>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288" name="Google Shape;1288;p14"/>
            <p:cNvSpPr/>
            <p:nvPr/>
          </p:nvSpPr>
          <p:spPr>
            <a:xfrm>
              <a:off x="3659100" y="2935150"/>
              <a:ext cx="100400" cy="150625"/>
            </a:xfrm>
            <a:custGeom>
              <a:avLst/>
              <a:gdLst/>
              <a:ahLst/>
              <a:cxnLst/>
              <a:rect l="l" t="t" r="r" b="b"/>
              <a:pathLst>
                <a:path w="4016" h="6025" extrusionOk="0">
                  <a:moveTo>
                    <a:pt x="31" y="1"/>
                  </a:moveTo>
                  <a:lnTo>
                    <a:pt x="0" y="22"/>
                  </a:lnTo>
                  <a:cubicBezTo>
                    <a:pt x="1178" y="2114"/>
                    <a:pt x="2523" y="4132"/>
                    <a:pt x="3994" y="6024"/>
                  </a:cubicBezTo>
                  <a:lnTo>
                    <a:pt x="4015" y="6003"/>
                  </a:lnTo>
                  <a:cubicBezTo>
                    <a:pt x="2544" y="4111"/>
                    <a:pt x="1209" y="2093"/>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289" name="Google Shape;1289;p14"/>
            <p:cNvSpPr/>
            <p:nvPr/>
          </p:nvSpPr>
          <p:spPr>
            <a:xfrm>
              <a:off x="3656200" y="2952775"/>
              <a:ext cx="41000" cy="142700"/>
            </a:xfrm>
            <a:custGeom>
              <a:avLst/>
              <a:gdLst/>
              <a:ahLst/>
              <a:cxnLst/>
              <a:rect l="l" t="t" r="r" b="b"/>
              <a:pathLst>
                <a:path w="1640" h="5708" extrusionOk="0">
                  <a:moveTo>
                    <a:pt x="32" y="1"/>
                  </a:moveTo>
                  <a:lnTo>
                    <a:pt x="0" y="11"/>
                  </a:lnTo>
                  <a:lnTo>
                    <a:pt x="1609" y="5708"/>
                  </a:lnTo>
                  <a:lnTo>
                    <a:pt x="1640" y="5697"/>
                  </a:lnTo>
                  <a:lnTo>
                    <a:pt x="3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290" name="Google Shape;1290;p14"/>
            <p:cNvSpPr/>
            <p:nvPr/>
          </p:nvSpPr>
          <p:spPr>
            <a:xfrm>
              <a:off x="3568700" y="2915725"/>
              <a:ext cx="142975" cy="147450"/>
            </a:xfrm>
            <a:custGeom>
              <a:avLst/>
              <a:gdLst/>
              <a:ahLst/>
              <a:cxnLst/>
              <a:rect l="l" t="t" r="r" b="b"/>
              <a:pathLst>
                <a:path w="5719" h="5898" extrusionOk="0">
                  <a:moveTo>
                    <a:pt x="2586" y="0"/>
                  </a:moveTo>
                  <a:cubicBezTo>
                    <a:pt x="2413" y="21"/>
                    <a:pt x="2223" y="21"/>
                    <a:pt x="2034" y="21"/>
                  </a:cubicBezTo>
                  <a:cubicBezTo>
                    <a:pt x="1845" y="21"/>
                    <a:pt x="1656" y="21"/>
                    <a:pt x="1482" y="42"/>
                  </a:cubicBezTo>
                  <a:cubicBezTo>
                    <a:pt x="947" y="1378"/>
                    <a:pt x="410" y="2733"/>
                    <a:pt x="85" y="4131"/>
                  </a:cubicBezTo>
                  <a:cubicBezTo>
                    <a:pt x="43" y="4321"/>
                    <a:pt x="1" y="4520"/>
                    <a:pt x="53" y="4709"/>
                  </a:cubicBezTo>
                  <a:cubicBezTo>
                    <a:pt x="103" y="4887"/>
                    <a:pt x="255" y="5047"/>
                    <a:pt x="439" y="5047"/>
                  </a:cubicBezTo>
                  <a:cubicBezTo>
                    <a:pt x="451" y="5047"/>
                    <a:pt x="462" y="5047"/>
                    <a:pt x="473" y="5045"/>
                  </a:cubicBezTo>
                  <a:cubicBezTo>
                    <a:pt x="673" y="5014"/>
                    <a:pt x="799" y="4814"/>
                    <a:pt x="884" y="4625"/>
                  </a:cubicBezTo>
                  <a:cubicBezTo>
                    <a:pt x="1167" y="4005"/>
                    <a:pt x="1356" y="3332"/>
                    <a:pt x="1409" y="2649"/>
                  </a:cubicBezTo>
                  <a:lnTo>
                    <a:pt x="1409" y="2649"/>
                  </a:lnTo>
                  <a:cubicBezTo>
                    <a:pt x="1346" y="3511"/>
                    <a:pt x="1377" y="4384"/>
                    <a:pt x="1482" y="5235"/>
                  </a:cubicBezTo>
                  <a:cubicBezTo>
                    <a:pt x="1503" y="5393"/>
                    <a:pt x="1524" y="5540"/>
                    <a:pt x="1598" y="5676"/>
                  </a:cubicBezTo>
                  <a:cubicBezTo>
                    <a:pt x="1668" y="5796"/>
                    <a:pt x="1806" y="5898"/>
                    <a:pt x="1946" y="5898"/>
                  </a:cubicBezTo>
                  <a:cubicBezTo>
                    <a:pt x="1953" y="5898"/>
                    <a:pt x="1959" y="5898"/>
                    <a:pt x="1966" y="5897"/>
                  </a:cubicBezTo>
                  <a:cubicBezTo>
                    <a:pt x="2218" y="5876"/>
                    <a:pt x="2344" y="5582"/>
                    <a:pt x="2397" y="5330"/>
                  </a:cubicBezTo>
                  <a:cubicBezTo>
                    <a:pt x="2581" y="4356"/>
                    <a:pt x="2531" y="3341"/>
                    <a:pt x="2249" y="2399"/>
                  </a:cubicBezTo>
                  <a:lnTo>
                    <a:pt x="2249" y="2399"/>
                  </a:lnTo>
                  <a:cubicBezTo>
                    <a:pt x="2545" y="3250"/>
                    <a:pt x="2886" y="4092"/>
                    <a:pt x="3259" y="4909"/>
                  </a:cubicBezTo>
                  <a:cubicBezTo>
                    <a:pt x="3374" y="5161"/>
                    <a:pt x="3542" y="5456"/>
                    <a:pt x="3816" y="5487"/>
                  </a:cubicBezTo>
                  <a:cubicBezTo>
                    <a:pt x="3832" y="5489"/>
                    <a:pt x="3849" y="5490"/>
                    <a:pt x="3865" y="5490"/>
                  </a:cubicBezTo>
                  <a:cubicBezTo>
                    <a:pt x="4089" y="5490"/>
                    <a:pt x="4294" y="5293"/>
                    <a:pt x="4362" y="5077"/>
                  </a:cubicBezTo>
                  <a:cubicBezTo>
                    <a:pt x="4446" y="4835"/>
                    <a:pt x="4394" y="4583"/>
                    <a:pt x="4331" y="4342"/>
                  </a:cubicBezTo>
                  <a:cubicBezTo>
                    <a:pt x="4079" y="3385"/>
                    <a:pt x="3532" y="2544"/>
                    <a:pt x="2975" y="1724"/>
                  </a:cubicBezTo>
                  <a:lnTo>
                    <a:pt x="2975" y="1724"/>
                  </a:lnTo>
                  <a:cubicBezTo>
                    <a:pt x="3448" y="2408"/>
                    <a:pt x="4058" y="2996"/>
                    <a:pt x="4762" y="3448"/>
                  </a:cubicBezTo>
                  <a:cubicBezTo>
                    <a:pt x="4888" y="3522"/>
                    <a:pt x="5025" y="3606"/>
                    <a:pt x="5172" y="3627"/>
                  </a:cubicBezTo>
                  <a:cubicBezTo>
                    <a:pt x="5196" y="3630"/>
                    <a:pt x="5220" y="3632"/>
                    <a:pt x="5245" y="3632"/>
                  </a:cubicBezTo>
                  <a:cubicBezTo>
                    <a:pt x="5371" y="3632"/>
                    <a:pt x="5501" y="3585"/>
                    <a:pt x="5571" y="3480"/>
                  </a:cubicBezTo>
                  <a:cubicBezTo>
                    <a:pt x="5718" y="3269"/>
                    <a:pt x="5560" y="2985"/>
                    <a:pt x="5403" y="2775"/>
                  </a:cubicBezTo>
                  <a:cubicBezTo>
                    <a:pt x="4583" y="1735"/>
                    <a:pt x="3637" y="799"/>
                    <a:pt x="25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291" name="Google Shape;1291;p14"/>
            <p:cNvSpPr/>
            <p:nvPr/>
          </p:nvSpPr>
          <p:spPr>
            <a:xfrm>
              <a:off x="3632550" y="2934900"/>
              <a:ext cx="67300" cy="63875"/>
            </a:xfrm>
            <a:custGeom>
              <a:avLst/>
              <a:gdLst/>
              <a:ahLst/>
              <a:cxnLst/>
              <a:rect l="l" t="t" r="r" b="b"/>
              <a:pathLst>
                <a:path w="2692" h="2555" extrusionOk="0">
                  <a:moveTo>
                    <a:pt x="21" y="1"/>
                  </a:moveTo>
                  <a:lnTo>
                    <a:pt x="0" y="22"/>
                  </a:lnTo>
                  <a:cubicBezTo>
                    <a:pt x="799" y="957"/>
                    <a:pt x="1693" y="1809"/>
                    <a:pt x="2670" y="2555"/>
                  </a:cubicBezTo>
                  <a:lnTo>
                    <a:pt x="2691" y="2523"/>
                  </a:lnTo>
                  <a:cubicBezTo>
                    <a:pt x="1714" y="1788"/>
                    <a:pt x="820" y="936"/>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292" name="Google Shape;1292;p14"/>
            <p:cNvSpPr/>
            <p:nvPr/>
          </p:nvSpPr>
          <p:spPr>
            <a:xfrm>
              <a:off x="3626775" y="2935425"/>
              <a:ext cx="41000" cy="105400"/>
            </a:xfrm>
            <a:custGeom>
              <a:avLst/>
              <a:gdLst/>
              <a:ahLst/>
              <a:cxnLst/>
              <a:rect l="l" t="t" r="r" b="b"/>
              <a:pathLst>
                <a:path w="1640" h="4216" extrusionOk="0">
                  <a:moveTo>
                    <a:pt x="32" y="1"/>
                  </a:moveTo>
                  <a:lnTo>
                    <a:pt x="0" y="11"/>
                  </a:lnTo>
                  <a:cubicBezTo>
                    <a:pt x="357" y="1472"/>
                    <a:pt x="894" y="2891"/>
                    <a:pt x="1609" y="4215"/>
                  </a:cubicBezTo>
                  <a:lnTo>
                    <a:pt x="1640" y="4194"/>
                  </a:lnTo>
                  <a:cubicBezTo>
                    <a:pt x="925" y="2870"/>
                    <a:pt x="389" y="146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293" name="Google Shape;1293;p14"/>
            <p:cNvSpPr/>
            <p:nvPr/>
          </p:nvSpPr>
          <p:spPr>
            <a:xfrm>
              <a:off x="3611800" y="2936750"/>
              <a:ext cx="4750" cy="115100"/>
            </a:xfrm>
            <a:custGeom>
              <a:avLst/>
              <a:gdLst/>
              <a:ahLst/>
              <a:cxnLst/>
              <a:rect l="l" t="t" r="r" b="b"/>
              <a:pathLst>
                <a:path w="190" h="4604" extrusionOk="0">
                  <a:moveTo>
                    <a:pt x="158" y="0"/>
                  </a:moveTo>
                  <a:cubicBezTo>
                    <a:pt x="21" y="1525"/>
                    <a:pt x="0" y="3080"/>
                    <a:pt x="85" y="4604"/>
                  </a:cubicBezTo>
                  <a:lnTo>
                    <a:pt x="116" y="4604"/>
                  </a:lnTo>
                  <a:cubicBezTo>
                    <a:pt x="32" y="3080"/>
                    <a:pt x="53" y="1525"/>
                    <a:pt x="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294" name="Google Shape;1294;p14"/>
            <p:cNvSpPr/>
            <p:nvPr/>
          </p:nvSpPr>
          <p:spPr>
            <a:xfrm>
              <a:off x="3577650" y="2944900"/>
              <a:ext cx="31025" cy="89625"/>
            </a:xfrm>
            <a:custGeom>
              <a:avLst/>
              <a:gdLst/>
              <a:ahLst/>
              <a:cxnLst/>
              <a:rect l="l" t="t" r="r" b="b"/>
              <a:pathLst>
                <a:path w="1241" h="3585" extrusionOk="0">
                  <a:moveTo>
                    <a:pt x="1208" y="0"/>
                  </a:moveTo>
                  <a:lnTo>
                    <a:pt x="0" y="3574"/>
                  </a:lnTo>
                  <a:lnTo>
                    <a:pt x="31" y="3584"/>
                  </a:lnTo>
                  <a:lnTo>
                    <a:pt x="1240" y="10"/>
                  </a:lnTo>
                  <a:lnTo>
                    <a:pt x="120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1295" name="Google Shape;1295;p14"/>
          <p:cNvGrpSpPr/>
          <p:nvPr/>
        </p:nvGrpSpPr>
        <p:grpSpPr>
          <a:xfrm rot="716375">
            <a:off x="-46315" y="1925103"/>
            <a:ext cx="657097" cy="1688298"/>
            <a:chOff x="3432720" y="-2048079"/>
            <a:chExt cx="748527" cy="1285529"/>
          </a:xfrm>
        </p:grpSpPr>
        <p:sp>
          <p:nvSpPr>
            <p:cNvPr id="1296" name="Google Shape;1296;p14"/>
            <p:cNvSpPr/>
            <p:nvPr/>
          </p:nvSpPr>
          <p:spPr>
            <a:xfrm rot="-5400000">
              <a:off x="3227821" y="-1672172"/>
              <a:ext cx="1114546" cy="704700"/>
            </a:xfrm>
            <a:custGeom>
              <a:avLst/>
              <a:gdLst/>
              <a:ahLst/>
              <a:cxnLst/>
              <a:rect l="l" t="t" r="r" b="b"/>
              <a:pathLst>
                <a:path w="6434" h="4068" extrusionOk="0">
                  <a:moveTo>
                    <a:pt x="96" y="295"/>
                  </a:moveTo>
                  <a:cubicBezTo>
                    <a:pt x="643" y="578"/>
                    <a:pt x="1178" y="873"/>
                    <a:pt x="1704" y="1167"/>
                  </a:cubicBezTo>
                  <a:cubicBezTo>
                    <a:pt x="1399" y="1703"/>
                    <a:pt x="1515" y="2397"/>
                    <a:pt x="1988" y="2807"/>
                  </a:cubicBezTo>
                  <a:cubicBezTo>
                    <a:pt x="2292" y="2313"/>
                    <a:pt x="2240" y="1692"/>
                    <a:pt x="1883" y="1262"/>
                  </a:cubicBezTo>
                  <a:cubicBezTo>
                    <a:pt x="2261" y="1472"/>
                    <a:pt x="2640" y="1692"/>
                    <a:pt x="3018" y="1914"/>
                  </a:cubicBezTo>
                  <a:cubicBezTo>
                    <a:pt x="2671" y="2365"/>
                    <a:pt x="2734" y="2996"/>
                    <a:pt x="3186" y="3353"/>
                  </a:cubicBezTo>
                  <a:cubicBezTo>
                    <a:pt x="3523" y="2944"/>
                    <a:pt x="3501" y="2386"/>
                    <a:pt x="3165" y="1998"/>
                  </a:cubicBezTo>
                  <a:cubicBezTo>
                    <a:pt x="3438" y="2166"/>
                    <a:pt x="3712" y="2323"/>
                    <a:pt x="3985" y="2491"/>
                  </a:cubicBezTo>
                  <a:cubicBezTo>
                    <a:pt x="3659" y="2975"/>
                    <a:pt x="3743" y="3616"/>
                    <a:pt x="4195" y="3995"/>
                  </a:cubicBezTo>
                  <a:cubicBezTo>
                    <a:pt x="4511" y="3574"/>
                    <a:pt x="4489" y="3017"/>
                    <a:pt x="4174" y="2617"/>
                  </a:cubicBezTo>
                  <a:cubicBezTo>
                    <a:pt x="4521" y="2838"/>
                    <a:pt x="4857" y="3059"/>
                    <a:pt x="5193" y="3280"/>
                  </a:cubicBezTo>
                  <a:cubicBezTo>
                    <a:pt x="5214" y="3301"/>
                    <a:pt x="5235" y="3301"/>
                    <a:pt x="5256" y="3290"/>
                  </a:cubicBezTo>
                  <a:cubicBezTo>
                    <a:pt x="5425" y="3784"/>
                    <a:pt x="5919" y="4068"/>
                    <a:pt x="6434" y="3942"/>
                  </a:cubicBezTo>
                  <a:cubicBezTo>
                    <a:pt x="6328" y="3395"/>
                    <a:pt x="5824" y="3059"/>
                    <a:pt x="5288" y="3143"/>
                  </a:cubicBezTo>
                  <a:lnTo>
                    <a:pt x="5277" y="3143"/>
                  </a:lnTo>
                  <a:cubicBezTo>
                    <a:pt x="5130" y="3038"/>
                    <a:pt x="4983" y="2944"/>
                    <a:pt x="4836" y="2849"/>
                  </a:cubicBezTo>
                  <a:cubicBezTo>
                    <a:pt x="5267" y="2933"/>
                    <a:pt x="5698" y="2733"/>
                    <a:pt x="5887" y="2302"/>
                  </a:cubicBezTo>
                  <a:cubicBezTo>
                    <a:pt x="5414" y="2040"/>
                    <a:pt x="4847" y="2218"/>
                    <a:pt x="4595" y="2691"/>
                  </a:cubicBezTo>
                  <a:cubicBezTo>
                    <a:pt x="4352" y="2533"/>
                    <a:pt x="4121" y="2386"/>
                    <a:pt x="3880" y="2239"/>
                  </a:cubicBezTo>
                  <a:cubicBezTo>
                    <a:pt x="4373" y="2271"/>
                    <a:pt x="4857" y="2008"/>
                    <a:pt x="5088" y="1545"/>
                  </a:cubicBezTo>
                  <a:cubicBezTo>
                    <a:pt x="4532" y="1346"/>
                    <a:pt x="3911" y="1577"/>
                    <a:pt x="3596" y="2061"/>
                  </a:cubicBezTo>
                  <a:cubicBezTo>
                    <a:pt x="3301" y="1892"/>
                    <a:pt x="3018" y="1724"/>
                    <a:pt x="2724" y="1556"/>
                  </a:cubicBezTo>
                  <a:cubicBezTo>
                    <a:pt x="3154" y="1556"/>
                    <a:pt x="3544" y="1283"/>
                    <a:pt x="3680" y="852"/>
                  </a:cubicBezTo>
                  <a:cubicBezTo>
                    <a:pt x="3175" y="662"/>
                    <a:pt x="2640" y="904"/>
                    <a:pt x="2418" y="1377"/>
                  </a:cubicBezTo>
                  <a:cubicBezTo>
                    <a:pt x="2156" y="1230"/>
                    <a:pt x="1883" y="1073"/>
                    <a:pt x="1620" y="926"/>
                  </a:cubicBezTo>
                  <a:cubicBezTo>
                    <a:pt x="2061" y="915"/>
                    <a:pt x="2450" y="599"/>
                    <a:pt x="2513" y="127"/>
                  </a:cubicBezTo>
                  <a:cubicBezTo>
                    <a:pt x="1998" y="1"/>
                    <a:pt x="1515" y="305"/>
                    <a:pt x="1388" y="799"/>
                  </a:cubicBezTo>
                  <a:cubicBezTo>
                    <a:pt x="1367" y="788"/>
                    <a:pt x="1346" y="778"/>
                    <a:pt x="1336" y="767"/>
                  </a:cubicBezTo>
                  <a:cubicBezTo>
                    <a:pt x="947" y="568"/>
                    <a:pt x="569" y="358"/>
                    <a:pt x="180" y="158"/>
                  </a:cubicBezTo>
                  <a:cubicBezTo>
                    <a:pt x="85" y="106"/>
                    <a:pt x="1" y="253"/>
                    <a:pt x="96" y="295"/>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1297" name="Google Shape;1297;p14"/>
            <p:cNvGrpSpPr/>
            <p:nvPr/>
          </p:nvGrpSpPr>
          <p:grpSpPr>
            <a:xfrm>
              <a:off x="3432720" y="-2048079"/>
              <a:ext cx="748527" cy="1285521"/>
              <a:chOff x="3515350" y="320625"/>
              <a:chExt cx="108025" cy="185525"/>
            </a:xfrm>
          </p:grpSpPr>
          <p:sp>
            <p:nvSpPr>
              <p:cNvPr id="1298" name="Google Shape;1298;p14"/>
              <p:cNvSpPr/>
              <p:nvPr/>
            </p:nvSpPr>
            <p:spPr>
              <a:xfrm>
                <a:off x="3566075" y="360300"/>
                <a:ext cx="24725" cy="33150"/>
              </a:xfrm>
              <a:custGeom>
                <a:avLst/>
                <a:gdLst/>
                <a:ahLst/>
                <a:cxnLst/>
                <a:rect l="l" t="t" r="r" b="b"/>
                <a:pathLst>
                  <a:path w="989" h="1326" extrusionOk="0">
                    <a:moveTo>
                      <a:pt x="284" y="1"/>
                    </a:moveTo>
                    <a:cubicBezTo>
                      <a:pt x="1" y="494"/>
                      <a:pt x="200" y="1083"/>
                      <a:pt x="715" y="1325"/>
                    </a:cubicBezTo>
                    <a:cubicBezTo>
                      <a:pt x="989" y="831"/>
                      <a:pt x="799" y="232"/>
                      <a:pt x="2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299" name="Google Shape;1299;p14"/>
              <p:cNvSpPr/>
              <p:nvPr/>
            </p:nvSpPr>
            <p:spPr>
              <a:xfrm>
                <a:off x="3548725" y="380275"/>
                <a:ext cx="26300" cy="38925"/>
              </a:xfrm>
              <a:custGeom>
                <a:avLst/>
                <a:gdLst/>
                <a:ahLst/>
                <a:cxnLst/>
                <a:rect l="l" t="t" r="r" b="b"/>
                <a:pathLst>
                  <a:path w="1052" h="1557" extrusionOk="0">
                    <a:moveTo>
                      <a:pt x="221" y="1"/>
                    </a:moveTo>
                    <a:lnTo>
                      <a:pt x="221" y="1"/>
                    </a:lnTo>
                    <a:cubicBezTo>
                      <a:pt x="1" y="589"/>
                      <a:pt x="274" y="1272"/>
                      <a:pt x="831" y="1556"/>
                    </a:cubicBezTo>
                    <a:cubicBezTo>
                      <a:pt x="1052" y="968"/>
                      <a:pt x="779" y="284"/>
                      <a:pt x="2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300" name="Google Shape;1300;p14"/>
              <p:cNvSpPr/>
              <p:nvPr/>
            </p:nvSpPr>
            <p:spPr>
              <a:xfrm>
                <a:off x="3531650" y="415500"/>
                <a:ext cx="26050" cy="32600"/>
              </a:xfrm>
              <a:custGeom>
                <a:avLst/>
                <a:gdLst/>
                <a:ahLst/>
                <a:cxnLst/>
                <a:rect l="l" t="t" r="r" b="b"/>
                <a:pathLst>
                  <a:path w="1042" h="1304" extrusionOk="0">
                    <a:moveTo>
                      <a:pt x="200" y="0"/>
                    </a:moveTo>
                    <a:lnTo>
                      <a:pt x="200" y="0"/>
                    </a:lnTo>
                    <a:cubicBezTo>
                      <a:pt x="0" y="547"/>
                      <a:pt x="295" y="1124"/>
                      <a:pt x="841" y="1303"/>
                    </a:cubicBezTo>
                    <a:cubicBezTo>
                      <a:pt x="1041" y="757"/>
                      <a:pt x="757" y="178"/>
                      <a:pt x="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301" name="Google Shape;1301;p14"/>
              <p:cNvSpPr/>
              <p:nvPr/>
            </p:nvSpPr>
            <p:spPr>
              <a:xfrm>
                <a:off x="3515350" y="444650"/>
                <a:ext cx="25775" cy="28675"/>
              </a:xfrm>
              <a:custGeom>
                <a:avLst/>
                <a:gdLst/>
                <a:ahLst/>
                <a:cxnLst/>
                <a:rect l="l" t="t" r="r" b="b"/>
                <a:pathLst>
                  <a:path w="1031" h="1147" extrusionOk="0">
                    <a:moveTo>
                      <a:pt x="127" y="0"/>
                    </a:moveTo>
                    <a:cubicBezTo>
                      <a:pt x="1" y="547"/>
                      <a:pt x="348" y="1062"/>
                      <a:pt x="904" y="1147"/>
                    </a:cubicBezTo>
                    <a:cubicBezTo>
                      <a:pt x="1031" y="600"/>
                      <a:pt x="684" y="85"/>
                      <a:pt x="1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302" name="Google Shape;1302;p14"/>
              <p:cNvSpPr/>
              <p:nvPr/>
            </p:nvSpPr>
            <p:spPr>
              <a:xfrm>
                <a:off x="3576575" y="396875"/>
                <a:ext cx="38650" cy="15975"/>
              </a:xfrm>
              <a:custGeom>
                <a:avLst/>
                <a:gdLst/>
                <a:ahLst/>
                <a:cxnLst/>
                <a:rect l="l" t="t" r="r" b="b"/>
                <a:pathLst>
                  <a:path w="1546" h="639" extrusionOk="0">
                    <a:moveTo>
                      <a:pt x="869" y="0"/>
                    </a:moveTo>
                    <a:cubicBezTo>
                      <a:pt x="546" y="0"/>
                      <a:pt x="226" y="141"/>
                      <a:pt x="1" y="409"/>
                    </a:cubicBezTo>
                    <a:cubicBezTo>
                      <a:pt x="209" y="564"/>
                      <a:pt x="447" y="638"/>
                      <a:pt x="682" y="638"/>
                    </a:cubicBezTo>
                    <a:cubicBezTo>
                      <a:pt x="1004" y="638"/>
                      <a:pt x="1321" y="497"/>
                      <a:pt x="1546" y="230"/>
                    </a:cubicBezTo>
                    <a:cubicBezTo>
                      <a:pt x="1342" y="75"/>
                      <a:pt x="1105" y="0"/>
                      <a:pt x="8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303" name="Google Shape;1303;p14"/>
              <p:cNvSpPr/>
              <p:nvPr/>
            </p:nvSpPr>
            <p:spPr>
              <a:xfrm>
                <a:off x="3562400" y="421750"/>
                <a:ext cx="36800" cy="15850"/>
              </a:xfrm>
              <a:custGeom>
                <a:avLst/>
                <a:gdLst/>
                <a:ahLst/>
                <a:cxnLst/>
                <a:rect l="l" t="t" r="r" b="b"/>
                <a:pathLst>
                  <a:path w="1472" h="634" extrusionOk="0">
                    <a:moveTo>
                      <a:pt x="814" y="1"/>
                    </a:moveTo>
                    <a:cubicBezTo>
                      <a:pt x="513" y="1"/>
                      <a:pt x="215" y="135"/>
                      <a:pt x="0" y="391"/>
                    </a:cubicBezTo>
                    <a:cubicBezTo>
                      <a:pt x="199" y="553"/>
                      <a:pt x="436" y="633"/>
                      <a:pt x="671" y="633"/>
                    </a:cubicBezTo>
                    <a:cubicBezTo>
                      <a:pt x="970" y="633"/>
                      <a:pt x="1266" y="503"/>
                      <a:pt x="1472" y="244"/>
                    </a:cubicBezTo>
                    <a:cubicBezTo>
                      <a:pt x="1276" y="80"/>
                      <a:pt x="1044" y="1"/>
                      <a:pt x="8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304" name="Google Shape;1304;p14"/>
              <p:cNvSpPr/>
              <p:nvPr/>
            </p:nvSpPr>
            <p:spPr>
              <a:xfrm>
                <a:off x="3543475" y="452775"/>
                <a:ext cx="42075" cy="16250"/>
              </a:xfrm>
              <a:custGeom>
                <a:avLst/>
                <a:gdLst/>
                <a:ahLst/>
                <a:cxnLst/>
                <a:rect l="l" t="t" r="r" b="b"/>
                <a:pathLst>
                  <a:path w="1683" h="650" extrusionOk="0">
                    <a:moveTo>
                      <a:pt x="989" y="1"/>
                    </a:moveTo>
                    <a:cubicBezTo>
                      <a:pt x="617" y="1"/>
                      <a:pt x="250" y="159"/>
                      <a:pt x="1" y="453"/>
                    </a:cubicBezTo>
                    <a:cubicBezTo>
                      <a:pt x="211" y="585"/>
                      <a:pt x="450" y="649"/>
                      <a:pt x="688" y="649"/>
                    </a:cubicBezTo>
                    <a:cubicBezTo>
                      <a:pt x="1058" y="649"/>
                      <a:pt x="1427" y="495"/>
                      <a:pt x="1682" y="201"/>
                    </a:cubicBezTo>
                    <a:cubicBezTo>
                      <a:pt x="1469" y="66"/>
                      <a:pt x="1228" y="1"/>
                      <a:pt x="9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305" name="Google Shape;1305;p14"/>
              <p:cNvSpPr/>
              <p:nvPr/>
            </p:nvSpPr>
            <p:spPr>
              <a:xfrm>
                <a:off x="3591025" y="346650"/>
                <a:ext cx="26300" cy="30500"/>
              </a:xfrm>
              <a:custGeom>
                <a:avLst/>
                <a:gdLst/>
                <a:ahLst/>
                <a:cxnLst/>
                <a:rect l="l" t="t" r="r" b="b"/>
                <a:pathLst>
                  <a:path w="1052" h="1220" extrusionOk="0">
                    <a:moveTo>
                      <a:pt x="916" y="0"/>
                    </a:moveTo>
                    <a:lnTo>
                      <a:pt x="916" y="0"/>
                    </a:lnTo>
                    <a:cubicBezTo>
                      <a:pt x="348" y="105"/>
                      <a:pt x="1" y="652"/>
                      <a:pt x="127" y="1220"/>
                    </a:cubicBezTo>
                    <a:cubicBezTo>
                      <a:pt x="694" y="1104"/>
                      <a:pt x="1052" y="568"/>
                      <a:pt x="9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306" name="Google Shape;1306;p14"/>
              <p:cNvSpPr/>
              <p:nvPr/>
            </p:nvSpPr>
            <p:spPr>
              <a:xfrm>
                <a:off x="3518400" y="374500"/>
                <a:ext cx="80050" cy="131650"/>
              </a:xfrm>
              <a:custGeom>
                <a:avLst/>
                <a:gdLst/>
                <a:ahLst/>
                <a:cxnLst/>
                <a:rect l="l" t="t" r="r" b="b"/>
                <a:pathLst>
                  <a:path w="3202" h="5266" extrusionOk="0">
                    <a:moveTo>
                      <a:pt x="3093" y="1"/>
                    </a:moveTo>
                    <a:cubicBezTo>
                      <a:pt x="3068" y="1"/>
                      <a:pt x="3041" y="13"/>
                      <a:pt x="3022" y="43"/>
                    </a:cubicBezTo>
                    <a:cubicBezTo>
                      <a:pt x="2160" y="1314"/>
                      <a:pt x="1392" y="2638"/>
                      <a:pt x="656" y="3984"/>
                    </a:cubicBezTo>
                    <a:cubicBezTo>
                      <a:pt x="446" y="4373"/>
                      <a:pt x="236" y="4751"/>
                      <a:pt x="37" y="5140"/>
                    </a:cubicBezTo>
                    <a:cubicBezTo>
                      <a:pt x="0" y="5205"/>
                      <a:pt x="59" y="5266"/>
                      <a:pt x="116" y="5266"/>
                    </a:cubicBezTo>
                    <a:cubicBezTo>
                      <a:pt x="142" y="5266"/>
                      <a:pt x="167" y="5253"/>
                      <a:pt x="184" y="5224"/>
                    </a:cubicBezTo>
                    <a:cubicBezTo>
                      <a:pt x="899" y="3857"/>
                      <a:pt x="1634" y="2512"/>
                      <a:pt x="2454" y="1220"/>
                    </a:cubicBezTo>
                    <a:cubicBezTo>
                      <a:pt x="2685" y="851"/>
                      <a:pt x="2917" y="484"/>
                      <a:pt x="3158" y="127"/>
                    </a:cubicBezTo>
                    <a:cubicBezTo>
                      <a:pt x="3201" y="61"/>
                      <a:pt x="3150" y="1"/>
                      <a:pt x="30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307" name="Google Shape;1307;p14"/>
              <p:cNvSpPr/>
              <p:nvPr/>
            </p:nvSpPr>
            <p:spPr>
              <a:xfrm>
                <a:off x="3547150" y="320625"/>
                <a:ext cx="16850" cy="16575"/>
              </a:xfrm>
              <a:custGeom>
                <a:avLst/>
                <a:gdLst/>
                <a:ahLst/>
                <a:cxnLst/>
                <a:rect l="l" t="t" r="r" b="b"/>
                <a:pathLst>
                  <a:path w="674" h="663" extrusionOk="0">
                    <a:moveTo>
                      <a:pt x="284" y="0"/>
                    </a:moveTo>
                    <a:cubicBezTo>
                      <a:pt x="211" y="0"/>
                      <a:pt x="137" y="42"/>
                      <a:pt x="95" y="116"/>
                    </a:cubicBezTo>
                    <a:cubicBezTo>
                      <a:pt x="85" y="148"/>
                      <a:pt x="64" y="190"/>
                      <a:pt x="53" y="222"/>
                    </a:cubicBezTo>
                    <a:cubicBezTo>
                      <a:pt x="1" y="337"/>
                      <a:pt x="53" y="495"/>
                      <a:pt x="127" y="558"/>
                    </a:cubicBezTo>
                    <a:cubicBezTo>
                      <a:pt x="148" y="568"/>
                      <a:pt x="169" y="589"/>
                      <a:pt x="179" y="600"/>
                    </a:cubicBezTo>
                    <a:cubicBezTo>
                      <a:pt x="242" y="631"/>
                      <a:pt x="305" y="663"/>
                      <a:pt x="379" y="663"/>
                    </a:cubicBezTo>
                    <a:cubicBezTo>
                      <a:pt x="389" y="663"/>
                      <a:pt x="410" y="652"/>
                      <a:pt x="431" y="652"/>
                    </a:cubicBezTo>
                    <a:cubicBezTo>
                      <a:pt x="505" y="642"/>
                      <a:pt x="568" y="610"/>
                      <a:pt x="610" y="537"/>
                    </a:cubicBezTo>
                    <a:cubicBezTo>
                      <a:pt x="663" y="453"/>
                      <a:pt x="673" y="379"/>
                      <a:pt x="673" y="295"/>
                    </a:cubicBezTo>
                    <a:cubicBezTo>
                      <a:pt x="673" y="222"/>
                      <a:pt x="652" y="169"/>
                      <a:pt x="610" y="126"/>
                    </a:cubicBezTo>
                    <a:cubicBezTo>
                      <a:pt x="526" y="53"/>
                      <a:pt x="431" y="0"/>
                      <a:pt x="3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308" name="Google Shape;1308;p14"/>
              <p:cNvSpPr/>
              <p:nvPr/>
            </p:nvSpPr>
            <p:spPr>
              <a:xfrm>
                <a:off x="3606550" y="448850"/>
                <a:ext cx="16825" cy="16325"/>
              </a:xfrm>
              <a:custGeom>
                <a:avLst/>
                <a:gdLst/>
                <a:ahLst/>
                <a:cxnLst/>
                <a:rect l="l" t="t" r="r" b="b"/>
                <a:pathLst>
                  <a:path w="673" h="653" extrusionOk="0">
                    <a:moveTo>
                      <a:pt x="284" y="1"/>
                    </a:moveTo>
                    <a:cubicBezTo>
                      <a:pt x="199" y="1"/>
                      <a:pt x="136" y="43"/>
                      <a:pt x="94" y="117"/>
                    </a:cubicBezTo>
                    <a:cubicBezTo>
                      <a:pt x="84" y="148"/>
                      <a:pt x="63" y="180"/>
                      <a:pt x="52" y="222"/>
                    </a:cubicBezTo>
                    <a:cubicBezTo>
                      <a:pt x="0" y="337"/>
                      <a:pt x="42" y="484"/>
                      <a:pt x="126" y="558"/>
                    </a:cubicBezTo>
                    <a:cubicBezTo>
                      <a:pt x="147" y="568"/>
                      <a:pt x="157" y="579"/>
                      <a:pt x="178" y="589"/>
                    </a:cubicBezTo>
                    <a:cubicBezTo>
                      <a:pt x="242" y="631"/>
                      <a:pt x="305" y="652"/>
                      <a:pt x="379" y="652"/>
                    </a:cubicBezTo>
                    <a:lnTo>
                      <a:pt x="431" y="652"/>
                    </a:lnTo>
                    <a:cubicBezTo>
                      <a:pt x="505" y="642"/>
                      <a:pt x="568" y="600"/>
                      <a:pt x="610" y="526"/>
                    </a:cubicBezTo>
                    <a:cubicBezTo>
                      <a:pt x="652" y="453"/>
                      <a:pt x="673" y="369"/>
                      <a:pt x="673" y="285"/>
                    </a:cubicBezTo>
                    <a:cubicBezTo>
                      <a:pt x="673" y="222"/>
                      <a:pt x="652" y="169"/>
                      <a:pt x="610" y="127"/>
                    </a:cubicBezTo>
                    <a:cubicBezTo>
                      <a:pt x="526" y="43"/>
                      <a:pt x="431" y="1"/>
                      <a:pt x="3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1309" name="Google Shape;1309;p14"/>
          <p:cNvGrpSpPr/>
          <p:nvPr/>
        </p:nvGrpSpPr>
        <p:grpSpPr>
          <a:xfrm rot="10351467">
            <a:off x="8868256" y="2383250"/>
            <a:ext cx="600739" cy="875545"/>
            <a:chOff x="3342329" y="-2014111"/>
            <a:chExt cx="392190" cy="382045"/>
          </a:xfrm>
        </p:grpSpPr>
        <p:sp>
          <p:nvSpPr>
            <p:cNvPr id="1310" name="Google Shape;1310;p14"/>
            <p:cNvSpPr/>
            <p:nvPr/>
          </p:nvSpPr>
          <p:spPr>
            <a:xfrm rot="-5400000">
              <a:off x="3347411" y="-2017656"/>
              <a:ext cx="382042" cy="389130"/>
            </a:xfrm>
            <a:custGeom>
              <a:avLst/>
              <a:gdLst/>
              <a:ahLst/>
              <a:cxnLst/>
              <a:rect l="l" t="t" r="r" b="b"/>
              <a:pathLst>
                <a:path w="5120" h="5215" extrusionOk="0">
                  <a:moveTo>
                    <a:pt x="1693" y="3817"/>
                  </a:moveTo>
                  <a:cubicBezTo>
                    <a:pt x="2029" y="3532"/>
                    <a:pt x="2344" y="3238"/>
                    <a:pt x="2660" y="2944"/>
                  </a:cubicBezTo>
                  <a:cubicBezTo>
                    <a:pt x="2323" y="3648"/>
                    <a:pt x="3259" y="4742"/>
                    <a:pt x="3259" y="4742"/>
                  </a:cubicBezTo>
                  <a:cubicBezTo>
                    <a:pt x="3259" y="4742"/>
                    <a:pt x="3753" y="2976"/>
                    <a:pt x="2975" y="2713"/>
                  </a:cubicBezTo>
                  <a:lnTo>
                    <a:pt x="2975" y="2660"/>
                  </a:lnTo>
                  <a:cubicBezTo>
                    <a:pt x="3259" y="2387"/>
                    <a:pt x="3542" y="2103"/>
                    <a:pt x="3827" y="1830"/>
                  </a:cubicBezTo>
                  <a:cubicBezTo>
                    <a:pt x="3701" y="2418"/>
                    <a:pt x="4089" y="3259"/>
                    <a:pt x="4530" y="3522"/>
                  </a:cubicBezTo>
                  <a:cubicBezTo>
                    <a:pt x="4941" y="2850"/>
                    <a:pt x="4551" y="2082"/>
                    <a:pt x="4079" y="1588"/>
                  </a:cubicBezTo>
                  <a:cubicBezTo>
                    <a:pt x="4436" y="1220"/>
                    <a:pt x="4783" y="863"/>
                    <a:pt x="5119" y="453"/>
                  </a:cubicBezTo>
                  <a:lnTo>
                    <a:pt x="4815" y="232"/>
                  </a:lnTo>
                  <a:cubicBezTo>
                    <a:pt x="4625" y="495"/>
                    <a:pt x="4425" y="748"/>
                    <a:pt x="4215" y="1000"/>
                  </a:cubicBezTo>
                  <a:cubicBezTo>
                    <a:pt x="3942" y="516"/>
                    <a:pt x="3101" y="1"/>
                    <a:pt x="2565" y="316"/>
                  </a:cubicBezTo>
                  <a:cubicBezTo>
                    <a:pt x="2744" y="748"/>
                    <a:pt x="3364" y="1399"/>
                    <a:pt x="3963" y="1283"/>
                  </a:cubicBezTo>
                  <a:cubicBezTo>
                    <a:pt x="3764" y="1525"/>
                    <a:pt x="3553" y="1757"/>
                    <a:pt x="3332" y="1988"/>
                  </a:cubicBezTo>
                  <a:cubicBezTo>
                    <a:pt x="2975" y="1462"/>
                    <a:pt x="2218" y="1073"/>
                    <a:pt x="1577" y="1388"/>
                  </a:cubicBezTo>
                  <a:cubicBezTo>
                    <a:pt x="1872" y="1925"/>
                    <a:pt x="2460" y="2355"/>
                    <a:pt x="3080" y="2271"/>
                  </a:cubicBezTo>
                  <a:cubicBezTo>
                    <a:pt x="2975" y="2376"/>
                    <a:pt x="2881" y="2481"/>
                    <a:pt x="2786" y="2586"/>
                  </a:cubicBezTo>
                  <a:cubicBezTo>
                    <a:pt x="2639" y="2724"/>
                    <a:pt x="2502" y="2871"/>
                    <a:pt x="2355" y="3018"/>
                  </a:cubicBezTo>
                  <a:lnTo>
                    <a:pt x="2323" y="3018"/>
                  </a:lnTo>
                  <a:cubicBezTo>
                    <a:pt x="1945" y="2439"/>
                    <a:pt x="957" y="2481"/>
                    <a:pt x="410" y="2681"/>
                  </a:cubicBezTo>
                  <a:cubicBezTo>
                    <a:pt x="663" y="3186"/>
                    <a:pt x="1535" y="3522"/>
                    <a:pt x="2113" y="3280"/>
                  </a:cubicBezTo>
                  <a:cubicBezTo>
                    <a:pt x="1956" y="3438"/>
                    <a:pt x="1798" y="3595"/>
                    <a:pt x="1630" y="3754"/>
                  </a:cubicBezTo>
                  <a:cubicBezTo>
                    <a:pt x="1220" y="3438"/>
                    <a:pt x="305" y="4153"/>
                    <a:pt x="1" y="5214"/>
                  </a:cubicBezTo>
                  <a:cubicBezTo>
                    <a:pt x="1524" y="4962"/>
                    <a:pt x="1977" y="4184"/>
                    <a:pt x="1693" y="3817"/>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1311" name="Google Shape;1311;p14"/>
            <p:cNvGrpSpPr/>
            <p:nvPr/>
          </p:nvGrpSpPr>
          <p:grpSpPr>
            <a:xfrm>
              <a:off x="3342329" y="-2014108"/>
              <a:ext cx="392190" cy="382042"/>
              <a:chOff x="4647350" y="309325"/>
              <a:chExt cx="131400" cy="128000"/>
            </a:xfrm>
          </p:grpSpPr>
          <p:sp>
            <p:nvSpPr>
              <p:cNvPr id="1312" name="Google Shape;1312;p14"/>
              <p:cNvSpPr/>
              <p:nvPr/>
            </p:nvSpPr>
            <p:spPr>
              <a:xfrm>
                <a:off x="4732500" y="387900"/>
                <a:ext cx="46250" cy="49425"/>
              </a:xfrm>
              <a:custGeom>
                <a:avLst/>
                <a:gdLst/>
                <a:ahLst/>
                <a:cxnLst/>
                <a:rect l="l" t="t" r="r" b="b"/>
                <a:pathLst>
                  <a:path w="1850" h="1977" extrusionOk="0">
                    <a:moveTo>
                      <a:pt x="1850" y="1976"/>
                    </a:moveTo>
                    <a:cubicBezTo>
                      <a:pt x="726" y="1661"/>
                      <a:pt x="0" y="663"/>
                      <a:pt x="442" y="284"/>
                    </a:cubicBezTo>
                    <a:cubicBezTo>
                      <a:pt x="799" y="0"/>
                      <a:pt x="1588" y="442"/>
                      <a:pt x="1850" y="197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313" name="Google Shape;1313;p14"/>
              <p:cNvSpPr/>
              <p:nvPr/>
            </p:nvSpPr>
            <p:spPr>
              <a:xfrm>
                <a:off x="4709125" y="377900"/>
                <a:ext cx="29975" cy="49175"/>
              </a:xfrm>
              <a:custGeom>
                <a:avLst/>
                <a:gdLst/>
                <a:ahLst/>
                <a:cxnLst/>
                <a:rect l="l" t="t" r="r" b="b"/>
                <a:pathLst>
                  <a:path w="1199" h="1967" extrusionOk="0">
                    <a:moveTo>
                      <a:pt x="662" y="1"/>
                    </a:moveTo>
                    <a:cubicBezTo>
                      <a:pt x="1198" y="526"/>
                      <a:pt x="841" y="1672"/>
                      <a:pt x="241" y="1967"/>
                    </a:cubicBezTo>
                    <a:cubicBezTo>
                      <a:pt x="31" y="1388"/>
                      <a:pt x="0" y="337"/>
                      <a:pt x="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314" name="Google Shape;1314;p14"/>
              <p:cNvSpPr/>
              <p:nvPr/>
            </p:nvSpPr>
            <p:spPr>
              <a:xfrm>
                <a:off x="4715425" y="342450"/>
                <a:ext cx="51250" cy="43625"/>
              </a:xfrm>
              <a:custGeom>
                <a:avLst/>
                <a:gdLst/>
                <a:ahLst/>
                <a:cxnLst/>
                <a:rect l="l" t="t" r="r" b="b"/>
                <a:pathLst>
                  <a:path w="2050" h="1745" extrusionOk="0">
                    <a:moveTo>
                      <a:pt x="0" y="914"/>
                    </a:moveTo>
                    <a:cubicBezTo>
                      <a:pt x="641" y="1745"/>
                      <a:pt x="2050" y="536"/>
                      <a:pt x="2050" y="536"/>
                    </a:cubicBezTo>
                    <a:cubicBezTo>
                      <a:pt x="2050" y="536"/>
                      <a:pt x="147" y="0"/>
                      <a:pt x="0" y="91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315" name="Google Shape;1315;p14"/>
              <p:cNvSpPr/>
              <p:nvPr/>
            </p:nvSpPr>
            <p:spPr>
              <a:xfrm>
                <a:off x="4674150" y="351375"/>
                <a:ext cx="37100" cy="46525"/>
              </a:xfrm>
              <a:custGeom>
                <a:avLst/>
                <a:gdLst/>
                <a:ahLst/>
                <a:cxnLst/>
                <a:rect l="l" t="t" r="r" b="b"/>
                <a:pathLst>
                  <a:path w="1484" h="1861" extrusionOk="0">
                    <a:moveTo>
                      <a:pt x="1115" y="1"/>
                    </a:moveTo>
                    <a:cubicBezTo>
                      <a:pt x="1483" y="746"/>
                      <a:pt x="979" y="1514"/>
                      <a:pt x="348" y="1861"/>
                    </a:cubicBezTo>
                    <a:cubicBezTo>
                      <a:pt x="1" y="1157"/>
                      <a:pt x="516" y="305"/>
                      <a:pt x="11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316" name="Google Shape;1316;p14"/>
              <p:cNvSpPr/>
              <p:nvPr/>
            </p:nvSpPr>
            <p:spPr>
              <a:xfrm>
                <a:off x="4685475" y="313275"/>
                <a:ext cx="50725" cy="35500"/>
              </a:xfrm>
              <a:custGeom>
                <a:avLst/>
                <a:gdLst/>
                <a:ahLst/>
                <a:cxnLst/>
                <a:rect l="l" t="t" r="r" b="b"/>
                <a:pathLst>
                  <a:path w="2029" h="1420" extrusionOk="0">
                    <a:moveTo>
                      <a:pt x="0" y="978"/>
                    </a:moveTo>
                    <a:cubicBezTo>
                      <a:pt x="547" y="1419"/>
                      <a:pt x="1713" y="967"/>
                      <a:pt x="2028" y="431"/>
                    </a:cubicBezTo>
                    <a:cubicBezTo>
                      <a:pt x="1314" y="0"/>
                      <a:pt x="494" y="463"/>
                      <a:pt x="0"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317" name="Google Shape;1317;p14"/>
              <p:cNvSpPr/>
              <p:nvPr/>
            </p:nvSpPr>
            <p:spPr>
              <a:xfrm>
                <a:off x="4647350" y="330075"/>
                <a:ext cx="41825" cy="43125"/>
              </a:xfrm>
              <a:custGeom>
                <a:avLst/>
                <a:gdLst/>
                <a:ahLst/>
                <a:cxnLst/>
                <a:rect l="l" t="t" r="r" b="b"/>
                <a:pathLst>
                  <a:path w="1673" h="1725" extrusionOk="0">
                    <a:moveTo>
                      <a:pt x="1178" y="1"/>
                    </a:moveTo>
                    <a:cubicBezTo>
                      <a:pt x="1672" y="684"/>
                      <a:pt x="863" y="1514"/>
                      <a:pt x="358" y="1725"/>
                    </a:cubicBezTo>
                    <a:cubicBezTo>
                      <a:pt x="1" y="1136"/>
                      <a:pt x="663" y="169"/>
                      <a:pt x="11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318" name="Google Shape;1318;p14"/>
              <p:cNvSpPr/>
              <p:nvPr/>
            </p:nvSpPr>
            <p:spPr>
              <a:xfrm>
                <a:off x="4653925" y="309325"/>
                <a:ext cx="113550" cy="114325"/>
              </a:xfrm>
              <a:custGeom>
                <a:avLst/>
                <a:gdLst/>
                <a:ahLst/>
                <a:cxnLst/>
                <a:rect l="l" t="t" r="r" b="b"/>
                <a:pathLst>
                  <a:path w="4542" h="4573" extrusionOk="0">
                    <a:moveTo>
                      <a:pt x="232" y="1"/>
                    </a:moveTo>
                    <a:lnTo>
                      <a:pt x="1" y="305"/>
                    </a:lnTo>
                    <a:cubicBezTo>
                      <a:pt x="831" y="915"/>
                      <a:pt x="1598" y="1630"/>
                      <a:pt x="2355" y="2334"/>
                    </a:cubicBezTo>
                    <a:cubicBezTo>
                      <a:pt x="3101" y="3059"/>
                      <a:pt x="3858" y="3785"/>
                      <a:pt x="4541" y="4573"/>
                    </a:cubicBezTo>
                    <a:cubicBezTo>
                      <a:pt x="3574" y="3332"/>
                      <a:pt x="2491" y="2197"/>
                      <a:pt x="1388" y="1083"/>
                    </a:cubicBezTo>
                    <a:cubicBezTo>
                      <a:pt x="1020" y="705"/>
                      <a:pt x="642" y="347"/>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319" name="Google Shape;1319;p14"/>
              <p:cNvSpPr/>
              <p:nvPr/>
            </p:nvSpPr>
            <p:spPr>
              <a:xfrm>
                <a:off x="4719350" y="377900"/>
                <a:ext cx="7900" cy="36300"/>
              </a:xfrm>
              <a:custGeom>
                <a:avLst/>
                <a:gdLst/>
                <a:ahLst/>
                <a:cxnLst/>
                <a:rect l="l" t="t" r="r" b="b"/>
                <a:pathLst>
                  <a:path w="316" h="1452" extrusionOk="0">
                    <a:moveTo>
                      <a:pt x="180" y="1"/>
                    </a:moveTo>
                    <a:cubicBezTo>
                      <a:pt x="75" y="484"/>
                      <a:pt x="12" y="968"/>
                      <a:pt x="1" y="1451"/>
                    </a:cubicBezTo>
                    <a:cubicBezTo>
                      <a:pt x="64" y="979"/>
                      <a:pt x="169" y="505"/>
                      <a:pt x="316" y="43"/>
                    </a:cubicBezTo>
                    <a:lnTo>
                      <a:pt x="1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320" name="Google Shape;1320;p14"/>
              <p:cNvSpPr/>
              <p:nvPr/>
            </p:nvSpPr>
            <p:spPr>
              <a:xfrm>
                <a:off x="4685725" y="352950"/>
                <a:ext cx="16825" cy="33650"/>
              </a:xfrm>
              <a:custGeom>
                <a:avLst/>
                <a:gdLst/>
                <a:ahLst/>
                <a:cxnLst/>
                <a:rect l="l" t="t" r="r" b="b"/>
                <a:pathLst>
                  <a:path w="673" h="1346" extrusionOk="0">
                    <a:moveTo>
                      <a:pt x="526" y="1"/>
                    </a:moveTo>
                    <a:cubicBezTo>
                      <a:pt x="505" y="106"/>
                      <a:pt x="463" y="221"/>
                      <a:pt x="421" y="326"/>
                    </a:cubicBezTo>
                    <a:cubicBezTo>
                      <a:pt x="273" y="673"/>
                      <a:pt x="116" y="999"/>
                      <a:pt x="0" y="1346"/>
                    </a:cubicBezTo>
                    <a:cubicBezTo>
                      <a:pt x="147" y="1020"/>
                      <a:pt x="337" y="704"/>
                      <a:pt x="516" y="379"/>
                    </a:cubicBezTo>
                    <a:cubicBezTo>
                      <a:pt x="579" y="274"/>
                      <a:pt x="642" y="158"/>
                      <a:pt x="673" y="32"/>
                    </a:cubicBezTo>
                    <a:lnTo>
                      <a:pt x="52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321" name="Google Shape;1321;p14"/>
              <p:cNvSpPr/>
              <p:nvPr/>
            </p:nvSpPr>
            <p:spPr>
              <a:xfrm>
                <a:off x="4661825" y="330875"/>
                <a:ext cx="17075" cy="33675"/>
              </a:xfrm>
              <a:custGeom>
                <a:avLst/>
                <a:gdLst/>
                <a:ahLst/>
                <a:cxnLst/>
                <a:rect l="l" t="t" r="r" b="b"/>
                <a:pathLst>
                  <a:path w="683" h="1347" extrusionOk="0">
                    <a:moveTo>
                      <a:pt x="547" y="1"/>
                    </a:moveTo>
                    <a:cubicBezTo>
                      <a:pt x="452" y="473"/>
                      <a:pt x="94" y="873"/>
                      <a:pt x="0" y="1346"/>
                    </a:cubicBezTo>
                    <a:cubicBezTo>
                      <a:pt x="147" y="863"/>
                      <a:pt x="547" y="526"/>
                      <a:pt x="683" y="32"/>
                    </a:cubicBezTo>
                    <a:lnTo>
                      <a:pt x="5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322" name="Google Shape;1322;p14"/>
              <p:cNvSpPr/>
              <p:nvPr/>
            </p:nvSpPr>
            <p:spPr>
              <a:xfrm>
                <a:off x="4687825" y="326400"/>
                <a:ext cx="41275" cy="13450"/>
              </a:xfrm>
              <a:custGeom>
                <a:avLst/>
                <a:gdLst/>
                <a:ahLst/>
                <a:cxnLst/>
                <a:rect l="l" t="t" r="r" b="b"/>
                <a:pathLst>
                  <a:path w="1651" h="538" extrusionOk="0">
                    <a:moveTo>
                      <a:pt x="1651" y="1"/>
                    </a:moveTo>
                    <a:lnTo>
                      <a:pt x="1651" y="1"/>
                    </a:lnTo>
                    <a:cubicBezTo>
                      <a:pt x="1104" y="117"/>
                      <a:pt x="568" y="390"/>
                      <a:pt x="0" y="390"/>
                    </a:cubicBezTo>
                    <a:lnTo>
                      <a:pt x="11" y="537"/>
                    </a:lnTo>
                    <a:cubicBezTo>
                      <a:pt x="600" y="484"/>
                      <a:pt x="1093" y="169"/>
                      <a:pt x="16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323" name="Google Shape;1323;p14"/>
              <p:cNvSpPr/>
              <p:nvPr/>
            </p:nvSpPr>
            <p:spPr>
              <a:xfrm>
                <a:off x="4713850" y="359250"/>
                <a:ext cx="42325" cy="7400"/>
              </a:xfrm>
              <a:custGeom>
                <a:avLst/>
                <a:gdLst/>
                <a:ahLst/>
                <a:cxnLst/>
                <a:rect l="l" t="t" r="r" b="b"/>
                <a:pathLst>
                  <a:path w="1693" h="296" extrusionOk="0">
                    <a:moveTo>
                      <a:pt x="1692" y="1"/>
                    </a:moveTo>
                    <a:cubicBezTo>
                      <a:pt x="1306" y="68"/>
                      <a:pt x="929" y="172"/>
                      <a:pt x="535" y="172"/>
                    </a:cubicBezTo>
                    <a:cubicBezTo>
                      <a:pt x="501" y="172"/>
                      <a:pt x="466" y="171"/>
                      <a:pt x="431" y="169"/>
                    </a:cubicBezTo>
                    <a:lnTo>
                      <a:pt x="0" y="148"/>
                    </a:lnTo>
                    <a:lnTo>
                      <a:pt x="0" y="148"/>
                    </a:lnTo>
                    <a:lnTo>
                      <a:pt x="10" y="295"/>
                    </a:lnTo>
                    <a:lnTo>
                      <a:pt x="431" y="274"/>
                    </a:lnTo>
                    <a:cubicBezTo>
                      <a:pt x="862" y="263"/>
                      <a:pt x="1283" y="106"/>
                      <a:pt x="16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1324" name="Google Shape;1324;p14"/>
          <p:cNvGrpSpPr/>
          <p:nvPr/>
        </p:nvGrpSpPr>
        <p:grpSpPr>
          <a:xfrm>
            <a:off x="3190714" y="6948397"/>
            <a:ext cx="1010756" cy="1154766"/>
            <a:chOff x="2577983" y="-694619"/>
            <a:chExt cx="544409" cy="415769"/>
          </a:xfrm>
        </p:grpSpPr>
        <p:sp>
          <p:nvSpPr>
            <p:cNvPr id="1325" name="Google Shape;1325;p14"/>
            <p:cNvSpPr/>
            <p:nvPr/>
          </p:nvSpPr>
          <p:spPr>
            <a:xfrm rot="-5400000">
              <a:off x="2642303" y="-758939"/>
              <a:ext cx="415769" cy="544409"/>
            </a:xfrm>
            <a:custGeom>
              <a:avLst/>
              <a:gdLst/>
              <a:ahLst/>
              <a:cxnLst/>
              <a:rect l="l" t="t" r="r" b="b"/>
              <a:pathLst>
                <a:path w="5572" h="7296" extrusionOk="0">
                  <a:moveTo>
                    <a:pt x="4257" y="7295"/>
                  </a:moveTo>
                  <a:cubicBezTo>
                    <a:pt x="4320" y="7001"/>
                    <a:pt x="4331" y="6749"/>
                    <a:pt x="4331" y="6454"/>
                  </a:cubicBezTo>
                  <a:cubicBezTo>
                    <a:pt x="4320" y="6223"/>
                    <a:pt x="4310" y="6002"/>
                    <a:pt x="4236" y="5782"/>
                  </a:cubicBezTo>
                  <a:cubicBezTo>
                    <a:pt x="4289" y="5855"/>
                    <a:pt x="4331" y="5918"/>
                    <a:pt x="4373" y="5981"/>
                  </a:cubicBezTo>
                  <a:cubicBezTo>
                    <a:pt x="4383" y="5992"/>
                    <a:pt x="4383" y="6002"/>
                    <a:pt x="4394" y="6013"/>
                  </a:cubicBezTo>
                  <a:cubicBezTo>
                    <a:pt x="4383" y="6170"/>
                    <a:pt x="4467" y="6338"/>
                    <a:pt x="4530" y="6475"/>
                  </a:cubicBezTo>
                  <a:cubicBezTo>
                    <a:pt x="4667" y="6759"/>
                    <a:pt x="4835" y="6990"/>
                    <a:pt x="5098" y="7169"/>
                  </a:cubicBezTo>
                  <a:cubicBezTo>
                    <a:pt x="5140" y="6875"/>
                    <a:pt x="5014" y="6602"/>
                    <a:pt x="4877" y="6370"/>
                  </a:cubicBezTo>
                  <a:cubicBezTo>
                    <a:pt x="4761" y="6212"/>
                    <a:pt x="4635" y="6118"/>
                    <a:pt x="4499" y="5992"/>
                  </a:cubicBezTo>
                  <a:cubicBezTo>
                    <a:pt x="4509" y="5971"/>
                    <a:pt x="4520" y="5939"/>
                    <a:pt x="4499" y="5908"/>
                  </a:cubicBezTo>
                  <a:cubicBezTo>
                    <a:pt x="4394" y="5750"/>
                    <a:pt x="4289" y="5582"/>
                    <a:pt x="4184" y="5413"/>
                  </a:cubicBezTo>
                  <a:cubicBezTo>
                    <a:pt x="4352" y="5572"/>
                    <a:pt x="4530" y="5687"/>
                    <a:pt x="4730" y="5792"/>
                  </a:cubicBezTo>
                  <a:cubicBezTo>
                    <a:pt x="5004" y="5939"/>
                    <a:pt x="5266" y="6055"/>
                    <a:pt x="5571" y="6086"/>
                  </a:cubicBezTo>
                  <a:cubicBezTo>
                    <a:pt x="5266" y="5603"/>
                    <a:pt x="4667" y="5256"/>
                    <a:pt x="4089" y="5256"/>
                  </a:cubicBezTo>
                  <a:cubicBezTo>
                    <a:pt x="3942" y="5025"/>
                    <a:pt x="3805" y="4794"/>
                    <a:pt x="3658" y="4563"/>
                  </a:cubicBezTo>
                  <a:cubicBezTo>
                    <a:pt x="3921" y="4731"/>
                    <a:pt x="4194" y="4825"/>
                    <a:pt x="4478" y="4920"/>
                  </a:cubicBezTo>
                  <a:cubicBezTo>
                    <a:pt x="4782" y="5004"/>
                    <a:pt x="5088" y="5067"/>
                    <a:pt x="5413" y="5046"/>
                  </a:cubicBezTo>
                  <a:cubicBezTo>
                    <a:pt x="4972" y="4615"/>
                    <a:pt x="4257" y="4394"/>
                    <a:pt x="3647" y="4531"/>
                  </a:cubicBezTo>
                  <a:cubicBezTo>
                    <a:pt x="3500" y="4299"/>
                    <a:pt x="3364" y="4068"/>
                    <a:pt x="3217" y="3837"/>
                  </a:cubicBezTo>
                  <a:cubicBezTo>
                    <a:pt x="3794" y="4152"/>
                    <a:pt x="4572" y="4194"/>
                    <a:pt x="5214" y="4058"/>
                  </a:cubicBezTo>
                  <a:cubicBezTo>
                    <a:pt x="4635" y="3722"/>
                    <a:pt x="3837" y="3669"/>
                    <a:pt x="3196" y="3806"/>
                  </a:cubicBezTo>
                  <a:cubicBezTo>
                    <a:pt x="3101" y="3648"/>
                    <a:pt x="2996" y="3490"/>
                    <a:pt x="2901" y="3343"/>
                  </a:cubicBezTo>
                  <a:cubicBezTo>
                    <a:pt x="2849" y="3269"/>
                    <a:pt x="2796" y="3196"/>
                    <a:pt x="2743" y="3133"/>
                  </a:cubicBezTo>
                  <a:cubicBezTo>
                    <a:pt x="3101" y="3238"/>
                    <a:pt x="3458" y="3290"/>
                    <a:pt x="3815" y="3311"/>
                  </a:cubicBezTo>
                  <a:cubicBezTo>
                    <a:pt x="4226" y="3332"/>
                    <a:pt x="4625" y="3322"/>
                    <a:pt x="5025" y="3217"/>
                  </a:cubicBezTo>
                  <a:cubicBezTo>
                    <a:pt x="4331" y="2933"/>
                    <a:pt x="3427" y="2849"/>
                    <a:pt x="2701" y="3070"/>
                  </a:cubicBezTo>
                  <a:cubicBezTo>
                    <a:pt x="2502" y="2797"/>
                    <a:pt x="2281" y="2534"/>
                    <a:pt x="2050" y="2271"/>
                  </a:cubicBezTo>
                  <a:cubicBezTo>
                    <a:pt x="2491" y="2386"/>
                    <a:pt x="2933" y="2439"/>
                    <a:pt x="3385" y="2470"/>
                  </a:cubicBezTo>
                  <a:cubicBezTo>
                    <a:pt x="3879" y="2491"/>
                    <a:pt x="4373" y="2491"/>
                    <a:pt x="4867" y="2355"/>
                  </a:cubicBezTo>
                  <a:cubicBezTo>
                    <a:pt x="4383" y="2208"/>
                    <a:pt x="3900" y="2145"/>
                    <a:pt x="3406" y="2113"/>
                  </a:cubicBezTo>
                  <a:cubicBezTo>
                    <a:pt x="2944" y="2092"/>
                    <a:pt x="2460" y="2103"/>
                    <a:pt x="2008" y="2218"/>
                  </a:cubicBezTo>
                  <a:cubicBezTo>
                    <a:pt x="1839" y="2040"/>
                    <a:pt x="1671" y="1851"/>
                    <a:pt x="1493" y="1672"/>
                  </a:cubicBezTo>
                  <a:cubicBezTo>
                    <a:pt x="1934" y="1788"/>
                    <a:pt x="2397" y="1714"/>
                    <a:pt x="2827" y="1672"/>
                  </a:cubicBezTo>
                  <a:cubicBezTo>
                    <a:pt x="3301" y="1620"/>
                    <a:pt x="3763" y="1609"/>
                    <a:pt x="4215" y="1451"/>
                  </a:cubicBezTo>
                  <a:cubicBezTo>
                    <a:pt x="3752" y="1325"/>
                    <a:pt x="3269" y="1272"/>
                    <a:pt x="2785" y="1314"/>
                  </a:cubicBezTo>
                  <a:cubicBezTo>
                    <a:pt x="2323" y="1377"/>
                    <a:pt x="1903" y="1503"/>
                    <a:pt x="1461" y="1630"/>
                  </a:cubicBezTo>
                  <a:cubicBezTo>
                    <a:pt x="1346" y="1503"/>
                    <a:pt x="1230" y="1388"/>
                    <a:pt x="1115" y="1262"/>
                  </a:cubicBezTo>
                  <a:cubicBezTo>
                    <a:pt x="778" y="894"/>
                    <a:pt x="452" y="505"/>
                    <a:pt x="179" y="85"/>
                  </a:cubicBezTo>
                  <a:cubicBezTo>
                    <a:pt x="127" y="1"/>
                    <a:pt x="1" y="74"/>
                    <a:pt x="53" y="158"/>
                  </a:cubicBezTo>
                  <a:cubicBezTo>
                    <a:pt x="337" y="600"/>
                    <a:pt x="673" y="1010"/>
                    <a:pt x="1031" y="1398"/>
                  </a:cubicBezTo>
                  <a:cubicBezTo>
                    <a:pt x="463" y="1840"/>
                    <a:pt x="169" y="2786"/>
                    <a:pt x="347" y="3490"/>
                  </a:cubicBezTo>
                  <a:cubicBezTo>
                    <a:pt x="662" y="2807"/>
                    <a:pt x="872" y="2134"/>
                    <a:pt x="1052" y="1409"/>
                  </a:cubicBezTo>
                  <a:cubicBezTo>
                    <a:pt x="1209" y="1588"/>
                    <a:pt x="1377" y="1756"/>
                    <a:pt x="1535" y="1935"/>
                  </a:cubicBezTo>
                  <a:cubicBezTo>
                    <a:pt x="1419" y="2050"/>
                    <a:pt x="1335" y="2208"/>
                    <a:pt x="1272" y="2355"/>
                  </a:cubicBezTo>
                  <a:cubicBezTo>
                    <a:pt x="1125" y="2702"/>
                    <a:pt x="1052" y="3070"/>
                    <a:pt x="1020" y="3437"/>
                  </a:cubicBezTo>
                  <a:cubicBezTo>
                    <a:pt x="1010" y="3627"/>
                    <a:pt x="1010" y="3816"/>
                    <a:pt x="1041" y="4016"/>
                  </a:cubicBezTo>
                  <a:cubicBezTo>
                    <a:pt x="1251" y="3690"/>
                    <a:pt x="1356" y="3332"/>
                    <a:pt x="1451" y="2965"/>
                  </a:cubicBezTo>
                  <a:cubicBezTo>
                    <a:pt x="1524" y="2629"/>
                    <a:pt x="1556" y="2323"/>
                    <a:pt x="1587" y="1987"/>
                  </a:cubicBezTo>
                  <a:cubicBezTo>
                    <a:pt x="1661" y="2061"/>
                    <a:pt x="1724" y="2134"/>
                    <a:pt x="1787" y="2208"/>
                  </a:cubicBezTo>
                  <a:cubicBezTo>
                    <a:pt x="1956" y="2376"/>
                    <a:pt x="2113" y="2555"/>
                    <a:pt x="2271" y="2744"/>
                  </a:cubicBezTo>
                  <a:cubicBezTo>
                    <a:pt x="1913" y="2986"/>
                    <a:pt x="1766" y="3427"/>
                    <a:pt x="1650" y="3816"/>
                  </a:cubicBezTo>
                  <a:cubicBezTo>
                    <a:pt x="1556" y="4110"/>
                    <a:pt x="1545" y="4415"/>
                    <a:pt x="1587" y="4720"/>
                  </a:cubicBezTo>
                  <a:cubicBezTo>
                    <a:pt x="1703" y="4563"/>
                    <a:pt x="1776" y="4394"/>
                    <a:pt x="1850" y="4236"/>
                  </a:cubicBezTo>
                  <a:lnTo>
                    <a:pt x="1945" y="3995"/>
                  </a:lnTo>
                  <a:cubicBezTo>
                    <a:pt x="2124" y="3596"/>
                    <a:pt x="2176" y="3196"/>
                    <a:pt x="2292" y="2776"/>
                  </a:cubicBezTo>
                  <a:cubicBezTo>
                    <a:pt x="2428" y="2933"/>
                    <a:pt x="2554" y="3101"/>
                    <a:pt x="2670" y="3269"/>
                  </a:cubicBezTo>
                  <a:cubicBezTo>
                    <a:pt x="2722" y="3353"/>
                    <a:pt x="2775" y="3427"/>
                    <a:pt x="2827" y="3511"/>
                  </a:cubicBezTo>
                  <a:cubicBezTo>
                    <a:pt x="2344" y="3942"/>
                    <a:pt x="2092" y="4731"/>
                    <a:pt x="2260" y="5350"/>
                  </a:cubicBezTo>
                  <a:cubicBezTo>
                    <a:pt x="2439" y="5056"/>
                    <a:pt x="2544" y="4752"/>
                    <a:pt x="2649" y="4436"/>
                  </a:cubicBezTo>
                  <a:cubicBezTo>
                    <a:pt x="2743" y="4152"/>
                    <a:pt x="2827" y="3869"/>
                    <a:pt x="2870" y="3564"/>
                  </a:cubicBezTo>
                  <a:cubicBezTo>
                    <a:pt x="3007" y="3774"/>
                    <a:pt x="3143" y="3995"/>
                    <a:pt x="3269" y="4205"/>
                  </a:cubicBezTo>
                  <a:cubicBezTo>
                    <a:pt x="2764" y="4657"/>
                    <a:pt x="2649" y="5572"/>
                    <a:pt x="2901" y="6181"/>
                  </a:cubicBezTo>
                  <a:cubicBezTo>
                    <a:pt x="3133" y="5551"/>
                    <a:pt x="3206" y="4920"/>
                    <a:pt x="3311" y="4268"/>
                  </a:cubicBezTo>
                  <a:cubicBezTo>
                    <a:pt x="3364" y="4362"/>
                    <a:pt x="3427" y="4446"/>
                    <a:pt x="3479" y="4541"/>
                  </a:cubicBezTo>
                  <a:cubicBezTo>
                    <a:pt x="3574" y="4689"/>
                    <a:pt x="3658" y="4846"/>
                    <a:pt x="3752" y="4993"/>
                  </a:cubicBezTo>
                  <a:cubicBezTo>
                    <a:pt x="3248" y="5477"/>
                    <a:pt x="3217" y="6349"/>
                    <a:pt x="3469" y="6969"/>
                  </a:cubicBezTo>
                  <a:cubicBezTo>
                    <a:pt x="3605" y="6644"/>
                    <a:pt x="3637" y="6307"/>
                    <a:pt x="3689" y="5960"/>
                  </a:cubicBezTo>
                  <a:cubicBezTo>
                    <a:pt x="3710" y="5687"/>
                    <a:pt x="3752" y="5340"/>
                    <a:pt x="3784" y="5046"/>
                  </a:cubicBezTo>
                  <a:cubicBezTo>
                    <a:pt x="3911" y="5245"/>
                    <a:pt x="4026" y="5445"/>
                    <a:pt x="4152" y="5645"/>
                  </a:cubicBezTo>
                  <a:cubicBezTo>
                    <a:pt x="3900" y="6149"/>
                    <a:pt x="3879" y="6854"/>
                    <a:pt x="4257" y="7295"/>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1326" name="Google Shape;1326;p14"/>
            <p:cNvGrpSpPr/>
            <p:nvPr/>
          </p:nvGrpSpPr>
          <p:grpSpPr>
            <a:xfrm>
              <a:off x="2578498" y="-693137"/>
              <a:ext cx="543365" cy="412784"/>
              <a:chOff x="4332375" y="623325"/>
              <a:chExt cx="182050" cy="138300"/>
            </a:xfrm>
          </p:grpSpPr>
          <p:sp>
            <p:nvSpPr>
              <p:cNvPr id="1327" name="Google Shape;1327;p14"/>
              <p:cNvSpPr/>
              <p:nvPr/>
            </p:nvSpPr>
            <p:spPr>
              <a:xfrm>
                <a:off x="4332375" y="649825"/>
                <a:ext cx="151000" cy="111800"/>
              </a:xfrm>
              <a:custGeom>
                <a:avLst/>
                <a:gdLst/>
                <a:ahLst/>
                <a:cxnLst/>
                <a:rect l="l" t="t" r="r" b="b"/>
                <a:pathLst>
                  <a:path w="6040" h="4472" extrusionOk="0">
                    <a:moveTo>
                      <a:pt x="5941" y="0"/>
                    </a:moveTo>
                    <a:cubicBezTo>
                      <a:pt x="5929" y="0"/>
                      <a:pt x="5917" y="4"/>
                      <a:pt x="5905" y="13"/>
                    </a:cubicBezTo>
                    <a:cubicBezTo>
                      <a:pt x="5053" y="559"/>
                      <a:pt x="4170" y="1054"/>
                      <a:pt x="3329" y="1621"/>
                    </a:cubicBezTo>
                    <a:cubicBezTo>
                      <a:pt x="2572" y="2126"/>
                      <a:pt x="1932" y="2778"/>
                      <a:pt x="1259" y="3397"/>
                    </a:cubicBezTo>
                    <a:cubicBezTo>
                      <a:pt x="881" y="3734"/>
                      <a:pt x="502" y="4060"/>
                      <a:pt x="71" y="4333"/>
                    </a:cubicBezTo>
                    <a:cubicBezTo>
                      <a:pt x="1" y="4377"/>
                      <a:pt x="41" y="4472"/>
                      <a:pt x="105" y="4472"/>
                    </a:cubicBezTo>
                    <a:cubicBezTo>
                      <a:pt x="117" y="4472"/>
                      <a:pt x="131" y="4468"/>
                      <a:pt x="145" y="4459"/>
                    </a:cubicBezTo>
                    <a:cubicBezTo>
                      <a:pt x="902" y="3986"/>
                      <a:pt x="1532" y="3324"/>
                      <a:pt x="2194" y="2725"/>
                    </a:cubicBezTo>
                    <a:cubicBezTo>
                      <a:pt x="2530" y="2409"/>
                      <a:pt x="2878" y="2105"/>
                      <a:pt x="3256" y="1842"/>
                    </a:cubicBezTo>
                    <a:cubicBezTo>
                      <a:pt x="3676" y="1558"/>
                      <a:pt x="4097" y="1295"/>
                      <a:pt x="4527" y="1033"/>
                    </a:cubicBezTo>
                    <a:cubicBezTo>
                      <a:pt x="5011" y="738"/>
                      <a:pt x="5494" y="454"/>
                      <a:pt x="5978" y="139"/>
                    </a:cubicBezTo>
                    <a:cubicBezTo>
                      <a:pt x="6040" y="95"/>
                      <a:pt x="5998" y="0"/>
                      <a:pt x="59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328" name="Google Shape;1328;p14"/>
              <p:cNvSpPr/>
              <p:nvPr/>
            </p:nvSpPr>
            <p:spPr>
              <a:xfrm>
                <a:off x="4479975" y="634950"/>
                <a:ext cx="31300" cy="17825"/>
              </a:xfrm>
              <a:custGeom>
                <a:avLst/>
                <a:gdLst/>
                <a:ahLst/>
                <a:cxnLst/>
                <a:rect l="l" t="t" r="r" b="b"/>
                <a:pathLst>
                  <a:path w="1252" h="713" extrusionOk="0">
                    <a:moveTo>
                      <a:pt x="1135" y="1"/>
                    </a:moveTo>
                    <a:cubicBezTo>
                      <a:pt x="887" y="1"/>
                      <a:pt x="662" y="111"/>
                      <a:pt x="452" y="229"/>
                    </a:cubicBezTo>
                    <a:cubicBezTo>
                      <a:pt x="263" y="366"/>
                      <a:pt x="169" y="524"/>
                      <a:pt x="1" y="692"/>
                    </a:cubicBezTo>
                    <a:cubicBezTo>
                      <a:pt x="44" y="706"/>
                      <a:pt x="88" y="712"/>
                      <a:pt x="133" y="712"/>
                    </a:cubicBezTo>
                    <a:cubicBezTo>
                      <a:pt x="283" y="712"/>
                      <a:pt x="436" y="642"/>
                      <a:pt x="557" y="577"/>
                    </a:cubicBezTo>
                    <a:cubicBezTo>
                      <a:pt x="842" y="440"/>
                      <a:pt x="1073" y="271"/>
                      <a:pt x="1251" y="9"/>
                    </a:cubicBezTo>
                    <a:cubicBezTo>
                      <a:pt x="1212" y="4"/>
                      <a:pt x="1173" y="1"/>
                      <a:pt x="11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329" name="Google Shape;1329;p14"/>
              <p:cNvSpPr/>
              <p:nvPr/>
            </p:nvSpPr>
            <p:spPr>
              <a:xfrm>
                <a:off x="4462900" y="623325"/>
                <a:ext cx="21300" cy="38675"/>
              </a:xfrm>
              <a:custGeom>
                <a:avLst/>
                <a:gdLst/>
                <a:ahLst/>
                <a:cxnLst/>
                <a:rect l="l" t="t" r="r" b="b"/>
                <a:pathLst>
                  <a:path w="852" h="1547" extrusionOk="0">
                    <a:moveTo>
                      <a:pt x="852" y="1"/>
                    </a:moveTo>
                    <a:lnTo>
                      <a:pt x="852" y="1"/>
                    </a:lnTo>
                    <a:cubicBezTo>
                      <a:pt x="358" y="316"/>
                      <a:pt x="0" y="947"/>
                      <a:pt x="21" y="1546"/>
                    </a:cubicBezTo>
                    <a:cubicBezTo>
                      <a:pt x="263" y="1336"/>
                      <a:pt x="410" y="1105"/>
                      <a:pt x="558" y="842"/>
                    </a:cubicBezTo>
                    <a:cubicBezTo>
                      <a:pt x="705" y="568"/>
                      <a:pt x="820" y="306"/>
                      <a:pt x="8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330" name="Google Shape;1330;p14"/>
              <p:cNvSpPr/>
              <p:nvPr/>
            </p:nvSpPr>
            <p:spPr>
              <a:xfrm>
                <a:off x="4441625" y="627275"/>
                <a:ext cx="17075" cy="44700"/>
              </a:xfrm>
              <a:custGeom>
                <a:avLst/>
                <a:gdLst/>
                <a:ahLst/>
                <a:cxnLst/>
                <a:rect l="l" t="t" r="r" b="b"/>
                <a:pathLst>
                  <a:path w="683" h="1788" extrusionOk="0">
                    <a:moveTo>
                      <a:pt x="662" y="1"/>
                    </a:moveTo>
                    <a:cubicBezTo>
                      <a:pt x="231" y="452"/>
                      <a:pt x="0" y="1178"/>
                      <a:pt x="147" y="1788"/>
                    </a:cubicBezTo>
                    <a:cubicBezTo>
                      <a:pt x="337" y="1524"/>
                      <a:pt x="442" y="1241"/>
                      <a:pt x="536" y="936"/>
                    </a:cubicBezTo>
                    <a:cubicBezTo>
                      <a:pt x="620" y="631"/>
                      <a:pt x="683" y="326"/>
                      <a:pt x="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331" name="Google Shape;1331;p14"/>
              <p:cNvSpPr/>
              <p:nvPr/>
            </p:nvSpPr>
            <p:spPr>
              <a:xfrm>
                <a:off x="4423750" y="632550"/>
                <a:ext cx="13150" cy="51000"/>
              </a:xfrm>
              <a:custGeom>
                <a:avLst/>
                <a:gdLst/>
                <a:ahLst/>
                <a:cxnLst/>
                <a:rect l="l" t="t" r="r" b="b"/>
                <a:pathLst>
                  <a:path w="526" h="2040" extrusionOk="0">
                    <a:moveTo>
                      <a:pt x="389" y="0"/>
                    </a:moveTo>
                    <a:lnTo>
                      <a:pt x="389" y="0"/>
                    </a:lnTo>
                    <a:cubicBezTo>
                      <a:pt x="53" y="578"/>
                      <a:pt x="0" y="1387"/>
                      <a:pt x="137" y="2039"/>
                    </a:cubicBezTo>
                    <a:cubicBezTo>
                      <a:pt x="484" y="1450"/>
                      <a:pt x="526" y="641"/>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332" name="Google Shape;1332;p14"/>
              <p:cNvSpPr/>
              <p:nvPr/>
            </p:nvSpPr>
            <p:spPr>
              <a:xfrm>
                <a:off x="4403250" y="637000"/>
                <a:ext cx="12125" cy="59675"/>
              </a:xfrm>
              <a:custGeom>
                <a:avLst/>
                <a:gdLst/>
                <a:ahLst/>
                <a:cxnLst/>
                <a:rect l="l" t="t" r="r" b="b"/>
                <a:pathLst>
                  <a:path w="485" h="2387" extrusionOk="0">
                    <a:moveTo>
                      <a:pt x="368" y="0"/>
                    </a:moveTo>
                    <a:cubicBezTo>
                      <a:pt x="74" y="715"/>
                      <a:pt x="1" y="1651"/>
                      <a:pt x="242" y="2387"/>
                    </a:cubicBezTo>
                    <a:cubicBezTo>
                      <a:pt x="389" y="1997"/>
                      <a:pt x="442" y="1609"/>
                      <a:pt x="463" y="1209"/>
                    </a:cubicBezTo>
                    <a:cubicBezTo>
                      <a:pt x="484" y="799"/>
                      <a:pt x="484" y="40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333" name="Google Shape;1333;p14"/>
              <p:cNvSpPr/>
              <p:nvPr/>
            </p:nvSpPr>
            <p:spPr>
              <a:xfrm>
                <a:off x="4384325" y="641200"/>
                <a:ext cx="10025" cy="73075"/>
              </a:xfrm>
              <a:custGeom>
                <a:avLst/>
                <a:gdLst/>
                <a:ahLst/>
                <a:cxnLst/>
                <a:rect l="l" t="t" r="r" b="b"/>
                <a:pathLst>
                  <a:path w="401" h="2923" extrusionOk="0">
                    <a:moveTo>
                      <a:pt x="274" y="0"/>
                    </a:moveTo>
                    <a:cubicBezTo>
                      <a:pt x="116" y="474"/>
                      <a:pt x="53" y="957"/>
                      <a:pt x="22" y="1451"/>
                    </a:cubicBezTo>
                    <a:cubicBezTo>
                      <a:pt x="1" y="1945"/>
                      <a:pt x="11" y="2439"/>
                      <a:pt x="148" y="2922"/>
                    </a:cubicBezTo>
                    <a:cubicBezTo>
                      <a:pt x="295" y="2439"/>
                      <a:pt x="347" y="1966"/>
                      <a:pt x="379" y="1472"/>
                    </a:cubicBezTo>
                    <a:cubicBezTo>
                      <a:pt x="400" y="978"/>
                      <a:pt x="400" y="484"/>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334" name="Google Shape;1334;p14"/>
              <p:cNvSpPr/>
              <p:nvPr/>
            </p:nvSpPr>
            <p:spPr>
              <a:xfrm>
                <a:off x="4472350" y="654325"/>
                <a:ext cx="42075" cy="9150"/>
              </a:xfrm>
              <a:custGeom>
                <a:avLst/>
                <a:gdLst/>
                <a:ahLst/>
                <a:cxnLst/>
                <a:rect l="l" t="t" r="r" b="b"/>
                <a:pathLst>
                  <a:path w="1683" h="366" extrusionOk="0">
                    <a:moveTo>
                      <a:pt x="841" y="1"/>
                    </a:moveTo>
                    <a:cubicBezTo>
                      <a:pt x="558" y="12"/>
                      <a:pt x="274" y="33"/>
                      <a:pt x="1" y="159"/>
                    </a:cubicBezTo>
                    <a:cubicBezTo>
                      <a:pt x="243" y="290"/>
                      <a:pt x="536" y="366"/>
                      <a:pt x="825" y="366"/>
                    </a:cubicBezTo>
                    <a:cubicBezTo>
                      <a:pt x="1138" y="366"/>
                      <a:pt x="1447" y="277"/>
                      <a:pt x="1682" y="75"/>
                    </a:cubicBezTo>
                    <a:cubicBezTo>
                      <a:pt x="1388" y="12"/>
                      <a:pt x="1136" y="1"/>
                      <a:pt x="8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335" name="Google Shape;1335;p14"/>
              <p:cNvSpPr/>
              <p:nvPr/>
            </p:nvSpPr>
            <p:spPr>
              <a:xfrm>
                <a:off x="4456050" y="667750"/>
                <a:ext cx="50225" cy="12150"/>
              </a:xfrm>
              <a:custGeom>
                <a:avLst/>
                <a:gdLst/>
                <a:ahLst/>
                <a:cxnLst/>
                <a:rect l="l" t="t" r="r" b="b"/>
                <a:pathLst>
                  <a:path w="2009" h="486" extrusionOk="0">
                    <a:moveTo>
                      <a:pt x="1" y="0"/>
                    </a:moveTo>
                    <a:lnTo>
                      <a:pt x="1" y="0"/>
                    </a:lnTo>
                    <a:cubicBezTo>
                      <a:pt x="295" y="341"/>
                      <a:pt x="757" y="485"/>
                      <a:pt x="1215" y="485"/>
                    </a:cubicBezTo>
                    <a:cubicBezTo>
                      <a:pt x="1494" y="485"/>
                      <a:pt x="1771" y="432"/>
                      <a:pt x="2009" y="337"/>
                    </a:cubicBezTo>
                    <a:cubicBezTo>
                      <a:pt x="1683" y="190"/>
                      <a:pt x="1346" y="158"/>
                      <a:pt x="1000" y="106"/>
                    </a:cubicBezTo>
                    <a:cubicBezTo>
                      <a:pt x="695" y="74"/>
                      <a:pt x="316" y="32"/>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336" name="Google Shape;1336;p14"/>
              <p:cNvSpPr/>
              <p:nvPr/>
            </p:nvSpPr>
            <p:spPr>
              <a:xfrm>
                <a:off x="4435825" y="679300"/>
                <a:ext cx="50750" cy="14025"/>
              </a:xfrm>
              <a:custGeom>
                <a:avLst/>
                <a:gdLst/>
                <a:ahLst/>
                <a:cxnLst/>
                <a:rect l="l" t="t" r="r" b="b"/>
                <a:pathLst>
                  <a:path w="2030" h="561" extrusionOk="0">
                    <a:moveTo>
                      <a:pt x="1" y="1"/>
                    </a:moveTo>
                    <a:lnTo>
                      <a:pt x="1" y="1"/>
                    </a:lnTo>
                    <a:cubicBezTo>
                      <a:pt x="298" y="376"/>
                      <a:pt x="829" y="561"/>
                      <a:pt x="1337" y="561"/>
                    </a:cubicBezTo>
                    <a:cubicBezTo>
                      <a:pt x="1583" y="561"/>
                      <a:pt x="1823" y="517"/>
                      <a:pt x="2029" y="431"/>
                    </a:cubicBezTo>
                    <a:cubicBezTo>
                      <a:pt x="1356" y="190"/>
                      <a:pt x="705" y="116"/>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337" name="Google Shape;1337;p14"/>
              <p:cNvSpPr/>
              <p:nvPr/>
            </p:nvSpPr>
            <p:spPr>
              <a:xfrm>
                <a:off x="4418750" y="690600"/>
                <a:ext cx="47075" cy="16875"/>
              </a:xfrm>
              <a:custGeom>
                <a:avLst/>
                <a:gdLst/>
                <a:ahLst/>
                <a:cxnLst/>
                <a:rect l="l" t="t" r="r" b="b"/>
                <a:pathLst>
                  <a:path w="1883" h="675" extrusionOk="0">
                    <a:moveTo>
                      <a:pt x="0" y="0"/>
                    </a:moveTo>
                    <a:lnTo>
                      <a:pt x="0" y="0"/>
                    </a:lnTo>
                    <a:cubicBezTo>
                      <a:pt x="335" y="411"/>
                      <a:pt x="924" y="674"/>
                      <a:pt x="1474" y="674"/>
                    </a:cubicBezTo>
                    <a:cubicBezTo>
                      <a:pt x="1614" y="674"/>
                      <a:pt x="1752" y="657"/>
                      <a:pt x="1882" y="621"/>
                    </a:cubicBezTo>
                    <a:cubicBezTo>
                      <a:pt x="1588" y="442"/>
                      <a:pt x="1294" y="337"/>
                      <a:pt x="967" y="232"/>
                    </a:cubicBezTo>
                    <a:cubicBezTo>
                      <a:pt x="652" y="127"/>
                      <a:pt x="348" y="3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338" name="Google Shape;1338;p14"/>
              <p:cNvSpPr/>
              <p:nvPr/>
            </p:nvSpPr>
            <p:spPr>
              <a:xfrm>
                <a:off x="4400100" y="704800"/>
                <a:ext cx="49950" cy="18750"/>
              </a:xfrm>
              <a:custGeom>
                <a:avLst/>
                <a:gdLst/>
                <a:ahLst/>
                <a:cxnLst/>
                <a:rect l="l" t="t" r="r" b="b"/>
                <a:pathLst>
                  <a:path w="1998" h="750" extrusionOk="0">
                    <a:moveTo>
                      <a:pt x="1" y="0"/>
                    </a:moveTo>
                    <a:lnTo>
                      <a:pt x="1" y="0"/>
                    </a:lnTo>
                    <a:cubicBezTo>
                      <a:pt x="221" y="389"/>
                      <a:pt x="694" y="536"/>
                      <a:pt x="1094" y="673"/>
                    </a:cubicBezTo>
                    <a:cubicBezTo>
                      <a:pt x="1279" y="726"/>
                      <a:pt x="1468" y="750"/>
                      <a:pt x="1659" y="750"/>
                    </a:cubicBezTo>
                    <a:cubicBezTo>
                      <a:pt x="1771" y="750"/>
                      <a:pt x="1884" y="741"/>
                      <a:pt x="1998" y="726"/>
                    </a:cubicBezTo>
                    <a:cubicBezTo>
                      <a:pt x="1839" y="610"/>
                      <a:pt x="1671" y="536"/>
                      <a:pt x="1514" y="463"/>
                    </a:cubicBezTo>
                    <a:lnTo>
                      <a:pt x="1272" y="368"/>
                    </a:lnTo>
                    <a:cubicBezTo>
                      <a:pt x="851" y="179"/>
                      <a:pt x="431" y="126"/>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339" name="Google Shape;1339;p14"/>
              <p:cNvSpPr/>
              <p:nvPr/>
            </p:nvSpPr>
            <p:spPr>
              <a:xfrm>
                <a:off x="4378800" y="722650"/>
                <a:ext cx="53625" cy="14650"/>
              </a:xfrm>
              <a:custGeom>
                <a:avLst/>
                <a:gdLst/>
                <a:ahLst/>
                <a:cxnLst/>
                <a:rect l="l" t="t" r="r" b="b"/>
                <a:pathLst>
                  <a:path w="2145" h="586" extrusionOk="0">
                    <a:moveTo>
                      <a:pt x="1" y="1"/>
                    </a:moveTo>
                    <a:cubicBezTo>
                      <a:pt x="138" y="148"/>
                      <a:pt x="306" y="253"/>
                      <a:pt x="484" y="327"/>
                    </a:cubicBezTo>
                    <a:cubicBezTo>
                      <a:pt x="842" y="474"/>
                      <a:pt x="1199" y="547"/>
                      <a:pt x="1577" y="579"/>
                    </a:cubicBezTo>
                    <a:cubicBezTo>
                      <a:pt x="1646" y="583"/>
                      <a:pt x="1713" y="585"/>
                      <a:pt x="1781" y="585"/>
                    </a:cubicBezTo>
                    <a:cubicBezTo>
                      <a:pt x="1899" y="585"/>
                      <a:pt x="2018" y="578"/>
                      <a:pt x="2145" y="558"/>
                    </a:cubicBezTo>
                    <a:cubicBezTo>
                      <a:pt x="1819" y="348"/>
                      <a:pt x="1462" y="243"/>
                      <a:pt x="1105" y="148"/>
                    </a:cubicBezTo>
                    <a:cubicBezTo>
                      <a:pt x="726" y="75"/>
                      <a:pt x="390" y="43"/>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340" name="Google Shape;1340;p14"/>
              <p:cNvSpPr/>
              <p:nvPr/>
            </p:nvSpPr>
            <p:spPr>
              <a:xfrm>
                <a:off x="4366475" y="736325"/>
                <a:ext cx="52825" cy="18925"/>
              </a:xfrm>
              <a:custGeom>
                <a:avLst/>
                <a:gdLst/>
                <a:ahLst/>
                <a:cxnLst/>
                <a:rect l="l" t="t" r="r" b="b"/>
                <a:pathLst>
                  <a:path w="2113" h="757" extrusionOk="0">
                    <a:moveTo>
                      <a:pt x="0" y="0"/>
                    </a:moveTo>
                    <a:cubicBezTo>
                      <a:pt x="355" y="474"/>
                      <a:pt x="1050" y="757"/>
                      <a:pt x="1675" y="757"/>
                    </a:cubicBezTo>
                    <a:cubicBezTo>
                      <a:pt x="1827" y="757"/>
                      <a:pt x="1975" y="740"/>
                      <a:pt x="2112" y="705"/>
                    </a:cubicBezTo>
                    <a:cubicBezTo>
                      <a:pt x="1430" y="379"/>
                      <a:pt x="736" y="179"/>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341" name="Google Shape;1341;p14"/>
              <p:cNvSpPr/>
              <p:nvPr/>
            </p:nvSpPr>
            <p:spPr>
              <a:xfrm>
                <a:off x="4363850" y="657250"/>
                <a:ext cx="13150" cy="70425"/>
              </a:xfrm>
              <a:custGeom>
                <a:avLst/>
                <a:gdLst/>
                <a:ahLst/>
                <a:cxnLst/>
                <a:rect l="l" t="t" r="r" b="b"/>
                <a:pathLst>
                  <a:path w="526" h="2817" extrusionOk="0">
                    <a:moveTo>
                      <a:pt x="178" y="0"/>
                    </a:moveTo>
                    <a:cubicBezTo>
                      <a:pt x="52" y="462"/>
                      <a:pt x="0" y="946"/>
                      <a:pt x="42" y="1429"/>
                    </a:cubicBezTo>
                    <a:cubicBezTo>
                      <a:pt x="105" y="1913"/>
                      <a:pt x="241" y="2343"/>
                      <a:pt x="378" y="2817"/>
                    </a:cubicBezTo>
                    <a:cubicBezTo>
                      <a:pt x="526" y="2354"/>
                      <a:pt x="452" y="1850"/>
                      <a:pt x="399" y="1387"/>
                    </a:cubicBezTo>
                    <a:cubicBezTo>
                      <a:pt x="346" y="914"/>
                      <a:pt x="336" y="462"/>
                      <a:pt x="1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1342" name="Google Shape;1342;p14"/>
          <p:cNvGrpSpPr/>
          <p:nvPr/>
        </p:nvGrpSpPr>
        <p:grpSpPr>
          <a:xfrm>
            <a:off x="1365403" y="7270495"/>
            <a:ext cx="899205" cy="984997"/>
            <a:chOff x="2508643" y="-1895034"/>
            <a:chExt cx="398532" cy="291832"/>
          </a:xfrm>
        </p:grpSpPr>
        <p:sp>
          <p:nvSpPr>
            <p:cNvPr id="1343" name="Google Shape;1343;p14"/>
            <p:cNvSpPr/>
            <p:nvPr/>
          </p:nvSpPr>
          <p:spPr>
            <a:xfrm rot="-5400000">
              <a:off x="2561998" y="-1948348"/>
              <a:ext cx="291829" cy="398457"/>
            </a:xfrm>
            <a:custGeom>
              <a:avLst/>
              <a:gdLst/>
              <a:ahLst/>
              <a:cxnLst/>
              <a:rect l="l" t="t" r="r" b="b"/>
              <a:pathLst>
                <a:path w="3911" h="5340" extrusionOk="0">
                  <a:moveTo>
                    <a:pt x="3574" y="2712"/>
                  </a:moveTo>
                  <a:cubicBezTo>
                    <a:pt x="3911" y="399"/>
                    <a:pt x="379" y="0"/>
                    <a:pt x="148" y="2481"/>
                  </a:cubicBezTo>
                  <a:cubicBezTo>
                    <a:pt x="1" y="4520"/>
                    <a:pt x="3175" y="5339"/>
                    <a:pt x="3574" y="2712"/>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1344" name="Google Shape;1344;p14"/>
            <p:cNvGrpSpPr/>
            <p:nvPr/>
          </p:nvGrpSpPr>
          <p:grpSpPr>
            <a:xfrm>
              <a:off x="2508643" y="-1895031"/>
              <a:ext cx="398532" cy="291829"/>
              <a:chOff x="4456850" y="320625"/>
              <a:chExt cx="133525" cy="97775"/>
            </a:xfrm>
          </p:grpSpPr>
          <p:sp>
            <p:nvSpPr>
              <p:cNvPr id="1345" name="Google Shape;1345;p14"/>
              <p:cNvSpPr/>
              <p:nvPr/>
            </p:nvSpPr>
            <p:spPr>
              <a:xfrm>
                <a:off x="4456850" y="320625"/>
                <a:ext cx="133525" cy="97775"/>
              </a:xfrm>
              <a:custGeom>
                <a:avLst/>
                <a:gdLst/>
                <a:ahLst/>
                <a:cxnLst/>
                <a:rect l="l" t="t" r="r" b="b"/>
                <a:pathLst>
                  <a:path w="5341" h="3911" extrusionOk="0">
                    <a:moveTo>
                      <a:pt x="2713" y="337"/>
                    </a:moveTo>
                    <a:cubicBezTo>
                      <a:pt x="400" y="0"/>
                      <a:pt x="1" y="3532"/>
                      <a:pt x="2491" y="3763"/>
                    </a:cubicBezTo>
                    <a:cubicBezTo>
                      <a:pt x="4520" y="3910"/>
                      <a:pt x="5340" y="736"/>
                      <a:pt x="2713" y="33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346" name="Google Shape;1346;p14"/>
              <p:cNvSpPr/>
              <p:nvPr/>
            </p:nvSpPr>
            <p:spPr>
              <a:xfrm>
                <a:off x="4469725" y="330875"/>
                <a:ext cx="106975" cy="78050"/>
              </a:xfrm>
              <a:custGeom>
                <a:avLst/>
                <a:gdLst/>
                <a:ahLst/>
                <a:cxnLst/>
                <a:rect l="l" t="t" r="r" b="b"/>
                <a:pathLst>
                  <a:path w="4279" h="3122" extrusionOk="0">
                    <a:moveTo>
                      <a:pt x="2177" y="263"/>
                    </a:moveTo>
                    <a:cubicBezTo>
                      <a:pt x="316" y="1"/>
                      <a:pt x="0" y="2828"/>
                      <a:pt x="1987" y="3007"/>
                    </a:cubicBezTo>
                    <a:cubicBezTo>
                      <a:pt x="3616" y="3122"/>
                      <a:pt x="4279" y="589"/>
                      <a:pt x="2177" y="26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347" name="Google Shape;1347;p14"/>
              <p:cNvSpPr/>
              <p:nvPr/>
            </p:nvSpPr>
            <p:spPr>
              <a:xfrm>
                <a:off x="4502050" y="370550"/>
                <a:ext cx="18425" cy="29850"/>
              </a:xfrm>
              <a:custGeom>
                <a:avLst/>
                <a:gdLst/>
                <a:ahLst/>
                <a:cxnLst/>
                <a:rect l="l" t="t" r="r" b="b"/>
                <a:pathLst>
                  <a:path w="737" h="1194" extrusionOk="0">
                    <a:moveTo>
                      <a:pt x="736" y="0"/>
                    </a:moveTo>
                    <a:lnTo>
                      <a:pt x="736" y="0"/>
                    </a:lnTo>
                    <a:cubicBezTo>
                      <a:pt x="578" y="180"/>
                      <a:pt x="442" y="379"/>
                      <a:pt x="284" y="568"/>
                    </a:cubicBezTo>
                    <a:cubicBezTo>
                      <a:pt x="211" y="673"/>
                      <a:pt x="95" y="715"/>
                      <a:pt x="43" y="831"/>
                    </a:cubicBezTo>
                    <a:cubicBezTo>
                      <a:pt x="1" y="967"/>
                      <a:pt x="64" y="1125"/>
                      <a:pt x="200" y="1178"/>
                    </a:cubicBezTo>
                    <a:cubicBezTo>
                      <a:pt x="230" y="1188"/>
                      <a:pt x="260" y="1193"/>
                      <a:pt x="291" y="1193"/>
                    </a:cubicBezTo>
                    <a:cubicBezTo>
                      <a:pt x="410" y="1193"/>
                      <a:pt x="524" y="1114"/>
                      <a:pt x="557" y="988"/>
                    </a:cubicBezTo>
                    <a:cubicBezTo>
                      <a:pt x="673" y="663"/>
                      <a:pt x="662" y="327"/>
                      <a:pt x="7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348" name="Google Shape;1348;p14"/>
              <p:cNvSpPr/>
              <p:nvPr/>
            </p:nvSpPr>
            <p:spPr>
              <a:xfrm>
                <a:off x="4520450" y="344775"/>
                <a:ext cx="15800" cy="25800"/>
              </a:xfrm>
              <a:custGeom>
                <a:avLst/>
                <a:gdLst/>
                <a:ahLst/>
                <a:cxnLst/>
                <a:rect l="l" t="t" r="r" b="b"/>
                <a:pathLst>
                  <a:path w="632" h="1032" extrusionOk="0">
                    <a:moveTo>
                      <a:pt x="287" y="1"/>
                    </a:moveTo>
                    <a:cubicBezTo>
                      <a:pt x="148" y="1"/>
                      <a:pt x="32" y="112"/>
                      <a:pt x="32" y="254"/>
                    </a:cubicBezTo>
                    <a:cubicBezTo>
                      <a:pt x="21" y="517"/>
                      <a:pt x="32" y="769"/>
                      <a:pt x="0" y="1031"/>
                    </a:cubicBezTo>
                    <a:cubicBezTo>
                      <a:pt x="179" y="842"/>
                      <a:pt x="337" y="622"/>
                      <a:pt x="494" y="433"/>
                    </a:cubicBezTo>
                    <a:cubicBezTo>
                      <a:pt x="631" y="265"/>
                      <a:pt x="515" y="1"/>
                      <a:pt x="305" y="1"/>
                    </a:cubicBezTo>
                    <a:cubicBezTo>
                      <a:pt x="299" y="1"/>
                      <a:pt x="293" y="1"/>
                      <a:pt x="2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349" name="Google Shape;1349;p14"/>
              <p:cNvSpPr/>
              <p:nvPr/>
            </p:nvSpPr>
            <p:spPr>
              <a:xfrm>
                <a:off x="4520450" y="370550"/>
                <a:ext cx="32000" cy="15850"/>
              </a:xfrm>
              <a:custGeom>
                <a:avLst/>
                <a:gdLst/>
                <a:ahLst/>
                <a:cxnLst/>
                <a:rect l="l" t="t" r="r" b="b"/>
                <a:pathLst>
                  <a:path w="1280" h="634" extrusionOk="0">
                    <a:moveTo>
                      <a:pt x="0" y="0"/>
                    </a:moveTo>
                    <a:cubicBezTo>
                      <a:pt x="263" y="180"/>
                      <a:pt x="505" y="369"/>
                      <a:pt x="746" y="579"/>
                    </a:cubicBezTo>
                    <a:cubicBezTo>
                      <a:pt x="788" y="600"/>
                      <a:pt x="830" y="621"/>
                      <a:pt x="872" y="631"/>
                    </a:cubicBezTo>
                    <a:cubicBezTo>
                      <a:pt x="886" y="633"/>
                      <a:pt x="899" y="634"/>
                      <a:pt x="912" y="634"/>
                    </a:cubicBezTo>
                    <a:cubicBezTo>
                      <a:pt x="1215" y="634"/>
                      <a:pt x="1279" y="177"/>
                      <a:pt x="956" y="116"/>
                    </a:cubicBezTo>
                    <a:cubicBezTo>
                      <a:pt x="641" y="74"/>
                      <a:pt x="316" y="2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350" name="Google Shape;1350;p14"/>
              <p:cNvSpPr/>
              <p:nvPr/>
            </p:nvSpPr>
            <p:spPr>
              <a:xfrm>
                <a:off x="4490225" y="356250"/>
                <a:ext cx="31300" cy="14600"/>
              </a:xfrm>
              <a:custGeom>
                <a:avLst/>
                <a:gdLst/>
                <a:ahLst/>
                <a:cxnLst/>
                <a:rect l="l" t="t" r="r" b="b"/>
                <a:pathLst>
                  <a:path w="1252" h="584" extrusionOk="0">
                    <a:moveTo>
                      <a:pt x="297" y="0"/>
                    </a:moveTo>
                    <a:cubicBezTo>
                      <a:pt x="181" y="0"/>
                      <a:pt x="68" y="71"/>
                      <a:pt x="42" y="194"/>
                    </a:cubicBezTo>
                    <a:cubicBezTo>
                      <a:pt x="0" y="341"/>
                      <a:pt x="95" y="478"/>
                      <a:pt x="231" y="520"/>
                    </a:cubicBezTo>
                    <a:cubicBezTo>
                      <a:pt x="401" y="568"/>
                      <a:pt x="558" y="580"/>
                      <a:pt x="716" y="580"/>
                    </a:cubicBezTo>
                    <a:cubicBezTo>
                      <a:pt x="802" y="580"/>
                      <a:pt x="889" y="576"/>
                      <a:pt x="978" y="572"/>
                    </a:cubicBezTo>
                    <a:cubicBezTo>
                      <a:pt x="1251" y="562"/>
                      <a:pt x="1251" y="583"/>
                      <a:pt x="1009" y="446"/>
                    </a:cubicBezTo>
                    <a:cubicBezTo>
                      <a:pt x="831" y="352"/>
                      <a:pt x="621" y="226"/>
                      <a:pt x="495" y="89"/>
                    </a:cubicBezTo>
                    <a:cubicBezTo>
                      <a:pt x="442" y="28"/>
                      <a:pt x="369" y="0"/>
                      <a:pt x="2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351" name="Google Shape;1351;p14"/>
              <p:cNvSpPr/>
              <p:nvPr/>
            </p:nvSpPr>
            <p:spPr>
              <a:xfrm>
                <a:off x="4520450" y="370550"/>
                <a:ext cx="17375" cy="29500"/>
              </a:xfrm>
              <a:custGeom>
                <a:avLst/>
                <a:gdLst/>
                <a:ahLst/>
                <a:cxnLst/>
                <a:rect l="l" t="t" r="r" b="b"/>
                <a:pathLst>
                  <a:path w="695" h="1180" extrusionOk="0">
                    <a:moveTo>
                      <a:pt x="0" y="0"/>
                    </a:moveTo>
                    <a:cubicBezTo>
                      <a:pt x="63" y="327"/>
                      <a:pt x="74" y="642"/>
                      <a:pt x="148" y="978"/>
                    </a:cubicBezTo>
                    <a:cubicBezTo>
                      <a:pt x="175" y="1101"/>
                      <a:pt x="290" y="1179"/>
                      <a:pt x="405" y="1179"/>
                    </a:cubicBezTo>
                    <a:cubicBezTo>
                      <a:pt x="468" y="1179"/>
                      <a:pt x="530" y="1156"/>
                      <a:pt x="578" y="1104"/>
                    </a:cubicBezTo>
                    <a:cubicBezTo>
                      <a:pt x="683" y="1009"/>
                      <a:pt x="694" y="852"/>
                      <a:pt x="589" y="747"/>
                    </a:cubicBezTo>
                    <a:cubicBezTo>
                      <a:pt x="389" y="516"/>
                      <a:pt x="211" y="23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352" name="Google Shape;1352;p14"/>
              <p:cNvSpPr/>
              <p:nvPr/>
            </p:nvSpPr>
            <p:spPr>
              <a:xfrm>
                <a:off x="4502050" y="344775"/>
                <a:ext cx="18425" cy="25800"/>
              </a:xfrm>
              <a:custGeom>
                <a:avLst/>
                <a:gdLst/>
                <a:ahLst/>
                <a:cxnLst/>
                <a:rect l="l" t="t" r="r" b="b"/>
                <a:pathLst>
                  <a:path w="737" h="1032" extrusionOk="0">
                    <a:moveTo>
                      <a:pt x="295" y="1"/>
                    </a:moveTo>
                    <a:cubicBezTo>
                      <a:pt x="236" y="1"/>
                      <a:pt x="177" y="21"/>
                      <a:pt x="127" y="64"/>
                    </a:cubicBezTo>
                    <a:cubicBezTo>
                      <a:pt x="22" y="159"/>
                      <a:pt x="1" y="328"/>
                      <a:pt x="95" y="443"/>
                    </a:cubicBezTo>
                    <a:cubicBezTo>
                      <a:pt x="200" y="569"/>
                      <a:pt x="326" y="674"/>
                      <a:pt x="431" y="758"/>
                    </a:cubicBezTo>
                    <a:cubicBezTo>
                      <a:pt x="536" y="853"/>
                      <a:pt x="641" y="926"/>
                      <a:pt x="736" y="1031"/>
                    </a:cubicBezTo>
                    <a:cubicBezTo>
                      <a:pt x="694" y="779"/>
                      <a:pt x="589" y="496"/>
                      <a:pt x="568" y="265"/>
                    </a:cubicBezTo>
                    <a:cubicBezTo>
                      <a:pt x="568" y="109"/>
                      <a:pt x="434" y="1"/>
                      <a:pt x="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353" name="Google Shape;1353;p14"/>
              <p:cNvSpPr/>
              <p:nvPr/>
            </p:nvSpPr>
            <p:spPr>
              <a:xfrm>
                <a:off x="4520450" y="353550"/>
                <a:ext cx="29450" cy="17025"/>
              </a:xfrm>
              <a:custGeom>
                <a:avLst/>
                <a:gdLst/>
                <a:ahLst/>
                <a:cxnLst/>
                <a:rect l="l" t="t" r="r" b="b"/>
                <a:pathLst>
                  <a:path w="1178" h="681" extrusionOk="0">
                    <a:moveTo>
                      <a:pt x="878" y="1"/>
                    </a:moveTo>
                    <a:cubicBezTo>
                      <a:pt x="802" y="1"/>
                      <a:pt x="727" y="36"/>
                      <a:pt x="673" y="103"/>
                    </a:cubicBezTo>
                    <a:cubicBezTo>
                      <a:pt x="505" y="313"/>
                      <a:pt x="253" y="502"/>
                      <a:pt x="0" y="680"/>
                    </a:cubicBezTo>
                    <a:cubicBezTo>
                      <a:pt x="305" y="659"/>
                      <a:pt x="620" y="628"/>
                      <a:pt x="946" y="512"/>
                    </a:cubicBezTo>
                    <a:cubicBezTo>
                      <a:pt x="999" y="502"/>
                      <a:pt x="1051" y="470"/>
                      <a:pt x="1083" y="428"/>
                    </a:cubicBezTo>
                    <a:cubicBezTo>
                      <a:pt x="1178" y="313"/>
                      <a:pt x="1157" y="145"/>
                      <a:pt x="1041" y="61"/>
                    </a:cubicBezTo>
                    <a:cubicBezTo>
                      <a:pt x="991" y="20"/>
                      <a:pt x="935" y="1"/>
                      <a:pt x="8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354" name="Google Shape;1354;p14"/>
              <p:cNvSpPr/>
              <p:nvPr/>
            </p:nvSpPr>
            <p:spPr>
              <a:xfrm>
                <a:off x="4489975" y="370550"/>
                <a:ext cx="30500" cy="16375"/>
              </a:xfrm>
              <a:custGeom>
                <a:avLst/>
                <a:gdLst/>
                <a:ahLst/>
                <a:cxnLst/>
                <a:rect l="l" t="t" r="r" b="b"/>
                <a:pathLst>
                  <a:path w="1220" h="655" extrusionOk="0">
                    <a:moveTo>
                      <a:pt x="1219" y="0"/>
                    </a:moveTo>
                    <a:lnTo>
                      <a:pt x="1219" y="0"/>
                    </a:lnTo>
                    <a:cubicBezTo>
                      <a:pt x="904" y="21"/>
                      <a:pt x="589" y="42"/>
                      <a:pt x="273" y="137"/>
                    </a:cubicBezTo>
                    <a:cubicBezTo>
                      <a:pt x="63" y="180"/>
                      <a:pt x="0" y="463"/>
                      <a:pt x="168" y="600"/>
                    </a:cubicBezTo>
                    <a:cubicBezTo>
                      <a:pt x="218" y="636"/>
                      <a:pt x="276" y="655"/>
                      <a:pt x="334" y="655"/>
                    </a:cubicBezTo>
                    <a:cubicBezTo>
                      <a:pt x="409" y="655"/>
                      <a:pt x="482" y="623"/>
                      <a:pt x="536" y="558"/>
                    </a:cubicBezTo>
                    <a:cubicBezTo>
                      <a:pt x="578" y="505"/>
                      <a:pt x="631" y="463"/>
                      <a:pt x="683" y="411"/>
                    </a:cubicBezTo>
                    <a:cubicBezTo>
                      <a:pt x="851" y="264"/>
                      <a:pt x="1030" y="127"/>
                      <a:pt x="1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1355" name="Google Shape;1355;p14"/>
          <p:cNvGrpSpPr/>
          <p:nvPr/>
        </p:nvGrpSpPr>
        <p:grpSpPr>
          <a:xfrm rot="1701067" flipH="1">
            <a:off x="8515567" y="6359153"/>
            <a:ext cx="1306133" cy="1656220"/>
            <a:chOff x="1809851" y="-1311528"/>
            <a:chExt cx="586723" cy="497331"/>
          </a:xfrm>
        </p:grpSpPr>
        <p:sp>
          <p:nvSpPr>
            <p:cNvPr id="1356" name="Google Shape;1356;p14"/>
            <p:cNvSpPr/>
            <p:nvPr/>
          </p:nvSpPr>
          <p:spPr>
            <a:xfrm rot="-5400000">
              <a:off x="1858059" y="-1352717"/>
              <a:ext cx="497326" cy="579703"/>
            </a:xfrm>
            <a:custGeom>
              <a:avLst/>
              <a:gdLst/>
              <a:ahLst/>
              <a:cxnLst/>
              <a:rect l="l" t="t" r="r" b="b"/>
              <a:pathLst>
                <a:path w="6665" h="7769" extrusionOk="0">
                  <a:moveTo>
                    <a:pt x="1241" y="5267"/>
                  </a:moveTo>
                  <a:cubicBezTo>
                    <a:pt x="2029" y="5929"/>
                    <a:pt x="2975" y="6339"/>
                    <a:pt x="3921" y="5729"/>
                  </a:cubicBezTo>
                  <a:cubicBezTo>
                    <a:pt x="3711" y="6244"/>
                    <a:pt x="3616" y="6812"/>
                    <a:pt x="3753" y="7348"/>
                  </a:cubicBezTo>
                  <a:cubicBezTo>
                    <a:pt x="4047" y="7127"/>
                    <a:pt x="4257" y="6769"/>
                    <a:pt x="4341" y="6391"/>
                  </a:cubicBezTo>
                  <a:cubicBezTo>
                    <a:pt x="4499" y="6886"/>
                    <a:pt x="4752" y="7379"/>
                    <a:pt x="5004" y="7768"/>
                  </a:cubicBezTo>
                  <a:cubicBezTo>
                    <a:pt x="5161" y="7432"/>
                    <a:pt x="5161" y="7043"/>
                    <a:pt x="5077" y="6685"/>
                  </a:cubicBezTo>
                  <a:cubicBezTo>
                    <a:pt x="5424" y="6970"/>
                    <a:pt x="5824" y="7201"/>
                    <a:pt x="6223" y="7295"/>
                  </a:cubicBezTo>
                  <a:cubicBezTo>
                    <a:pt x="6086" y="6980"/>
                    <a:pt x="5866" y="6664"/>
                    <a:pt x="5603" y="6370"/>
                  </a:cubicBezTo>
                  <a:cubicBezTo>
                    <a:pt x="5719" y="6391"/>
                    <a:pt x="5834" y="6402"/>
                    <a:pt x="5950" y="6391"/>
                  </a:cubicBezTo>
                  <a:cubicBezTo>
                    <a:pt x="6191" y="6391"/>
                    <a:pt x="6433" y="6339"/>
                    <a:pt x="6665" y="6213"/>
                  </a:cubicBezTo>
                  <a:cubicBezTo>
                    <a:pt x="6433" y="6087"/>
                    <a:pt x="6223" y="6013"/>
                    <a:pt x="6023" y="5929"/>
                  </a:cubicBezTo>
                  <a:cubicBezTo>
                    <a:pt x="5782" y="5845"/>
                    <a:pt x="5350" y="5687"/>
                    <a:pt x="5035" y="5582"/>
                  </a:cubicBezTo>
                  <a:cubicBezTo>
                    <a:pt x="5540" y="5582"/>
                    <a:pt x="6055" y="5393"/>
                    <a:pt x="6359" y="5025"/>
                  </a:cubicBezTo>
                  <a:cubicBezTo>
                    <a:pt x="5771" y="4899"/>
                    <a:pt x="5119" y="4920"/>
                    <a:pt x="4541" y="5120"/>
                  </a:cubicBezTo>
                  <a:cubicBezTo>
                    <a:pt x="5698" y="3039"/>
                    <a:pt x="1914" y="1"/>
                    <a:pt x="547" y="2639"/>
                  </a:cubicBezTo>
                  <a:cubicBezTo>
                    <a:pt x="1" y="3732"/>
                    <a:pt x="452" y="4604"/>
                    <a:pt x="1241" y="5267"/>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1357" name="Google Shape;1357;p14"/>
            <p:cNvGrpSpPr/>
            <p:nvPr/>
          </p:nvGrpSpPr>
          <p:grpSpPr>
            <a:xfrm>
              <a:off x="1809851" y="-1311522"/>
              <a:ext cx="586717" cy="497326"/>
              <a:chOff x="4222725" y="516125"/>
              <a:chExt cx="196575" cy="166625"/>
            </a:xfrm>
          </p:grpSpPr>
          <p:sp>
            <p:nvSpPr>
              <p:cNvPr id="1358" name="Google Shape;1358;p14"/>
              <p:cNvSpPr/>
              <p:nvPr/>
            </p:nvSpPr>
            <p:spPr>
              <a:xfrm>
                <a:off x="4222725" y="533475"/>
                <a:ext cx="164000" cy="149275"/>
              </a:xfrm>
              <a:custGeom>
                <a:avLst/>
                <a:gdLst/>
                <a:ahLst/>
                <a:cxnLst/>
                <a:rect l="l" t="t" r="r" b="b"/>
                <a:pathLst>
                  <a:path w="6560" h="5971" extrusionOk="0">
                    <a:moveTo>
                      <a:pt x="5445" y="1577"/>
                    </a:moveTo>
                    <a:cubicBezTo>
                      <a:pt x="3375" y="0"/>
                      <a:pt x="0" y="4005"/>
                      <a:pt x="2744" y="5424"/>
                    </a:cubicBezTo>
                    <a:cubicBezTo>
                      <a:pt x="3826" y="5970"/>
                      <a:pt x="4699" y="5519"/>
                      <a:pt x="5361" y="4730"/>
                    </a:cubicBezTo>
                    <a:cubicBezTo>
                      <a:pt x="6129" y="3816"/>
                      <a:pt x="6559" y="2670"/>
                      <a:pt x="5445" y="15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359" name="Google Shape;1359;p14"/>
              <p:cNvSpPr/>
              <p:nvPr/>
            </p:nvSpPr>
            <p:spPr>
              <a:xfrm>
                <a:off x="4358575" y="527150"/>
                <a:ext cx="48900" cy="52325"/>
              </a:xfrm>
              <a:custGeom>
                <a:avLst/>
                <a:gdLst/>
                <a:ahLst/>
                <a:cxnLst/>
                <a:rect l="l" t="t" r="r" b="b"/>
                <a:pathLst>
                  <a:path w="1956" h="2093" extrusionOk="0">
                    <a:moveTo>
                      <a:pt x="1956" y="1"/>
                    </a:moveTo>
                    <a:cubicBezTo>
                      <a:pt x="1136" y="358"/>
                      <a:pt x="316" y="1262"/>
                      <a:pt x="1" y="2093"/>
                    </a:cubicBezTo>
                    <a:cubicBezTo>
                      <a:pt x="894" y="1820"/>
                      <a:pt x="1735" y="905"/>
                      <a:pt x="19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360" name="Google Shape;1360;p14"/>
              <p:cNvSpPr/>
              <p:nvPr/>
            </p:nvSpPr>
            <p:spPr>
              <a:xfrm>
                <a:off x="4357775" y="516125"/>
                <a:ext cx="27875" cy="62550"/>
              </a:xfrm>
              <a:custGeom>
                <a:avLst/>
                <a:gdLst/>
                <a:ahLst/>
                <a:cxnLst/>
                <a:rect l="l" t="t" r="r" b="b"/>
                <a:pathLst>
                  <a:path w="1115" h="2502" extrusionOk="0">
                    <a:moveTo>
                      <a:pt x="905" y="0"/>
                    </a:moveTo>
                    <a:cubicBezTo>
                      <a:pt x="779" y="232"/>
                      <a:pt x="706" y="442"/>
                      <a:pt x="632" y="642"/>
                    </a:cubicBezTo>
                    <a:cubicBezTo>
                      <a:pt x="526" y="936"/>
                      <a:pt x="306" y="1535"/>
                      <a:pt x="201" y="1829"/>
                    </a:cubicBezTo>
                    <a:cubicBezTo>
                      <a:pt x="127" y="2039"/>
                      <a:pt x="54" y="2250"/>
                      <a:pt x="1" y="2502"/>
                    </a:cubicBezTo>
                    <a:cubicBezTo>
                      <a:pt x="695" y="2219"/>
                      <a:pt x="1115" y="1451"/>
                      <a:pt x="1094" y="715"/>
                    </a:cubicBezTo>
                    <a:cubicBezTo>
                      <a:pt x="1084" y="474"/>
                      <a:pt x="1031" y="232"/>
                      <a:pt x="9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361" name="Google Shape;1361;p14"/>
              <p:cNvSpPr/>
              <p:nvPr/>
            </p:nvSpPr>
            <p:spPr>
              <a:xfrm>
                <a:off x="4359875" y="554475"/>
                <a:ext cx="59425" cy="23525"/>
              </a:xfrm>
              <a:custGeom>
                <a:avLst/>
                <a:gdLst/>
                <a:ahLst/>
                <a:cxnLst/>
                <a:rect l="l" t="t" r="r" b="b"/>
                <a:pathLst>
                  <a:path w="2377" h="941" extrusionOk="0">
                    <a:moveTo>
                      <a:pt x="1747" y="1"/>
                    </a:moveTo>
                    <a:cubicBezTo>
                      <a:pt x="1074" y="1"/>
                      <a:pt x="375" y="412"/>
                      <a:pt x="1" y="937"/>
                    </a:cubicBezTo>
                    <a:cubicBezTo>
                      <a:pt x="43" y="940"/>
                      <a:pt x="86" y="941"/>
                      <a:pt x="129" y="941"/>
                    </a:cubicBezTo>
                    <a:cubicBezTo>
                      <a:pt x="881" y="941"/>
                      <a:pt x="1760" y="525"/>
                      <a:pt x="2376" y="138"/>
                    </a:cubicBezTo>
                    <a:cubicBezTo>
                      <a:pt x="2177" y="43"/>
                      <a:pt x="1963" y="1"/>
                      <a:pt x="17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362" name="Google Shape;1362;p14"/>
              <p:cNvSpPr/>
              <p:nvPr/>
            </p:nvSpPr>
            <p:spPr>
              <a:xfrm>
                <a:off x="4346750" y="523750"/>
                <a:ext cx="22100" cy="56250"/>
              </a:xfrm>
              <a:custGeom>
                <a:avLst/>
                <a:gdLst/>
                <a:ahLst/>
                <a:cxnLst/>
                <a:rect l="l" t="t" r="r" b="b"/>
                <a:pathLst>
                  <a:path w="884" h="2250" extrusionOk="0">
                    <a:moveTo>
                      <a:pt x="169" y="1"/>
                    </a:moveTo>
                    <a:cubicBezTo>
                      <a:pt x="0" y="736"/>
                      <a:pt x="74" y="1587"/>
                      <a:pt x="453" y="2250"/>
                    </a:cubicBezTo>
                    <a:cubicBezTo>
                      <a:pt x="883" y="1598"/>
                      <a:pt x="778" y="505"/>
                      <a:pt x="1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363" name="Google Shape;1363;p14"/>
              <p:cNvSpPr/>
              <p:nvPr/>
            </p:nvSpPr>
            <p:spPr>
              <a:xfrm>
                <a:off x="4357250" y="573300"/>
                <a:ext cx="51525" cy="17225"/>
              </a:xfrm>
              <a:custGeom>
                <a:avLst/>
                <a:gdLst/>
                <a:ahLst/>
                <a:cxnLst/>
                <a:rect l="l" t="t" r="r" b="b"/>
                <a:pathLst>
                  <a:path w="2061" h="689" extrusionOk="0">
                    <a:moveTo>
                      <a:pt x="769" y="0"/>
                    </a:moveTo>
                    <a:cubicBezTo>
                      <a:pt x="491" y="0"/>
                      <a:pt x="220" y="76"/>
                      <a:pt x="1" y="247"/>
                    </a:cubicBezTo>
                    <a:cubicBezTo>
                      <a:pt x="469" y="501"/>
                      <a:pt x="1004" y="689"/>
                      <a:pt x="1540" y="689"/>
                    </a:cubicBezTo>
                    <a:cubicBezTo>
                      <a:pt x="1714" y="689"/>
                      <a:pt x="1889" y="669"/>
                      <a:pt x="2061" y="625"/>
                    </a:cubicBezTo>
                    <a:cubicBezTo>
                      <a:pt x="1778" y="242"/>
                      <a:pt x="1263" y="0"/>
                      <a:pt x="7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364" name="Google Shape;1364;p14"/>
              <p:cNvSpPr/>
              <p:nvPr/>
            </p:nvSpPr>
            <p:spPr>
              <a:xfrm>
                <a:off x="4318125" y="567950"/>
                <a:ext cx="55975" cy="48125"/>
              </a:xfrm>
              <a:custGeom>
                <a:avLst/>
                <a:gdLst/>
                <a:ahLst/>
                <a:cxnLst/>
                <a:rect l="l" t="t" r="r" b="b"/>
                <a:pathLst>
                  <a:path w="2239" h="1925" extrusionOk="0">
                    <a:moveTo>
                      <a:pt x="423" y="0"/>
                    </a:moveTo>
                    <a:cubicBezTo>
                      <a:pt x="244" y="0"/>
                      <a:pt x="64" y="57"/>
                      <a:pt x="21" y="251"/>
                    </a:cubicBezTo>
                    <a:cubicBezTo>
                      <a:pt x="0" y="345"/>
                      <a:pt x="21" y="429"/>
                      <a:pt x="94" y="492"/>
                    </a:cubicBezTo>
                    <a:cubicBezTo>
                      <a:pt x="115" y="513"/>
                      <a:pt x="147" y="534"/>
                      <a:pt x="168" y="534"/>
                    </a:cubicBezTo>
                    <a:cubicBezTo>
                      <a:pt x="234" y="553"/>
                      <a:pt x="300" y="561"/>
                      <a:pt x="365" y="561"/>
                    </a:cubicBezTo>
                    <a:cubicBezTo>
                      <a:pt x="407" y="561"/>
                      <a:pt x="448" y="558"/>
                      <a:pt x="490" y="551"/>
                    </a:cubicBezTo>
                    <a:lnTo>
                      <a:pt x="490" y="551"/>
                    </a:lnTo>
                    <a:cubicBezTo>
                      <a:pt x="428" y="618"/>
                      <a:pt x="382" y="698"/>
                      <a:pt x="368" y="797"/>
                    </a:cubicBezTo>
                    <a:cubicBezTo>
                      <a:pt x="368" y="949"/>
                      <a:pt x="514" y="1071"/>
                      <a:pt x="656" y="1071"/>
                    </a:cubicBezTo>
                    <a:cubicBezTo>
                      <a:pt x="662" y="1071"/>
                      <a:pt x="667" y="1071"/>
                      <a:pt x="673" y="1070"/>
                    </a:cubicBezTo>
                    <a:cubicBezTo>
                      <a:pt x="763" y="1066"/>
                      <a:pt x="847" y="1044"/>
                      <a:pt x="925" y="1008"/>
                    </a:cubicBezTo>
                    <a:lnTo>
                      <a:pt x="925" y="1008"/>
                    </a:lnTo>
                    <a:cubicBezTo>
                      <a:pt x="887" y="1105"/>
                      <a:pt x="875" y="1207"/>
                      <a:pt x="925" y="1302"/>
                    </a:cubicBezTo>
                    <a:cubicBezTo>
                      <a:pt x="1016" y="1489"/>
                      <a:pt x="1161" y="1569"/>
                      <a:pt x="1310" y="1569"/>
                    </a:cubicBezTo>
                    <a:cubicBezTo>
                      <a:pt x="1393" y="1569"/>
                      <a:pt x="1478" y="1544"/>
                      <a:pt x="1556" y="1500"/>
                    </a:cubicBezTo>
                    <a:lnTo>
                      <a:pt x="1556" y="1500"/>
                    </a:lnTo>
                    <a:cubicBezTo>
                      <a:pt x="1530" y="1598"/>
                      <a:pt x="1537" y="1699"/>
                      <a:pt x="1608" y="1785"/>
                    </a:cubicBezTo>
                    <a:cubicBezTo>
                      <a:pt x="1684" y="1873"/>
                      <a:pt x="1805" y="1924"/>
                      <a:pt x="1920" y="1924"/>
                    </a:cubicBezTo>
                    <a:cubicBezTo>
                      <a:pt x="2011" y="1924"/>
                      <a:pt x="2098" y="1891"/>
                      <a:pt x="2154" y="1816"/>
                    </a:cubicBezTo>
                    <a:cubicBezTo>
                      <a:pt x="2239" y="1701"/>
                      <a:pt x="2196" y="1554"/>
                      <a:pt x="2144" y="1438"/>
                    </a:cubicBezTo>
                    <a:lnTo>
                      <a:pt x="2144" y="1438"/>
                    </a:lnTo>
                    <a:cubicBezTo>
                      <a:pt x="2186" y="1554"/>
                      <a:pt x="2218" y="1690"/>
                      <a:pt x="2133" y="1795"/>
                    </a:cubicBezTo>
                    <a:cubicBezTo>
                      <a:pt x="2085" y="1850"/>
                      <a:pt x="2016" y="1875"/>
                      <a:pt x="1943" y="1875"/>
                    </a:cubicBezTo>
                    <a:cubicBezTo>
                      <a:pt x="1781" y="1875"/>
                      <a:pt x="1604" y="1753"/>
                      <a:pt x="1619" y="1585"/>
                    </a:cubicBezTo>
                    <a:cubicBezTo>
                      <a:pt x="1624" y="1521"/>
                      <a:pt x="1650" y="1459"/>
                      <a:pt x="1686" y="1403"/>
                    </a:cubicBezTo>
                    <a:lnTo>
                      <a:pt x="1686" y="1403"/>
                    </a:lnTo>
                    <a:cubicBezTo>
                      <a:pt x="1724" y="1367"/>
                      <a:pt x="1758" y="1326"/>
                      <a:pt x="1787" y="1281"/>
                    </a:cubicBezTo>
                    <a:lnTo>
                      <a:pt x="1787" y="1281"/>
                    </a:lnTo>
                    <a:cubicBezTo>
                      <a:pt x="1787" y="1281"/>
                      <a:pt x="1787" y="1281"/>
                      <a:pt x="1787" y="1281"/>
                    </a:cubicBezTo>
                    <a:cubicBezTo>
                      <a:pt x="1818" y="1241"/>
                      <a:pt x="1791" y="1202"/>
                      <a:pt x="1758" y="1202"/>
                    </a:cubicBezTo>
                    <a:cubicBezTo>
                      <a:pt x="1747" y="1202"/>
                      <a:pt x="1735" y="1207"/>
                      <a:pt x="1724" y="1218"/>
                    </a:cubicBezTo>
                    <a:cubicBezTo>
                      <a:pt x="1708" y="1235"/>
                      <a:pt x="1692" y="1253"/>
                      <a:pt x="1677" y="1273"/>
                    </a:cubicBezTo>
                    <a:lnTo>
                      <a:pt x="1677" y="1273"/>
                    </a:lnTo>
                    <a:cubicBezTo>
                      <a:pt x="1581" y="1374"/>
                      <a:pt x="1447" y="1457"/>
                      <a:pt x="1316" y="1457"/>
                    </a:cubicBezTo>
                    <a:cubicBezTo>
                      <a:pt x="1250" y="1457"/>
                      <a:pt x="1184" y="1436"/>
                      <a:pt x="1124" y="1386"/>
                    </a:cubicBezTo>
                    <a:cubicBezTo>
                      <a:pt x="1040" y="1323"/>
                      <a:pt x="988" y="1218"/>
                      <a:pt x="1009" y="1113"/>
                    </a:cubicBezTo>
                    <a:cubicBezTo>
                      <a:pt x="1040" y="996"/>
                      <a:pt x="1114" y="902"/>
                      <a:pt x="1198" y="807"/>
                    </a:cubicBezTo>
                    <a:cubicBezTo>
                      <a:pt x="1219" y="776"/>
                      <a:pt x="1219" y="744"/>
                      <a:pt x="1187" y="723"/>
                    </a:cubicBezTo>
                    <a:cubicBezTo>
                      <a:pt x="1177" y="713"/>
                      <a:pt x="1161" y="707"/>
                      <a:pt x="1145" y="707"/>
                    </a:cubicBezTo>
                    <a:cubicBezTo>
                      <a:pt x="1130" y="707"/>
                      <a:pt x="1114" y="713"/>
                      <a:pt x="1103" y="723"/>
                    </a:cubicBezTo>
                    <a:cubicBezTo>
                      <a:pt x="1100" y="727"/>
                      <a:pt x="1097" y="732"/>
                      <a:pt x="1093" y="736"/>
                    </a:cubicBezTo>
                    <a:lnTo>
                      <a:pt x="1093" y="736"/>
                    </a:lnTo>
                    <a:cubicBezTo>
                      <a:pt x="1030" y="815"/>
                      <a:pt x="930" y="883"/>
                      <a:pt x="830" y="923"/>
                    </a:cubicBezTo>
                    <a:cubicBezTo>
                      <a:pt x="781" y="944"/>
                      <a:pt x="727" y="956"/>
                      <a:pt x="677" y="956"/>
                    </a:cubicBezTo>
                    <a:cubicBezTo>
                      <a:pt x="577" y="956"/>
                      <a:pt x="490" y="909"/>
                      <a:pt x="484" y="797"/>
                    </a:cubicBezTo>
                    <a:cubicBezTo>
                      <a:pt x="505" y="629"/>
                      <a:pt x="673" y="524"/>
                      <a:pt x="809" y="440"/>
                    </a:cubicBezTo>
                    <a:cubicBezTo>
                      <a:pt x="830" y="419"/>
                      <a:pt x="841" y="398"/>
                      <a:pt x="830" y="377"/>
                    </a:cubicBezTo>
                    <a:cubicBezTo>
                      <a:pt x="824" y="356"/>
                      <a:pt x="808" y="345"/>
                      <a:pt x="790" y="345"/>
                    </a:cubicBezTo>
                    <a:cubicBezTo>
                      <a:pt x="779" y="345"/>
                      <a:pt x="768" y="348"/>
                      <a:pt x="757" y="356"/>
                    </a:cubicBezTo>
                    <a:cubicBezTo>
                      <a:pt x="744" y="363"/>
                      <a:pt x="730" y="371"/>
                      <a:pt x="717" y="379"/>
                    </a:cubicBezTo>
                    <a:lnTo>
                      <a:pt x="717" y="379"/>
                    </a:lnTo>
                    <a:cubicBezTo>
                      <a:pt x="617" y="430"/>
                      <a:pt x="447" y="487"/>
                      <a:pt x="306" y="487"/>
                    </a:cubicBezTo>
                    <a:cubicBezTo>
                      <a:pt x="196" y="487"/>
                      <a:pt x="103" y="453"/>
                      <a:pt x="73" y="356"/>
                    </a:cubicBezTo>
                    <a:cubicBezTo>
                      <a:pt x="22" y="90"/>
                      <a:pt x="299" y="20"/>
                      <a:pt x="522" y="20"/>
                    </a:cubicBezTo>
                    <a:cubicBezTo>
                      <a:pt x="573" y="20"/>
                      <a:pt x="621" y="24"/>
                      <a:pt x="662" y="29"/>
                    </a:cubicBezTo>
                    <a:cubicBezTo>
                      <a:pt x="592" y="13"/>
                      <a:pt x="507" y="0"/>
                      <a:pt x="4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365" name="Google Shape;1365;p14"/>
              <p:cNvSpPr/>
              <p:nvPr/>
            </p:nvSpPr>
            <p:spPr>
              <a:xfrm>
                <a:off x="4293150" y="577350"/>
                <a:ext cx="70975" cy="65250"/>
              </a:xfrm>
              <a:custGeom>
                <a:avLst/>
                <a:gdLst/>
                <a:ahLst/>
                <a:cxnLst/>
                <a:rect l="l" t="t" r="r" b="b"/>
                <a:pathLst>
                  <a:path w="2839" h="2610" extrusionOk="0">
                    <a:moveTo>
                      <a:pt x="602" y="0"/>
                    </a:moveTo>
                    <a:cubicBezTo>
                      <a:pt x="390" y="0"/>
                      <a:pt x="163" y="114"/>
                      <a:pt x="42" y="284"/>
                    </a:cubicBezTo>
                    <a:cubicBezTo>
                      <a:pt x="0" y="358"/>
                      <a:pt x="0" y="452"/>
                      <a:pt x="42" y="526"/>
                    </a:cubicBezTo>
                    <a:cubicBezTo>
                      <a:pt x="109" y="646"/>
                      <a:pt x="230" y="689"/>
                      <a:pt x="366" y="689"/>
                    </a:cubicBezTo>
                    <a:cubicBezTo>
                      <a:pt x="459" y="689"/>
                      <a:pt x="558" y="669"/>
                      <a:pt x="651" y="639"/>
                    </a:cubicBezTo>
                    <a:lnTo>
                      <a:pt x="651" y="639"/>
                    </a:lnTo>
                    <a:cubicBezTo>
                      <a:pt x="564" y="727"/>
                      <a:pt x="495" y="830"/>
                      <a:pt x="495" y="957"/>
                    </a:cubicBezTo>
                    <a:cubicBezTo>
                      <a:pt x="516" y="1115"/>
                      <a:pt x="652" y="1230"/>
                      <a:pt x="810" y="1251"/>
                    </a:cubicBezTo>
                    <a:cubicBezTo>
                      <a:pt x="828" y="1253"/>
                      <a:pt x="846" y="1254"/>
                      <a:pt x="864" y="1254"/>
                    </a:cubicBezTo>
                    <a:cubicBezTo>
                      <a:pt x="962" y="1254"/>
                      <a:pt x="1054" y="1228"/>
                      <a:pt x="1144" y="1190"/>
                    </a:cubicBezTo>
                    <a:lnTo>
                      <a:pt x="1144" y="1190"/>
                    </a:lnTo>
                    <a:cubicBezTo>
                      <a:pt x="1118" y="1228"/>
                      <a:pt x="1093" y="1269"/>
                      <a:pt x="1072" y="1314"/>
                    </a:cubicBezTo>
                    <a:cubicBezTo>
                      <a:pt x="999" y="1461"/>
                      <a:pt x="1093" y="1640"/>
                      <a:pt x="1219" y="1725"/>
                    </a:cubicBezTo>
                    <a:cubicBezTo>
                      <a:pt x="1305" y="1781"/>
                      <a:pt x="1402" y="1807"/>
                      <a:pt x="1501" y="1807"/>
                    </a:cubicBezTo>
                    <a:cubicBezTo>
                      <a:pt x="1573" y="1807"/>
                      <a:pt x="1645" y="1793"/>
                      <a:pt x="1714" y="1768"/>
                    </a:cubicBezTo>
                    <a:lnTo>
                      <a:pt x="1714" y="1768"/>
                    </a:lnTo>
                    <a:cubicBezTo>
                      <a:pt x="1670" y="1855"/>
                      <a:pt x="1649" y="1949"/>
                      <a:pt x="1682" y="2050"/>
                    </a:cubicBezTo>
                    <a:cubicBezTo>
                      <a:pt x="1770" y="2234"/>
                      <a:pt x="1895" y="2308"/>
                      <a:pt x="2026" y="2308"/>
                    </a:cubicBezTo>
                    <a:cubicBezTo>
                      <a:pt x="2131" y="2308"/>
                      <a:pt x="2239" y="2260"/>
                      <a:pt x="2333" y="2183"/>
                    </a:cubicBezTo>
                    <a:lnTo>
                      <a:pt x="2333" y="2183"/>
                    </a:lnTo>
                    <a:cubicBezTo>
                      <a:pt x="2280" y="2390"/>
                      <a:pt x="2311" y="2610"/>
                      <a:pt x="2559" y="2610"/>
                    </a:cubicBezTo>
                    <a:cubicBezTo>
                      <a:pt x="2574" y="2610"/>
                      <a:pt x="2590" y="2609"/>
                      <a:pt x="2607" y="2607"/>
                    </a:cubicBezTo>
                    <a:cubicBezTo>
                      <a:pt x="2786" y="2544"/>
                      <a:pt x="2817" y="2323"/>
                      <a:pt x="2838" y="2166"/>
                    </a:cubicBezTo>
                    <a:lnTo>
                      <a:pt x="2838" y="2166"/>
                    </a:lnTo>
                    <a:cubicBezTo>
                      <a:pt x="2817" y="2281"/>
                      <a:pt x="2786" y="2386"/>
                      <a:pt x="2723" y="2481"/>
                    </a:cubicBezTo>
                    <a:cubicBezTo>
                      <a:pt x="2684" y="2547"/>
                      <a:pt x="2623" y="2580"/>
                      <a:pt x="2561" y="2580"/>
                    </a:cubicBezTo>
                    <a:cubicBezTo>
                      <a:pt x="2523" y="2580"/>
                      <a:pt x="2485" y="2568"/>
                      <a:pt x="2450" y="2544"/>
                    </a:cubicBezTo>
                    <a:cubicBezTo>
                      <a:pt x="2291" y="2429"/>
                      <a:pt x="2369" y="2204"/>
                      <a:pt x="2460" y="2047"/>
                    </a:cubicBezTo>
                    <a:lnTo>
                      <a:pt x="2460" y="2047"/>
                    </a:lnTo>
                    <a:cubicBezTo>
                      <a:pt x="2479" y="2021"/>
                      <a:pt x="2497" y="1994"/>
                      <a:pt x="2513" y="1966"/>
                    </a:cubicBezTo>
                    <a:lnTo>
                      <a:pt x="2513" y="1966"/>
                    </a:lnTo>
                    <a:cubicBezTo>
                      <a:pt x="2513" y="1966"/>
                      <a:pt x="2513" y="1966"/>
                      <a:pt x="2513" y="1966"/>
                    </a:cubicBezTo>
                    <a:cubicBezTo>
                      <a:pt x="2528" y="1936"/>
                      <a:pt x="2500" y="1906"/>
                      <a:pt x="2476" y="1906"/>
                    </a:cubicBezTo>
                    <a:cubicBezTo>
                      <a:pt x="2466" y="1906"/>
                      <a:pt x="2456" y="1911"/>
                      <a:pt x="2450" y="1924"/>
                    </a:cubicBezTo>
                    <a:cubicBezTo>
                      <a:pt x="2450" y="1924"/>
                      <a:pt x="2450" y="1924"/>
                      <a:pt x="2450" y="1924"/>
                    </a:cubicBezTo>
                    <a:lnTo>
                      <a:pt x="2450" y="1924"/>
                    </a:lnTo>
                    <a:cubicBezTo>
                      <a:pt x="2440" y="1937"/>
                      <a:pt x="2431" y="1951"/>
                      <a:pt x="2422" y="1967"/>
                    </a:cubicBezTo>
                    <a:lnTo>
                      <a:pt x="2422" y="1967"/>
                    </a:lnTo>
                    <a:cubicBezTo>
                      <a:pt x="2360" y="2054"/>
                      <a:pt x="2277" y="2131"/>
                      <a:pt x="2186" y="2176"/>
                    </a:cubicBezTo>
                    <a:cubicBezTo>
                      <a:pt x="2143" y="2205"/>
                      <a:pt x="2096" y="2218"/>
                      <a:pt x="2051" y="2218"/>
                    </a:cubicBezTo>
                    <a:cubicBezTo>
                      <a:pt x="1933" y="2218"/>
                      <a:pt x="1822" y="2132"/>
                      <a:pt x="1777" y="2019"/>
                    </a:cubicBezTo>
                    <a:cubicBezTo>
                      <a:pt x="1742" y="1870"/>
                      <a:pt x="1845" y="1750"/>
                      <a:pt x="1942" y="1629"/>
                    </a:cubicBezTo>
                    <a:lnTo>
                      <a:pt x="1942" y="1629"/>
                    </a:lnTo>
                    <a:cubicBezTo>
                      <a:pt x="1966" y="1607"/>
                      <a:pt x="1988" y="1582"/>
                      <a:pt x="2008" y="1556"/>
                    </a:cubicBezTo>
                    <a:cubicBezTo>
                      <a:pt x="2039" y="1518"/>
                      <a:pt x="1997" y="1469"/>
                      <a:pt x="1956" y="1469"/>
                    </a:cubicBezTo>
                    <a:cubicBezTo>
                      <a:pt x="1940" y="1469"/>
                      <a:pt x="1925" y="1476"/>
                      <a:pt x="1913" y="1493"/>
                    </a:cubicBezTo>
                    <a:cubicBezTo>
                      <a:pt x="1906" y="1502"/>
                      <a:pt x="1899" y="1512"/>
                      <a:pt x="1891" y="1521"/>
                    </a:cubicBezTo>
                    <a:lnTo>
                      <a:pt x="1891" y="1521"/>
                    </a:lnTo>
                    <a:cubicBezTo>
                      <a:pt x="1799" y="1627"/>
                      <a:pt x="1652" y="1688"/>
                      <a:pt x="1511" y="1688"/>
                    </a:cubicBezTo>
                    <a:cubicBezTo>
                      <a:pt x="1376" y="1688"/>
                      <a:pt x="1247" y="1632"/>
                      <a:pt x="1177" y="1503"/>
                    </a:cubicBezTo>
                    <a:cubicBezTo>
                      <a:pt x="1114" y="1325"/>
                      <a:pt x="1304" y="1199"/>
                      <a:pt x="1399" y="1052"/>
                    </a:cubicBezTo>
                    <a:cubicBezTo>
                      <a:pt x="1409" y="1031"/>
                      <a:pt x="1420" y="1010"/>
                      <a:pt x="1399" y="989"/>
                    </a:cubicBezTo>
                    <a:cubicBezTo>
                      <a:pt x="1392" y="969"/>
                      <a:pt x="1372" y="961"/>
                      <a:pt x="1354" y="961"/>
                    </a:cubicBezTo>
                    <a:cubicBezTo>
                      <a:pt x="1343" y="961"/>
                      <a:pt x="1332" y="964"/>
                      <a:pt x="1325" y="968"/>
                    </a:cubicBezTo>
                    <a:cubicBezTo>
                      <a:pt x="1219" y="1041"/>
                      <a:pt x="1104" y="1094"/>
                      <a:pt x="988" y="1125"/>
                    </a:cubicBezTo>
                    <a:cubicBezTo>
                      <a:pt x="950" y="1138"/>
                      <a:pt x="909" y="1145"/>
                      <a:pt x="868" y="1145"/>
                    </a:cubicBezTo>
                    <a:cubicBezTo>
                      <a:pt x="743" y="1145"/>
                      <a:pt x="623" y="1081"/>
                      <a:pt x="600" y="947"/>
                    </a:cubicBezTo>
                    <a:cubicBezTo>
                      <a:pt x="600" y="768"/>
                      <a:pt x="778" y="652"/>
                      <a:pt x="904" y="536"/>
                    </a:cubicBezTo>
                    <a:cubicBezTo>
                      <a:pt x="932" y="510"/>
                      <a:pt x="904" y="459"/>
                      <a:pt x="869" y="459"/>
                    </a:cubicBezTo>
                    <a:cubicBezTo>
                      <a:pt x="864" y="459"/>
                      <a:pt x="858" y="460"/>
                      <a:pt x="852" y="463"/>
                    </a:cubicBezTo>
                    <a:cubicBezTo>
                      <a:pt x="852" y="463"/>
                      <a:pt x="852" y="463"/>
                      <a:pt x="852" y="463"/>
                    </a:cubicBezTo>
                    <a:lnTo>
                      <a:pt x="852" y="463"/>
                    </a:lnTo>
                    <a:cubicBezTo>
                      <a:pt x="701" y="552"/>
                      <a:pt x="521" y="618"/>
                      <a:pt x="342" y="618"/>
                    </a:cubicBezTo>
                    <a:cubicBezTo>
                      <a:pt x="309" y="618"/>
                      <a:pt x="276" y="615"/>
                      <a:pt x="242" y="610"/>
                    </a:cubicBezTo>
                    <a:cubicBezTo>
                      <a:pt x="137" y="589"/>
                      <a:pt x="63" y="505"/>
                      <a:pt x="53" y="400"/>
                    </a:cubicBezTo>
                    <a:cubicBezTo>
                      <a:pt x="63" y="179"/>
                      <a:pt x="432" y="1"/>
                      <a:pt x="631" y="1"/>
                    </a:cubicBezTo>
                    <a:cubicBezTo>
                      <a:pt x="621" y="0"/>
                      <a:pt x="612" y="0"/>
                      <a:pt x="6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366" name="Google Shape;1366;p14"/>
              <p:cNvSpPr/>
              <p:nvPr/>
            </p:nvSpPr>
            <p:spPr>
              <a:xfrm>
                <a:off x="4269575" y="595475"/>
                <a:ext cx="76425" cy="67975"/>
              </a:xfrm>
              <a:custGeom>
                <a:avLst/>
                <a:gdLst/>
                <a:ahLst/>
                <a:cxnLst/>
                <a:rect l="l" t="t" r="r" b="b"/>
                <a:pathLst>
                  <a:path w="3057" h="2719" extrusionOk="0">
                    <a:moveTo>
                      <a:pt x="681" y="1"/>
                    </a:moveTo>
                    <a:cubicBezTo>
                      <a:pt x="1" y="294"/>
                      <a:pt x="136" y="765"/>
                      <a:pt x="554" y="765"/>
                    </a:cubicBezTo>
                    <a:cubicBezTo>
                      <a:pt x="626" y="765"/>
                      <a:pt x="706" y="751"/>
                      <a:pt x="793" y="719"/>
                    </a:cubicBezTo>
                    <a:lnTo>
                      <a:pt x="793" y="719"/>
                    </a:lnTo>
                    <a:cubicBezTo>
                      <a:pt x="617" y="900"/>
                      <a:pt x="442" y="1113"/>
                      <a:pt x="639" y="1325"/>
                    </a:cubicBezTo>
                    <a:cubicBezTo>
                      <a:pt x="725" y="1404"/>
                      <a:pt x="825" y="1436"/>
                      <a:pt x="930" y="1436"/>
                    </a:cubicBezTo>
                    <a:cubicBezTo>
                      <a:pt x="1033" y="1436"/>
                      <a:pt x="1140" y="1405"/>
                      <a:pt x="1240" y="1357"/>
                    </a:cubicBezTo>
                    <a:lnTo>
                      <a:pt x="1240" y="1357"/>
                    </a:lnTo>
                    <a:cubicBezTo>
                      <a:pt x="1191" y="1444"/>
                      <a:pt x="1160" y="1538"/>
                      <a:pt x="1174" y="1640"/>
                    </a:cubicBezTo>
                    <a:cubicBezTo>
                      <a:pt x="1217" y="1808"/>
                      <a:pt x="1375" y="1871"/>
                      <a:pt x="1532" y="1893"/>
                    </a:cubicBezTo>
                    <a:cubicBezTo>
                      <a:pt x="1545" y="1894"/>
                      <a:pt x="1559" y="1895"/>
                      <a:pt x="1572" y="1895"/>
                    </a:cubicBezTo>
                    <a:cubicBezTo>
                      <a:pt x="1641" y="1895"/>
                      <a:pt x="1706" y="1878"/>
                      <a:pt x="1769" y="1850"/>
                    </a:cubicBezTo>
                    <a:lnTo>
                      <a:pt x="1769" y="1850"/>
                    </a:lnTo>
                    <a:cubicBezTo>
                      <a:pt x="1676" y="2014"/>
                      <a:pt x="1650" y="2191"/>
                      <a:pt x="1858" y="2324"/>
                    </a:cubicBezTo>
                    <a:cubicBezTo>
                      <a:pt x="1925" y="2359"/>
                      <a:pt x="1993" y="2373"/>
                      <a:pt x="2061" y="2373"/>
                    </a:cubicBezTo>
                    <a:cubicBezTo>
                      <a:pt x="2201" y="2373"/>
                      <a:pt x="2340" y="2311"/>
                      <a:pt x="2466" y="2230"/>
                    </a:cubicBezTo>
                    <a:lnTo>
                      <a:pt x="2466" y="2230"/>
                    </a:lnTo>
                    <a:cubicBezTo>
                      <a:pt x="2382" y="2360"/>
                      <a:pt x="2321" y="2509"/>
                      <a:pt x="2394" y="2628"/>
                    </a:cubicBezTo>
                    <a:cubicBezTo>
                      <a:pt x="2444" y="2687"/>
                      <a:pt x="2527" y="2719"/>
                      <a:pt x="2607" y="2719"/>
                    </a:cubicBezTo>
                    <a:cubicBezTo>
                      <a:pt x="2627" y="2719"/>
                      <a:pt x="2648" y="2717"/>
                      <a:pt x="2667" y="2712"/>
                    </a:cubicBezTo>
                    <a:cubicBezTo>
                      <a:pt x="2846" y="2670"/>
                      <a:pt x="2972" y="2502"/>
                      <a:pt x="3056" y="2345"/>
                    </a:cubicBezTo>
                    <a:lnTo>
                      <a:pt x="3056" y="2345"/>
                    </a:lnTo>
                    <a:cubicBezTo>
                      <a:pt x="2962" y="2490"/>
                      <a:pt x="2806" y="2683"/>
                      <a:pt x="2626" y="2683"/>
                    </a:cubicBezTo>
                    <a:cubicBezTo>
                      <a:pt x="2585" y="2683"/>
                      <a:pt x="2542" y="2673"/>
                      <a:pt x="2499" y="2649"/>
                    </a:cubicBezTo>
                    <a:cubicBezTo>
                      <a:pt x="2279" y="2523"/>
                      <a:pt x="2573" y="2208"/>
                      <a:pt x="2667" y="2082"/>
                    </a:cubicBezTo>
                    <a:cubicBezTo>
                      <a:pt x="2692" y="2057"/>
                      <a:pt x="2672" y="2020"/>
                      <a:pt x="2642" y="2020"/>
                    </a:cubicBezTo>
                    <a:cubicBezTo>
                      <a:pt x="2633" y="2020"/>
                      <a:pt x="2624" y="2023"/>
                      <a:pt x="2615" y="2030"/>
                    </a:cubicBezTo>
                    <a:cubicBezTo>
                      <a:pt x="2615" y="2030"/>
                      <a:pt x="2615" y="2030"/>
                      <a:pt x="2615" y="2030"/>
                    </a:cubicBezTo>
                    <a:lnTo>
                      <a:pt x="2615" y="2030"/>
                    </a:lnTo>
                    <a:cubicBezTo>
                      <a:pt x="2510" y="2114"/>
                      <a:pt x="2394" y="2187"/>
                      <a:pt x="2268" y="2229"/>
                    </a:cubicBezTo>
                    <a:cubicBezTo>
                      <a:pt x="2207" y="2259"/>
                      <a:pt x="2138" y="2276"/>
                      <a:pt x="2072" y="2276"/>
                    </a:cubicBezTo>
                    <a:cubicBezTo>
                      <a:pt x="1954" y="2276"/>
                      <a:pt x="1845" y="2224"/>
                      <a:pt x="1805" y="2103"/>
                    </a:cubicBezTo>
                    <a:cubicBezTo>
                      <a:pt x="1784" y="1914"/>
                      <a:pt x="1973" y="1777"/>
                      <a:pt x="2089" y="1630"/>
                    </a:cubicBezTo>
                    <a:cubicBezTo>
                      <a:pt x="2123" y="1588"/>
                      <a:pt x="2083" y="1534"/>
                      <a:pt x="2039" y="1534"/>
                    </a:cubicBezTo>
                    <a:cubicBezTo>
                      <a:pt x="2028" y="1534"/>
                      <a:pt x="2016" y="1537"/>
                      <a:pt x="2005" y="1546"/>
                    </a:cubicBezTo>
                    <a:cubicBezTo>
                      <a:pt x="1878" y="1663"/>
                      <a:pt x="1743" y="1780"/>
                      <a:pt x="1582" y="1780"/>
                    </a:cubicBezTo>
                    <a:cubicBezTo>
                      <a:pt x="1569" y="1780"/>
                      <a:pt x="1556" y="1779"/>
                      <a:pt x="1543" y="1777"/>
                    </a:cubicBezTo>
                    <a:cubicBezTo>
                      <a:pt x="1448" y="1766"/>
                      <a:pt x="1312" y="1714"/>
                      <a:pt x="1291" y="1619"/>
                    </a:cubicBezTo>
                    <a:cubicBezTo>
                      <a:pt x="1269" y="1441"/>
                      <a:pt x="1427" y="1294"/>
                      <a:pt x="1532" y="1157"/>
                    </a:cubicBezTo>
                    <a:cubicBezTo>
                      <a:pt x="1564" y="1117"/>
                      <a:pt x="1530" y="1065"/>
                      <a:pt x="1488" y="1065"/>
                    </a:cubicBezTo>
                    <a:cubicBezTo>
                      <a:pt x="1475" y="1065"/>
                      <a:pt x="1461" y="1071"/>
                      <a:pt x="1448" y="1084"/>
                    </a:cubicBezTo>
                    <a:cubicBezTo>
                      <a:pt x="1446" y="1085"/>
                      <a:pt x="1444" y="1087"/>
                      <a:pt x="1442" y="1088"/>
                    </a:cubicBezTo>
                    <a:lnTo>
                      <a:pt x="1442" y="1088"/>
                    </a:lnTo>
                    <a:lnTo>
                      <a:pt x="1438" y="1084"/>
                    </a:lnTo>
                    <a:cubicBezTo>
                      <a:pt x="1432" y="1092"/>
                      <a:pt x="1425" y="1100"/>
                      <a:pt x="1419" y="1108"/>
                    </a:cubicBezTo>
                    <a:lnTo>
                      <a:pt x="1419" y="1108"/>
                    </a:lnTo>
                    <a:cubicBezTo>
                      <a:pt x="1287" y="1219"/>
                      <a:pt x="1101" y="1331"/>
                      <a:pt x="930" y="1331"/>
                    </a:cubicBezTo>
                    <a:cubicBezTo>
                      <a:pt x="852" y="1331"/>
                      <a:pt x="778" y="1308"/>
                      <a:pt x="712" y="1252"/>
                    </a:cubicBezTo>
                    <a:cubicBezTo>
                      <a:pt x="670" y="1210"/>
                      <a:pt x="649" y="1147"/>
                      <a:pt x="660" y="1094"/>
                    </a:cubicBezTo>
                    <a:cubicBezTo>
                      <a:pt x="710" y="892"/>
                      <a:pt x="897" y="767"/>
                      <a:pt x="1023" y="599"/>
                    </a:cubicBezTo>
                    <a:lnTo>
                      <a:pt x="1023" y="599"/>
                    </a:lnTo>
                    <a:cubicBezTo>
                      <a:pt x="1028" y="596"/>
                      <a:pt x="1033" y="593"/>
                      <a:pt x="1038" y="589"/>
                    </a:cubicBezTo>
                    <a:lnTo>
                      <a:pt x="1034" y="585"/>
                    </a:lnTo>
                    <a:lnTo>
                      <a:pt x="1034" y="585"/>
                    </a:lnTo>
                    <a:cubicBezTo>
                      <a:pt x="1035" y="583"/>
                      <a:pt x="1037" y="581"/>
                      <a:pt x="1038" y="579"/>
                    </a:cubicBezTo>
                    <a:cubicBezTo>
                      <a:pt x="1048" y="568"/>
                      <a:pt x="1048" y="547"/>
                      <a:pt x="1038" y="526"/>
                    </a:cubicBezTo>
                    <a:cubicBezTo>
                      <a:pt x="1032" y="520"/>
                      <a:pt x="1022" y="514"/>
                      <a:pt x="1011" y="514"/>
                    </a:cubicBezTo>
                    <a:cubicBezTo>
                      <a:pt x="1003" y="514"/>
                      <a:pt x="994" y="517"/>
                      <a:pt x="985" y="526"/>
                    </a:cubicBezTo>
                    <a:cubicBezTo>
                      <a:pt x="983" y="528"/>
                      <a:pt x="981" y="529"/>
                      <a:pt x="980" y="530"/>
                    </a:cubicBezTo>
                    <a:lnTo>
                      <a:pt x="980" y="530"/>
                    </a:lnTo>
                    <a:lnTo>
                      <a:pt x="975" y="526"/>
                    </a:lnTo>
                    <a:cubicBezTo>
                      <a:pt x="970" y="532"/>
                      <a:pt x="965" y="539"/>
                      <a:pt x="959" y="545"/>
                    </a:cubicBezTo>
                    <a:lnTo>
                      <a:pt x="959" y="545"/>
                    </a:lnTo>
                    <a:cubicBezTo>
                      <a:pt x="847" y="625"/>
                      <a:pt x="682" y="703"/>
                      <a:pt x="532" y="703"/>
                    </a:cubicBezTo>
                    <a:cubicBezTo>
                      <a:pt x="437" y="703"/>
                      <a:pt x="348" y="671"/>
                      <a:pt x="281" y="589"/>
                    </a:cubicBezTo>
                    <a:cubicBezTo>
                      <a:pt x="250" y="547"/>
                      <a:pt x="229" y="484"/>
                      <a:pt x="250" y="421"/>
                    </a:cubicBezTo>
                    <a:cubicBezTo>
                      <a:pt x="313" y="222"/>
                      <a:pt x="502" y="106"/>
                      <a:pt x="6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367" name="Google Shape;1367;p14"/>
              <p:cNvSpPr/>
              <p:nvPr/>
            </p:nvSpPr>
            <p:spPr>
              <a:xfrm>
                <a:off x="4265775" y="624650"/>
                <a:ext cx="53425" cy="47200"/>
              </a:xfrm>
              <a:custGeom>
                <a:avLst/>
                <a:gdLst/>
                <a:ahLst/>
                <a:cxnLst/>
                <a:rect l="l" t="t" r="r" b="b"/>
                <a:pathLst>
                  <a:path w="2137" h="1888" extrusionOk="0">
                    <a:moveTo>
                      <a:pt x="317" y="1"/>
                    </a:moveTo>
                    <a:cubicBezTo>
                      <a:pt x="1" y="310"/>
                      <a:pt x="113" y="563"/>
                      <a:pt x="360" y="563"/>
                    </a:cubicBezTo>
                    <a:cubicBezTo>
                      <a:pt x="406" y="563"/>
                      <a:pt x="457" y="554"/>
                      <a:pt x="510" y="536"/>
                    </a:cubicBezTo>
                    <a:lnTo>
                      <a:pt x="510" y="536"/>
                    </a:lnTo>
                    <a:cubicBezTo>
                      <a:pt x="451" y="617"/>
                      <a:pt x="403" y="707"/>
                      <a:pt x="391" y="810"/>
                    </a:cubicBezTo>
                    <a:cubicBezTo>
                      <a:pt x="386" y="1030"/>
                      <a:pt x="540" y="1110"/>
                      <a:pt x="721" y="1110"/>
                    </a:cubicBezTo>
                    <a:cubicBezTo>
                      <a:pt x="768" y="1110"/>
                      <a:pt x="816" y="1105"/>
                      <a:pt x="864" y="1095"/>
                    </a:cubicBezTo>
                    <a:lnTo>
                      <a:pt x="864" y="1095"/>
                    </a:lnTo>
                    <a:cubicBezTo>
                      <a:pt x="850" y="1115"/>
                      <a:pt x="836" y="1135"/>
                      <a:pt x="822" y="1157"/>
                    </a:cubicBezTo>
                    <a:cubicBezTo>
                      <a:pt x="728" y="1283"/>
                      <a:pt x="738" y="1461"/>
                      <a:pt x="885" y="1545"/>
                    </a:cubicBezTo>
                    <a:cubicBezTo>
                      <a:pt x="956" y="1587"/>
                      <a:pt x="1036" y="1606"/>
                      <a:pt x="1119" y="1606"/>
                    </a:cubicBezTo>
                    <a:cubicBezTo>
                      <a:pt x="1230" y="1606"/>
                      <a:pt x="1344" y="1573"/>
                      <a:pt x="1443" y="1520"/>
                    </a:cubicBezTo>
                    <a:lnTo>
                      <a:pt x="1443" y="1520"/>
                    </a:lnTo>
                    <a:cubicBezTo>
                      <a:pt x="1397" y="1719"/>
                      <a:pt x="1562" y="1888"/>
                      <a:pt x="1791" y="1888"/>
                    </a:cubicBezTo>
                    <a:cubicBezTo>
                      <a:pt x="1830" y="1888"/>
                      <a:pt x="1872" y="1883"/>
                      <a:pt x="1915" y="1872"/>
                    </a:cubicBezTo>
                    <a:cubicBezTo>
                      <a:pt x="2010" y="1851"/>
                      <a:pt x="2094" y="1777"/>
                      <a:pt x="2136" y="1692"/>
                    </a:cubicBezTo>
                    <a:lnTo>
                      <a:pt x="2136" y="1692"/>
                    </a:lnTo>
                    <a:cubicBezTo>
                      <a:pt x="2067" y="1797"/>
                      <a:pt x="1942" y="1851"/>
                      <a:pt x="1819" y="1851"/>
                    </a:cubicBezTo>
                    <a:cubicBezTo>
                      <a:pt x="1757" y="1851"/>
                      <a:pt x="1695" y="1837"/>
                      <a:pt x="1642" y="1809"/>
                    </a:cubicBezTo>
                    <a:cubicBezTo>
                      <a:pt x="1464" y="1710"/>
                      <a:pt x="1482" y="1537"/>
                      <a:pt x="1597" y="1411"/>
                    </a:cubicBezTo>
                    <a:lnTo>
                      <a:pt x="1597" y="1411"/>
                    </a:lnTo>
                    <a:cubicBezTo>
                      <a:pt x="1605" y="1404"/>
                      <a:pt x="1613" y="1396"/>
                      <a:pt x="1621" y="1388"/>
                    </a:cubicBezTo>
                    <a:lnTo>
                      <a:pt x="1621" y="1388"/>
                    </a:lnTo>
                    <a:cubicBezTo>
                      <a:pt x="1621" y="1388"/>
                      <a:pt x="1621" y="1388"/>
                      <a:pt x="1621" y="1388"/>
                    </a:cubicBezTo>
                    <a:cubicBezTo>
                      <a:pt x="1652" y="1349"/>
                      <a:pt x="1625" y="1310"/>
                      <a:pt x="1592" y="1310"/>
                    </a:cubicBezTo>
                    <a:cubicBezTo>
                      <a:pt x="1581" y="1310"/>
                      <a:pt x="1568" y="1314"/>
                      <a:pt x="1558" y="1325"/>
                    </a:cubicBezTo>
                    <a:cubicBezTo>
                      <a:pt x="1462" y="1421"/>
                      <a:pt x="1283" y="1496"/>
                      <a:pt x="1127" y="1496"/>
                    </a:cubicBezTo>
                    <a:cubicBezTo>
                      <a:pt x="1060" y="1496"/>
                      <a:pt x="998" y="1482"/>
                      <a:pt x="948" y="1451"/>
                    </a:cubicBezTo>
                    <a:cubicBezTo>
                      <a:pt x="854" y="1388"/>
                      <a:pt x="854" y="1304"/>
                      <a:pt x="917" y="1209"/>
                    </a:cubicBezTo>
                    <a:cubicBezTo>
                      <a:pt x="980" y="1125"/>
                      <a:pt x="1064" y="1041"/>
                      <a:pt x="1158" y="968"/>
                    </a:cubicBezTo>
                    <a:cubicBezTo>
                      <a:pt x="1179" y="947"/>
                      <a:pt x="1179" y="915"/>
                      <a:pt x="1169" y="884"/>
                    </a:cubicBezTo>
                    <a:cubicBezTo>
                      <a:pt x="1156" y="871"/>
                      <a:pt x="1135" y="861"/>
                      <a:pt x="1116" y="861"/>
                    </a:cubicBezTo>
                    <a:cubicBezTo>
                      <a:pt x="1104" y="861"/>
                      <a:pt x="1093" y="865"/>
                      <a:pt x="1085" y="873"/>
                    </a:cubicBezTo>
                    <a:cubicBezTo>
                      <a:pt x="1085" y="873"/>
                      <a:pt x="1085" y="873"/>
                      <a:pt x="1085" y="873"/>
                    </a:cubicBezTo>
                    <a:lnTo>
                      <a:pt x="1085" y="873"/>
                    </a:lnTo>
                    <a:cubicBezTo>
                      <a:pt x="1001" y="936"/>
                      <a:pt x="896" y="978"/>
                      <a:pt x="801" y="989"/>
                    </a:cubicBezTo>
                    <a:cubicBezTo>
                      <a:pt x="770" y="995"/>
                      <a:pt x="739" y="998"/>
                      <a:pt x="710" y="998"/>
                    </a:cubicBezTo>
                    <a:cubicBezTo>
                      <a:pt x="591" y="998"/>
                      <a:pt x="497" y="944"/>
                      <a:pt x="497" y="810"/>
                    </a:cubicBezTo>
                    <a:cubicBezTo>
                      <a:pt x="518" y="652"/>
                      <a:pt x="633" y="536"/>
                      <a:pt x="738" y="410"/>
                    </a:cubicBezTo>
                    <a:cubicBezTo>
                      <a:pt x="763" y="377"/>
                      <a:pt x="736" y="338"/>
                      <a:pt x="702" y="338"/>
                    </a:cubicBezTo>
                    <a:cubicBezTo>
                      <a:pt x="693" y="338"/>
                      <a:pt x="684" y="341"/>
                      <a:pt x="675" y="347"/>
                    </a:cubicBezTo>
                    <a:cubicBezTo>
                      <a:pt x="673" y="349"/>
                      <a:pt x="671" y="350"/>
                      <a:pt x="669" y="351"/>
                    </a:cubicBezTo>
                    <a:lnTo>
                      <a:pt x="669" y="351"/>
                    </a:lnTo>
                    <a:lnTo>
                      <a:pt x="665" y="347"/>
                    </a:lnTo>
                    <a:cubicBezTo>
                      <a:pt x="659" y="353"/>
                      <a:pt x="654" y="360"/>
                      <a:pt x="649" y="366"/>
                    </a:cubicBezTo>
                    <a:lnTo>
                      <a:pt x="649" y="366"/>
                    </a:lnTo>
                    <a:cubicBezTo>
                      <a:pt x="586" y="412"/>
                      <a:pt x="528" y="455"/>
                      <a:pt x="455" y="473"/>
                    </a:cubicBezTo>
                    <a:cubicBezTo>
                      <a:pt x="414" y="489"/>
                      <a:pt x="374" y="497"/>
                      <a:pt x="338" y="497"/>
                    </a:cubicBezTo>
                    <a:cubicBezTo>
                      <a:pt x="208" y="497"/>
                      <a:pt x="123" y="397"/>
                      <a:pt x="181" y="232"/>
                    </a:cubicBezTo>
                    <a:cubicBezTo>
                      <a:pt x="212" y="148"/>
                      <a:pt x="265" y="74"/>
                      <a:pt x="3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1368" name="Google Shape;1368;p14"/>
          <p:cNvGrpSpPr/>
          <p:nvPr/>
        </p:nvGrpSpPr>
        <p:grpSpPr>
          <a:xfrm>
            <a:off x="466621" y="244044"/>
            <a:ext cx="763624" cy="1142397"/>
            <a:chOff x="7363942" y="1216423"/>
            <a:chExt cx="756011" cy="755998"/>
          </a:xfrm>
        </p:grpSpPr>
        <p:sp>
          <p:nvSpPr>
            <p:cNvPr id="1369" name="Google Shape;1369;p14"/>
            <p:cNvSpPr/>
            <p:nvPr/>
          </p:nvSpPr>
          <p:spPr>
            <a:xfrm>
              <a:off x="7363942" y="1216423"/>
              <a:ext cx="755998" cy="755998"/>
            </a:xfrm>
            <a:custGeom>
              <a:avLst/>
              <a:gdLst/>
              <a:ahLst/>
              <a:cxnLst/>
              <a:rect l="l" t="t" r="r" b="b"/>
              <a:pathLst>
                <a:path w="10112" h="10112" extrusionOk="0">
                  <a:moveTo>
                    <a:pt x="5051" y="1"/>
                  </a:moveTo>
                  <a:cubicBezTo>
                    <a:pt x="4747" y="621"/>
                    <a:pt x="4128" y="975"/>
                    <a:pt x="3490" y="975"/>
                  </a:cubicBezTo>
                  <a:cubicBezTo>
                    <a:pt x="3158" y="975"/>
                    <a:pt x="2821" y="880"/>
                    <a:pt x="2520" y="677"/>
                  </a:cubicBezTo>
                  <a:lnTo>
                    <a:pt x="2520" y="677"/>
                  </a:lnTo>
                  <a:cubicBezTo>
                    <a:pt x="2599" y="1677"/>
                    <a:pt x="1796" y="2526"/>
                    <a:pt x="811" y="2526"/>
                  </a:cubicBezTo>
                  <a:cubicBezTo>
                    <a:pt x="766" y="2526"/>
                    <a:pt x="721" y="2525"/>
                    <a:pt x="676" y="2521"/>
                  </a:cubicBezTo>
                  <a:lnTo>
                    <a:pt x="676" y="2521"/>
                  </a:lnTo>
                  <a:cubicBezTo>
                    <a:pt x="1270" y="3402"/>
                    <a:pt x="943" y="4591"/>
                    <a:pt x="0" y="5051"/>
                  </a:cubicBezTo>
                  <a:cubicBezTo>
                    <a:pt x="943" y="5513"/>
                    <a:pt x="1270" y="6711"/>
                    <a:pt x="676" y="7582"/>
                  </a:cubicBezTo>
                  <a:cubicBezTo>
                    <a:pt x="721" y="7578"/>
                    <a:pt x="766" y="7577"/>
                    <a:pt x="811" y="7577"/>
                  </a:cubicBezTo>
                  <a:cubicBezTo>
                    <a:pt x="1796" y="7577"/>
                    <a:pt x="2599" y="8427"/>
                    <a:pt x="2520" y="9436"/>
                  </a:cubicBezTo>
                  <a:cubicBezTo>
                    <a:pt x="2823" y="9232"/>
                    <a:pt x="3162" y="9135"/>
                    <a:pt x="3495" y="9135"/>
                  </a:cubicBezTo>
                  <a:cubicBezTo>
                    <a:pt x="4132" y="9135"/>
                    <a:pt x="4748" y="9487"/>
                    <a:pt x="5051" y="10112"/>
                  </a:cubicBezTo>
                  <a:cubicBezTo>
                    <a:pt x="5353" y="9487"/>
                    <a:pt x="5974" y="9135"/>
                    <a:pt x="6610" y="9135"/>
                  </a:cubicBezTo>
                  <a:cubicBezTo>
                    <a:pt x="6944" y="9135"/>
                    <a:pt x="7282" y="9232"/>
                    <a:pt x="7581" y="9436"/>
                  </a:cubicBezTo>
                  <a:cubicBezTo>
                    <a:pt x="7503" y="8427"/>
                    <a:pt x="8306" y="7577"/>
                    <a:pt x="9300" y="7577"/>
                  </a:cubicBezTo>
                  <a:cubicBezTo>
                    <a:pt x="9345" y="7577"/>
                    <a:pt x="9390" y="7578"/>
                    <a:pt x="9436" y="7582"/>
                  </a:cubicBezTo>
                  <a:cubicBezTo>
                    <a:pt x="8842" y="6711"/>
                    <a:pt x="9159" y="5513"/>
                    <a:pt x="10112" y="5051"/>
                  </a:cubicBezTo>
                  <a:cubicBezTo>
                    <a:pt x="9159" y="4591"/>
                    <a:pt x="8842" y="3402"/>
                    <a:pt x="9436" y="2521"/>
                  </a:cubicBezTo>
                  <a:lnTo>
                    <a:pt x="9436" y="2521"/>
                  </a:lnTo>
                  <a:cubicBezTo>
                    <a:pt x="9390" y="2525"/>
                    <a:pt x="9345" y="2526"/>
                    <a:pt x="9300" y="2526"/>
                  </a:cubicBezTo>
                  <a:cubicBezTo>
                    <a:pt x="8306" y="2526"/>
                    <a:pt x="7503" y="1677"/>
                    <a:pt x="7581" y="677"/>
                  </a:cubicBezTo>
                  <a:lnTo>
                    <a:pt x="7581" y="677"/>
                  </a:lnTo>
                  <a:cubicBezTo>
                    <a:pt x="7284" y="880"/>
                    <a:pt x="6948" y="975"/>
                    <a:pt x="6616" y="975"/>
                  </a:cubicBezTo>
                  <a:cubicBezTo>
                    <a:pt x="5977" y="975"/>
                    <a:pt x="5354" y="621"/>
                    <a:pt x="5051" y="1"/>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1370" name="Google Shape;1370;p14"/>
            <p:cNvGrpSpPr/>
            <p:nvPr/>
          </p:nvGrpSpPr>
          <p:grpSpPr>
            <a:xfrm>
              <a:off x="7363954" y="1216423"/>
              <a:ext cx="755998" cy="755998"/>
              <a:chOff x="1226825" y="4230200"/>
              <a:chExt cx="252800" cy="252800"/>
            </a:xfrm>
          </p:grpSpPr>
          <p:sp>
            <p:nvSpPr>
              <p:cNvPr id="1371" name="Google Shape;1371;p14"/>
              <p:cNvSpPr/>
              <p:nvPr/>
            </p:nvSpPr>
            <p:spPr>
              <a:xfrm>
                <a:off x="1226825" y="4230200"/>
                <a:ext cx="252800" cy="252800"/>
              </a:xfrm>
              <a:custGeom>
                <a:avLst/>
                <a:gdLst/>
                <a:ahLst/>
                <a:cxnLst/>
                <a:rect l="l" t="t" r="r" b="b"/>
                <a:pathLst>
                  <a:path w="10112" h="10112" extrusionOk="0">
                    <a:moveTo>
                      <a:pt x="5051" y="1"/>
                    </a:moveTo>
                    <a:cubicBezTo>
                      <a:pt x="4747" y="621"/>
                      <a:pt x="4128" y="975"/>
                      <a:pt x="3490" y="975"/>
                    </a:cubicBezTo>
                    <a:cubicBezTo>
                      <a:pt x="3158" y="975"/>
                      <a:pt x="2821" y="880"/>
                      <a:pt x="2520" y="677"/>
                    </a:cubicBezTo>
                    <a:lnTo>
                      <a:pt x="2520" y="677"/>
                    </a:lnTo>
                    <a:cubicBezTo>
                      <a:pt x="2599" y="1677"/>
                      <a:pt x="1796" y="2526"/>
                      <a:pt x="811" y="2526"/>
                    </a:cubicBezTo>
                    <a:cubicBezTo>
                      <a:pt x="766" y="2526"/>
                      <a:pt x="721" y="2525"/>
                      <a:pt x="676" y="2521"/>
                    </a:cubicBezTo>
                    <a:lnTo>
                      <a:pt x="676" y="2521"/>
                    </a:lnTo>
                    <a:cubicBezTo>
                      <a:pt x="1270" y="3402"/>
                      <a:pt x="943" y="4591"/>
                      <a:pt x="0" y="5051"/>
                    </a:cubicBezTo>
                    <a:cubicBezTo>
                      <a:pt x="943" y="5513"/>
                      <a:pt x="1270" y="6711"/>
                      <a:pt x="676" y="7582"/>
                    </a:cubicBezTo>
                    <a:cubicBezTo>
                      <a:pt x="721" y="7578"/>
                      <a:pt x="766" y="7577"/>
                      <a:pt x="811" y="7577"/>
                    </a:cubicBezTo>
                    <a:cubicBezTo>
                      <a:pt x="1796" y="7577"/>
                      <a:pt x="2599" y="8427"/>
                      <a:pt x="2520" y="9436"/>
                    </a:cubicBezTo>
                    <a:cubicBezTo>
                      <a:pt x="2823" y="9232"/>
                      <a:pt x="3162" y="9135"/>
                      <a:pt x="3495" y="9135"/>
                    </a:cubicBezTo>
                    <a:cubicBezTo>
                      <a:pt x="4132" y="9135"/>
                      <a:pt x="4748" y="9487"/>
                      <a:pt x="5051" y="10112"/>
                    </a:cubicBezTo>
                    <a:cubicBezTo>
                      <a:pt x="5353" y="9487"/>
                      <a:pt x="5974" y="9135"/>
                      <a:pt x="6610" y="9135"/>
                    </a:cubicBezTo>
                    <a:cubicBezTo>
                      <a:pt x="6944" y="9135"/>
                      <a:pt x="7282" y="9232"/>
                      <a:pt x="7581" y="9436"/>
                    </a:cubicBezTo>
                    <a:cubicBezTo>
                      <a:pt x="7503" y="8427"/>
                      <a:pt x="8306" y="7577"/>
                      <a:pt x="9300" y="7577"/>
                    </a:cubicBezTo>
                    <a:cubicBezTo>
                      <a:pt x="9345" y="7577"/>
                      <a:pt x="9390" y="7578"/>
                      <a:pt x="9436" y="7582"/>
                    </a:cubicBezTo>
                    <a:cubicBezTo>
                      <a:pt x="8842" y="6711"/>
                      <a:pt x="9159" y="5513"/>
                      <a:pt x="10112" y="5051"/>
                    </a:cubicBezTo>
                    <a:cubicBezTo>
                      <a:pt x="9159" y="4591"/>
                      <a:pt x="8842" y="3402"/>
                      <a:pt x="9436" y="2521"/>
                    </a:cubicBezTo>
                    <a:lnTo>
                      <a:pt x="9436" y="2521"/>
                    </a:lnTo>
                    <a:cubicBezTo>
                      <a:pt x="9390" y="2525"/>
                      <a:pt x="9345" y="2526"/>
                      <a:pt x="9300" y="2526"/>
                    </a:cubicBezTo>
                    <a:cubicBezTo>
                      <a:pt x="8306" y="2526"/>
                      <a:pt x="7503" y="1677"/>
                      <a:pt x="7581" y="677"/>
                    </a:cubicBezTo>
                    <a:lnTo>
                      <a:pt x="7581" y="677"/>
                    </a:lnTo>
                    <a:cubicBezTo>
                      <a:pt x="7284" y="880"/>
                      <a:pt x="6948" y="975"/>
                      <a:pt x="6616" y="975"/>
                    </a:cubicBezTo>
                    <a:cubicBezTo>
                      <a:pt x="5977" y="975"/>
                      <a:pt x="5354" y="621"/>
                      <a:pt x="50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372" name="Google Shape;1372;p14"/>
              <p:cNvSpPr/>
              <p:nvPr/>
            </p:nvSpPr>
            <p:spPr>
              <a:xfrm>
                <a:off x="1243975" y="4247350"/>
                <a:ext cx="218250" cy="218250"/>
              </a:xfrm>
              <a:custGeom>
                <a:avLst/>
                <a:gdLst/>
                <a:ahLst/>
                <a:cxnLst/>
                <a:rect l="l" t="t" r="r" b="b"/>
                <a:pathLst>
                  <a:path w="8730" h="8730" extrusionOk="0">
                    <a:moveTo>
                      <a:pt x="4365" y="1200"/>
                    </a:moveTo>
                    <a:cubicBezTo>
                      <a:pt x="6116" y="1200"/>
                      <a:pt x="7530" y="2624"/>
                      <a:pt x="7530" y="4365"/>
                    </a:cubicBezTo>
                    <a:cubicBezTo>
                      <a:pt x="7530" y="6117"/>
                      <a:pt x="6116" y="7531"/>
                      <a:pt x="4365" y="7531"/>
                    </a:cubicBezTo>
                    <a:cubicBezTo>
                      <a:pt x="2623" y="7531"/>
                      <a:pt x="1199" y="6117"/>
                      <a:pt x="1199" y="4365"/>
                    </a:cubicBezTo>
                    <a:cubicBezTo>
                      <a:pt x="1199" y="2624"/>
                      <a:pt x="2623" y="1200"/>
                      <a:pt x="4365" y="1200"/>
                    </a:cubicBezTo>
                    <a:close/>
                    <a:moveTo>
                      <a:pt x="4365" y="1"/>
                    </a:moveTo>
                    <a:cubicBezTo>
                      <a:pt x="4108" y="544"/>
                      <a:pt x="3566" y="841"/>
                      <a:pt x="3023" y="841"/>
                    </a:cubicBezTo>
                    <a:cubicBezTo>
                      <a:pt x="2736" y="841"/>
                      <a:pt x="2439" y="759"/>
                      <a:pt x="2182" y="585"/>
                    </a:cubicBezTo>
                    <a:lnTo>
                      <a:pt x="2182" y="585"/>
                    </a:lnTo>
                    <a:cubicBezTo>
                      <a:pt x="2244" y="1456"/>
                      <a:pt x="1558" y="2183"/>
                      <a:pt x="697" y="2183"/>
                    </a:cubicBezTo>
                    <a:lnTo>
                      <a:pt x="584" y="2183"/>
                    </a:lnTo>
                    <a:cubicBezTo>
                      <a:pt x="1097" y="2942"/>
                      <a:pt x="820" y="3966"/>
                      <a:pt x="1" y="4365"/>
                    </a:cubicBezTo>
                    <a:cubicBezTo>
                      <a:pt x="820" y="4765"/>
                      <a:pt x="1097" y="5799"/>
                      <a:pt x="584" y="6548"/>
                    </a:cubicBezTo>
                    <a:lnTo>
                      <a:pt x="697" y="6548"/>
                    </a:lnTo>
                    <a:cubicBezTo>
                      <a:pt x="1558" y="6548"/>
                      <a:pt x="2244" y="7275"/>
                      <a:pt x="2182" y="8146"/>
                    </a:cubicBezTo>
                    <a:cubicBezTo>
                      <a:pt x="2439" y="7971"/>
                      <a:pt x="2736" y="7889"/>
                      <a:pt x="3023" y="7889"/>
                    </a:cubicBezTo>
                    <a:cubicBezTo>
                      <a:pt x="3566" y="7889"/>
                      <a:pt x="4108" y="8197"/>
                      <a:pt x="4365" y="8729"/>
                    </a:cubicBezTo>
                    <a:cubicBezTo>
                      <a:pt x="4631" y="8197"/>
                      <a:pt x="5164" y="7889"/>
                      <a:pt x="5717" y="7889"/>
                    </a:cubicBezTo>
                    <a:cubicBezTo>
                      <a:pt x="6004" y="7889"/>
                      <a:pt x="6291" y="7971"/>
                      <a:pt x="6547" y="8146"/>
                    </a:cubicBezTo>
                    <a:cubicBezTo>
                      <a:pt x="6485" y="7275"/>
                      <a:pt x="7182" y="6548"/>
                      <a:pt x="8033" y="6548"/>
                    </a:cubicBezTo>
                    <a:lnTo>
                      <a:pt x="8145" y="6548"/>
                    </a:lnTo>
                    <a:cubicBezTo>
                      <a:pt x="7633" y="5799"/>
                      <a:pt x="7910" y="4765"/>
                      <a:pt x="8729" y="4365"/>
                    </a:cubicBezTo>
                    <a:cubicBezTo>
                      <a:pt x="7910" y="3966"/>
                      <a:pt x="7633" y="2942"/>
                      <a:pt x="8145" y="2183"/>
                    </a:cubicBezTo>
                    <a:lnTo>
                      <a:pt x="8033" y="2183"/>
                    </a:lnTo>
                    <a:cubicBezTo>
                      <a:pt x="7182" y="2183"/>
                      <a:pt x="6485" y="1456"/>
                      <a:pt x="6547" y="585"/>
                    </a:cubicBezTo>
                    <a:lnTo>
                      <a:pt x="6547" y="585"/>
                    </a:lnTo>
                    <a:cubicBezTo>
                      <a:pt x="6291" y="759"/>
                      <a:pt x="6004" y="841"/>
                      <a:pt x="5717" y="841"/>
                    </a:cubicBezTo>
                    <a:cubicBezTo>
                      <a:pt x="5164" y="841"/>
                      <a:pt x="4631" y="544"/>
                      <a:pt x="43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373" name="Google Shape;1373;p14"/>
              <p:cNvSpPr/>
              <p:nvPr/>
            </p:nvSpPr>
            <p:spPr>
              <a:xfrm>
                <a:off x="1273950" y="4277325"/>
                <a:ext cx="158300" cy="158325"/>
              </a:xfrm>
              <a:custGeom>
                <a:avLst/>
                <a:gdLst/>
                <a:ahLst/>
                <a:cxnLst/>
                <a:rect l="l" t="t" r="r" b="b"/>
                <a:pathLst>
                  <a:path w="6332" h="6333" extrusionOk="0">
                    <a:moveTo>
                      <a:pt x="3166" y="1"/>
                    </a:moveTo>
                    <a:cubicBezTo>
                      <a:pt x="1424" y="1"/>
                      <a:pt x="0" y="1425"/>
                      <a:pt x="0" y="3166"/>
                    </a:cubicBezTo>
                    <a:cubicBezTo>
                      <a:pt x="0" y="4918"/>
                      <a:pt x="1424" y="6332"/>
                      <a:pt x="3166" y="6332"/>
                    </a:cubicBezTo>
                    <a:cubicBezTo>
                      <a:pt x="4917" y="6332"/>
                      <a:pt x="6331" y="4918"/>
                      <a:pt x="6331" y="3166"/>
                    </a:cubicBezTo>
                    <a:cubicBezTo>
                      <a:pt x="6331" y="1425"/>
                      <a:pt x="4917" y="1"/>
                      <a:pt x="3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1374" name="Google Shape;1374;p14"/>
          <p:cNvGrpSpPr/>
          <p:nvPr/>
        </p:nvGrpSpPr>
        <p:grpSpPr>
          <a:xfrm>
            <a:off x="8150627" y="546876"/>
            <a:ext cx="469464" cy="612906"/>
            <a:chOff x="2002811" y="-1926445"/>
            <a:chExt cx="307499" cy="268325"/>
          </a:xfrm>
        </p:grpSpPr>
        <p:sp>
          <p:nvSpPr>
            <p:cNvPr id="1375" name="Google Shape;1375;p14"/>
            <p:cNvSpPr/>
            <p:nvPr/>
          </p:nvSpPr>
          <p:spPr>
            <a:xfrm rot="-5400000">
              <a:off x="2023619" y="-1939773"/>
              <a:ext cx="265862" cy="294963"/>
            </a:xfrm>
            <a:custGeom>
              <a:avLst/>
              <a:gdLst/>
              <a:ahLst/>
              <a:cxnLst/>
              <a:rect l="l" t="t" r="r" b="b"/>
              <a:pathLst>
                <a:path w="3563" h="3953" extrusionOk="0">
                  <a:moveTo>
                    <a:pt x="1009" y="253"/>
                  </a:moveTo>
                  <a:cubicBezTo>
                    <a:pt x="788" y="778"/>
                    <a:pt x="505" y="1525"/>
                    <a:pt x="305" y="2282"/>
                  </a:cubicBezTo>
                  <a:lnTo>
                    <a:pt x="305" y="2282"/>
                  </a:lnTo>
                  <a:cubicBezTo>
                    <a:pt x="295" y="2292"/>
                    <a:pt x="295" y="2313"/>
                    <a:pt x="284" y="2334"/>
                  </a:cubicBezTo>
                  <a:lnTo>
                    <a:pt x="284" y="2334"/>
                  </a:lnTo>
                  <a:cubicBezTo>
                    <a:pt x="274" y="2355"/>
                    <a:pt x="274" y="2376"/>
                    <a:pt x="274" y="2387"/>
                  </a:cubicBezTo>
                  <a:lnTo>
                    <a:pt x="263" y="2397"/>
                  </a:lnTo>
                  <a:cubicBezTo>
                    <a:pt x="263" y="2418"/>
                    <a:pt x="253" y="2439"/>
                    <a:pt x="253" y="2450"/>
                  </a:cubicBezTo>
                  <a:lnTo>
                    <a:pt x="253" y="2460"/>
                  </a:lnTo>
                  <a:cubicBezTo>
                    <a:pt x="242" y="2481"/>
                    <a:pt x="242" y="2492"/>
                    <a:pt x="242" y="2513"/>
                  </a:cubicBezTo>
                  <a:lnTo>
                    <a:pt x="242" y="2513"/>
                  </a:lnTo>
                  <a:cubicBezTo>
                    <a:pt x="221" y="2576"/>
                    <a:pt x="211" y="2628"/>
                    <a:pt x="200" y="2681"/>
                  </a:cubicBezTo>
                  <a:cubicBezTo>
                    <a:pt x="189" y="2681"/>
                    <a:pt x="189" y="2691"/>
                    <a:pt x="189" y="2691"/>
                  </a:cubicBezTo>
                  <a:cubicBezTo>
                    <a:pt x="189" y="2702"/>
                    <a:pt x="189" y="2723"/>
                    <a:pt x="179" y="2733"/>
                  </a:cubicBezTo>
                  <a:lnTo>
                    <a:pt x="179" y="2754"/>
                  </a:lnTo>
                  <a:cubicBezTo>
                    <a:pt x="179" y="2765"/>
                    <a:pt x="168" y="2786"/>
                    <a:pt x="168" y="2796"/>
                  </a:cubicBezTo>
                  <a:lnTo>
                    <a:pt x="168" y="2817"/>
                  </a:lnTo>
                  <a:cubicBezTo>
                    <a:pt x="158" y="2828"/>
                    <a:pt x="158" y="2838"/>
                    <a:pt x="158" y="2859"/>
                  </a:cubicBezTo>
                  <a:cubicBezTo>
                    <a:pt x="158" y="2859"/>
                    <a:pt x="147" y="2870"/>
                    <a:pt x="147" y="2880"/>
                  </a:cubicBezTo>
                  <a:lnTo>
                    <a:pt x="147" y="2912"/>
                  </a:lnTo>
                  <a:cubicBezTo>
                    <a:pt x="137" y="2922"/>
                    <a:pt x="137" y="2933"/>
                    <a:pt x="137" y="2943"/>
                  </a:cubicBezTo>
                  <a:cubicBezTo>
                    <a:pt x="137" y="2954"/>
                    <a:pt x="137" y="2964"/>
                    <a:pt x="126" y="2975"/>
                  </a:cubicBezTo>
                  <a:lnTo>
                    <a:pt x="126" y="3006"/>
                  </a:lnTo>
                  <a:cubicBezTo>
                    <a:pt x="126" y="3017"/>
                    <a:pt x="115" y="3027"/>
                    <a:pt x="115" y="3038"/>
                  </a:cubicBezTo>
                  <a:lnTo>
                    <a:pt x="115" y="3059"/>
                  </a:lnTo>
                  <a:cubicBezTo>
                    <a:pt x="105" y="3080"/>
                    <a:pt x="105" y="3111"/>
                    <a:pt x="94" y="3122"/>
                  </a:cubicBezTo>
                  <a:lnTo>
                    <a:pt x="94" y="3153"/>
                  </a:lnTo>
                  <a:cubicBezTo>
                    <a:pt x="94" y="3164"/>
                    <a:pt x="94" y="3175"/>
                    <a:pt x="84" y="3185"/>
                  </a:cubicBezTo>
                  <a:lnTo>
                    <a:pt x="84" y="3217"/>
                  </a:lnTo>
                  <a:cubicBezTo>
                    <a:pt x="84" y="3227"/>
                    <a:pt x="84" y="3238"/>
                    <a:pt x="73" y="3249"/>
                  </a:cubicBezTo>
                  <a:lnTo>
                    <a:pt x="73" y="3280"/>
                  </a:lnTo>
                  <a:cubicBezTo>
                    <a:pt x="73" y="3291"/>
                    <a:pt x="73" y="3301"/>
                    <a:pt x="63" y="3312"/>
                  </a:cubicBezTo>
                  <a:lnTo>
                    <a:pt x="63" y="3343"/>
                  </a:lnTo>
                  <a:lnTo>
                    <a:pt x="63" y="3364"/>
                  </a:lnTo>
                  <a:cubicBezTo>
                    <a:pt x="52" y="3375"/>
                    <a:pt x="52" y="3385"/>
                    <a:pt x="52" y="3396"/>
                  </a:cubicBezTo>
                  <a:lnTo>
                    <a:pt x="52" y="3427"/>
                  </a:lnTo>
                  <a:cubicBezTo>
                    <a:pt x="52" y="3438"/>
                    <a:pt x="42" y="3448"/>
                    <a:pt x="42" y="3459"/>
                  </a:cubicBezTo>
                  <a:lnTo>
                    <a:pt x="42" y="3490"/>
                  </a:lnTo>
                  <a:cubicBezTo>
                    <a:pt x="42" y="3501"/>
                    <a:pt x="31" y="3522"/>
                    <a:pt x="31" y="3543"/>
                  </a:cubicBezTo>
                  <a:lnTo>
                    <a:pt x="31" y="3553"/>
                  </a:lnTo>
                  <a:lnTo>
                    <a:pt x="31" y="3595"/>
                  </a:lnTo>
                  <a:cubicBezTo>
                    <a:pt x="21" y="3606"/>
                    <a:pt x="21" y="3616"/>
                    <a:pt x="21" y="3627"/>
                  </a:cubicBezTo>
                  <a:lnTo>
                    <a:pt x="21" y="3658"/>
                  </a:lnTo>
                  <a:lnTo>
                    <a:pt x="21" y="3679"/>
                  </a:lnTo>
                  <a:cubicBezTo>
                    <a:pt x="21" y="3690"/>
                    <a:pt x="21" y="3700"/>
                    <a:pt x="10" y="3711"/>
                  </a:cubicBezTo>
                  <a:lnTo>
                    <a:pt x="10" y="3742"/>
                  </a:lnTo>
                  <a:lnTo>
                    <a:pt x="10" y="3774"/>
                  </a:lnTo>
                  <a:lnTo>
                    <a:pt x="10" y="3795"/>
                  </a:lnTo>
                  <a:lnTo>
                    <a:pt x="10" y="3826"/>
                  </a:lnTo>
                  <a:cubicBezTo>
                    <a:pt x="10" y="3837"/>
                    <a:pt x="0" y="3837"/>
                    <a:pt x="0" y="3847"/>
                  </a:cubicBezTo>
                  <a:lnTo>
                    <a:pt x="0" y="3879"/>
                  </a:lnTo>
                  <a:lnTo>
                    <a:pt x="0" y="3900"/>
                  </a:lnTo>
                  <a:lnTo>
                    <a:pt x="0" y="3952"/>
                  </a:lnTo>
                  <a:lnTo>
                    <a:pt x="94" y="3921"/>
                  </a:lnTo>
                  <a:cubicBezTo>
                    <a:pt x="105" y="3921"/>
                    <a:pt x="126" y="3910"/>
                    <a:pt x="137" y="3910"/>
                  </a:cubicBezTo>
                  <a:cubicBezTo>
                    <a:pt x="158" y="3900"/>
                    <a:pt x="179" y="3900"/>
                    <a:pt x="200" y="3889"/>
                  </a:cubicBezTo>
                  <a:cubicBezTo>
                    <a:pt x="211" y="3879"/>
                    <a:pt x="221" y="3879"/>
                    <a:pt x="242" y="3868"/>
                  </a:cubicBezTo>
                  <a:cubicBezTo>
                    <a:pt x="263" y="3868"/>
                    <a:pt x="274" y="3858"/>
                    <a:pt x="295" y="3847"/>
                  </a:cubicBezTo>
                  <a:cubicBezTo>
                    <a:pt x="316" y="3847"/>
                    <a:pt x="326" y="3837"/>
                    <a:pt x="347" y="3837"/>
                  </a:cubicBezTo>
                  <a:cubicBezTo>
                    <a:pt x="358" y="3826"/>
                    <a:pt x="379" y="3826"/>
                    <a:pt x="389" y="3816"/>
                  </a:cubicBezTo>
                  <a:cubicBezTo>
                    <a:pt x="410" y="3805"/>
                    <a:pt x="431" y="3805"/>
                    <a:pt x="442" y="3795"/>
                  </a:cubicBezTo>
                  <a:cubicBezTo>
                    <a:pt x="463" y="3795"/>
                    <a:pt x="473" y="3784"/>
                    <a:pt x="494" y="3774"/>
                  </a:cubicBezTo>
                  <a:cubicBezTo>
                    <a:pt x="515" y="3774"/>
                    <a:pt x="536" y="3763"/>
                    <a:pt x="547" y="3753"/>
                  </a:cubicBezTo>
                  <a:cubicBezTo>
                    <a:pt x="568" y="3753"/>
                    <a:pt x="578" y="3742"/>
                    <a:pt x="589" y="3742"/>
                  </a:cubicBezTo>
                  <a:cubicBezTo>
                    <a:pt x="610" y="3732"/>
                    <a:pt x="631" y="3721"/>
                    <a:pt x="652" y="3721"/>
                  </a:cubicBezTo>
                  <a:cubicBezTo>
                    <a:pt x="662" y="3711"/>
                    <a:pt x="673" y="3711"/>
                    <a:pt x="694" y="3700"/>
                  </a:cubicBezTo>
                  <a:cubicBezTo>
                    <a:pt x="715" y="3690"/>
                    <a:pt x="736" y="3690"/>
                    <a:pt x="757" y="3679"/>
                  </a:cubicBezTo>
                  <a:cubicBezTo>
                    <a:pt x="767" y="3669"/>
                    <a:pt x="767" y="3669"/>
                    <a:pt x="778" y="3669"/>
                  </a:cubicBezTo>
                  <a:cubicBezTo>
                    <a:pt x="1629" y="3333"/>
                    <a:pt x="2533" y="2901"/>
                    <a:pt x="3280" y="2534"/>
                  </a:cubicBezTo>
                  <a:cubicBezTo>
                    <a:pt x="3343" y="2649"/>
                    <a:pt x="3563" y="2628"/>
                    <a:pt x="3553" y="2460"/>
                  </a:cubicBezTo>
                  <a:cubicBezTo>
                    <a:pt x="3511" y="1945"/>
                    <a:pt x="3280" y="1462"/>
                    <a:pt x="2964" y="1062"/>
                  </a:cubicBezTo>
                  <a:cubicBezTo>
                    <a:pt x="2649" y="673"/>
                    <a:pt x="2250" y="337"/>
                    <a:pt x="1797" y="147"/>
                  </a:cubicBezTo>
                  <a:cubicBezTo>
                    <a:pt x="1587" y="53"/>
                    <a:pt x="1356" y="0"/>
                    <a:pt x="1125" y="11"/>
                  </a:cubicBezTo>
                  <a:cubicBezTo>
                    <a:pt x="998" y="21"/>
                    <a:pt x="956" y="168"/>
                    <a:pt x="1009" y="253"/>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1376" name="Google Shape;1376;p14"/>
            <p:cNvGrpSpPr/>
            <p:nvPr/>
          </p:nvGrpSpPr>
          <p:grpSpPr>
            <a:xfrm>
              <a:off x="2002811" y="-1926445"/>
              <a:ext cx="307499" cy="268325"/>
              <a:chOff x="4287375" y="310100"/>
              <a:chExt cx="103025" cy="89900"/>
            </a:xfrm>
          </p:grpSpPr>
          <p:sp>
            <p:nvSpPr>
              <p:cNvPr id="1377" name="Google Shape;1377;p14"/>
              <p:cNvSpPr/>
              <p:nvPr/>
            </p:nvSpPr>
            <p:spPr>
              <a:xfrm>
                <a:off x="4287375" y="310100"/>
                <a:ext cx="103025" cy="89900"/>
              </a:xfrm>
              <a:custGeom>
                <a:avLst/>
                <a:gdLst/>
                <a:ahLst/>
                <a:cxnLst/>
                <a:rect l="l" t="t" r="r" b="b"/>
                <a:pathLst>
                  <a:path w="4121" h="3596" extrusionOk="0">
                    <a:moveTo>
                      <a:pt x="221" y="2513"/>
                    </a:moveTo>
                    <a:cubicBezTo>
                      <a:pt x="1114" y="2902"/>
                      <a:pt x="2922" y="3554"/>
                      <a:pt x="4120" y="3596"/>
                    </a:cubicBezTo>
                    <a:cubicBezTo>
                      <a:pt x="3753" y="2513"/>
                      <a:pt x="3132" y="1178"/>
                      <a:pt x="2628" y="190"/>
                    </a:cubicBezTo>
                    <a:cubicBezTo>
                      <a:pt x="1798" y="1"/>
                      <a:pt x="0" y="1514"/>
                      <a:pt x="221" y="2513"/>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378" name="Google Shape;1378;p14"/>
              <p:cNvSpPr/>
              <p:nvPr/>
            </p:nvSpPr>
            <p:spPr>
              <a:xfrm>
                <a:off x="4302075" y="322475"/>
                <a:ext cx="88325" cy="77525"/>
              </a:xfrm>
              <a:custGeom>
                <a:avLst/>
                <a:gdLst/>
                <a:ahLst/>
                <a:cxnLst/>
                <a:rect l="l" t="t" r="r" b="b"/>
                <a:pathLst>
                  <a:path w="3533" h="3101" extrusionOk="0">
                    <a:moveTo>
                      <a:pt x="1" y="2166"/>
                    </a:moveTo>
                    <a:cubicBezTo>
                      <a:pt x="957" y="2554"/>
                      <a:pt x="2481" y="3069"/>
                      <a:pt x="3532" y="3101"/>
                    </a:cubicBezTo>
                    <a:cubicBezTo>
                      <a:pt x="3196" y="2124"/>
                      <a:pt x="2660" y="956"/>
                      <a:pt x="2198" y="0"/>
                    </a:cubicBezTo>
                    <a:cubicBezTo>
                      <a:pt x="1094" y="253"/>
                      <a:pt x="295" y="1125"/>
                      <a:pt x="1" y="216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379" name="Google Shape;1379;p14"/>
              <p:cNvSpPr/>
              <p:nvPr/>
            </p:nvSpPr>
            <p:spPr>
              <a:xfrm>
                <a:off x="4291325" y="311150"/>
                <a:ext cx="66475" cy="64300"/>
              </a:xfrm>
              <a:custGeom>
                <a:avLst/>
                <a:gdLst/>
                <a:ahLst/>
                <a:cxnLst/>
                <a:rect l="l" t="t" r="r" b="b"/>
                <a:pathLst>
                  <a:path w="2659" h="2572" extrusionOk="0">
                    <a:moveTo>
                      <a:pt x="2469" y="1"/>
                    </a:moveTo>
                    <a:cubicBezTo>
                      <a:pt x="2466" y="1"/>
                      <a:pt x="2463" y="1"/>
                      <a:pt x="2460" y="1"/>
                    </a:cubicBezTo>
                    <a:cubicBezTo>
                      <a:pt x="1944" y="43"/>
                      <a:pt x="1472" y="274"/>
                      <a:pt x="1061" y="590"/>
                    </a:cubicBezTo>
                    <a:cubicBezTo>
                      <a:pt x="673" y="905"/>
                      <a:pt x="336" y="1304"/>
                      <a:pt x="147" y="1757"/>
                    </a:cubicBezTo>
                    <a:cubicBezTo>
                      <a:pt x="63" y="1967"/>
                      <a:pt x="0" y="2198"/>
                      <a:pt x="10" y="2429"/>
                    </a:cubicBezTo>
                    <a:cubicBezTo>
                      <a:pt x="21" y="2524"/>
                      <a:pt x="100" y="2571"/>
                      <a:pt x="174" y="2571"/>
                    </a:cubicBezTo>
                    <a:cubicBezTo>
                      <a:pt x="249" y="2571"/>
                      <a:pt x="320" y="2524"/>
                      <a:pt x="315" y="2429"/>
                    </a:cubicBezTo>
                    <a:cubicBezTo>
                      <a:pt x="283" y="2051"/>
                      <a:pt x="484" y="1683"/>
                      <a:pt x="694" y="1388"/>
                    </a:cubicBezTo>
                    <a:cubicBezTo>
                      <a:pt x="967" y="1021"/>
                      <a:pt x="1335" y="706"/>
                      <a:pt x="1745" y="505"/>
                    </a:cubicBezTo>
                    <a:cubicBezTo>
                      <a:pt x="1965" y="390"/>
                      <a:pt x="2217" y="316"/>
                      <a:pt x="2460" y="295"/>
                    </a:cubicBezTo>
                    <a:cubicBezTo>
                      <a:pt x="2656" y="285"/>
                      <a:pt x="2659" y="1"/>
                      <a:pt x="2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380" name="Google Shape;1380;p14"/>
              <p:cNvSpPr/>
              <p:nvPr/>
            </p:nvSpPr>
            <p:spPr>
              <a:xfrm>
                <a:off x="4353850" y="371100"/>
                <a:ext cx="11600" cy="8925"/>
              </a:xfrm>
              <a:custGeom>
                <a:avLst/>
                <a:gdLst/>
                <a:ahLst/>
                <a:cxnLst/>
                <a:rect l="l" t="t" r="r" b="b"/>
                <a:pathLst>
                  <a:path w="464" h="357" extrusionOk="0">
                    <a:moveTo>
                      <a:pt x="136" y="1"/>
                    </a:moveTo>
                    <a:cubicBezTo>
                      <a:pt x="83" y="1"/>
                      <a:pt x="29" y="33"/>
                      <a:pt x="11" y="94"/>
                    </a:cubicBezTo>
                    <a:cubicBezTo>
                      <a:pt x="1" y="158"/>
                      <a:pt x="32" y="221"/>
                      <a:pt x="106" y="242"/>
                    </a:cubicBezTo>
                    <a:lnTo>
                      <a:pt x="463" y="357"/>
                    </a:lnTo>
                    <a:lnTo>
                      <a:pt x="232" y="52"/>
                    </a:lnTo>
                    <a:cubicBezTo>
                      <a:pt x="210" y="17"/>
                      <a:pt x="173" y="1"/>
                      <a:pt x="1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381" name="Google Shape;1381;p14"/>
              <p:cNvSpPr/>
              <p:nvPr/>
            </p:nvSpPr>
            <p:spPr>
              <a:xfrm>
                <a:off x="4332300" y="372425"/>
                <a:ext cx="13175" cy="9700"/>
              </a:xfrm>
              <a:custGeom>
                <a:avLst/>
                <a:gdLst/>
                <a:ahLst/>
                <a:cxnLst/>
                <a:rect l="l" t="t" r="r" b="b"/>
                <a:pathLst>
                  <a:path w="527" h="388" extrusionOk="0">
                    <a:moveTo>
                      <a:pt x="130" y="1"/>
                    </a:moveTo>
                    <a:cubicBezTo>
                      <a:pt x="73" y="1"/>
                      <a:pt x="18" y="41"/>
                      <a:pt x="11" y="105"/>
                    </a:cubicBezTo>
                    <a:cubicBezTo>
                      <a:pt x="1" y="178"/>
                      <a:pt x="43" y="241"/>
                      <a:pt x="116" y="252"/>
                    </a:cubicBezTo>
                    <a:cubicBezTo>
                      <a:pt x="253" y="273"/>
                      <a:pt x="389" y="315"/>
                      <a:pt x="526" y="388"/>
                    </a:cubicBezTo>
                    <a:cubicBezTo>
                      <a:pt x="442" y="262"/>
                      <a:pt x="337" y="136"/>
                      <a:pt x="211" y="31"/>
                    </a:cubicBezTo>
                    <a:cubicBezTo>
                      <a:pt x="187" y="10"/>
                      <a:pt x="158" y="1"/>
                      <a:pt x="1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382" name="Google Shape;1382;p14"/>
              <p:cNvSpPr/>
              <p:nvPr/>
            </p:nvSpPr>
            <p:spPr>
              <a:xfrm>
                <a:off x="4354900" y="349050"/>
                <a:ext cx="8175" cy="12850"/>
              </a:xfrm>
              <a:custGeom>
                <a:avLst/>
                <a:gdLst/>
                <a:ahLst/>
                <a:cxnLst/>
                <a:rect l="l" t="t" r="r" b="b"/>
                <a:pathLst>
                  <a:path w="327" h="514" extrusionOk="0">
                    <a:moveTo>
                      <a:pt x="132" y="0"/>
                    </a:moveTo>
                    <a:cubicBezTo>
                      <a:pt x="99" y="0"/>
                      <a:pt x="67" y="13"/>
                      <a:pt x="43" y="41"/>
                    </a:cubicBezTo>
                    <a:cubicBezTo>
                      <a:pt x="1" y="94"/>
                      <a:pt x="1" y="167"/>
                      <a:pt x="53" y="220"/>
                    </a:cubicBezTo>
                    <a:cubicBezTo>
                      <a:pt x="158" y="314"/>
                      <a:pt x="253" y="398"/>
                      <a:pt x="326" y="514"/>
                    </a:cubicBezTo>
                    <a:cubicBezTo>
                      <a:pt x="326" y="377"/>
                      <a:pt x="295" y="230"/>
                      <a:pt x="253" y="94"/>
                    </a:cubicBezTo>
                    <a:cubicBezTo>
                      <a:pt x="240" y="34"/>
                      <a:pt x="186" y="0"/>
                      <a:pt x="1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383" name="Google Shape;1383;p14"/>
              <p:cNvSpPr/>
              <p:nvPr/>
            </p:nvSpPr>
            <p:spPr>
              <a:xfrm>
                <a:off x="4329400" y="348225"/>
                <a:ext cx="11600" cy="12100"/>
              </a:xfrm>
              <a:custGeom>
                <a:avLst/>
                <a:gdLst/>
                <a:ahLst/>
                <a:cxnLst/>
                <a:rect l="l" t="t" r="r" b="b"/>
                <a:pathLst>
                  <a:path w="464" h="484" extrusionOk="0">
                    <a:moveTo>
                      <a:pt x="139" y="0"/>
                    </a:moveTo>
                    <a:cubicBezTo>
                      <a:pt x="96" y="0"/>
                      <a:pt x="54" y="21"/>
                      <a:pt x="33" y="63"/>
                    </a:cubicBezTo>
                    <a:cubicBezTo>
                      <a:pt x="1" y="127"/>
                      <a:pt x="22" y="200"/>
                      <a:pt x="85" y="232"/>
                    </a:cubicBezTo>
                    <a:cubicBezTo>
                      <a:pt x="211" y="295"/>
                      <a:pt x="327" y="410"/>
                      <a:pt x="463" y="484"/>
                    </a:cubicBezTo>
                    <a:cubicBezTo>
                      <a:pt x="379" y="358"/>
                      <a:pt x="348" y="211"/>
                      <a:pt x="253" y="63"/>
                    </a:cubicBezTo>
                    <a:cubicBezTo>
                      <a:pt x="227" y="21"/>
                      <a:pt x="182" y="0"/>
                      <a:pt x="1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1384" name="Google Shape;1384;p14"/>
          <p:cNvGrpSpPr/>
          <p:nvPr/>
        </p:nvGrpSpPr>
        <p:grpSpPr>
          <a:xfrm rot="1800043">
            <a:off x="-82447" y="4675730"/>
            <a:ext cx="442473" cy="617122"/>
            <a:chOff x="1155379" y="-1029459"/>
            <a:chExt cx="446737" cy="416440"/>
          </a:xfrm>
        </p:grpSpPr>
        <p:sp>
          <p:nvSpPr>
            <p:cNvPr id="1385" name="Google Shape;1385;p14"/>
            <p:cNvSpPr/>
            <p:nvPr/>
          </p:nvSpPr>
          <p:spPr>
            <a:xfrm rot="-5400000">
              <a:off x="1167952" y="-1042032"/>
              <a:ext cx="416440" cy="441586"/>
            </a:xfrm>
            <a:custGeom>
              <a:avLst/>
              <a:gdLst/>
              <a:ahLst/>
              <a:cxnLst/>
              <a:rect l="l" t="t" r="r" b="b"/>
              <a:pathLst>
                <a:path w="5581" h="5918" extrusionOk="0">
                  <a:moveTo>
                    <a:pt x="2848" y="4131"/>
                  </a:moveTo>
                  <a:cubicBezTo>
                    <a:pt x="2817" y="4698"/>
                    <a:pt x="3174" y="5508"/>
                    <a:pt x="3857" y="5329"/>
                  </a:cubicBezTo>
                  <a:cubicBezTo>
                    <a:pt x="4782" y="5088"/>
                    <a:pt x="4036" y="3837"/>
                    <a:pt x="3500" y="3605"/>
                  </a:cubicBezTo>
                  <a:cubicBezTo>
                    <a:pt x="4162" y="3900"/>
                    <a:pt x="5466" y="4110"/>
                    <a:pt x="5529" y="3070"/>
                  </a:cubicBezTo>
                  <a:cubicBezTo>
                    <a:pt x="5581" y="1956"/>
                    <a:pt x="3847" y="2082"/>
                    <a:pt x="3247" y="2617"/>
                  </a:cubicBezTo>
                  <a:lnTo>
                    <a:pt x="3247" y="2617"/>
                  </a:lnTo>
                  <a:cubicBezTo>
                    <a:pt x="3742" y="2197"/>
                    <a:pt x="4004" y="1010"/>
                    <a:pt x="3321" y="599"/>
                  </a:cubicBezTo>
                  <a:cubicBezTo>
                    <a:pt x="2312" y="1"/>
                    <a:pt x="1923" y="1724"/>
                    <a:pt x="2375" y="2355"/>
                  </a:cubicBezTo>
                  <a:cubicBezTo>
                    <a:pt x="1755" y="2029"/>
                    <a:pt x="357" y="1524"/>
                    <a:pt x="178" y="2617"/>
                  </a:cubicBezTo>
                  <a:cubicBezTo>
                    <a:pt x="0" y="3689"/>
                    <a:pt x="1366" y="3511"/>
                    <a:pt x="1986" y="3448"/>
                  </a:cubicBezTo>
                  <a:cubicBezTo>
                    <a:pt x="1419" y="3626"/>
                    <a:pt x="357" y="4404"/>
                    <a:pt x="946" y="5119"/>
                  </a:cubicBezTo>
                  <a:cubicBezTo>
                    <a:pt x="1629" y="5918"/>
                    <a:pt x="2617" y="4698"/>
                    <a:pt x="2848" y="4131"/>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1386" name="Google Shape;1386;p14"/>
            <p:cNvGrpSpPr/>
            <p:nvPr/>
          </p:nvGrpSpPr>
          <p:grpSpPr>
            <a:xfrm>
              <a:off x="1172916" y="-1024543"/>
              <a:ext cx="429200" cy="400547"/>
              <a:chOff x="4009325" y="612275"/>
              <a:chExt cx="143800" cy="134200"/>
            </a:xfrm>
          </p:grpSpPr>
          <p:sp>
            <p:nvSpPr>
              <p:cNvPr id="1387" name="Google Shape;1387;p14"/>
              <p:cNvSpPr/>
              <p:nvPr/>
            </p:nvSpPr>
            <p:spPr>
              <a:xfrm>
                <a:off x="4009325" y="612275"/>
                <a:ext cx="143800" cy="134200"/>
              </a:xfrm>
              <a:custGeom>
                <a:avLst/>
                <a:gdLst/>
                <a:ahLst/>
                <a:cxnLst/>
                <a:rect l="l" t="t" r="r" b="b"/>
                <a:pathLst>
                  <a:path w="5752" h="5368" extrusionOk="0">
                    <a:moveTo>
                      <a:pt x="2438" y="2277"/>
                    </a:moveTo>
                    <a:lnTo>
                      <a:pt x="2438" y="2277"/>
                    </a:lnTo>
                    <a:cubicBezTo>
                      <a:pt x="2448" y="2288"/>
                      <a:pt x="2457" y="2298"/>
                      <a:pt x="2467" y="2309"/>
                    </a:cubicBezTo>
                    <a:lnTo>
                      <a:pt x="2467" y="2309"/>
                    </a:lnTo>
                    <a:lnTo>
                      <a:pt x="2451" y="2293"/>
                    </a:lnTo>
                    <a:cubicBezTo>
                      <a:pt x="2447" y="2287"/>
                      <a:pt x="2443" y="2282"/>
                      <a:pt x="2438" y="2277"/>
                    </a:cubicBezTo>
                    <a:close/>
                    <a:moveTo>
                      <a:pt x="2855" y="0"/>
                    </a:moveTo>
                    <a:cubicBezTo>
                      <a:pt x="1803" y="0"/>
                      <a:pt x="1915" y="1664"/>
                      <a:pt x="2434" y="2273"/>
                    </a:cubicBezTo>
                    <a:lnTo>
                      <a:pt x="2434" y="2273"/>
                    </a:lnTo>
                    <a:cubicBezTo>
                      <a:pt x="2194" y="1995"/>
                      <a:pt x="1718" y="1792"/>
                      <a:pt x="1275" y="1792"/>
                    </a:cubicBezTo>
                    <a:cubicBezTo>
                      <a:pt x="934" y="1792"/>
                      <a:pt x="613" y="1911"/>
                      <a:pt x="433" y="2209"/>
                    </a:cubicBezTo>
                    <a:cubicBezTo>
                      <a:pt x="1" y="2936"/>
                      <a:pt x="782" y="3341"/>
                      <a:pt x="1484" y="3341"/>
                    </a:cubicBezTo>
                    <a:cubicBezTo>
                      <a:pt x="1755" y="3341"/>
                      <a:pt x="2015" y="3281"/>
                      <a:pt x="2188" y="3154"/>
                    </a:cubicBezTo>
                    <a:lnTo>
                      <a:pt x="2188" y="3154"/>
                    </a:lnTo>
                    <a:cubicBezTo>
                      <a:pt x="1862" y="3785"/>
                      <a:pt x="1358" y="5183"/>
                      <a:pt x="2451" y="5352"/>
                    </a:cubicBezTo>
                    <a:cubicBezTo>
                      <a:pt x="2516" y="5362"/>
                      <a:pt x="2576" y="5368"/>
                      <a:pt x="2632" y="5368"/>
                    </a:cubicBezTo>
                    <a:cubicBezTo>
                      <a:pt x="3502" y="5368"/>
                      <a:pt x="3341" y="4126"/>
                      <a:pt x="3292" y="3544"/>
                    </a:cubicBezTo>
                    <a:lnTo>
                      <a:pt x="3292" y="3544"/>
                    </a:lnTo>
                    <a:cubicBezTo>
                      <a:pt x="3433" y="3994"/>
                      <a:pt x="3945" y="4761"/>
                      <a:pt x="4507" y="4761"/>
                    </a:cubicBezTo>
                    <a:cubicBezTo>
                      <a:pt x="4654" y="4761"/>
                      <a:pt x="4804" y="4708"/>
                      <a:pt x="4953" y="4584"/>
                    </a:cubicBezTo>
                    <a:cubicBezTo>
                      <a:pt x="5751" y="3901"/>
                      <a:pt x="4532" y="2913"/>
                      <a:pt x="3975" y="2682"/>
                    </a:cubicBezTo>
                    <a:lnTo>
                      <a:pt x="3975" y="2682"/>
                    </a:lnTo>
                    <a:cubicBezTo>
                      <a:pt x="3997" y="2683"/>
                      <a:pt x="4020" y="2684"/>
                      <a:pt x="4043" y="2684"/>
                    </a:cubicBezTo>
                    <a:cubicBezTo>
                      <a:pt x="4596" y="2684"/>
                      <a:pt x="5334" y="2328"/>
                      <a:pt x="5163" y="1673"/>
                    </a:cubicBezTo>
                    <a:cubicBezTo>
                      <a:pt x="5080" y="1356"/>
                      <a:pt x="4878" y="1235"/>
                      <a:pt x="4640" y="1235"/>
                    </a:cubicBezTo>
                    <a:cubicBezTo>
                      <a:pt x="4187" y="1235"/>
                      <a:pt x="3602" y="1670"/>
                      <a:pt x="3443" y="2021"/>
                    </a:cubicBezTo>
                    <a:lnTo>
                      <a:pt x="3443" y="2021"/>
                    </a:lnTo>
                    <a:cubicBezTo>
                      <a:pt x="3735" y="1355"/>
                      <a:pt x="3939" y="64"/>
                      <a:pt x="2903" y="1"/>
                    </a:cubicBezTo>
                    <a:cubicBezTo>
                      <a:pt x="2887" y="1"/>
                      <a:pt x="2871" y="0"/>
                      <a:pt x="2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388" name="Google Shape;1388;p14"/>
              <p:cNvSpPr/>
              <p:nvPr/>
            </p:nvSpPr>
            <p:spPr>
              <a:xfrm>
                <a:off x="4076100" y="634125"/>
                <a:ext cx="10275" cy="41775"/>
              </a:xfrm>
              <a:custGeom>
                <a:avLst/>
                <a:gdLst/>
                <a:ahLst/>
                <a:cxnLst/>
                <a:rect l="l" t="t" r="r" b="b"/>
                <a:pathLst>
                  <a:path w="411" h="1671" extrusionOk="0">
                    <a:moveTo>
                      <a:pt x="201" y="0"/>
                    </a:moveTo>
                    <a:cubicBezTo>
                      <a:pt x="0" y="526"/>
                      <a:pt x="0" y="1145"/>
                      <a:pt x="201" y="1671"/>
                    </a:cubicBezTo>
                    <a:cubicBezTo>
                      <a:pt x="411" y="1145"/>
                      <a:pt x="411" y="526"/>
                      <a:pt x="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389" name="Google Shape;1389;p14"/>
              <p:cNvSpPr/>
              <p:nvPr/>
            </p:nvSpPr>
            <p:spPr>
              <a:xfrm>
                <a:off x="4038525" y="674300"/>
                <a:ext cx="38925" cy="7675"/>
              </a:xfrm>
              <a:custGeom>
                <a:avLst/>
                <a:gdLst/>
                <a:ahLst/>
                <a:cxnLst/>
                <a:rect l="l" t="t" r="r" b="b"/>
                <a:pathLst>
                  <a:path w="1557" h="307" extrusionOk="0">
                    <a:moveTo>
                      <a:pt x="779" y="1"/>
                    </a:moveTo>
                    <a:cubicBezTo>
                      <a:pt x="505" y="1"/>
                      <a:pt x="263" y="22"/>
                      <a:pt x="1" y="106"/>
                    </a:cubicBezTo>
                    <a:cubicBezTo>
                      <a:pt x="232" y="243"/>
                      <a:pt x="505" y="306"/>
                      <a:pt x="779" y="306"/>
                    </a:cubicBezTo>
                    <a:cubicBezTo>
                      <a:pt x="1041" y="306"/>
                      <a:pt x="1314" y="243"/>
                      <a:pt x="1556" y="138"/>
                    </a:cubicBezTo>
                    <a:cubicBezTo>
                      <a:pt x="1304" y="22"/>
                      <a:pt x="1041" y="1"/>
                      <a:pt x="7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390" name="Google Shape;1390;p14"/>
              <p:cNvSpPr/>
              <p:nvPr/>
            </p:nvSpPr>
            <p:spPr>
              <a:xfrm>
                <a:off x="4087650" y="661175"/>
                <a:ext cx="34475" cy="16575"/>
              </a:xfrm>
              <a:custGeom>
                <a:avLst/>
                <a:gdLst/>
                <a:ahLst/>
                <a:cxnLst/>
                <a:rect l="l" t="t" r="r" b="b"/>
                <a:pathLst>
                  <a:path w="1379" h="663" extrusionOk="0">
                    <a:moveTo>
                      <a:pt x="1378" y="0"/>
                    </a:moveTo>
                    <a:lnTo>
                      <a:pt x="1378" y="0"/>
                    </a:lnTo>
                    <a:cubicBezTo>
                      <a:pt x="874" y="21"/>
                      <a:pt x="295" y="231"/>
                      <a:pt x="1" y="663"/>
                    </a:cubicBezTo>
                    <a:cubicBezTo>
                      <a:pt x="274" y="631"/>
                      <a:pt x="505" y="558"/>
                      <a:pt x="737" y="453"/>
                    </a:cubicBezTo>
                    <a:cubicBezTo>
                      <a:pt x="979" y="337"/>
                      <a:pt x="1210" y="210"/>
                      <a:pt x="13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391" name="Google Shape;1391;p14"/>
              <p:cNvSpPr/>
              <p:nvPr/>
            </p:nvSpPr>
            <p:spPr>
              <a:xfrm>
                <a:off x="4067700" y="685100"/>
                <a:ext cx="15525" cy="42825"/>
              </a:xfrm>
              <a:custGeom>
                <a:avLst/>
                <a:gdLst/>
                <a:ahLst/>
                <a:cxnLst/>
                <a:rect l="l" t="t" r="r" b="b"/>
                <a:pathLst>
                  <a:path w="621" h="1713" extrusionOk="0">
                    <a:moveTo>
                      <a:pt x="610" y="0"/>
                    </a:moveTo>
                    <a:lnTo>
                      <a:pt x="610" y="0"/>
                    </a:lnTo>
                    <a:cubicBezTo>
                      <a:pt x="231" y="442"/>
                      <a:pt x="0" y="1166"/>
                      <a:pt x="242" y="1713"/>
                    </a:cubicBezTo>
                    <a:cubicBezTo>
                      <a:pt x="420" y="1145"/>
                      <a:pt x="621" y="610"/>
                      <a:pt x="6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392" name="Google Shape;1392;p14"/>
              <p:cNvSpPr/>
              <p:nvPr/>
            </p:nvSpPr>
            <p:spPr>
              <a:xfrm>
                <a:off x="4089500" y="685100"/>
                <a:ext cx="31575" cy="28125"/>
              </a:xfrm>
              <a:custGeom>
                <a:avLst/>
                <a:gdLst/>
                <a:ahLst/>
                <a:cxnLst/>
                <a:rect l="l" t="t" r="r" b="b"/>
                <a:pathLst>
                  <a:path w="1263" h="1125" extrusionOk="0">
                    <a:moveTo>
                      <a:pt x="1" y="0"/>
                    </a:moveTo>
                    <a:cubicBezTo>
                      <a:pt x="158" y="252"/>
                      <a:pt x="358" y="442"/>
                      <a:pt x="568" y="641"/>
                    </a:cubicBezTo>
                    <a:cubicBezTo>
                      <a:pt x="779" y="830"/>
                      <a:pt x="999" y="998"/>
                      <a:pt x="1262" y="1124"/>
                    </a:cubicBezTo>
                    <a:cubicBezTo>
                      <a:pt x="1073" y="599"/>
                      <a:pt x="547" y="12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393" name="Google Shape;1393;p14"/>
              <p:cNvSpPr/>
              <p:nvPr/>
            </p:nvSpPr>
            <p:spPr>
              <a:xfrm>
                <a:off x="4067175" y="664075"/>
                <a:ext cx="33650" cy="31275"/>
              </a:xfrm>
              <a:custGeom>
                <a:avLst/>
                <a:gdLst/>
                <a:ahLst/>
                <a:cxnLst/>
                <a:rect l="l" t="t" r="r" b="b"/>
                <a:pathLst>
                  <a:path w="1346" h="1251" extrusionOk="0">
                    <a:moveTo>
                      <a:pt x="1324" y="620"/>
                    </a:moveTo>
                    <a:cubicBezTo>
                      <a:pt x="1314" y="694"/>
                      <a:pt x="1314" y="767"/>
                      <a:pt x="1303" y="841"/>
                    </a:cubicBezTo>
                    <a:cubicBezTo>
                      <a:pt x="1272" y="998"/>
                      <a:pt x="1167" y="1103"/>
                      <a:pt x="1020" y="1156"/>
                    </a:cubicBezTo>
                    <a:cubicBezTo>
                      <a:pt x="778" y="1251"/>
                      <a:pt x="537" y="1220"/>
                      <a:pt x="305" y="1125"/>
                    </a:cubicBezTo>
                    <a:cubicBezTo>
                      <a:pt x="189" y="1082"/>
                      <a:pt x="116" y="988"/>
                      <a:pt x="74" y="872"/>
                    </a:cubicBezTo>
                    <a:cubicBezTo>
                      <a:pt x="11" y="725"/>
                      <a:pt x="0" y="568"/>
                      <a:pt x="42" y="410"/>
                    </a:cubicBezTo>
                    <a:cubicBezTo>
                      <a:pt x="74" y="253"/>
                      <a:pt x="179" y="158"/>
                      <a:pt x="315" y="84"/>
                    </a:cubicBezTo>
                    <a:cubicBezTo>
                      <a:pt x="473" y="0"/>
                      <a:pt x="652" y="0"/>
                      <a:pt x="820" y="42"/>
                    </a:cubicBezTo>
                    <a:cubicBezTo>
                      <a:pt x="873" y="52"/>
                      <a:pt x="915" y="63"/>
                      <a:pt x="957" y="84"/>
                    </a:cubicBezTo>
                    <a:cubicBezTo>
                      <a:pt x="1156" y="147"/>
                      <a:pt x="1345" y="389"/>
                      <a:pt x="1324" y="62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394" name="Google Shape;1394;p14"/>
              <p:cNvSpPr/>
              <p:nvPr/>
            </p:nvSpPr>
            <p:spPr>
              <a:xfrm>
                <a:off x="4088700" y="680350"/>
                <a:ext cx="6875" cy="5300"/>
              </a:xfrm>
              <a:custGeom>
                <a:avLst/>
                <a:gdLst/>
                <a:ahLst/>
                <a:cxnLst/>
                <a:rect l="l" t="t" r="r" b="b"/>
                <a:pathLst>
                  <a:path w="275" h="212" extrusionOk="0">
                    <a:moveTo>
                      <a:pt x="138" y="1"/>
                    </a:moveTo>
                    <a:cubicBezTo>
                      <a:pt x="1" y="1"/>
                      <a:pt x="1" y="211"/>
                      <a:pt x="138" y="211"/>
                    </a:cubicBezTo>
                    <a:cubicBezTo>
                      <a:pt x="274" y="211"/>
                      <a:pt x="274" y="1"/>
                      <a:pt x="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395" name="Google Shape;1395;p14"/>
              <p:cNvSpPr/>
              <p:nvPr/>
            </p:nvSpPr>
            <p:spPr>
              <a:xfrm>
                <a:off x="4079000" y="674575"/>
                <a:ext cx="10250" cy="8175"/>
              </a:xfrm>
              <a:custGeom>
                <a:avLst/>
                <a:gdLst/>
                <a:ahLst/>
                <a:cxnLst/>
                <a:rect l="l" t="t" r="r" b="b"/>
                <a:pathLst>
                  <a:path w="410" h="327" extrusionOk="0">
                    <a:moveTo>
                      <a:pt x="211" y="1"/>
                    </a:moveTo>
                    <a:cubicBezTo>
                      <a:pt x="0" y="1"/>
                      <a:pt x="0" y="326"/>
                      <a:pt x="211" y="326"/>
                    </a:cubicBezTo>
                    <a:cubicBezTo>
                      <a:pt x="410" y="326"/>
                      <a:pt x="410"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396" name="Google Shape;1396;p14"/>
              <p:cNvSpPr/>
              <p:nvPr/>
            </p:nvSpPr>
            <p:spPr>
              <a:xfrm>
                <a:off x="4086875" y="670625"/>
                <a:ext cx="8700" cy="6600"/>
              </a:xfrm>
              <a:custGeom>
                <a:avLst/>
                <a:gdLst/>
                <a:ahLst/>
                <a:cxnLst/>
                <a:rect l="l" t="t" r="r" b="b"/>
                <a:pathLst>
                  <a:path w="348" h="264" extrusionOk="0">
                    <a:moveTo>
                      <a:pt x="169" y="1"/>
                    </a:moveTo>
                    <a:cubicBezTo>
                      <a:pt x="1" y="1"/>
                      <a:pt x="1" y="264"/>
                      <a:pt x="169" y="264"/>
                    </a:cubicBezTo>
                    <a:cubicBezTo>
                      <a:pt x="347" y="264"/>
                      <a:pt x="347" y="1"/>
                      <a:pt x="1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397" name="Google Shape;1397;p14"/>
              <p:cNvSpPr/>
              <p:nvPr/>
            </p:nvSpPr>
            <p:spPr>
              <a:xfrm>
                <a:off x="4080575" y="684575"/>
                <a:ext cx="8150" cy="6325"/>
              </a:xfrm>
              <a:custGeom>
                <a:avLst/>
                <a:gdLst/>
                <a:ahLst/>
                <a:cxnLst/>
                <a:rect l="l" t="t" r="r" b="b"/>
                <a:pathLst>
                  <a:path w="326" h="253" extrusionOk="0">
                    <a:moveTo>
                      <a:pt x="169" y="0"/>
                    </a:moveTo>
                    <a:cubicBezTo>
                      <a:pt x="1" y="0"/>
                      <a:pt x="1" y="252"/>
                      <a:pt x="169" y="252"/>
                    </a:cubicBezTo>
                    <a:cubicBezTo>
                      <a:pt x="326" y="252"/>
                      <a:pt x="326" y="0"/>
                      <a:pt x="1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398" name="Google Shape;1398;p14"/>
              <p:cNvSpPr/>
              <p:nvPr/>
            </p:nvSpPr>
            <p:spPr>
              <a:xfrm>
                <a:off x="4079525" y="668000"/>
                <a:ext cx="6850" cy="5275"/>
              </a:xfrm>
              <a:custGeom>
                <a:avLst/>
                <a:gdLst/>
                <a:ahLst/>
                <a:cxnLst/>
                <a:rect l="l" t="t" r="r" b="b"/>
                <a:pathLst>
                  <a:path w="274" h="211" extrusionOk="0">
                    <a:moveTo>
                      <a:pt x="137" y="1"/>
                    </a:moveTo>
                    <a:cubicBezTo>
                      <a:pt x="0" y="1"/>
                      <a:pt x="0" y="211"/>
                      <a:pt x="137" y="211"/>
                    </a:cubicBezTo>
                    <a:cubicBezTo>
                      <a:pt x="274" y="211"/>
                      <a:pt x="274" y="1"/>
                      <a:pt x="1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399" name="Google Shape;1399;p14"/>
              <p:cNvSpPr/>
              <p:nvPr/>
            </p:nvSpPr>
            <p:spPr>
              <a:xfrm>
                <a:off x="4074000" y="682200"/>
                <a:ext cx="6850" cy="5275"/>
              </a:xfrm>
              <a:custGeom>
                <a:avLst/>
                <a:gdLst/>
                <a:ahLst/>
                <a:cxnLst/>
                <a:rect l="l" t="t" r="r" b="b"/>
                <a:pathLst>
                  <a:path w="274" h="211" extrusionOk="0">
                    <a:moveTo>
                      <a:pt x="137" y="0"/>
                    </a:moveTo>
                    <a:cubicBezTo>
                      <a:pt x="0" y="0"/>
                      <a:pt x="0" y="210"/>
                      <a:pt x="137" y="210"/>
                    </a:cubicBezTo>
                    <a:cubicBezTo>
                      <a:pt x="274" y="210"/>
                      <a:pt x="274" y="0"/>
                      <a:pt x="1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400" name="Google Shape;1400;p14"/>
              <p:cNvSpPr/>
              <p:nvPr/>
            </p:nvSpPr>
            <p:spPr>
              <a:xfrm>
                <a:off x="4072175" y="673525"/>
                <a:ext cx="8150" cy="6325"/>
              </a:xfrm>
              <a:custGeom>
                <a:avLst/>
                <a:gdLst/>
                <a:ahLst/>
                <a:cxnLst/>
                <a:rect l="l" t="t" r="r" b="b"/>
                <a:pathLst>
                  <a:path w="326" h="253" extrusionOk="0">
                    <a:moveTo>
                      <a:pt x="157" y="1"/>
                    </a:moveTo>
                    <a:cubicBezTo>
                      <a:pt x="0" y="1"/>
                      <a:pt x="0" y="253"/>
                      <a:pt x="157" y="253"/>
                    </a:cubicBezTo>
                    <a:cubicBezTo>
                      <a:pt x="326" y="253"/>
                      <a:pt x="326" y="1"/>
                      <a:pt x="1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1401" name="Google Shape;1401;p14"/>
          <p:cNvGrpSpPr/>
          <p:nvPr/>
        </p:nvGrpSpPr>
        <p:grpSpPr>
          <a:xfrm>
            <a:off x="1230251" y="6818462"/>
            <a:ext cx="174009" cy="277363"/>
            <a:chOff x="3797575" y="537425"/>
            <a:chExt cx="23925" cy="25500"/>
          </a:xfrm>
        </p:grpSpPr>
        <p:sp>
          <p:nvSpPr>
            <p:cNvPr id="1402" name="Google Shape;1402;p14"/>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403" name="Google Shape;1403;p14"/>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404" name="Google Shape;1404;p14"/>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1405" name="Google Shape;1405;p14"/>
          <p:cNvGrpSpPr/>
          <p:nvPr/>
        </p:nvGrpSpPr>
        <p:grpSpPr>
          <a:xfrm>
            <a:off x="8428675" y="6818462"/>
            <a:ext cx="174009" cy="277363"/>
            <a:chOff x="3797575" y="537425"/>
            <a:chExt cx="23925" cy="25500"/>
          </a:xfrm>
        </p:grpSpPr>
        <p:sp>
          <p:nvSpPr>
            <p:cNvPr id="1406" name="Google Shape;1406;p14"/>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407" name="Google Shape;1407;p14"/>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408" name="Google Shape;1408;p14"/>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1409" name="Google Shape;1409;p14"/>
          <p:cNvGrpSpPr/>
          <p:nvPr/>
        </p:nvGrpSpPr>
        <p:grpSpPr>
          <a:xfrm>
            <a:off x="7679583" y="546879"/>
            <a:ext cx="174009" cy="277363"/>
            <a:chOff x="3797575" y="537425"/>
            <a:chExt cx="23925" cy="25500"/>
          </a:xfrm>
        </p:grpSpPr>
        <p:sp>
          <p:nvSpPr>
            <p:cNvPr id="1410" name="Google Shape;1410;p14"/>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411" name="Google Shape;1411;p14"/>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412" name="Google Shape;1412;p14"/>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1413" name="Google Shape;1413;p14"/>
          <p:cNvGrpSpPr/>
          <p:nvPr/>
        </p:nvGrpSpPr>
        <p:grpSpPr>
          <a:xfrm>
            <a:off x="1939155" y="424687"/>
            <a:ext cx="174009" cy="277363"/>
            <a:chOff x="3797575" y="537425"/>
            <a:chExt cx="23925" cy="25500"/>
          </a:xfrm>
        </p:grpSpPr>
        <p:sp>
          <p:nvSpPr>
            <p:cNvPr id="1414" name="Google Shape;1414;p14"/>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415" name="Google Shape;1415;p14"/>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416" name="Google Shape;1416;p14"/>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sp>
        <p:nvSpPr>
          <p:cNvPr id="1417" name="Google Shape;1417;p14"/>
          <p:cNvSpPr txBox="1">
            <a:spLocks noGrp="1"/>
          </p:cNvSpPr>
          <p:nvPr>
            <p:ph type="title"/>
          </p:nvPr>
        </p:nvSpPr>
        <p:spPr>
          <a:xfrm>
            <a:off x="727251" y="672484"/>
            <a:ext cx="7788544" cy="865413"/>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en-US"/>
              <a:t>Click to edit Master title style</a:t>
            </a:r>
            <a:endParaRPr/>
          </a:p>
        </p:txBody>
      </p:sp>
      <p:sp>
        <p:nvSpPr>
          <p:cNvPr id="1418" name="Google Shape;1418;p14"/>
          <p:cNvSpPr txBox="1">
            <a:spLocks noGrp="1"/>
          </p:cNvSpPr>
          <p:nvPr>
            <p:ph type="subTitle" idx="1"/>
          </p:nvPr>
        </p:nvSpPr>
        <p:spPr>
          <a:xfrm>
            <a:off x="4038347" y="2029951"/>
            <a:ext cx="4342592" cy="4927280"/>
          </a:xfrm>
          <a:prstGeom prst="rect">
            <a:avLst/>
          </a:prstGeom>
        </p:spPr>
        <p:txBody>
          <a:bodyPr spcFirstLastPara="1" wrap="square" lIns="91425" tIns="91425" rIns="91425" bIns="91425" anchor="ctr" anchorCtr="0">
            <a:noAutofit/>
          </a:bodyPr>
          <a:lstStyle>
            <a:lvl1pPr lvl="0" rtl="0">
              <a:spcBef>
                <a:spcPts val="0"/>
              </a:spcBef>
              <a:spcAft>
                <a:spcPts val="0"/>
              </a:spcAft>
              <a:buSzPts val="1100"/>
              <a:buFont typeface="Nunito Light"/>
              <a:buChar char="●"/>
              <a:defRPr/>
            </a:lvl1pPr>
            <a:lvl2pPr lvl="1" algn="ctr" rtl="0">
              <a:lnSpc>
                <a:spcPct val="100000"/>
              </a:lnSpc>
              <a:spcBef>
                <a:spcPts val="1010"/>
              </a:spcBef>
              <a:spcAft>
                <a:spcPts val="0"/>
              </a:spcAft>
              <a:buClr>
                <a:srgbClr val="E76A28"/>
              </a:buClr>
              <a:buSzPts val="1600"/>
              <a:buFont typeface="Nunito Light"/>
              <a:buChar char="○"/>
              <a:defRPr/>
            </a:lvl2pPr>
            <a:lvl3pPr lvl="2" algn="ctr" rtl="0">
              <a:lnSpc>
                <a:spcPct val="100000"/>
              </a:lnSpc>
              <a:spcBef>
                <a:spcPts val="1616"/>
              </a:spcBef>
              <a:spcAft>
                <a:spcPts val="0"/>
              </a:spcAft>
              <a:buClr>
                <a:srgbClr val="E76A28"/>
              </a:buClr>
              <a:buSzPts val="1500"/>
              <a:buFont typeface="Nunito Light"/>
              <a:buChar char="■"/>
              <a:defRPr/>
            </a:lvl3pPr>
            <a:lvl4pPr lvl="3" algn="ctr" rtl="0">
              <a:lnSpc>
                <a:spcPct val="100000"/>
              </a:lnSpc>
              <a:spcBef>
                <a:spcPts val="1616"/>
              </a:spcBef>
              <a:spcAft>
                <a:spcPts val="0"/>
              </a:spcAft>
              <a:buClr>
                <a:srgbClr val="E76A28"/>
              </a:buClr>
              <a:buSzPts val="1500"/>
              <a:buFont typeface="Nunito Light"/>
              <a:buChar char="●"/>
              <a:defRPr/>
            </a:lvl4pPr>
            <a:lvl5pPr lvl="4" algn="ctr" rtl="0">
              <a:lnSpc>
                <a:spcPct val="100000"/>
              </a:lnSpc>
              <a:spcBef>
                <a:spcPts val="1616"/>
              </a:spcBef>
              <a:spcAft>
                <a:spcPts val="0"/>
              </a:spcAft>
              <a:buClr>
                <a:srgbClr val="E76A28"/>
              </a:buClr>
              <a:buSzPts val="1400"/>
              <a:buFont typeface="Nunito Light"/>
              <a:buChar char="○"/>
              <a:defRPr/>
            </a:lvl5pPr>
            <a:lvl6pPr lvl="5" algn="ctr" rtl="0">
              <a:lnSpc>
                <a:spcPct val="100000"/>
              </a:lnSpc>
              <a:spcBef>
                <a:spcPts val="1616"/>
              </a:spcBef>
              <a:spcAft>
                <a:spcPts val="0"/>
              </a:spcAft>
              <a:buClr>
                <a:srgbClr val="999999"/>
              </a:buClr>
              <a:buSzPts val="1400"/>
              <a:buFont typeface="Nunito Light"/>
              <a:buChar char="■"/>
              <a:defRPr/>
            </a:lvl6pPr>
            <a:lvl7pPr lvl="6" algn="ctr" rtl="0">
              <a:lnSpc>
                <a:spcPct val="100000"/>
              </a:lnSpc>
              <a:spcBef>
                <a:spcPts val="1616"/>
              </a:spcBef>
              <a:spcAft>
                <a:spcPts val="0"/>
              </a:spcAft>
              <a:buClr>
                <a:srgbClr val="999999"/>
              </a:buClr>
              <a:buSzPts val="1300"/>
              <a:buFont typeface="Nunito Light"/>
              <a:buChar char="●"/>
              <a:defRPr/>
            </a:lvl7pPr>
            <a:lvl8pPr lvl="7" algn="ctr" rtl="0">
              <a:lnSpc>
                <a:spcPct val="100000"/>
              </a:lnSpc>
              <a:spcBef>
                <a:spcPts val="1616"/>
              </a:spcBef>
              <a:spcAft>
                <a:spcPts val="0"/>
              </a:spcAft>
              <a:buClr>
                <a:srgbClr val="999999"/>
              </a:buClr>
              <a:buSzPts val="1300"/>
              <a:buFont typeface="Nunito Light"/>
              <a:buChar char="○"/>
              <a:defRPr/>
            </a:lvl8pPr>
            <a:lvl9pPr lvl="8" algn="ctr" rtl="0">
              <a:lnSpc>
                <a:spcPct val="100000"/>
              </a:lnSpc>
              <a:spcBef>
                <a:spcPts val="1616"/>
              </a:spcBef>
              <a:spcAft>
                <a:spcPts val="1616"/>
              </a:spcAft>
              <a:buClr>
                <a:srgbClr val="999999"/>
              </a:buClr>
              <a:buSzPts val="1400"/>
              <a:buFont typeface="Nunito Light"/>
              <a:buChar char="■"/>
              <a:defRPr/>
            </a:lvl9pPr>
          </a:lstStyle>
          <a:p>
            <a:r>
              <a:rPr lang="en-US"/>
              <a:t>Click to edit Master subtitle style</a:t>
            </a:r>
            <a:endParaRPr/>
          </a:p>
        </p:txBody>
      </p:sp>
      <p:sp>
        <p:nvSpPr>
          <p:cNvPr id="1419" name="Google Shape;1419;p14"/>
          <p:cNvSpPr>
            <a:spLocks noGrp="1"/>
          </p:cNvSpPr>
          <p:nvPr>
            <p:ph type="pic" idx="2"/>
          </p:nvPr>
        </p:nvSpPr>
        <p:spPr>
          <a:xfrm>
            <a:off x="727251" y="2328510"/>
            <a:ext cx="2597798" cy="3886427"/>
          </a:xfrm>
          <a:prstGeom prst="ellipse">
            <a:avLst/>
          </a:prstGeom>
          <a:noFill/>
          <a:ln>
            <a:noFill/>
          </a:ln>
        </p:spPr>
      </p:sp>
    </p:spTree>
    <p:extLst>
      <p:ext uri="{BB962C8B-B14F-4D97-AF65-F5344CB8AC3E}">
        <p14:creationId xmlns:p14="http://schemas.microsoft.com/office/powerpoint/2010/main" val="1453469862"/>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20"/>
        <p:cNvGrpSpPr/>
        <p:nvPr/>
      </p:nvGrpSpPr>
      <p:grpSpPr>
        <a:xfrm>
          <a:off x="0" y="0"/>
          <a:ext cx="0" cy="0"/>
          <a:chOff x="0" y="0"/>
          <a:chExt cx="0" cy="0"/>
        </a:xfrm>
      </p:grpSpPr>
      <p:sp>
        <p:nvSpPr>
          <p:cNvPr id="1421" name="Google Shape;1421;p15"/>
          <p:cNvSpPr txBox="1">
            <a:spLocks noGrp="1"/>
          </p:cNvSpPr>
          <p:nvPr>
            <p:ph type="title"/>
          </p:nvPr>
        </p:nvSpPr>
        <p:spPr>
          <a:xfrm>
            <a:off x="2415986" y="4758941"/>
            <a:ext cx="4404105" cy="901227"/>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sz="3030"/>
            </a:lvl2pPr>
            <a:lvl3pPr lvl="2" algn="ctr" rtl="0">
              <a:spcBef>
                <a:spcPts val="0"/>
              </a:spcBef>
              <a:spcAft>
                <a:spcPts val="0"/>
              </a:spcAft>
              <a:buSzPts val="3000"/>
              <a:buNone/>
              <a:defRPr sz="3030"/>
            </a:lvl3pPr>
            <a:lvl4pPr lvl="3" algn="ctr" rtl="0">
              <a:spcBef>
                <a:spcPts val="0"/>
              </a:spcBef>
              <a:spcAft>
                <a:spcPts val="0"/>
              </a:spcAft>
              <a:buSzPts val="3000"/>
              <a:buNone/>
              <a:defRPr sz="3030"/>
            </a:lvl4pPr>
            <a:lvl5pPr lvl="4" algn="ctr" rtl="0">
              <a:spcBef>
                <a:spcPts val="0"/>
              </a:spcBef>
              <a:spcAft>
                <a:spcPts val="0"/>
              </a:spcAft>
              <a:buSzPts val="3000"/>
              <a:buNone/>
              <a:defRPr sz="3030"/>
            </a:lvl5pPr>
            <a:lvl6pPr lvl="5" algn="ctr" rtl="0">
              <a:spcBef>
                <a:spcPts val="0"/>
              </a:spcBef>
              <a:spcAft>
                <a:spcPts val="0"/>
              </a:spcAft>
              <a:buSzPts val="3000"/>
              <a:buNone/>
              <a:defRPr sz="3030"/>
            </a:lvl6pPr>
            <a:lvl7pPr lvl="6" algn="ctr" rtl="0">
              <a:spcBef>
                <a:spcPts val="0"/>
              </a:spcBef>
              <a:spcAft>
                <a:spcPts val="0"/>
              </a:spcAft>
              <a:buSzPts val="3000"/>
              <a:buNone/>
              <a:defRPr sz="3030"/>
            </a:lvl7pPr>
            <a:lvl8pPr lvl="7" algn="ctr" rtl="0">
              <a:spcBef>
                <a:spcPts val="0"/>
              </a:spcBef>
              <a:spcAft>
                <a:spcPts val="0"/>
              </a:spcAft>
              <a:buSzPts val="3000"/>
              <a:buNone/>
              <a:defRPr sz="3030"/>
            </a:lvl8pPr>
            <a:lvl9pPr lvl="8" algn="ctr" rtl="0">
              <a:spcBef>
                <a:spcPts val="0"/>
              </a:spcBef>
              <a:spcAft>
                <a:spcPts val="0"/>
              </a:spcAft>
              <a:buSzPts val="3000"/>
              <a:buNone/>
              <a:defRPr sz="3030"/>
            </a:lvl9pPr>
          </a:lstStyle>
          <a:p>
            <a:r>
              <a:rPr lang="en-US"/>
              <a:t>Click to edit Master title style</a:t>
            </a:r>
            <a:endParaRPr/>
          </a:p>
        </p:txBody>
      </p:sp>
      <p:sp>
        <p:nvSpPr>
          <p:cNvPr id="1422" name="Google Shape;1422;p15"/>
          <p:cNvSpPr txBox="1">
            <a:spLocks noGrp="1"/>
          </p:cNvSpPr>
          <p:nvPr>
            <p:ph type="subTitle" idx="1"/>
          </p:nvPr>
        </p:nvSpPr>
        <p:spPr>
          <a:xfrm>
            <a:off x="1238749" y="2529328"/>
            <a:ext cx="6758578" cy="2401307"/>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030"/>
            </a:lvl1pPr>
            <a:lvl2pPr lvl="1" algn="ctr" rtl="0">
              <a:lnSpc>
                <a:spcPct val="100000"/>
              </a:lnSpc>
              <a:spcBef>
                <a:spcPts val="0"/>
              </a:spcBef>
              <a:spcAft>
                <a:spcPts val="0"/>
              </a:spcAft>
              <a:buSzPts val="3000"/>
              <a:buNone/>
              <a:defRPr sz="3030"/>
            </a:lvl2pPr>
            <a:lvl3pPr lvl="2" algn="ctr" rtl="0">
              <a:lnSpc>
                <a:spcPct val="100000"/>
              </a:lnSpc>
              <a:spcBef>
                <a:spcPts val="1616"/>
              </a:spcBef>
              <a:spcAft>
                <a:spcPts val="0"/>
              </a:spcAft>
              <a:buSzPts val="3000"/>
              <a:buNone/>
              <a:defRPr sz="3030"/>
            </a:lvl3pPr>
            <a:lvl4pPr lvl="3" algn="ctr" rtl="0">
              <a:lnSpc>
                <a:spcPct val="100000"/>
              </a:lnSpc>
              <a:spcBef>
                <a:spcPts val="1616"/>
              </a:spcBef>
              <a:spcAft>
                <a:spcPts val="0"/>
              </a:spcAft>
              <a:buSzPts val="3000"/>
              <a:buNone/>
              <a:defRPr sz="3030"/>
            </a:lvl4pPr>
            <a:lvl5pPr lvl="4" algn="ctr" rtl="0">
              <a:lnSpc>
                <a:spcPct val="100000"/>
              </a:lnSpc>
              <a:spcBef>
                <a:spcPts val="1616"/>
              </a:spcBef>
              <a:spcAft>
                <a:spcPts val="0"/>
              </a:spcAft>
              <a:buSzPts val="3000"/>
              <a:buNone/>
              <a:defRPr sz="3030"/>
            </a:lvl5pPr>
            <a:lvl6pPr lvl="5" algn="ctr" rtl="0">
              <a:lnSpc>
                <a:spcPct val="100000"/>
              </a:lnSpc>
              <a:spcBef>
                <a:spcPts val="1616"/>
              </a:spcBef>
              <a:spcAft>
                <a:spcPts val="0"/>
              </a:spcAft>
              <a:buSzPts val="3000"/>
              <a:buNone/>
              <a:defRPr sz="3030"/>
            </a:lvl6pPr>
            <a:lvl7pPr lvl="6" algn="ctr" rtl="0">
              <a:lnSpc>
                <a:spcPct val="100000"/>
              </a:lnSpc>
              <a:spcBef>
                <a:spcPts val="1616"/>
              </a:spcBef>
              <a:spcAft>
                <a:spcPts val="0"/>
              </a:spcAft>
              <a:buSzPts val="3000"/>
              <a:buNone/>
              <a:defRPr sz="3030"/>
            </a:lvl7pPr>
            <a:lvl8pPr lvl="7" algn="ctr" rtl="0">
              <a:lnSpc>
                <a:spcPct val="100000"/>
              </a:lnSpc>
              <a:spcBef>
                <a:spcPts val="1616"/>
              </a:spcBef>
              <a:spcAft>
                <a:spcPts val="0"/>
              </a:spcAft>
              <a:buSzPts val="3000"/>
              <a:buNone/>
              <a:defRPr sz="3030"/>
            </a:lvl8pPr>
            <a:lvl9pPr lvl="8" algn="ctr" rtl="0">
              <a:lnSpc>
                <a:spcPct val="100000"/>
              </a:lnSpc>
              <a:spcBef>
                <a:spcPts val="1616"/>
              </a:spcBef>
              <a:spcAft>
                <a:spcPts val="1616"/>
              </a:spcAft>
              <a:buSzPts val="3000"/>
              <a:buNone/>
              <a:defRPr sz="3030"/>
            </a:lvl9pPr>
          </a:lstStyle>
          <a:p>
            <a:r>
              <a:rPr lang="en-US"/>
              <a:t>Click to edit Master subtitle style</a:t>
            </a:r>
            <a:endParaRPr/>
          </a:p>
        </p:txBody>
      </p:sp>
      <p:sp>
        <p:nvSpPr>
          <p:cNvPr id="1423" name="Google Shape;1423;p15"/>
          <p:cNvSpPr/>
          <p:nvPr/>
        </p:nvSpPr>
        <p:spPr>
          <a:xfrm rot="-5081888">
            <a:off x="-1753037" y="3270199"/>
            <a:ext cx="2989886" cy="2256426"/>
          </a:xfrm>
          <a:custGeom>
            <a:avLst/>
            <a:gdLst/>
            <a:ahLst/>
            <a:cxnLst/>
            <a:rect l="l" t="t" r="r" b="b"/>
            <a:pathLst>
              <a:path w="10388" h="11729" extrusionOk="0">
                <a:moveTo>
                  <a:pt x="6252" y="1"/>
                </a:moveTo>
                <a:lnTo>
                  <a:pt x="6252" y="1"/>
                </a:lnTo>
                <a:cubicBezTo>
                  <a:pt x="4202" y="501"/>
                  <a:pt x="2284" y="1718"/>
                  <a:pt x="1201" y="3518"/>
                </a:cubicBezTo>
                <a:cubicBezTo>
                  <a:pt x="133" y="5337"/>
                  <a:pt x="0" y="7754"/>
                  <a:pt x="1134" y="9521"/>
                </a:cubicBezTo>
                <a:cubicBezTo>
                  <a:pt x="1976" y="10867"/>
                  <a:pt x="3557" y="11729"/>
                  <a:pt x="5120" y="11729"/>
                </a:cubicBezTo>
                <a:cubicBezTo>
                  <a:pt x="5630" y="11729"/>
                  <a:pt x="6139" y="11637"/>
                  <a:pt x="6619" y="11440"/>
                </a:cubicBezTo>
                <a:cubicBezTo>
                  <a:pt x="8404" y="10706"/>
                  <a:pt x="9454" y="8821"/>
                  <a:pt x="9921" y="6953"/>
                </a:cubicBezTo>
                <a:cubicBezTo>
                  <a:pt x="10354" y="5286"/>
                  <a:pt x="10388" y="3402"/>
                  <a:pt x="9405" y="2018"/>
                </a:cubicBezTo>
                <a:cubicBezTo>
                  <a:pt x="8579" y="876"/>
                  <a:pt x="7514" y="52"/>
                  <a:pt x="6624" y="52"/>
                </a:cubicBezTo>
                <a:cubicBezTo>
                  <a:pt x="6435" y="52"/>
                  <a:pt x="6255" y="89"/>
                  <a:pt x="6086" y="168"/>
                </a:cubicBezTo>
                <a:lnTo>
                  <a:pt x="6252" y="1"/>
                </a:lnTo>
                <a:close/>
              </a:path>
            </a:pathLst>
          </a:custGeom>
          <a:solidFill>
            <a:srgbClr val="ACCF7F">
              <a:alpha val="5581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1424" name="Google Shape;1424;p15"/>
          <p:cNvSpPr/>
          <p:nvPr/>
        </p:nvSpPr>
        <p:spPr>
          <a:xfrm rot="5715905">
            <a:off x="6554957" y="4188943"/>
            <a:ext cx="7336062" cy="5536401"/>
          </a:xfrm>
          <a:custGeom>
            <a:avLst/>
            <a:gdLst/>
            <a:ahLst/>
            <a:cxnLst/>
            <a:rect l="l" t="t" r="r" b="b"/>
            <a:pathLst>
              <a:path w="10388" h="11729" extrusionOk="0">
                <a:moveTo>
                  <a:pt x="6252" y="1"/>
                </a:moveTo>
                <a:lnTo>
                  <a:pt x="6252" y="1"/>
                </a:lnTo>
                <a:cubicBezTo>
                  <a:pt x="4202" y="501"/>
                  <a:pt x="2284" y="1718"/>
                  <a:pt x="1201" y="3518"/>
                </a:cubicBezTo>
                <a:cubicBezTo>
                  <a:pt x="133" y="5337"/>
                  <a:pt x="0" y="7754"/>
                  <a:pt x="1134" y="9521"/>
                </a:cubicBezTo>
                <a:cubicBezTo>
                  <a:pt x="1976" y="10867"/>
                  <a:pt x="3557" y="11729"/>
                  <a:pt x="5120" y="11729"/>
                </a:cubicBezTo>
                <a:cubicBezTo>
                  <a:pt x="5630" y="11729"/>
                  <a:pt x="6139" y="11637"/>
                  <a:pt x="6619" y="11440"/>
                </a:cubicBezTo>
                <a:cubicBezTo>
                  <a:pt x="8404" y="10706"/>
                  <a:pt x="9454" y="8821"/>
                  <a:pt x="9921" y="6953"/>
                </a:cubicBezTo>
                <a:cubicBezTo>
                  <a:pt x="10354" y="5286"/>
                  <a:pt x="10388" y="3402"/>
                  <a:pt x="9405" y="2018"/>
                </a:cubicBezTo>
                <a:cubicBezTo>
                  <a:pt x="8579" y="876"/>
                  <a:pt x="7514" y="52"/>
                  <a:pt x="6624" y="52"/>
                </a:cubicBezTo>
                <a:cubicBezTo>
                  <a:pt x="6435" y="52"/>
                  <a:pt x="6255" y="89"/>
                  <a:pt x="6086" y="168"/>
                </a:cubicBezTo>
                <a:lnTo>
                  <a:pt x="6252" y="1"/>
                </a:lnTo>
                <a:close/>
              </a:path>
            </a:pathLst>
          </a:custGeom>
          <a:solidFill>
            <a:srgbClr val="ACCF7F">
              <a:alpha val="5581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1425" name="Google Shape;1425;p15"/>
          <p:cNvSpPr/>
          <p:nvPr/>
        </p:nvSpPr>
        <p:spPr>
          <a:xfrm>
            <a:off x="-1878525" y="-477812"/>
            <a:ext cx="5235786" cy="2894514"/>
          </a:xfrm>
          <a:custGeom>
            <a:avLst/>
            <a:gdLst/>
            <a:ahLst/>
            <a:cxnLst/>
            <a:rect l="l" t="t" r="r" b="b"/>
            <a:pathLst>
              <a:path w="80622" h="29791" extrusionOk="0">
                <a:moveTo>
                  <a:pt x="4775" y="0"/>
                </a:moveTo>
                <a:cubicBezTo>
                  <a:pt x="4775" y="0"/>
                  <a:pt x="1" y="8996"/>
                  <a:pt x="13023" y="10474"/>
                </a:cubicBezTo>
                <a:cubicBezTo>
                  <a:pt x="23627" y="11692"/>
                  <a:pt x="17278" y="22506"/>
                  <a:pt x="28596" y="28466"/>
                </a:cubicBezTo>
                <a:cubicBezTo>
                  <a:pt x="30197" y="29310"/>
                  <a:pt x="32305" y="29790"/>
                  <a:pt x="34648" y="29790"/>
                </a:cubicBezTo>
                <a:cubicBezTo>
                  <a:pt x="40148" y="29790"/>
                  <a:pt x="46941" y="27144"/>
                  <a:pt x="51507" y="20347"/>
                </a:cubicBezTo>
                <a:cubicBezTo>
                  <a:pt x="55077" y="15017"/>
                  <a:pt x="58268" y="12899"/>
                  <a:pt x="63173" y="12899"/>
                </a:cubicBezTo>
                <a:cubicBezTo>
                  <a:pt x="64604" y="12899"/>
                  <a:pt x="66181" y="13079"/>
                  <a:pt x="67957" y="13413"/>
                </a:cubicBezTo>
                <a:cubicBezTo>
                  <a:pt x="68607" y="13536"/>
                  <a:pt x="69226" y="13594"/>
                  <a:pt x="69813" y="13594"/>
                </a:cubicBezTo>
                <a:cubicBezTo>
                  <a:pt x="78819" y="13594"/>
                  <a:pt x="80622" y="0"/>
                  <a:pt x="80622" y="0"/>
                </a:cubicBezTo>
                <a:close/>
              </a:path>
            </a:pathLst>
          </a:custGeom>
          <a:solidFill>
            <a:srgbClr val="ACCF7F">
              <a:alpha val="5581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1426" name="Google Shape;1426;p15"/>
          <p:cNvSpPr/>
          <p:nvPr/>
        </p:nvSpPr>
        <p:spPr>
          <a:xfrm rot="10800000">
            <a:off x="4026038" y="6616045"/>
            <a:ext cx="2400670" cy="1327116"/>
          </a:xfrm>
          <a:custGeom>
            <a:avLst/>
            <a:gdLst/>
            <a:ahLst/>
            <a:cxnLst/>
            <a:rect l="l" t="t" r="r" b="b"/>
            <a:pathLst>
              <a:path w="80622" h="29791" extrusionOk="0">
                <a:moveTo>
                  <a:pt x="4775" y="0"/>
                </a:moveTo>
                <a:cubicBezTo>
                  <a:pt x="4775" y="0"/>
                  <a:pt x="1" y="8996"/>
                  <a:pt x="13023" y="10474"/>
                </a:cubicBezTo>
                <a:cubicBezTo>
                  <a:pt x="23627" y="11692"/>
                  <a:pt x="17278" y="22506"/>
                  <a:pt x="28596" y="28466"/>
                </a:cubicBezTo>
                <a:cubicBezTo>
                  <a:pt x="30197" y="29310"/>
                  <a:pt x="32305" y="29790"/>
                  <a:pt x="34648" y="29790"/>
                </a:cubicBezTo>
                <a:cubicBezTo>
                  <a:pt x="40148" y="29790"/>
                  <a:pt x="46941" y="27144"/>
                  <a:pt x="51507" y="20347"/>
                </a:cubicBezTo>
                <a:cubicBezTo>
                  <a:pt x="55077" y="15017"/>
                  <a:pt x="58268" y="12899"/>
                  <a:pt x="63173" y="12899"/>
                </a:cubicBezTo>
                <a:cubicBezTo>
                  <a:pt x="64604" y="12899"/>
                  <a:pt x="66181" y="13079"/>
                  <a:pt x="67957" y="13413"/>
                </a:cubicBezTo>
                <a:cubicBezTo>
                  <a:pt x="68607" y="13536"/>
                  <a:pt x="69226" y="13594"/>
                  <a:pt x="69813" y="13594"/>
                </a:cubicBezTo>
                <a:cubicBezTo>
                  <a:pt x="78819" y="13594"/>
                  <a:pt x="80622" y="0"/>
                  <a:pt x="80622" y="0"/>
                </a:cubicBezTo>
                <a:close/>
              </a:path>
            </a:pathLst>
          </a:custGeom>
          <a:solidFill>
            <a:srgbClr val="ACCF7F">
              <a:alpha val="5581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1427" name="Google Shape;1427;p15"/>
          <p:cNvSpPr/>
          <p:nvPr/>
        </p:nvSpPr>
        <p:spPr>
          <a:xfrm rot="10800000">
            <a:off x="-90352" y="6380148"/>
            <a:ext cx="1670598" cy="1546586"/>
          </a:xfrm>
          <a:custGeom>
            <a:avLst/>
            <a:gdLst/>
            <a:ahLst/>
            <a:cxnLst/>
            <a:rect l="l" t="t" r="r" b="b"/>
            <a:pathLst>
              <a:path w="32590" h="20168" extrusionOk="0">
                <a:moveTo>
                  <a:pt x="1" y="0"/>
                </a:moveTo>
                <a:cubicBezTo>
                  <a:pt x="221" y="6273"/>
                  <a:pt x="6068" y="8542"/>
                  <a:pt x="13151" y="8542"/>
                </a:cubicBezTo>
                <a:cubicBezTo>
                  <a:pt x="14942" y="8542"/>
                  <a:pt x="16812" y="8397"/>
                  <a:pt x="18690" y="8135"/>
                </a:cubicBezTo>
                <a:cubicBezTo>
                  <a:pt x="19595" y="8008"/>
                  <a:pt x="20442" y="7949"/>
                  <a:pt x="21233" y="7949"/>
                </a:cubicBezTo>
                <a:cubicBezTo>
                  <a:pt x="32589" y="7949"/>
                  <a:pt x="32589" y="20168"/>
                  <a:pt x="32589" y="20168"/>
                </a:cubicBezTo>
                <a:lnTo>
                  <a:pt x="32589" y="0"/>
                </a:lnTo>
                <a:close/>
              </a:path>
            </a:pathLst>
          </a:custGeom>
          <a:solidFill>
            <a:srgbClr val="ACCF7F">
              <a:alpha val="1209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1428" name="Google Shape;1428;p15"/>
          <p:cNvSpPr/>
          <p:nvPr/>
        </p:nvSpPr>
        <p:spPr>
          <a:xfrm rot="10800000">
            <a:off x="6237375" y="-146041"/>
            <a:ext cx="3024627" cy="1327130"/>
          </a:xfrm>
          <a:custGeom>
            <a:avLst/>
            <a:gdLst/>
            <a:ahLst/>
            <a:cxnLst/>
            <a:rect l="l" t="t" r="r" b="b"/>
            <a:pathLst>
              <a:path w="11579" h="3396" extrusionOk="0">
                <a:moveTo>
                  <a:pt x="0" y="1"/>
                </a:moveTo>
                <a:lnTo>
                  <a:pt x="0" y="3395"/>
                </a:lnTo>
                <a:lnTo>
                  <a:pt x="11579" y="3395"/>
                </a:lnTo>
                <a:cubicBezTo>
                  <a:pt x="11579" y="3395"/>
                  <a:pt x="9094" y="1040"/>
                  <a:pt x="7389" y="1040"/>
                </a:cubicBezTo>
                <a:cubicBezTo>
                  <a:pt x="5482" y="1040"/>
                  <a:pt x="6139" y="2467"/>
                  <a:pt x="3523" y="2467"/>
                </a:cubicBezTo>
                <a:cubicBezTo>
                  <a:pt x="3377" y="2467"/>
                  <a:pt x="3221" y="2463"/>
                  <a:pt x="3053" y="2453"/>
                </a:cubicBezTo>
                <a:cubicBezTo>
                  <a:pt x="2111" y="2404"/>
                  <a:pt x="1154" y="1072"/>
                  <a:pt x="0" y="1"/>
                </a:cubicBezTo>
                <a:close/>
              </a:path>
            </a:pathLst>
          </a:custGeom>
          <a:solidFill>
            <a:srgbClr val="ACCF7F">
              <a:alpha val="5581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grpSp>
        <p:nvGrpSpPr>
          <p:cNvPr id="1429" name="Google Shape;1429;p15"/>
          <p:cNvGrpSpPr/>
          <p:nvPr/>
        </p:nvGrpSpPr>
        <p:grpSpPr>
          <a:xfrm rot="10800000" flipH="1">
            <a:off x="-448368" y="6271756"/>
            <a:ext cx="1533193" cy="1831386"/>
            <a:chOff x="3568700" y="2891825"/>
            <a:chExt cx="267775" cy="213800"/>
          </a:xfrm>
        </p:grpSpPr>
        <p:sp>
          <p:nvSpPr>
            <p:cNvPr id="1430" name="Google Shape;1430;p15"/>
            <p:cNvSpPr/>
            <p:nvPr/>
          </p:nvSpPr>
          <p:spPr>
            <a:xfrm>
              <a:off x="3619150" y="2891825"/>
              <a:ext cx="217325" cy="213800"/>
            </a:xfrm>
            <a:custGeom>
              <a:avLst/>
              <a:gdLst/>
              <a:ahLst/>
              <a:cxnLst/>
              <a:rect l="l" t="t" r="r" b="b"/>
              <a:pathLst>
                <a:path w="8693" h="8552" extrusionOk="0">
                  <a:moveTo>
                    <a:pt x="968" y="0"/>
                  </a:moveTo>
                  <a:cubicBezTo>
                    <a:pt x="557" y="357"/>
                    <a:pt x="410" y="620"/>
                    <a:pt x="1" y="977"/>
                  </a:cubicBezTo>
                  <a:cubicBezTo>
                    <a:pt x="494" y="3184"/>
                    <a:pt x="1367" y="5497"/>
                    <a:pt x="2197" y="7599"/>
                  </a:cubicBezTo>
                  <a:cubicBezTo>
                    <a:pt x="2302" y="7883"/>
                    <a:pt x="2428" y="8177"/>
                    <a:pt x="2660" y="8367"/>
                  </a:cubicBezTo>
                  <a:cubicBezTo>
                    <a:pt x="2793" y="8482"/>
                    <a:pt x="2975" y="8551"/>
                    <a:pt x="3148" y="8551"/>
                  </a:cubicBezTo>
                  <a:cubicBezTo>
                    <a:pt x="3275" y="8551"/>
                    <a:pt x="3397" y="8514"/>
                    <a:pt x="3490" y="8430"/>
                  </a:cubicBezTo>
                  <a:cubicBezTo>
                    <a:pt x="3732" y="8220"/>
                    <a:pt x="3711" y="7851"/>
                    <a:pt x="3658" y="7536"/>
                  </a:cubicBezTo>
                  <a:cubicBezTo>
                    <a:pt x="3469" y="6475"/>
                    <a:pt x="3122" y="5445"/>
                    <a:pt x="2575" y="4509"/>
                  </a:cubicBezTo>
                  <a:lnTo>
                    <a:pt x="2575" y="4509"/>
                  </a:lnTo>
                  <a:cubicBezTo>
                    <a:pt x="3269" y="5676"/>
                    <a:pt x="4068" y="6779"/>
                    <a:pt x="4972" y="7788"/>
                  </a:cubicBezTo>
                  <a:cubicBezTo>
                    <a:pt x="5130" y="7956"/>
                    <a:pt x="5298" y="8135"/>
                    <a:pt x="5508" y="8241"/>
                  </a:cubicBezTo>
                  <a:cubicBezTo>
                    <a:pt x="5614" y="8291"/>
                    <a:pt x="5729" y="8319"/>
                    <a:pt x="5841" y="8319"/>
                  </a:cubicBezTo>
                  <a:cubicBezTo>
                    <a:pt x="5963" y="8319"/>
                    <a:pt x="6082" y="8285"/>
                    <a:pt x="6181" y="8209"/>
                  </a:cubicBezTo>
                  <a:cubicBezTo>
                    <a:pt x="6496" y="7956"/>
                    <a:pt x="6391" y="7463"/>
                    <a:pt x="6233" y="7094"/>
                  </a:cubicBezTo>
                  <a:cubicBezTo>
                    <a:pt x="5622" y="5689"/>
                    <a:pt x="4662" y="4427"/>
                    <a:pt x="3471" y="3458"/>
                  </a:cubicBezTo>
                  <a:lnTo>
                    <a:pt x="3471" y="3458"/>
                  </a:lnTo>
                  <a:cubicBezTo>
                    <a:pt x="4602" y="4295"/>
                    <a:pt x="5772" y="5070"/>
                    <a:pt x="6980" y="5791"/>
                  </a:cubicBezTo>
                  <a:cubicBezTo>
                    <a:pt x="7254" y="5951"/>
                    <a:pt x="7572" y="6111"/>
                    <a:pt x="7875" y="6111"/>
                  </a:cubicBezTo>
                  <a:cubicBezTo>
                    <a:pt x="7990" y="6111"/>
                    <a:pt x="8102" y="6088"/>
                    <a:pt x="8209" y="6033"/>
                  </a:cubicBezTo>
                  <a:cubicBezTo>
                    <a:pt x="8545" y="5854"/>
                    <a:pt x="8662" y="5392"/>
                    <a:pt x="8545" y="5013"/>
                  </a:cubicBezTo>
                  <a:cubicBezTo>
                    <a:pt x="8440" y="4646"/>
                    <a:pt x="8157" y="4352"/>
                    <a:pt x="7863" y="4099"/>
                  </a:cubicBezTo>
                  <a:cubicBezTo>
                    <a:pt x="6686" y="3100"/>
                    <a:pt x="5224" y="2491"/>
                    <a:pt x="3785" y="1923"/>
                  </a:cubicBezTo>
                  <a:lnTo>
                    <a:pt x="3785" y="1923"/>
                  </a:lnTo>
                  <a:cubicBezTo>
                    <a:pt x="4902" y="2357"/>
                    <a:pt x="6091" y="2570"/>
                    <a:pt x="7285" y="2570"/>
                  </a:cubicBezTo>
                  <a:cubicBezTo>
                    <a:pt x="7394" y="2570"/>
                    <a:pt x="7502" y="2568"/>
                    <a:pt x="7610" y="2565"/>
                  </a:cubicBezTo>
                  <a:cubicBezTo>
                    <a:pt x="7842" y="2554"/>
                    <a:pt x="8083" y="2533"/>
                    <a:pt x="8293" y="2439"/>
                  </a:cubicBezTo>
                  <a:cubicBezTo>
                    <a:pt x="8503" y="2334"/>
                    <a:pt x="8683" y="2123"/>
                    <a:pt x="8683" y="1892"/>
                  </a:cubicBezTo>
                  <a:cubicBezTo>
                    <a:pt x="8693" y="1493"/>
                    <a:pt x="8230" y="1261"/>
                    <a:pt x="7852" y="1135"/>
                  </a:cubicBezTo>
                  <a:cubicBezTo>
                    <a:pt x="5876" y="515"/>
                    <a:pt x="3038" y="94"/>
                    <a:pt x="9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431" name="Google Shape;1431;p15"/>
            <p:cNvSpPr/>
            <p:nvPr/>
          </p:nvSpPr>
          <p:spPr>
            <a:xfrm>
              <a:off x="3679600" y="2918350"/>
              <a:ext cx="142175" cy="22900"/>
            </a:xfrm>
            <a:custGeom>
              <a:avLst/>
              <a:gdLst/>
              <a:ahLst/>
              <a:cxnLst/>
              <a:rect l="l" t="t" r="r" b="b"/>
              <a:pathLst>
                <a:path w="5687" h="916" extrusionOk="0">
                  <a:moveTo>
                    <a:pt x="0" y="0"/>
                  </a:moveTo>
                  <a:lnTo>
                    <a:pt x="0" y="32"/>
                  </a:lnTo>
                  <a:cubicBezTo>
                    <a:pt x="1850" y="526"/>
                    <a:pt x="3763" y="820"/>
                    <a:pt x="5686" y="915"/>
                  </a:cubicBezTo>
                  <a:lnTo>
                    <a:pt x="5686" y="883"/>
                  </a:lnTo>
                  <a:cubicBezTo>
                    <a:pt x="3773" y="789"/>
                    <a:pt x="1860" y="49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432" name="Google Shape;1432;p15"/>
            <p:cNvSpPr/>
            <p:nvPr/>
          </p:nvSpPr>
          <p:spPr>
            <a:xfrm>
              <a:off x="3672475" y="2923600"/>
              <a:ext cx="145350" cy="100675"/>
            </a:xfrm>
            <a:custGeom>
              <a:avLst/>
              <a:gdLst/>
              <a:ahLst/>
              <a:cxnLst/>
              <a:rect l="l" t="t" r="r" b="b"/>
              <a:pathLst>
                <a:path w="5814" h="4027" extrusionOk="0">
                  <a:moveTo>
                    <a:pt x="22" y="0"/>
                  </a:moveTo>
                  <a:lnTo>
                    <a:pt x="1" y="32"/>
                  </a:lnTo>
                  <a:cubicBezTo>
                    <a:pt x="1746" y="1609"/>
                    <a:pt x="3701" y="2954"/>
                    <a:pt x="5803" y="4027"/>
                  </a:cubicBezTo>
                  <a:lnTo>
                    <a:pt x="5814" y="3995"/>
                  </a:lnTo>
                  <a:cubicBezTo>
                    <a:pt x="3722" y="2922"/>
                    <a:pt x="1767" y="1577"/>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433" name="Google Shape;1433;p15"/>
            <p:cNvSpPr/>
            <p:nvPr/>
          </p:nvSpPr>
          <p:spPr>
            <a:xfrm>
              <a:off x="3659100" y="2935150"/>
              <a:ext cx="100400" cy="150625"/>
            </a:xfrm>
            <a:custGeom>
              <a:avLst/>
              <a:gdLst/>
              <a:ahLst/>
              <a:cxnLst/>
              <a:rect l="l" t="t" r="r" b="b"/>
              <a:pathLst>
                <a:path w="4016" h="6025" extrusionOk="0">
                  <a:moveTo>
                    <a:pt x="31" y="1"/>
                  </a:moveTo>
                  <a:lnTo>
                    <a:pt x="0" y="22"/>
                  </a:lnTo>
                  <a:cubicBezTo>
                    <a:pt x="1178" y="2114"/>
                    <a:pt x="2523" y="4132"/>
                    <a:pt x="3994" y="6024"/>
                  </a:cubicBezTo>
                  <a:lnTo>
                    <a:pt x="4015" y="6003"/>
                  </a:lnTo>
                  <a:cubicBezTo>
                    <a:pt x="2544" y="4111"/>
                    <a:pt x="1209" y="2093"/>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434" name="Google Shape;1434;p15"/>
            <p:cNvSpPr/>
            <p:nvPr/>
          </p:nvSpPr>
          <p:spPr>
            <a:xfrm>
              <a:off x="3656200" y="2952775"/>
              <a:ext cx="41000" cy="142700"/>
            </a:xfrm>
            <a:custGeom>
              <a:avLst/>
              <a:gdLst/>
              <a:ahLst/>
              <a:cxnLst/>
              <a:rect l="l" t="t" r="r" b="b"/>
              <a:pathLst>
                <a:path w="1640" h="5708" extrusionOk="0">
                  <a:moveTo>
                    <a:pt x="32" y="1"/>
                  </a:moveTo>
                  <a:lnTo>
                    <a:pt x="0" y="11"/>
                  </a:lnTo>
                  <a:lnTo>
                    <a:pt x="1609" y="5708"/>
                  </a:lnTo>
                  <a:lnTo>
                    <a:pt x="1640" y="5697"/>
                  </a:lnTo>
                  <a:lnTo>
                    <a:pt x="3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435" name="Google Shape;1435;p15"/>
            <p:cNvSpPr/>
            <p:nvPr/>
          </p:nvSpPr>
          <p:spPr>
            <a:xfrm>
              <a:off x="3568700" y="2915725"/>
              <a:ext cx="142975" cy="147450"/>
            </a:xfrm>
            <a:custGeom>
              <a:avLst/>
              <a:gdLst/>
              <a:ahLst/>
              <a:cxnLst/>
              <a:rect l="l" t="t" r="r" b="b"/>
              <a:pathLst>
                <a:path w="5719" h="5898" extrusionOk="0">
                  <a:moveTo>
                    <a:pt x="2586" y="0"/>
                  </a:moveTo>
                  <a:cubicBezTo>
                    <a:pt x="2413" y="21"/>
                    <a:pt x="2223" y="21"/>
                    <a:pt x="2034" y="21"/>
                  </a:cubicBezTo>
                  <a:cubicBezTo>
                    <a:pt x="1845" y="21"/>
                    <a:pt x="1656" y="21"/>
                    <a:pt x="1482" y="42"/>
                  </a:cubicBezTo>
                  <a:cubicBezTo>
                    <a:pt x="947" y="1378"/>
                    <a:pt x="410" y="2733"/>
                    <a:pt x="85" y="4131"/>
                  </a:cubicBezTo>
                  <a:cubicBezTo>
                    <a:pt x="43" y="4321"/>
                    <a:pt x="1" y="4520"/>
                    <a:pt x="53" y="4709"/>
                  </a:cubicBezTo>
                  <a:cubicBezTo>
                    <a:pt x="103" y="4887"/>
                    <a:pt x="255" y="5047"/>
                    <a:pt x="439" y="5047"/>
                  </a:cubicBezTo>
                  <a:cubicBezTo>
                    <a:pt x="451" y="5047"/>
                    <a:pt x="462" y="5047"/>
                    <a:pt x="473" y="5045"/>
                  </a:cubicBezTo>
                  <a:cubicBezTo>
                    <a:pt x="673" y="5014"/>
                    <a:pt x="799" y="4814"/>
                    <a:pt x="884" y="4625"/>
                  </a:cubicBezTo>
                  <a:cubicBezTo>
                    <a:pt x="1167" y="4005"/>
                    <a:pt x="1356" y="3332"/>
                    <a:pt x="1409" y="2649"/>
                  </a:cubicBezTo>
                  <a:lnTo>
                    <a:pt x="1409" y="2649"/>
                  </a:lnTo>
                  <a:cubicBezTo>
                    <a:pt x="1346" y="3511"/>
                    <a:pt x="1377" y="4384"/>
                    <a:pt x="1482" y="5235"/>
                  </a:cubicBezTo>
                  <a:cubicBezTo>
                    <a:pt x="1503" y="5393"/>
                    <a:pt x="1524" y="5540"/>
                    <a:pt x="1598" y="5676"/>
                  </a:cubicBezTo>
                  <a:cubicBezTo>
                    <a:pt x="1668" y="5796"/>
                    <a:pt x="1806" y="5898"/>
                    <a:pt x="1946" y="5898"/>
                  </a:cubicBezTo>
                  <a:cubicBezTo>
                    <a:pt x="1953" y="5898"/>
                    <a:pt x="1959" y="5898"/>
                    <a:pt x="1966" y="5897"/>
                  </a:cubicBezTo>
                  <a:cubicBezTo>
                    <a:pt x="2218" y="5876"/>
                    <a:pt x="2344" y="5582"/>
                    <a:pt x="2397" y="5330"/>
                  </a:cubicBezTo>
                  <a:cubicBezTo>
                    <a:pt x="2581" y="4356"/>
                    <a:pt x="2531" y="3341"/>
                    <a:pt x="2249" y="2399"/>
                  </a:cubicBezTo>
                  <a:lnTo>
                    <a:pt x="2249" y="2399"/>
                  </a:lnTo>
                  <a:cubicBezTo>
                    <a:pt x="2545" y="3250"/>
                    <a:pt x="2886" y="4092"/>
                    <a:pt x="3259" y="4909"/>
                  </a:cubicBezTo>
                  <a:cubicBezTo>
                    <a:pt x="3374" y="5161"/>
                    <a:pt x="3542" y="5456"/>
                    <a:pt x="3816" y="5487"/>
                  </a:cubicBezTo>
                  <a:cubicBezTo>
                    <a:pt x="3832" y="5489"/>
                    <a:pt x="3849" y="5490"/>
                    <a:pt x="3865" y="5490"/>
                  </a:cubicBezTo>
                  <a:cubicBezTo>
                    <a:pt x="4089" y="5490"/>
                    <a:pt x="4294" y="5293"/>
                    <a:pt x="4362" y="5077"/>
                  </a:cubicBezTo>
                  <a:cubicBezTo>
                    <a:pt x="4446" y="4835"/>
                    <a:pt x="4394" y="4583"/>
                    <a:pt x="4331" y="4342"/>
                  </a:cubicBezTo>
                  <a:cubicBezTo>
                    <a:pt x="4079" y="3385"/>
                    <a:pt x="3532" y="2544"/>
                    <a:pt x="2975" y="1724"/>
                  </a:cubicBezTo>
                  <a:lnTo>
                    <a:pt x="2975" y="1724"/>
                  </a:lnTo>
                  <a:cubicBezTo>
                    <a:pt x="3448" y="2408"/>
                    <a:pt x="4058" y="2996"/>
                    <a:pt x="4762" y="3448"/>
                  </a:cubicBezTo>
                  <a:cubicBezTo>
                    <a:pt x="4888" y="3522"/>
                    <a:pt x="5025" y="3606"/>
                    <a:pt x="5172" y="3627"/>
                  </a:cubicBezTo>
                  <a:cubicBezTo>
                    <a:pt x="5196" y="3630"/>
                    <a:pt x="5220" y="3632"/>
                    <a:pt x="5245" y="3632"/>
                  </a:cubicBezTo>
                  <a:cubicBezTo>
                    <a:pt x="5371" y="3632"/>
                    <a:pt x="5501" y="3585"/>
                    <a:pt x="5571" y="3480"/>
                  </a:cubicBezTo>
                  <a:cubicBezTo>
                    <a:pt x="5718" y="3269"/>
                    <a:pt x="5560" y="2985"/>
                    <a:pt x="5403" y="2775"/>
                  </a:cubicBezTo>
                  <a:cubicBezTo>
                    <a:pt x="4583" y="1735"/>
                    <a:pt x="3637" y="799"/>
                    <a:pt x="25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436" name="Google Shape;1436;p15"/>
            <p:cNvSpPr/>
            <p:nvPr/>
          </p:nvSpPr>
          <p:spPr>
            <a:xfrm>
              <a:off x="3632550" y="2934900"/>
              <a:ext cx="67300" cy="63875"/>
            </a:xfrm>
            <a:custGeom>
              <a:avLst/>
              <a:gdLst/>
              <a:ahLst/>
              <a:cxnLst/>
              <a:rect l="l" t="t" r="r" b="b"/>
              <a:pathLst>
                <a:path w="2692" h="2555" extrusionOk="0">
                  <a:moveTo>
                    <a:pt x="21" y="1"/>
                  </a:moveTo>
                  <a:lnTo>
                    <a:pt x="0" y="22"/>
                  </a:lnTo>
                  <a:cubicBezTo>
                    <a:pt x="799" y="957"/>
                    <a:pt x="1693" y="1809"/>
                    <a:pt x="2670" y="2555"/>
                  </a:cubicBezTo>
                  <a:lnTo>
                    <a:pt x="2691" y="2523"/>
                  </a:lnTo>
                  <a:cubicBezTo>
                    <a:pt x="1714" y="1788"/>
                    <a:pt x="820" y="936"/>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437" name="Google Shape;1437;p15"/>
            <p:cNvSpPr/>
            <p:nvPr/>
          </p:nvSpPr>
          <p:spPr>
            <a:xfrm>
              <a:off x="3626775" y="2935425"/>
              <a:ext cx="41000" cy="105400"/>
            </a:xfrm>
            <a:custGeom>
              <a:avLst/>
              <a:gdLst/>
              <a:ahLst/>
              <a:cxnLst/>
              <a:rect l="l" t="t" r="r" b="b"/>
              <a:pathLst>
                <a:path w="1640" h="4216" extrusionOk="0">
                  <a:moveTo>
                    <a:pt x="32" y="1"/>
                  </a:moveTo>
                  <a:lnTo>
                    <a:pt x="0" y="11"/>
                  </a:lnTo>
                  <a:cubicBezTo>
                    <a:pt x="357" y="1472"/>
                    <a:pt x="894" y="2891"/>
                    <a:pt x="1609" y="4215"/>
                  </a:cubicBezTo>
                  <a:lnTo>
                    <a:pt x="1640" y="4194"/>
                  </a:lnTo>
                  <a:cubicBezTo>
                    <a:pt x="925" y="2870"/>
                    <a:pt x="389" y="146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438" name="Google Shape;1438;p15"/>
            <p:cNvSpPr/>
            <p:nvPr/>
          </p:nvSpPr>
          <p:spPr>
            <a:xfrm>
              <a:off x="3611800" y="2936750"/>
              <a:ext cx="4750" cy="115100"/>
            </a:xfrm>
            <a:custGeom>
              <a:avLst/>
              <a:gdLst/>
              <a:ahLst/>
              <a:cxnLst/>
              <a:rect l="l" t="t" r="r" b="b"/>
              <a:pathLst>
                <a:path w="190" h="4604" extrusionOk="0">
                  <a:moveTo>
                    <a:pt x="158" y="0"/>
                  </a:moveTo>
                  <a:cubicBezTo>
                    <a:pt x="21" y="1525"/>
                    <a:pt x="0" y="3080"/>
                    <a:pt x="85" y="4604"/>
                  </a:cubicBezTo>
                  <a:lnTo>
                    <a:pt x="116" y="4604"/>
                  </a:lnTo>
                  <a:cubicBezTo>
                    <a:pt x="32" y="3080"/>
                    <a:pt x="53" y="1525"/>
                    <a:pt x="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439" name="Google Shape;1439;p15"/>
            <p:cNvSpPr/>
            <p:nvPr/>
          </p:nvSpPr>
          <p:spPr>
            <a:xfrm>
              <a:off x="3577650" y="2944900"/>
              <a:ext cx="31025" cy="89625"/>
            </a:xfrm>
            <a:custGeom>
              <a:avLst/>
              <a:gdLst/>
              <a:ahLst/>
              <a:cxnLst/>
              <a:rect l="l" t="t" r="r" b="b"/>
              <a:pathLst>
                <a:path w="1241" h="3585" extrusionOk="0">
                  <a:moveTo>
                    <a:pt x="1208" y="0"/>
                  </a:moveTo>
                  <a:lnTo>
                    <a:pt x="0" y="3574"/>
                  </a:lnTo>
                  <a:lnTo>
                    <a:pt x="31" y="3584"/>
                  </a:lnTo>
                  <a:lnTo>
                    <a:pt x="1240" y="10"/>
                  </a:lnTo>
                  <a:lnTo>
                    <a:pt x="120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1440" name="Google Shape;1440;p15"/>
          <p:cNvGrpSpPr/>
          <p:nvPr/>
        </p:nvGrpSpPr>
        <p:grpSpPr>
          <a:xfrm rot="8100000">
            <a:off x="8314940" y="671641"/>
            <a:ext cx="1294740" cy="1546600"/>
            <a:chOff x="3568700" y="2891825"/>
            <a:chExt cx="267775" cy="213800"/>
          </a:xfrm>
        </p:grpSpPr>
        <p:sp>
          <p:nvSpPr>
            <p:cNvPr id="1441" name="Google Shape;1441;p15"/>
            <p:cNvSpPr/>
            <p:nvPr/>
          </p:nvSpPr>
          <p:spPr>
            <a:xfrm>
              <a:off x="3619150" y="2891825"/>
              <a:ext cx="217325" cy="213800"/>
            </a:xfrm>
            <a:custGeom>
              <a:avLst/>
              <a:gdLst/>
              <a:ahLst/>
              <a:cxnLst/>
              <a:rect l="l" t="t" r="r" b="b"/>
              <a:pathLst>
                <a:path w="8693" h="8552" extrusionOk="0">
                  <a:moveTo>
                    <a:pt x="968" y="0"/>
                  </a:moveTo>
                  <a:cubicBezTo>
                    <a:pt x="557" y="357"/>
                    <a:pt x="410" y="620"/>
                    <a:pt x="1" y="977"/>
                  </a:cubicBezTo>
                  <a:cubicBezTo>
                    <a:pt x="494" y="3184"/>
                    <a:pt x="1367" y="5497"/>
                    <a:pt x="2197" y="7599"/>
                  </a:cubicBezTo>
                  <a:cubicBezTo>
                    <a:pt x="2302" y="7883"/>
                    <a:pt x="2428" y="8177"/>
                    <a:pt x="2660" y="8367"/>
                  </a:cubicBezTo>
                  <a:cubicBezTo>
                    <a:pt x="2793" y="8482"/>
                    <a:pt x="2975" y="8551"/>
                    <a:pt x="3148" y="8551"/>
                  </a:cubicBezTo>
                  <a:cubicBezTo>
                    <a:pt x="3275" y="8551"/>
                    <a:pt x="3397" y="8514"/>
                    <a:pt x="3490" y="8430"/>
                  </a:cubicBezTo>
                  <a:cubicBezTo>
                    <a:pt x="3732" y="8220"/>
                    <a:pt x="3711" y="7851"/>
                    <a:pt x="3658" y="7536"/>
                  </a:cubicBezTo>
                  <a:cubicBezTo>
                    <a:pt x="3469" y="6475"/>
                    <a:pt x="3122" y="5445"/>
                    <a:pt x="2575" y="4509"/>
                  </a:cubicBezTo>
                  <a:lnTo>
                    <a:pt x="2575" y="4509"/>
                  </a:lnTo>
                  <a:cubicBezTo>
                    <a:pt x="3269" y="5676"/>
                    <a:pt x="4068" y="6779"/>
                    <a:pt x="4972" y="7788"/>
                  </a:cubicBezTo>
                  <a:cubicBezTo>
                    <a:pt x="5130" y="7956"/>
                    <a:pt x="5298" y="8135"/>
                    <a:pt x="5508" y="8241"/>
                  </a:cubicBezTo>
                  <a:cubicBezTo>
                    <a:pt x="5614" y="8291"/>
                    <a:pt x="5729" y="8319"/>
                    <a:pt x="5841" y="8319"/>
                  </a:cubicBezTo>
                  <a:cubicBezTo>
                    <a:pt x="5963" y="8319"/>
                    <a:pt x="6082" y="8285"/>
                    <a:pt x="6181" y="8209"/>
                  </a:cubicBezTo>
                  <a:cubicBezTo>
                    <a:pt x="6496" y="7956"/>
                    <a:pt x="6391" y="7463"/>
                    <a:pt x="6233" y="7094"/>
                  </a:cubicBezTo>
                  <a:cubicBezTo>
                    <a:pt x="5622" y="5689"/>
                    <a:pt x="4662" y="4427"/>
                    <a:pt x="3471" y="3458"/>
                  </a:cubicBezTo>
                  <a:lnTo>
                    <a:pt x="3471" y="3458"/>
                  </a:lnTo>
                  <a:cubicBezTo>
                    <a:pt x="4602" y="4295"/>
                    <a:pt x="5772" y="5070"/>
                    <a:pt x="6980" y="5791"/>
                  </a:cubicBezTo>
                  <a:cubicBezTo>
                    <a:pt x="7254" y="5951"/>
                    <a:pt x="7572" y="6111"/>
                    <a:pt x="7875" y="6111"/>
                  </a:cubicBezTo>
                  <a:cubicBezTo>
                    <a:pt x="7990" y="6111"/>
                    <a:pt x="8102" y="6088"/>
                    <a:pt x="8209" y="6033"/>
                  </a:cubicBezTo>
                  <a:cubicBezTo>
                    <a:pt x="8545" y="5854"/>
                    <a:pt x="8662" y="5392"/>
                    <a:pt x="8545" y="5013"/>
                  </a:cubicBezTo>
                  <a:cubicBezTo>
                    <a:pt x="8440" y="4646"/>
                    <a:pt x="8157" y="4352"/>
                    <a:pt x="7863" y="4099"/>
                  </a:cubicBezTo>
                  <a:cubicBezTo>
                    <a:pt x="6686" y="3100"/>
                    <a:pt x="5224" y="2491"/>
                    <a:pt x="3785" y="1923"/>
                  </a:cubicBezTo>
                  <a:lnTo>
                    <a:pt x="3785" y="1923"/>
                  </a:lnTo>
                  <a:cubicBezTo>
                    <a:pt x="4902" y="2357"/>
                    <a:pt x="6091" y="2570"/>
                    <a:pt x="7285" y="2570"/>
                  </a:cubicBezTo>
                  <a:cubicBezTo>
                    <a:pt x="7394" y="2570"/>
                    <a:pt x="7502" y="2568"/>
                    <a:pt x="7610" y="2565"/>
                  </a:cubicBezTo>
                  <a:cubicBezTo>
                    <a:pt x="7842" y="2554"/>
                    <a:pt x="8083" y="2533"/>
                    <a:pt x="8293" y="2439"/>
                  </a:cubicBezTo>
                  <a:cubicBezTo>
                    <a:pt x="8503" y="2334"/>
                    <a:pt x="8683" y="2123"/>
                    <a:pt x="8683" y="1892"/>
                  </a:cubicBezTo>
                  <a:cubicBezTo>
                    <a:pt x="8693" y="1493"/>
                    <a:pt x="8230" y="1261"/>
                    <a:pt x="7852" y="1135"/>
                  </a:cubicBezTo>
                  <a:cubicBezTo>
                    <a:pt x="5876" y="515"/>
                    <a:pt x="3038" y="94"/>
                    <a:pt x="9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442" name="Google Shape;1442;p15"/>
            <p:cNvSpPr/>
            <p:nvPr/>
          </p:nvSpPr>
          <p:spPr>
            <a:xfrm>
              <a:off x="3679600" y="2918350"/>
              <a:ext cx="142175" cy="22900"/>
            </a:xfrm>
            <a:custGeom>
              <a:avLst/>
              <a:gdLst/>
              <a:ahLst/>
              <a:cxnLst/>
              <a:rect l="l" t="t" r="r" b="b"/>
              <a:pathLst>
                <a:path w="5687" h="916" extrusionOk="0">
                  <a:moveTo>
                    <a:pt x="0" y="0"/>
                  </a:moveTo>
                  <a:lnTo>
                    <a:pt x="0" y="32"/>
                  </a:lnTo>
                  <a:cubicBezTo>
                    <a:pt x="1850" y="526"/>
                    <a:pt x="3763" y="820"/>
                    <a:pt x="5686" y="915"/>
                  </a:cubicBezTo>
                  <a:lnTo>
                    <a:pt x="5686" y="883"/>
                  </a:lnTo>
                  <a:cubicBezTo>
                    <a:pt x="3773" y="789"/>
                    <a:pt x="1860" y="49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443" name="Google Shape;1443;p15"/>
            <p:cNvSpPr/>
            <p:nvPr/>
          </p:nvSpPr>
          <p:spPr>
            <a:xfrm>
              <a:off x="3672475" y="2923600"/>
              <a:ext cx="145350" cy="100675"/>
            </a:xfrm>
            <a:custGeom>
              <a:avLst/>
              <a:gdLst/>
              <a:ahLst/>
              <a:cxnLst/>
              <a:rect l="l" t="t" r="r" b="b"/>
              <a:pathLst>
                <a:path w="5814" h="4027" extrusionOk="0">
                  <a:moveTo>
                    <a:pt x="22" y="0"/>
                  </a:moveTo>
                  <a:lnTo>
                    <a:pt x="1" y="32"/>
                  </a:lnTo>
                  <a:cubicBezTo>
                    <a:pt x="1746" y="1609"/>
                    <a:pt x="3701" y="2954"/>
                    <a:pt x="5803" y="4027"/>
                  </a:cubicBezTo>
                  <a:lnTo>
                    <a:pt x="5814" y="3995"/>
                  </a:lnTo>
                  <a:cubicBezTo>
                    <a:pt x="3722" y="2922"/>
                    <a:pt x="1767" y="1577"/>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444" name="Google Shape;1444;p15"/>
            <p:cNvSpPr/>
            <p:nvPr/>
          </p:nvSpPr>
          <p:spPr>
            <a:xfrm>
              <a:off x="3659100" y="2935150"/>
              <a:ext cx="100400" cy="150625"/>
            </a:xfrm>
            <a:custGeom>
              <a:avLst/>
              <a:gdLst/>
              <a:ahLst/>
              <a:cxnLst/>
              <a:rect l="l" t="t" r="r" b="b"/>
              <a:pathLst>
                <a:path w="4016" h="6025" extrusionOk="0">
                  <a:moveTo>
                    <a:pt x="31" y="1"/>
                  </a:moveTo>
                  <a:lnTo>
                    <a:pt x="0" y="22"/>
                  </a:lnTo>
                  <a:cubicBezTo>
                    <a:pt x="1178" y="2114"/>
                    <a:pt x="2523" y="4132"/>
                    <a:pt x="3994" y="6024"/>
                  </a:cubicBezTo>
                  <a:lnTo>
                    <a:pt x="4015" y="6003"/>
                  </a:lnTo>
                  <a:cubicBezTo>
                    <a:pt x="2544" y="4111"/>
                    <a:pt x="1209" y="2093"/>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445" name="Google Shape;1445;p15"/>
            <p:cNvSpPr/>
            <p:nvPr/>
          </p:nvSpPr>
          <p:spPr>
            <a:xfrm>
              <a:off x="3656200" y="2952775"/>
              <a:ext cx="41000" cy="142700"/>
            </a:xfrm>
            <a:custGeom>
              <a:avLst/>
              <a:gdLst/>
              <a:ahLst/>
              <a:cxnLst/>
              <a:rect l="l" t="t" r="r" b="b"/>
              <a:pathLst>
                <a:path w="1640" h="5708" extrusionOk="0">
                  <a:moveTo>
                    <a:pt x="32" y="1"/>
                  </a:moveTo>
                  <a:lnTo>
                    <a:pt x="0" y="11"/>
                  </a:lnTo>
                  <a:lnTo>
                    <a:pt x="1609" y="5708"/>
                  </a:lnTo>
                  <a:lnTo>
                    <a:pt x="1640" y="5697"/>
                  </a:lnTo>
                  <a:lnTo>
                    <a:pt x="3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446" name="Google Shape;1446;p15"/>
            <p:cNvSpPr/>
            <p:nvPr/>
          </p:nvSpPr>
          <p:spPr>
            <a:xfrm>
              <a:off x="3568700" y="2915725"/>
              <a:ext cx="142975" cy="147450"/>
            </a:xfrm>
            <a:custGeom>
              <a:avLst/>
              <a:gdLst/>
              <a:ahLst/>
              <a:cxnLst/>
              <a:rect l="l" t="t" r="r" b="b"/>
              <a:pathLst>
                <a:path w="5719" h="5898" extrusionOk="0">
                  <a:moveTo>
                    <a:pt x="2586" y="0"/>
                  </a:moveTo>
                  <a:cubicBezTo>
                    <a:pt x="2413" y="21"/>
                    <a:pt x="2223" y="21"/>
                    <a:pt x="2034" y="21"/>
                  </a:cubicBezTo>
                  <a:cubicBezTo>
                    <a:pt x="1845" y="21"/>
                    <a:pt x="1656" y="21"/>
                    <a:pt x="1482" y="42"/>
                  </a:cubicBezTo>
                  <a:cubicBezTo>
                    <a:pt x="947" y="1378"/>
                    <a:pt x="410" y="2733"/>
                    <a:pt x="85" y="4131"/>
                  </a:cubicBezTo>
                  <a:cubicBezTo>
                    <a:pt x="43" y="4321"/>
                    <a:pt x="1" y="4520"/>
                    <a:pt x="53" y="4709"/>
                  </a:cubicBezTo>
                  <a:cubicBezTo>
                    <a:pt x="103" y="4887"/>
                    <a:pt x="255" y="5047"/>
                    <a:pt x="439" y="5047"/>
                  </a:cubicBezTo>
                  <a:cubicBezTo>
                    <a:pt x="451" y="5047"/>
                    <a:pt x="462" y="5047"/>
                    <a:pt x="473" y="5045"/>
                  </a:cubicBezTo>
                  <a:cubicBezTo>
                    <a:pt x="673" y="5014"/>
                    <a:pt x="799" y="4814"/>
                    <a:pt x="884" y="4625"/>
                  </a:cubicBezTo>
                  <a:cubicBezTo>
                    <a:pt x="1167" y="4005"/>
                    <a:pt x="1356" y="3332"/>
                    <a:pt x="1409" y="2649"/>
                  </a:cubicBezTo>
                  <a:lnTo>
                    <a:pt x="1409" y="2649"/>
                  </a:lnTo>
                  <a:cubicBezTo>
                    <a:pt x="1346" y="3511"/>
                    <a:pt x="1377" y="4384"/>
                    <a:pt x="1482" y="5235"/>
                  </a:cubicBezTo>
                  <a:cubicBezTo>
                    <a:pt x="1503" y="5393"/>
                    <a:pt x="1524" y="5540"/>
                    <a:pt x="1598" y="5676"/>
                  </a:cubicBezTo>
                  <a:cubicBezTo>
                    <a:pt x="1668" y="5796"/>
                    <a:pt x="1806" y="5898"/>
                    <a:pt x="1946" y="5898"/>
                  </a:cubicBezTo>
                  <a:cubicBezTo>
                    <a:pt x="1953" y="5898"/>
                    <a:pt x="1959" y="5898"/>
                    <a:pt x="1966" y="5897"/>
                  </a:cubicBezTo>
                  <a:cubicBezTo>
                    <a:pt x="2218" y="5876"/>
                    <a:pt x="2344" y="5582"/>
                    <a:pt x="2397" y="5330"/>
                  </a:cubicBezTo>
                  <a:cubicBezTo>
                    <a:pt x="2581" y="4356"/>
                    <a:pt x="2531" y="3341"/>
                    <a:pt x="2249" y="2399"/>
                  </a:cubicBezTo>
                  <a:lnTo>
                    <a:pt x="2249" y="2399"/>
                  </a:lnTo>
                  <a:cubicBezTo>
                    <a:pt x="2545" y="3250"/>
                    <a:pt x="2886" y="4092"/>
                    <a:pt x="3259" y="4909"/>
                  </a:cubicBezTo>
                  <a:cubicBezTo>
                    <a:pt x="3374" y="5161"/>
                    <a:pt x="3542" y="5456"/>
                    <a:pt x="3816" y="5487"/>
                  </a:cubicBezTo>
                  <a:cubicBezTo>
                    <a:pt x="3832" y="5489"/>
                    <a:pt x="3849" y="5490"/>
                    <a:pt x="3865" y="5490"/>
                  </a:cubicBezTo>
                  <a:cubicBezTo>
                    <a:pt x="4089" y="5490"/>
                    <a:pt x="4294" y="5293"/>
                    <a:pt x="4362" y="5077"/>
                  </a:cubicBezTo>
                  <a:cubicBezTo>
                    <a:pt x="4446" y="4835"/>
                    <a:pt x="4394" y="4583"/>
                    <a:pt x="4331" y="4342"/>
                  </a:cubicBezTo>
                  <a:cubicBezTo>
                    <a:pt x="4079" y="3385"/>
                    <a:pt x="3532" y="2544"/>
                    <a:pt x="2975" y="1724"/>
                  </a:cubicBezTo>
                  <a:lnTo>
                    <a:pt x="2975" y="1724"/>
                  </a:lnTo>
                  <a:cubicBezTo>
                    <a:pt x="3448" y="2408"/>
                    <a:pt x="4058" y="2996"/>
                    <a:pt x="4762" y="3448"/>
                  </a:cubicBezTo>
                  <a:cubicBezTo>
                    <a:pt x="4888" y="3522"/>
                    <a:pt x="5025" y="3606"/>
                    <a:pt x="5172" y="3627"/>
                  </a:cubicBezTo>
                  <a:cubicBezTo>
                    <a:pt x="5196" y="3630"/>
                    <a:pt x="5220" y="3632"/>
                    <a:pt x="5245" y="3632"/>
                  </a:cubicBezTo>
                  <a:cubicBezTo>
                    <a:pt x="5371" y="3632"/>
                    <a:pt x="5501" y="3585"/>
                    <a:pt x="5571" y="3480"/>
                  </a:cubicBezTo>
                  <a:cubicBezTo>
                    <a:pt x="5718" y="3269"/>
                    <a:pt x="5560" y="2985"/>
                    <a:pt x="5403" y="2775"/>
                  </a:cubicBezTo>
                  <a:cubicBezTo>
                    <a:pt x="4583" y="1735"/>
                    <a:pt x="3637" y="799"/>
                    <a:pt x="25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447" name="Google Shape;1447;p15"/>
            <p:cNvSpPr/>
            <p:nvPr/>
          </p:nvSpPr>
          <p:spPr>
            <a:xfrm>
              <a:off x="3632550" y="2934900"/>
              <a:ext cx="67300" cy="63875"/>
            </a:xfrm>
            <a:custGeom>
              <a:avLst/>
              <a:gdLst/>
              <a:ahLst/>
              <a:cxnLst/>
              <a:rect l="l" t="t" r="r" b="b"/>
              <a:pathLst>
                <a:path w="2692" h="2555" extrusionOk="0">
                  <a:moveTo>
                    <a:pt x="21" y="1"/>
                  </a:moveTo>
                  <a:lnTo>
                    <a:pt x="0" y="22"/>
                  </a:lnTo>
                  <a:cubicBezTo>
                    <a:pt x="799" y="957"/>
                    <a:pt x="1693" y="1809"/>
                    <a:pt x="2670" y="2555"/>
                  </a:cubicBezTo>
                  <a:lnTo>
                    <a:pt x="2691" y="2523"/>
                  </a:lnTo>
                  <a:cubicBezTo>
                    <a:pt x="1714" y="1788"/>
                    <a:pt x="820" y="936"/>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448" name="Google Shape;1448;p15"/>
            <p:cNvSpPr/>
            <p:nvPr/>
          </p:nvSpPr>
          <p:spPr>
            <a:xfrm>
              <a:off x="3626775" y="2935425"/>
              <a:ext cx="41000" cy="105400"/>
            </a:xfrm>
            <a:custGeom>
              <a:avLst/>
              <a:gdLst/>
              <a:ahLst/>
              <a:cxnLst/>
              <a:rect l="l" t="t" r="r" b="b"/>
              <a:pathLst>
                <a:path w="1640" h="4216" extrusionOk="0">
                  <a:moveTo>
                    <a:pt x="32" y="1"/>
                  </a:moveTo>
                  <a:lnTo>
                    <a:pt x="0" y="11"/>
                  </a:lnTo>
                  <a:cubicBezTo>
                    <a:pt x="357" y="1472"/>
                    <a:pt x="894" y="2891"/>
                    <a:pt x="1609" y="4215"/>
                  </a:cubicBezTo>
                  <a:lnTo>
                    <a:pt x="1640" y="4194"/>
                  </a:lnTo>
                  <a:cubicBezTo>
                    <a:pt x="925" y="2870"/>
                    <a:pt x="389" y="146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449" name="Google Shape;1449;p15"/>
            <p:cNvSpPr/>
            <p:nvPr/>
          </p:nvSpPr>
          <p:spPr>
            <a:xfrm>
              <a:off x="3611800" y="2936750"/>
              <a:ext cx="4750" cy="115100"/>
            </a:xfrm>
            <a:custGeom>
              <a:avLst/>
              <a:gdLst/>
              <a:ahLst/>
              <a:cxnLst/>
              <a:rect l="l" t="t" r="r" b="b"/>
              <a:pathLst>
                <a:path w="190" h="4604" extrusionOk="0">
                  <a:moveTo>
                    <a:pt x="158" y="0"/>
                  </a:moveTo>
                  <a:cubicBezTo>
                    <a:pt x="21" y="1525"/>
                    <a:pt x="0" y="3080"/>
                    <a:pt x="85" y="4604"/>
                  </a:cubicBezTo>
                  <a:lnTo>
                    <a:pt x="116" y="4604"/>
                  </a:lnTo>
                  <a:cubicBezTo>
                    <a:pt x="32" y="3080"/>
                    <a:pt x="53" y="1525"/>
                    <a:pt x="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450" name="Google Shape;1450;p15"/>
            <p:cNvSpPr/>
            <p:nvPr/>
          </p:nvSpPr>
          <p:spPr>
            <a:xfrm>
              <a:off x="3577650" y="2944900"/>
              <a:ext cx="31025" cy="89625"/>
            </a:xfrm>
            <a:custGeom>
              <a:avLst/>
              <a:gdLst/>
              <a:ahLst/>
              <a:cxnLst/>
              <a:rect l="l" t="t" r="r" b="b"/>
              <a:pathLst>
                <a:path w="1241" h="3585" extrusionOk="0">
                  <a:moveTo>
                    <a:pt x="1208" y="0"/>
                  </a:moveTo>
                  <a:lnTo>
                    <a:pt x="0" y="3574"/>
                  </a:lnTo>
                  <a:lnTo>
                    <a:pt x="31" y="3584"/>
                  </a:lnTo>
                  <a:lnTo>
                    <a:pt x="1240" y="10"/>
                  </a:lnTo>
                  <a:lnTo>
                    <a:pt x="120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1451" name="Google Shape;1451;p15"/>
          <p:cNvGrpSpPr/>
          <p:nvPr/>
        </p:nvGrpSpPr>
        <p:grpSpPr>
          <a:xfrm rot="716375">
            <a:off x="-44245" y="2268976"/>
            <a:ext cx="657097" cy="1688298"/>
            <a:chOff x="3432720" y="-2048079"/>
            <a:chExt cx="748527" cy="1285529"/>
          </a:xfrm>
        </p:grpSpPr>
        <p:sp>
          <p:nvSpPr>
            <p:cNvPr id="1452" name="Google Shape;1452;p15"/>
            <p:cNvSpPr/>
            <p:nvPr/>
          </p:nvSpPr>
          <p:spPr>
            <a:xfrm rot="-5400000">
              <a:off x="3227821" y="-1672172"/>
              <a:ext cx="1114546" cy="704700"/>
            </a:xfrm>
            <a:custGeom>
              <a:avLst/>
              <a:gdLst/>
              <a:ahLst/>
              <a:cxnLst/>
              <a:rect l="l" t="t" r="r" b="b"/>
              <a:pathLst>
                <a:path w="6434" h="4068" extrusionOk="0">
                  <a:moveTo>
                    <a:pt x="96" y="295"/>
                  </a:moveTo>
                  <a:cubicBezTo>
                    <a:pt x="643" y="578"/>
                    <a:pt x="1178" y="873"/>
                    <a:pt x="1704" y="1167"/>
                  </a:cubicBezTo>
                  <a:cubicBezTo>
                    <a:pt x="1399" y="1703"/>
                    <a:pt x="1515" y="2397"/>
                    <a:pt x="1988" y="2807"/>
                  </a:cubicBezTo>
                  <a:cubicBezTo>
                    <a:pt x="2292" y="2313"/>
                    <a:pt x="2240" y="1692"/>
                    <a:pt x="1883" y="1262"/>
                  </a:cubicBezTo>
                  <a:cubicBezTo>
                    <a:pt x="2261" y="1472"/>
                    <a:pt x="2640" y="1692"/>
                    <a:pt x="3018" y="1914"/>
                  </a:cubicBezTo>
                  <a:cubicBezTo>
                    <a:pt x="2671" y="2365"/>
                    <a:pt x="2734" y="2996"/>
                    <a:pt x="3186" y="3353"/>
                  </a:cubicBezTo>
                  <a:cubicBezTo>
                    <a:pt x="3523" y="2944"/>
                    <a:pt x="3501" y="2386"/>
                    <a:pt x="3165" y="1998"/>
                  </a:cubicBezTo>
                  <a:cubicBezTo>
                    <a:pt x="3438" y="2166"/>
                    <a:pt x="3712" y="2323"/>
                    <a:pt x="3985" y="2491"/>
                  </a:cubicBezTo>
                  <a:cubicBezTo>
                    <a:pt x="3659" y="2975"/>
                    <a:pt x="3743" y="3616"/>
                    <a:pt x="4195" y="3995"/>
                  </a:cubicBezTo>
                  <a:cubicBezTo>
                    <a:pt x="4511" y="3574"/>
                    <a:pt x="4489" y="3017"/>
                    <a:pt x="4174" y="2617"/>
                  </a:cubicBezTo>
                  <a:cubicBezTo>
                    <a:pt x="4521" y="2838"/>
                    <a:pt x="4857" y="3059"/>
                    <a:pt x="5193" y="3280"/>
                  </a:cubicBezTo>
                  <a:cubicBezTo>
                    <a:pt x="5214" y="3301"/>
                    <a:pt x="5235" y="3301"/>
                    <a:pt x="5256" y="3290"/>
                  </a:cubicBezTo>
                  <a:cubicBezTo>
                    <a:pt x="5425" y="3784"/>
                    <a:pt x="5919" y="4068"/>
                    <a:pt x="6434" y="3942"/>
                  </a:cubicBezTo>
                  <a:cubicBezTo>
                    <a:pt x="6328" y="3395"/>
                    <a:pt x="5824" y="3059"/>
                    <a:pt x="5288" y="3143"/>
                  </a:cubicBezTo>
                  <a:lnTo>
                    <a:pt x="5277" y="3143"/>
                  </a:lnTo>
                  <a:cubicBezTo>
                    <a:pt x="5130" y="3038"/>
                    <a:pt x="4983" y="2944"/>
                    <a:pt x="4836" y="2849"/>
                  </a:cubicBezTo>
                  <a:cubicBezTo>
                    <a:pt x="5267" y="2933"/>
                    <a:pt x="5698" y="2733"/>
                    <a:pt x="5887" y="2302"/>
                  </a:cubicBezTo>
                  <a:cubicBezTo>
                    <a:pt x="5414" y="2040"/>
                    <a:pt x="4847" y="2218"/>
                    <a:pt x="4595" y="2691"/>
                  </a:cubicBezTo>
                  <a:cubicBezTo>
                    <a:pt x="4352" y="2533"/>
                    <a:pt x="4121" y="2386"/>
                    <a:pt x="3880" y="2239"/>
                  </a:cubicBezTo>
                  <a:cubicBezTo>
                    <a:pt x="4373" y="2271"/>
                    <a:pt x="4857" y="2008"/>
                    <a:pt x="5088" y="1545"/>
                  </a:cubicBezTo>
                  <a:cubicBezTo>
                    <a:pt x="4532" y="1346"/>
                    <a:pt x="3911" y="1577"/>
                    <a:pt x="3596" y="2061"/>
                  </a:cubicBezTo>
                  <a:cubicBezTo>
                    <a:pt x="3301" y="1892"/>
                    <a:pt x="3018" y="1724"/>
                    <a:pt x="2724" y="1556"/>
                  </a:cubicBezTo>
                  <a:cubicBezTo>
                    <a:pt x="3154" y="1556"/>
                    <a:pt x="3544" y="1283"/>
                    <a:pt x="3680" y="852"/>
                  </a:cubicBezTo>
                  <a:cubicBezTo>
                    <a:pt x="3175" y="662"/>
                    <a:pt x="2640" y="904"/>
                    <a:pt x="2418" y="1377"/>
                  </a:cubicBezTo>
                  <a:cubicBezTo>
                    <a:pt x="2156" y="1230"/>
                    <a:pt x="1883" y="1073"/>
                    <a:pt x="1620" y="926"/>
                  </a:cubicBezTo>
                  <a:cubicBezTo>
                    <a:pt x="2061" y="915"/>
                    <a:pt x="2450" y="599"/>
                    <a:pt x="2513" y="127"/>
                  </a:cubicBezTo>
                  <a:cubicBezTo>
                    <a:pt x="1998" y="1"/>
                    <a:pt x="1515" y="305"/>
                    <a:pt x="1388" y="799"/>
                  </a:cubicBezTo>
                  <a:cubicBezTo>
                    <a:pt x="1367" y="788"/>
                    <a:pt x="1346" y="778"/>
                    <a:pt x="1336" y="767"/>
                  </a:cubicBezTo>
                  <a:cubicBezTo>
                    <a:pt x="947" y="568"/>
                    <a:pt x="569" y="358"/>
                    <a:pt x="180" y="158"/>
                  </a:cubicBezTo>
                  <a:cubicBezTo>
                    <a:pt x="85" y="106"/>
                    <a:pt x="1" y="253"/>
                    <a:pt x="96" y="295"/>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1453" name="Google Shape;1453;p15"/>
            <p:cNvGrpSpPr/>
            <p:nvPr/>
          </p:nvGrpSpPr>
          <p:grpSpPr>
            <a:xfrm>
              <a:off x="3432720" y="-2048079"/>
              <a:ext cx="748527" cy="1285521"/>
              <a:chOff x="3515350" y="320625"/>
              <a:chExt cx="108025" cy="185525"/>
            </a:xfrm>
          </p:grpSpPr>
          <p:sp>
            <p:nvSpPr>
              <p:cNvPr id="1454" name="Google Shape;1454;p15"/>
              <p:cNvSpPr/>
              <p:nvPr/>
            </p:nvSpPr>
            <p:spPr>
              <a:xfrm>
                <a:off x="3566075" y="360300"/>
                <a:ext cx="24725" cy="33150"/>
              </a:xfrm>
              <a:custGeom>
                <a:avLst/>
                <a:gdLst/>
                <a:ahLst/>
                <a:cxnLst/>
                <a:rect l="l" t="t" r="r" b="b"/>
                <a:pathLst>
                  <a:path w="989" h="1326" extrusionOk="0">
                    <a:moveTo>
                      <a:pt x="284" y="1"/>
                    </a:moveTo>
                    <a:cubicBezTo>
                      <a:pt x="1" y="494"/>
                      <a:pt x="200" y="1083"/>
                      <a:pt x="715" y="1325"/>
                    </a:cubicBezTo>
                    <a:cubicBezTo>
                      <a:pt x="989" y="831"/>
                      <a:pt x="799" y="232"/>
                      <a:pt x="2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455" name="Google Shape;1455;p15"/>
              <p:cNvSpPr/>
              <p:nvPr/>
            </p:nvSpPr>
            <p:spPr>
              <a:xfrm>
                <a:off x="3548725" y="380275"/>
                <a:ext cx="26300" cy="38925"/>
              </a:xfrm>
              <a:custGeom>
                <a:avLst/>
                <a:gdLst/>
                <a:ahLst/>
                <a:cxnLst/>
                <a:rect l="l" t="t" r="r" b="b"/>
                <a:pathLst>
                  <a:path w="1052" h="1557" extrusionOk="0">
                    <a:moveTo>
                      <a:pt x="221" y="1"/>
                    </a:moveTo>
                    <a:lnTo>
                      <a:pt x="221" y="1"/>
                    </a:lnTo>
                    <a:cubicBezTo>
                      <a:pt x="1" y="589"/>
                      <a:pt x="274" y="1272"/>
                      <a:pt x="831" y="1556"/>
                    </a:cubicBezTo>
                    <a:cubicBezTo>
                      <a:pt x="1052" y="968"/>
                      <a:pt x="779" y="284"/>
                      <a:pt x="2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456" name="Google Shape;1456;p15"/>
              <p:cNvSpPr/>
              <p:nvPr/>
            </p:nvSpPr>
            <p:spPr>
              <a:xfrm>
                <a:off x="3531650" y="415500"/>
                <a:ext cx="26050" cy="32600"/>
              </a:xfrm>
              <a:custGeom>
                <a:avLst/>
                <a:gdLst/>
                <a:ahLst/>
                <a:cxnLst/>
                <a:rect l="l" t="t" r="r" b="b"/>
                <a:pathLst>
                  <a:path w="1042" h="1304" extrusionOk="0">
                    <a:moveTo>
                      <a:pt x="200" y="0"/>
                    </a:moveTo>
                    <a:lnTo>
                      <a:pt x="200" y="0"/>
                    </a:lnTo>
                    <a:cubicBezTo>
                      <a:pt x="0" y="547"/>
                      <a:pt x="295" y="1124"/>
                      <a:pt x="841" y="1303"/>
                    </a:cubicBezTo>
                    <a:cubicBezTo>
                      <a:pt x="1041" y="757"/>
                      <a:pt x="757" y="178"/>
                      <a:pt x="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457" name="Google Shape;1457;p15"/>
              <p:cNvSpPr/>
              <p:nvPr/>
            </p:nvSpPr>
            <p:spPr>
              <a:xfrm>
                <a:off x="3515350" y="444650"/>
                <a:ext cx="25775" cy="28675"/>
              </a:xfrm>
              <a:custGeom>
                <a:avLst/>
                <a:gdLst/>
                <a:ahLst/>
                <a:cxnLst/>
                <a:rect l="l" t="t" r="r" b="b"/>
                <a:pathLst>
                  <a:path w="1031" h="1147" extrusionOk="0">
                    <a:moveTo>
                      <a:pt x="127" y="0"/>
                    </a:moveTo>
                    <a:cubicBezTo>
                      <a:pt x="1" y="547"/>
                      <a:pt x="348" y="1062"/>
                      <a:pt x="904" y="1147"/>
                    </a:cubicBezTo>
                    <a:cubicBezTo>
                      <a:pt x="1031" y="600"/>
                      <a:pt x="684" y="85"/>
                      <a:pt x="1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458" name="Google Shape;1458;p15"/>
              <p:cNvSpPr/>
              <p:nvPr/>
            </p:nvSpPr>
            <p:spPr>
              <a:xfrm>
                <a:off x="3576575" y="396875"/>
                <a:ext cx="38650" cy="15975"/>
              </a:xfrm>
              <a:custGeom>
                <a:avLst/>
                <a:gdLst/>
                <a:ahLst/>
                <a:cxnLst/>
                <a:rect l="l" t="t" r="r" b="b"/>
                <a:pathLst>
                  <a:path w="1546" h="639" extrusionOk="0">
                    <a:moveTo>
                      <a:pt x="869" y="0"/>
                    </a:moveTo>
                    <a:cubicBezTo>
                      <a:pt x="546" y="0"/>
                      <a:pt x="226" y="141"/>
                      <a:pt x="1" y="409"/>
                    </a:cubicBezTo>
                    <a:cubicBezTo>
                      <a:pt x="209" y="564"/>
                      <a:pt x="447" y="638"/>
                      <a:pt x="682" y="638"/>
                    </a:cubicBezTo>
                    <a:cubicBezTo>
                      <a:pt x="1004" y="638"/>
                      <a:pt x="1321" y="497"/>
                      <a:pt x="1546" y="230"/>
                    </a:cubicBezTo>
                    <a:cubicBezTo>
                      <a:pt x="1342" y="75"/>
                      <a:pt x="1105" y="0"/>
                      <a:pt x="8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459" name="Google Shape;1459;p15"/>
              <p:cNvSpPr/>
              <p:nvPr/>
            </p:nvSpPr>
            <p:spPr>
              <a:xfrm>
                <a:off x="3562400" y="421750"/>
                <a:ext cx="36800" cy="15850"/>
              </a:xfrm>
              <a:custGeom>
                <a:avLst/>
                <a:gdLst/>
                <a:ahLst/>
                <a:cxnLst/>
                <a:rect l="l" t="t" r="r" b="b"/>
                <a:pathLst>
                  <a:path w="1472" h="634" extrusionOk="0">
                    <a:moveTo>
                      <a:pt x="814" y="1"/>
                    </a:moveTo>
                    <a:cubicBezTo>
                      <a:pt x="513" y="1"/>
                      <a:pt x="215" y="135"/>
                      <a:pt x="0" y="391"/>
                    </a:cubicBezTo>
                    <a:cubicBezTo>
                      <a:pt x="199" y="553"/>
                      <a:pt x="436" y="633"/>
                      <a:pt x="671" y="633"/>
                    </a:cubicBezTo>
                    <a:cubicBezTo>
                      <a:pt x="970" y="633"/>
                      <a:pt x="1266" y="503"/>
                      <a:pt x="1472" y="244"/>
                    </a:cubicBezTo>
                    <a:cubicBezTo>
                      <a:pt x="1276" y="80"/>
                      <a:pt x="1044" y="1"/>
                      <a:pt x="8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460" name="Google Shape;1460;p15"/>
              <p:cNvSpPr/>
              <p:nvPr/>
            </p:nvSpPr>
            <p:spPr>
              <a:xfrm>
                <a:off x="3543475" y="452775"/>
                <a:ext cx="42075" cy="16250"/>
              </a:xfrm>
              <a:custGeom>
                <a:avLst/>
                <a:gdLst/>
                <a:ahLst/>
                <a:cxnLst/>
                <a:rect l="l" t="t" r="r" b="b"/>
                <a:pathLst>
                  <a:path w="1683" h="650" extrusionOk="0">
                    <a:moveTo>
                      <a:pt x="989" y="1"/>
                    </a:moveTo>
                    <a:cubicBezTo>
                      <a:pt x="617" y="1"/>
                      <a:pt x="250" y="159"/>
                      <a:pt x="1" y="453"/>
                    </a:cubicBezTo>
                    <a:cubicBezTo>
                      <a:pt x="211" y="585"/>
                      <a:pt x="450" y="649"/>
                      <a:pt x="688" y="649"/>
                    </a:cubicBezTo>
                    <a:cubicBezTo>
                      <a:pt x="1058" y="649"/>
                      <a:pt x="1427" y="495"/>
                      <a:pt x="1682" y="201"/>
                    </a:cubicBezTo>
                    <a:cubicBezTo>
                      <a:pt x="1469" y="66"/>
                      <a:pt x="1228" y="1"/>
                      <a:pt x="9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461" name="Google Shape;1461;p15"/>
              <p:cNvSpPr/>
              <p:nvPr/>
            </p:nvSpPr>
            <p:spPr>
              <a:xfrm>
                <a:off x="3591025" y="346650"/>
                <a:ext cx="26300" cy="30500"/>
              </a:xfrm>
              <a:custGeom>
                <a:avLst/>
                <a:gdLst/>
                <a:ahLst/>
                <a:cxnLst/>
                <a:rect l="l" t="t" r="r" b="b"/>
                <a:pathLst>
                  <a:path w="1052" h="1220" extrusionOk="0">
                    <a:moveTo>
                      <a:pt x="916" y="0"/>
                    </a:moveTo>
                    <a:lnTo>
                      <a:pt x="916" y="0"/>
                    </a:lnTo>
                    <a:cubicBezTo>
                      <a:pt x="348" y="105"/>
                      <a:pt x="1" y="652"/>
                      <a:pt x="127" y="1220"/>
                    </a:cubicBezTo>
                    <a:cubicBezTo>
                      <a:pt x="694" y="1104"/>
                      <a:pt x="1052" y="568"/>
                      <a:pt x="9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462" name="Google Shape;1462;p15"/>
              <p:cNvSpPr/>
              <p:nvPr/>
            </p:nvSpPr>
            <p:spPr>
              <a:xfrm>
                <a:off x="3518400" y="374500"/>
                <a:ext cx="80050" cy="131650"/>
              </a:xfrm>
              <a:custGeom>
                <a:avLst/>
                <a:gdLst/>
                <a:ahLst/>
                <a:cxnLst/>
                <a:rect l="l" t="t" r="r" b="b"/>
                <a:pathLst>
                  <a:path w="3202" h="5266" extrusionOk="0">
                    <a:moveTo>
                      <a:pt x="3093" y="1"/>
                    </a:moveTo>
                    <a:cubicBezTo>
                      <a:pt x="3068" y="1"/>
                      <a:pt x="3041" y="13"/>
                      <a:pt x="3022" y="43"/>
                    </a:cubicBezTo>
                    <a:cubicBezTo>
                      <a:pt x="2160" y="1314"/>
                      <a:pt x="1392" y="2638"/>
                      <a:pt x="656" y="3984"/>
                    </a:cubicBezTo>
                    <a:cubicBezTo>
                      <a:pt x="446" y="4373"/>
                      <a:pt x="236" y="4751"/>
                      <a:pt x="37" y="5140"/>
                    </a:cubicBezTo>
                    <a:cubicBezTo>
                      <a:pt x="0" y="5205"/>
                      <a:pt x="59" y="5266"/>
                      <a:pt x="116" y="5266"/>
                    </a:cubicBezTo>
                    <a:cubicBezTo>
                      <a:pt x="142" y="5266"/>
                      <a:pt x="167" y="5253"/>
                      <a:pt x="184" y="5224"/>
                    </a:cubicBezTo>
                    <a:cubicBezTo>
                      <a:pt x="899" y="3857"/>
                      <a:pt x="1634" y="2512"/>
                      <a:pt x="2454" y="1220"/>
                    </a:cubicBezTo>
                    <a:cubicBezTo>
                      <a:pt x="2685" y="851"/>
                      <a:pt x="2917" y="484"/>
                      <a:pt x="3158" y="127"/>
                    </a:cubicBezTo>
                    <a:cubicBezTo>
                      <a:pt x="3201" y="61"/>
                      <a:pt x="3150" y="1"/>
                      <a:pt x="30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463" name="Google Shape;1463;p15"/>
              <p:cNvSpPr/>
              <p:nvPr/>
            </p:nvSpPr>
            <p:spPr>
              <a:xfrm>
                <a:off x="3547150" y="320625"/>
                <a:ext cx="16850" cy="16575"/>
              </a:xfrm>
              <a:custGeom>
                <a:avLst/>
                <a:gdLst/>
                <a:ahLst/>
                <a:cxnLst/>
                <a:rect l="l" t="t" r="r" b="b"/>
                <a:pathLst>
                  <a:path w="674" h="663" extrusionOk="0">
                    <a:moveTo>
                      <a:pt x="284" y="0"/>
                    </a:moveTo>
                    <a:cubicBezTo>
                      <a:pt x="211" y="0"/>
                      <a:pt x="137" y="42"/>
                      <a:pt x="95" y="116"/>
                    </a:cubicBezTo>
                    <a:cubicBezTo>
                      <a:pt x="85" y="148"/>
                      <a:pt x="64" y="190"/>
                      <a:pt x="53" y="222"/>
                    </a:cubicBezTo>
                    <a:cubicBezTo>
                      <a:pt x="1" y="337"/>
                      <a:pt x="53" y="495"/>
                      <a:pt x="127" y="558"/>
                    </a:cubicBezTo>
                    <a:cubicBezTo>
                      <a:pt x="148" y="568"/>
                      <a:pt x="169" y="589"/>
                      <a:pt x="179" y="600"/>
                    </a:cubicBezTo>
                    <a:cubicBezTo>
                      <a:pt x="242" y="631"/>
                      <a:pt x="305" y="663"/>
                      <a:pt x="379" y="663"/>
                    </a:cubicBezTo>
                    <a:cubicBezTo>
                      <a:pt x="389" y="663"/>
                      <a:pt x="410" y="652"/>
                      <a:pt x="431" y="652"/>
                    </a:cubicBezTo>
                    <a:cubicBezTo>
                      <a:pt x="505" y="642"/>
                      <a:pt x="568" y="610"/>
                      <a:pt x="610" y="537"/>
                    </a:cubicBezTo>
                    <a:cubicBezTo>
                      <a:pt x="663" y="453"/>
                      <a:pt x="673" y="379"/>
                      <a:pt x="673" y="295"/>
                    </a:cubicBezTo>
                    <a:cubicBezTo>
                      <a:pt x="673" y="222"/>
                      <a:pt x="652" y="169"/>
                      <a:pt x="610" y="126"/>
                    </a:cubicBezTo>
                    <a:cubicBezTo>
                      <a:pt x="526" y="53"/>
                      <a:pt x="431" y="0"/>
                      <a:pt x="3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464" name="Google Shape;1464;p15"/>
              <p:cNvSpPr/>
              <p:nvPr/>
            </p:nvSpPr>
            <p:spPr>
              <a:xfrm>
                <a:off x="3606550" y="448850"/>
                <a:ext cx="16825" cy="16325"/>
              </a:xfrm>
              <a:custGeom>
                <a:avLst/>
                <a:gdLst/>
                <a:ahLst/>
                <a:cxnLst/>
                <a:rect l="l" t="t" r="r" b="b"/>
                <a:pathLst>
                  <a:path w="673" h="653" extrusionOk="0">
                    <a:moveTo>
                      <a:pt x="284" y="1"/>
                    </a:moveTo>
                    <a:cubicBezTo>
                      <a:pt x="199" y="1"/>
                      <a:pt x="136" y="43"/>
                      <a:pt x="94" y="117"/>
                    </a:cubicBezTo>
                    <a:cubicBezTo>
                      <a:pt x="84" y="148"/>
                      <a:pt x="63" y="180"/>
                      <a:pt x="52" y="222"/>
                    </a:cubicBezTo>
                    <a:cubicBezTo>
                      <a:pt x="0" y="337"/>
                      <a:pt x="42" y="484"/>
                      <a:pt x="126" y="558"/>
                    </a:cubicBezTo>
                    <a:cubicBezTo>
                      <a:pt x="147" y="568"/>
                      <a:pt x="157" y="579"/>
                      <a:pt x="178" y="589"/>
                    </a:cubicBezTo>
                    <a:cubicBezTo>
                      <a:pt x="242" y="631"/>
                      <a:pt x="305" y="652"/>
                      <a:pt x="379" y="652"/>
                    </a:cubicBezTo>
                    <a:lnTo>
                      <a:pt x="431" y="652"/>
                    </a:lnTo>
                    <a:cubicBezTo>
                      <a:pt x="505" y="642"/>
                      <a:pt x="568" y="600"/>
                      <a:pt x="610" y="526"/>
                    </a:cubicBezTo>
                    <a:cubicBezTo>
                      <a:pt x="652" y="453"/>
                      <a:pt x="673" y="369"/>
                      <a:pt x="673" y="285"/>
                    </a:cubicBezTo>
                    <a:cubicBezTo>
                      <a:pt x="673" y="222"/>
                      <a:pt x="652" y="169"/>
                      <a:pt x="610" y="127"/>
                    </a:cubicBezTo>
                    <a:cubicBezTo>
                      <a:pt x="526" y="43"/>
                      <a:pt x="431" y="1"/>
                      <a:pt x="3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1465" name="Google Shape;1465;p15"/>
          <p:cNvGrpSpPr/>
          <p:nvPr/>
        </p:nvGrpSpPr>
        <p:grpSpPr>
          <a:xfrm rot="10351420">
            <a:off x="8589488" y="4556081"/>
            <a:ext cx="843019" cy="1228630"/>
            <a:chOff x="3342329" y="-2014111"/>
            <a:chExt cx="392190" cy="382045"/>
          </a:xfrm>
        </p:grpSpPr>
        <p:sp>
          <p:nvSpPr>
            <p:cNvPr id="1466" name="Google Shape;1466;p15"/>
            <p:cNvSpPr/>
            <p:nvPr/>
          </p:nvSpPr>
          <p:spPr>
            <a:xfrm rot="-5400000">
              <a:off x="3347411" y="-2017656"/>
              <a:ext cx="382042" cy="389130"/>
            </a:xfrm>
            <a:custGeom>
              <a:avLst/>
              <a:gdLst/>
              <a:ahLst/>
              <a:cxnLst/>
              <a:rect l="l" t="t" r="r" b="b"/>
              <a:pathLst>
                <a:path w="5120" h="5215" extrusionOk="0">
                  <a:moveTo>
                    <a:pt x="1693" y="3817"/>
                  </a:moveTo>
                  <a:cubicBezTo>
                    <a:pt x="2029" y="3532"/>
                    <a:pt x="2344" y="3238"/>
                    <a:pt x="2660" y="2944"/>
                  </a:cubicBezTo>
                  <a:cubicBezTo>
                    <a:pt x="2323" y="3648"/>
                    <a:pt x="3259" y="4742"/>
                    <a:pt x="3259" y="4742"/>
                  </a:cubicBezTo>
                  <a:cubicBezTo>
                    <a:pt x="3259" y="4742"/>
                    <a:pt x="3753" y="2976"/>
                    <a:pt x="2975" y="2713"/>
                  </a:cubicBezTo>
                  <a:lnTo>
                    <a:pt x="2975" y="2660"/>
                  </a:lnTo>
                  <a:cubicBezTo>
                    <a:pt x="3259" y="2387"/>
                    <a:pt x="3542" y="2103"/>
                    <a:pt x="3827" y="1830"/>
                  </a:cubicBezTo>
                  <a:cubicBezTo>
                    <a:pt x="3701" y="2418"/>
                    <a:pt x="4089" y="3259"/>
                    <a:pt x="4530" y="3522"/>
                  </a:cubicBezTo>
                  <a:cubicBezTo>
                    <a:pt x="4941" y="2850"/>
                    <a:pt x="4551" y="2082"/>
                    <a:pt x="4079" y="1588"/>
                  </a:cubicBezTo>
                  <a:cubicBezTo>
                    <a:pt x="4436" y="1220"/>
                    <a:pt x="4783" y="863"/>
                    <a:pt x="5119" y="453"/>
                  </a:cubicBezTo>
                  <a:lnTo>
                    <a:pt x="4815" y="232"/>
                  </a:lnTo>
                  <a:cubicBezTo>
                    <a:pt x="4625" y="495"/>
                    <a:pt x="4425" y="748"/>
                    <a:pt x="4215" y="1000"/>
                  </a:cubicBezTo>
                  <a:cubicBezTo>
                    <a:pt x="3942" y="516"/>
                    <a:pt x="3101" y="1"/>
                    <a:pt x="2565" y="316"/>
                  </a:cubicBezTo>
                  <a:cubicBezTo>
                    <a:pt x="2744" y="748"/>
                    <a:pt x="3364" y="1399"/>
                    <a:pt x="3963" y="1283"/>
                  </a:cubicBezTo>
                  <a:cubicBezTo>
                    <a:pt x="3764" y="1525"/>
                    <a:pt x="3553" y="1757"/>
                    <a:pt x="3332" y="1988"/>
                  </a:cubicBezTo>
                  <a:cubicBezTo>
                    <a:pt x="2975" y="1462"/>
                    <a:pt x="2218" y="1073"/>
                    <a:pt x="1577" y="1388"/>
                  </a:cubicBezTo>
                  <a:cubicBezTo>
                    <a:pt x="1872" y="1925"/>
                    <a:pt x="2460" y="2355"/>
                    <a:pt x="3080" y="2271"/>
                  </a:cubicBezTo>
                  <a:cubicBezTo>
                    <a:pt x="2975" y="2376"/>
                    <a:pt x="2881" y="2481"/>
                    <a:pt x="2786" y="2586"/>
                  </a:cubicBezTo>
                  <a:cubicBezTo>
                    <a:pt x="2639" y="2724"/>
                    <a:pt x="2502" y="2871"/>
                    <a:pt x="2355" y="3018"/>
                  </a:cubicBezTo>
                  <a:lnTo>
                    <a:pt x="2323" y="3018"/>
                  </a:lnTo>
                  <a:cubicBezTo>
                    <a:pt x="1945" y="2439"/>
                    <a:pt x="957" y="2481"/>
                    <a:pt x="410" y="2681"/>
                  </a:cubicBezTo>
                  <a:cubicBezTo>
                    <a:pt x="663" y="3186"/>
                    <a:pt x="1535" y="3522"/>
                    <a:pt x="2113" y="3280"/>
                  </a:cubicBezTo>
                  <a:cubicBezTo>
                    <a:pt x="1956" y="3438"/>
                    <a:pt x="1798" y="3595"/>
                    <a:pt x="1630" y="3754"/>
                  </a:cubicBezTo>
                  <a:cubicBezTo>
                    <a:pt x="1220" y="3438"/>
                    <a:pt x="305" y="4153"/>
                    <a:pt x="1" y="5214"/>
                  </a:cubicBezTo>
                  <a:cubicBezTo>
                    <a:pt x="1524" y="4962"/>
                    <a:pt x="1977" y="4184"/>
                    <a:pt x="1693" y="3817"/>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1467" name="Google Shape;1467;p15"/>
            <p:cNvGrpSpPr/>
            <p:nvPr/>
          </p:nvGrpSpPr>
          <p:grpSpPr>
            <a:xfrm>
              <a:off x="3342329" y="-2014108"/>
              <a:ext cx="392190" cy="382042"/>
              <a:chOff x="4647350" y="309325"/>
              <a:chExt cx="131400" cy="128000"/>
            </a:xfrm>
          </p:grpSpPr>
          <p:sp>
            <p:nvSpPr>
              <p:cNvPr id="1468" name="Google Shape;1468;p15"/>
              <p:cNvSpPr/>
              <p:nvPr/>
            </p:nvSpPr>
            <p:spPr>
              <a:xfrm>
                <a:off x="4732500" y="387900"/>
                <a:ext cx="46250" cy="49425"/>
              </a:xfrm>
              <a:custGeom>
                <a:avLst/>
                <a:gdLst/>
                <a:ahLst/>
                <a:cxnLst/>
                <a:rect l="l" t="t" r="r" b="b"/>
                <a:pathLst>
                  <a:path w="1850" h="1977" extrusionOk="0">
                    <a:moveTo>
                      <a:pt x="1850" y="1976"/>
                    </a:moveTo>
                    <a:cubicBezTo>
                      <a:pt x="726" y="1661"/>
                      <a:pt x="0" y="663"/>
                      <a:pt x="442" y="284"/>
                    </a:cubicBezTo>
                    <a:cubicBezTo>
                      <a:pt x="799" y="0"/>
                      <a:pt x="1588" y="442"/>
                      <a:pt x="1850" y="197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469" name="Google Shape;1469;p15"/>
              <p:cNvSpPr/>
              <p:nvPr/>
            </p:nvSpPr>
            <p:spPr>
              <a:xfrm>
                <a:off x="4709125" y="377900"/>
                <a:ext cx="29975" cy="49175"/>
              </a:xfrm>
              <a:custGeom>
                <a:avLst/>
                <a:gdLst/>
                <a:ahLst/>
                <a:cxnLst/>
                <a:rect l="l" t="t" r="r" b="b"/>
                <a:pathLst>
                  <a:path w="1199" h="1967" extrusionOk="0">
                    <a:moveTo>
                      <a:pt x="662" y="1"/>
                    </a:moveTo>
                    <a:cubicBezTo>
                      <a:pt x="1198" y="526"/>
                      <a:pt x="841" y="1672"/>
                      <a:pt x="241" y="1967"/>
                    </a:cubicBezTo>
                    <a:cubicBezTo>
                      <a:pt x="31" y="1388"/>
                      <a:pt x="0" y="337"/>
                      <a:pt x="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470" name="Google Shape;1470;p15"/>
              <p:cNvSpPr/>
              <p:nvPr/>
            </p:nvSpPr>
            <p:spPr>
              <a:xfrm>
                <a:off x="4715425" y="342450"/>
                <a:ext cx="51250" cy="43625"/>
              </a:xfrm>
              <a:custGeom>
                <a:avLst/>
                <a:gdLst/>
                <a:ahLst/>
                <a:cxnLst/>
                <a:rect l="l" t="t" r="r" b="b"/>
                <a:pathLst>
                  <a:path w="2050" h="1745" extrusionOk="0">
                    <a:moveTo>
                      <a:pt x="0" y="914"/>
                    </a:moveTo>
                    <a:cubicBezTo>
                      <a:pt x="641" y="1745"/>
                      <a:pt x="2050" y="536"/>
                      <a:pt x="2050" y="536"/>
                    </a:cubicBezTo>
                    <a:cubicBezTo>
                      <a:pt x="2050" y="536"/>
                      <a:pt x="147" y="0"/>
                      <a:pt x="0" y="91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471" name="Google Shape;1471;p15"/>
              <p:cNvSpPr/>
              <p:nvPr/>
            </p:nvSpPr>
            <p:spPr>
              <a:xfrm>
                <a:off x="4674150" y="351375"/>
                <a:ext cx="37100" cy="46525"/>
              </a:xfrm>
              <a:custGeom>
                <a:avLst/>
                <a:gdLst/>
                <a:ahLst/>
                <a:cxnLst/>
                <a:rect l="l" t="t" r="r" b="b"/>
                <a:pathLst>
                  <a:path w="1484" h="1861" extrusionOk="0">
                    <a:moveTo>
                      <a:pt x="1115" y="1"/>
                    </a:moveTo>
                    <a:cubicBezTo>
                      <a:pt x="1483" y="746"/>
                      <a:pt x="979" y="1514"/>
                      <a:pt x="348" y="1861"/>
                    </a:cubicBezTo>
                    <a:cubicBezTo>
                      <a:pt x="1" y="1157"/>
                      <a:pt x="516" y="305"/>
                      <a:pt x="11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472" name="Google Shape;1472;p15"/>
              <p:cNvSpPr/>
              <p:nvPr/>
            </p:nvSpPr>
            <p:spPr>
              <a:xfrm>
                <a:off x="4685475" y="313275"/>
                <a:ext cx="50725" cy="35500"/>
              </a:xfrm>
              <a:custGeom>
                <a:avLst/>
                <a:gdLst/>
                <a:ahLst/>
                <a:cxnLst/>
                <a:rect l="l" t="t" r="r" b="b"/>
                <a:pathLst>
                  <a:path w="2029" h="1420" extrusionOk="0">
                    <a:moveTo>
                      <a:pt x="0" y="978"/>
                    </a:moveTo>
                    <a:cubicBezTo>
                      <a:pt x="547" y="1419"/>
                      <a:pt x="1713" y="967"/>
                      <a:pt x="2028" y="431"/>
                    </a:cubicBezTo>
                    <a:cubicBezTo>
                      <a:pt x="1314" y="0"/>
                      <a:pt x="494" y="463"/>
                      <a:pt x="0"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473" name="Google Shape;1473;p15"/>
              <p:cNvSpPr/>
              <p:nvPr/>
            </p:nvSpPr>
            <p:spPr>
              <a:xfrm>
                <a:off x="4647350" y="330075"/>
                <a:ext cx="41825" cy="43125"/>
              </a:xfrm>
              <a:custGeom>
                <a:avLst/>
                <a:gdLst/>
                <a:ahLst/>
                <a:cxnLst/>
                <a:rect l="l" t="t" r="r" b="b"/>
                <a:pathLst>
                  <a:path w="1673" h="1725" extrusionOk="0">
                    <a:moveTo>
                      <a:pt x="1178" y="1"/>
                    </a:moveTo>
                    <a:cubicBezTo>
                      <a:pt x="1672" y="684"/>
                      <a:pt x="863" y="1514"/>
                      <a:pt x="358" y="1725"/>
                    </a:cubicBezTo>
                    <a:cubicBezTo>
                      <a:pt x="1" y="1136"/>
                      <a:pt x="663" y="169"/>
                      <a:pt x="11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474" name="Google Shape;1474;p15"/>
              <p:cNvSpPr/>
              <p:nvPr/>
            </p:nvSpPr>
            <p:spPr>
              <a:xfrm>
                <a:off x="4653925" y="309325"/>
                <a:ext cx="113550" cy="114325"/>
              </a:xfrm>
              <a:custGeom>
                <a:avLst/>
                <a:gdLst/>
                <a:ahLst/>
                <a:cxnLst/>
                <a:rect l="l" t="t" r="r" b="b"/>
                <a:pathLst>
                  <a:path w="4542" h="4573" extrusionOk="0">
                    <a:moveTo>
                      <a:pt x="232" y="1"/>
                    </a:moveTo>
                    <a:lnTo>
                      <a:pt x="1" y="305"/>
                    </a:lnTo>
                    <a:cubicBezTo>
                      <a:pt x="831" y="915"/>
                      <a:pt x="1598" y="1630"/>
                      <a:pt x="2355" y="2334"/>
                    </a:cubicBezTo>
                    <a:cubicBezTo>
                      <a:pt x="3101" y="3059"/>
                      <a:pt x="3858" y="3785"/>
                      <a:pt x="4541" y="4573"/>
                    </a:cubicBezTo>
                    <a:cubicBezTo>
                      <a:pt x="3574" y="3332"/>
                      <a:pt x="2491" y="2197"/>
                      <a:pt x="1388" y="1083"/>
                    </a:cubicBezTo>
                    <a:cubicBezTo>
                      <a:pt x="1020" y="705"/>
                      <a:pt x="642" y="347"/>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475" name="Google Shape;1475;p15"/>
              <p:cNvSpPr/>
              <p:nvPr/>
            </p:nvSpPr>
            <p:spPr>
              <a:xfrm>
                <a:off x="4719350" y="377900"/>
                <a:ext cx="7900" cy="36300"/>
              </a:xfrm>
              <a:custGeom>
                <a:avLst/>
                <a:gdLst/>
                <a:ahLst/>
                <a:cxnLst/>
                <a:rect l="l" t="t" r="r" b="b"/>
                <a:pathLst>
                  <a:path w="316" h="1452" extrusionOk="0">
                    <a:moveTo>
                      <a:pt x="180" y="1"/>
                    </a:moveTo>
                    <a:cubicBezTo>
                      <a:pt x="75" y="484"/>
                      <a:pt x="12" y="968"/>
                      <a:pt x="1" y="1451"/>
                    </a:cubicBezTo>
                    <a:cubicBezTo>
                      <a:pt x="64" y="979"/>
                      <a:pt x="169" y="505"/>
                      <a:pt x="316" y="43"/>
                    </a:cubicBezTo>
                    <a:lnTo>
                      <a:pt x="1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476" name="Google Shape;1476;p15"/>
              <p:cNvSpPr/>
              <p:nvPr/>
            </p:nvSpPr>
            <p:spPr>
              <a:xfrm>
                <a:off x="4685725" y="352950"/>
                <a:ext cx="16825" cy="33650"/>
              </a:xfrm>
              <a:custGeom>
                <a:avLst/>
                <a:gdLst/>
                <a:ahLst/>
                <a:cxnLst/>
                <a:rect l="l" t="t" r="r" b="b"/>
                <a:pathLst>
                  <a:path w="673" h="1346" extrusionOk="0">
                    <a:moveTo>
                      <a:pt x="526" y="1"/>
                    </a:moveTo>
                    <a:cubicBezTo>
                      <a:pt x="505" y="106"/>
                      <a:pt x="463" y="221"/>
                      <a:pt x="421" y="326"/>
                    </a:cubicBezTo>
                    <a:cubicBezTo>
                      <a:pt x="273" y="673"/>
                      <a:pt x="116" y="999"/>
                      <a:pt x="0" y="1346"/>
                    </a:cubicBezTo>
                    <a:cubicBezTo>
                      <a:pt x="147" y="1020"/>
                      <a:pt x="337" y="704"/>
                      <a:pt x="516" y="379"/>
                    </a:cubicBezTo>
                    <a:cubicBezTo>
                      <a:pt x="579" y="274"/>
                      <a:pt x="642" y="158"/>
                      <a:pt x="673" y="32"/>
                    </a:cubicBezTo>
                    <a:lnTo>
                      <a:pt x="52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477" name="Google Shape;1477;p15"/>
              <p:cNvSpPr/>
              <p:nvPr/>
            </p:nvSpPr>
            <p:spPr>
              <a:xfrm>
                <a:off x="4661825" y="330875"/>
                <a:ext cx="17075" cy="33675"/>
              </a:xfrm>
              <a:custGeom>
                <a:avLst/>
                <a:gdLst/>
                <a:ahLst/>
                <a:cxnLst/>
                <a:rect l="l" t="t" r="r" b="b"/>
                <a:pathLst>
                  <a:path w="683" h="1347" extrusionOk="0">
                    <a:moveTo>
                      <a:pt x="547" y="1"/>
                    </a:moveTo>
                    <a:cubicBezTo>
                      <a:pt x="452" y="473"/>
                      <a:pt x="94" y="873"/>
                      <a:pt x="0" y="1346"/>
                    </a:cubicBezTo>
                    <a:cubicBezTo>
                      <a:pt x="147" y="863"/>
                      <a:pt x="547" y="526"/>
                      <a:pt x="683" y="32"/>
                    </a:cubicBezTo>
                    <a:lnTo>
                      <a:pt x="5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478" name="Google Shape;1478;p15"/>
              <p:cNvSpPr/>
              <p:nvPr/>
            </p:nvSpPr>
            <p:spPr>
              <a:xfrm>
                <a:off x="4687825" y="326400"/>
                <a:ext cx="41275" cy="13450"/>
              </a:xfrm>
              <a:custGeom>
                <a:avLst/>
                <a:gdLst/>
                <a:ahLst/>
                <a:cxnLst/>
                <a:rect l="l" t="t" r="r" b="b"/>
                <a:pathLst>
                  <a:path w="1651" h="538" extrusionOk="0">
                    <a:moveTo>
                      <a:pt x="1651" y="1"/>
                    </a:moveTo>
                    <a:lnTo>
                      <a:pt x="1651" y="1"/>
                    </a:lnTo>
                    <a:cubicBezTo>
                      <a:pt x="1104" y="117"/>
                      <a:pt x="568" y="390"/>
                      <a:pt x="0" y="390"/>
                    </a:cubicBezTo>
                    <a:lnTo>
                      <a:pt x="11" y="537"/>
                    </a:lnTo>
                    <a:cubicBezTo>
                      <a:pt x="600" y="484"/>
                      <a:pt x="1093" y="169"/>
                      <a:pt x="16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479" name="Google Shape;1479;p15"/>
              <p:cNvSpPr/>
              <p:nvPr/>
            </p:nvSpPr>
            <p:spPr>
              <a:xfrm>
                <a:off x="4713850" y="359250"/>
                <a:ext cx="42325" cy="7400"/>
              </a:xfrm>
              <a:custGeom>
                <a:avLst/>
                <a:gdLst/>
                <a:ahLst/>
                <a:cxnLst/>
                <a:rect l="l" t="t" r="r" b="b"/>
                <a:pathLst>
                  <a:path w="1693" h="296" extrusionOk="0">
                    <a:moveTo>
                      <a:pt x="1692" y="1"/>
                    </a:moveTo>
                    <a:cubicBezTo>
                      <a:pt x="1306" y="68"/>
                      <a:pt x="929" y="172"/>
                      <a:pt x="535" y="172"/>
                    </a:cubicBezTo>
                    <a:cubicBezTo>
                      <a:pt x="501" y="172"/>
                      <a:pt x="466" y="171"/>
                      <a:pt x="431" y="169"/>
                    </a:cubicBezTo>
                    <a:lnTo>
                      <a:pt x="0" y="148"/>
                    </a:lnTo>
                    <a:lnTo>
                      <a:pt x="0" y="148"/>
                    </a:lnTo>
                    <a:lnTo>
                      <a:pt x="10" y="295"/>
                    </a:lnTo>
                    <a:lnTo>
                      <a:pt x="431" y="274"/>
                    </a:lnTo>
                    <a:cubicBezTo>
                      <a:pt x="862" y="263"/>
                      <a:pt x="1283" y="106"/>
                      <a:pt x="16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1480" name="Google Shape;1480;p15"/>
          <p:cNvGrpSpPr/>
          <p:nvPr/>
        </p:nvGrpSpPr>
        <p:grpSpPr>
          <a:xfrm>
            <a:off x="-290340" y="237854"/>
            <a:ext cx="1010756" cy="1154766"/>
            <a:chOff x="2577983" y="-694619"/>
            <a:chExt cx="544409" cy="415769"/>
          </a:xfrm>
        </p:grpSpPr>
        <p:sp>
          <p:nvSpPr>
            <p:cNvPr id="1481" name="Google Shape;1481;p15"/>
            <p:cNvSpPr/>
            <p:nvPr/>
          </p:nvSpPr>
          <p:spPr>
            <a:xfrm rot="-5400000">
              <a:off x="2642303" y="-758939"/>
              <a:ext cx="415769" cy="544409"/>
            </a:xfrm>
            <a:custGeom>
              <a:avLst/>
              <a:gdLst/>
              <a:ahLst/>
              <a:cxnLst/>
              <a:rect l="l" t="t" r="r" b="b"/>
              <a:pathLst>
                <a:path w="5572" h="7296" extrusionOk="0">
                  <a:moveTo>
                    <a:pt x="4257" y="7295"/>
                  </a:moveTo>
                  <a:cubicBezTo>
                    <a:pt x="4320" y="7001"/>
                    <a:pt x="4331" y="6749"/>
                    <a:pt x="4331" y="6454"/>
                  </a:cubicBezTo>
                  <a:cubicBezTo>
                    <a:pt x="4320" y="6223"/>
                    <a:pt x="4310" y="6002"/>
                    <a:pt x="4236" y="5782"/>
                  </a:cubicBezTo>
                  <a:cubicBezTo>
                    <a:pt x="4289" y="5855"/>
                    <a:pt x="4331" y="5918"/>
                    <a:pt x="4373" y="5981"/>
                  </a:cubicBezTo>
                  <a:cubicBezTo>
                    <a:pt x="4383" y="5992"/>
                    <a:pt x="4383" y="6002"/>
                    <a:pt x="4394" y="6013"/>
                  </a:cubicBezTo>
                  <a:cubicBezTo>
                    <a:pt x="4383" y="6170"/>
                    <a:pt x="4467" y="6338"/>
                    <a:pt x="4530" y="6475"/>
                  </a:cubicBezTo>
                  <a:cubicBezTo>
                    <a:pt x="4667" y="6759"/>
                    <a:pt x="4835" y="6990"/>
                    <a:pt x="5098" y="7169"/>
                  </a:cubicBezTo>
                  <a:cubicBezTo>
                    <a:pt x="5140" y="6875"/>
                    <a:pt x="5014" y="6602"/>
                    <a:pt x="4877" y="6370"/>
                  </a:cubicBezTo>
                  <a:cubicBezTo>
                    <a:pt x="4761" y="6212"/>
                    <a:pt x="4635" y="6118"/>
                    <a:pt x="4499" y="5992"/>
                  </a:cubicBezTo>
                  <a:cubicBezTo>
                    <a:pt x="4509" y="5971"/>
                    <a:pt x="4520" y="5939"/>
                    <a:pt x="4499" y="5908"/>
                  </a:cubicBezTo>
                  <a:cubicBezTo>
                    <a:pt x="4394" y="5750"/>
                    <a:pt x="4289" y="5582"/>
                    <a:pt x="4184" y="5413"/>
                  </a:cubicBezTo>
                  <a:cubicBezTo>
                    <a:pt x="4352" y="5572"/>
                    <a:pt x="4530" y="5687"/>
                    <a:pt x="4730" y="5792"/>
                  </a:cubicBezTo>
                  <a:cubicBezTo>
                    <a:pt x="5004" y="5939"/>
                    <a:pt x="5266" y="6055"/>
                    <a:pt x="5571" y="6086"/>
                  </a:cubicBezTo>
                  <a:cubicBezTo>
                    <a:pt x="5266" y="5603"/>
                    <a:pt x="4667" y="5256"/>
                    <a:pt x="4089" y="5256"/>
                  </a:cubicBezTo>
                  <a:cubicBezTo>
                    <a:pt x="3942" y="5025"/>
                    <a:pt x="3805" y="4794"/>
                    <a:pt x="3658" y="4563"/>
                  </a:cubicBezTo>
                  <a:cubicBezTo>
                    <a:pt x="3921" y="4731"/>
                    <a:pt x="4194" y="4825"/>
                    <a:pt x="4478" y="4920"/>
                  </a:cubicBezTo>
                  <a:cubicBezTo>
                    <a:pt x="4782" y="5004"/>
                    <a:pt x="5088" y="5067"/>
                    <a:pt x="5413" y="5046"/>
                  </a:cubicBezTo>
                  <a:cubicBezTo>
                    <a:pt x="4972" y="4615"/>
                    <a:pt x="4257" y="4394"/>
                    <a:pt x="3647" y="4531"/>
                  </a:cubicBezTo>
                  <a:cubicBezTo>
                    <a:pt x="3500" y="4299"/>
                    <a:pt x="3364" y="4068"/>
                    <a:pt x="3217" y="3837"/>
                  </a:cubicBezTo>
                  <a:cubicBezTo>
                    <a:pt x="3794" y="4152"/>
                    <a:pt x="4572" y="4194"/>
                    <a:pt x="5214" y="4058"/>
                  </a:cubicBezTo>
                  <a:cubicBezTo>
                    <a:pt x="4635" y="3722"/>
                    <a:pt x="3837" y="3669"/>
                    <a:pt x="3196" y="3806"/>
                  </a:cubicBezTo>
                  <a:cubicBezTo>
                    <a:pt x="3101" y="3648"/>
                    <a:pt x="2996" y="3490"/>
                    <a:pt x="2901" y="3343"/>
                  </a:cubicBezTo>
                  <a:cubicBezTo>
                    <a:pt x="2849" y="3269"/>
                    <a:pt x="2796" y="3196"/>
                    <a:pt x="2743" y="3133"/>
                  </a:cubicBezTo>
                  <a:cubicBezTo>
                    <a:pt x="3101" y="3238"/>
                    <a:pt x="3458" y="3290"/>
                    <a:pt x="3815" y="3311"/>
                  </a:cubicBezTo>
                  <a:cubicBezTo>
                    <a:pt x="4226" y="3332"/>
                    <a:pt x="4625" y="3322"/>
                    <a:pt x="5025" y="3217"/>
                  </a:cubicBezTo>
                  <a:cubicBezTo>
                    <a:pt x="4331" y="2933"/>
                    <a:pt x="3427" y="2849"/>
                    <a:pt x="2701" y="3070"/>
                  </a:cubicBezTo>
                  <a:cubicBezTo>
                    <a:pt x="2502" y="2797"/>
                    <a:pt x="2281" y="2534"/>
                    <a:pt x="2050" y="2271"/>
                  </a:cubicBezTo>
                  <a:cubicBezTo>
                    <a:pt x="2491" y="2386"/>
                    <a:pt x="2933" y="2439"/>
                    <a:pt x="3385" y="2470"/>
                  </a:cubicBezTo>
                  <a:cubicBezTo>
                    <a:pt x="3879" y="2491"/>
                    <a:pt x="4373" y="2491"/>
                    <a:pt x="4867" y="2355"/>
                  </a:cubicBezTo>
                  <a:cubicBezTo>
                    <a:pt x="4383" y="2208"/>
                    <a:pt x="3900" y="2145"/>
                    <a:pt x="3406" y="2113"/>
                  </a:cubicBezTo>
                  <a:cubicBezTo>
                    <a:pt x="2944" y="2092"/>
                    <a:pt x="2460" y="2103"/>
                    <a:pt x="2008" y="2218"/>
                  </a:cubicBezTo>
                  <a:cubicBezTo>
                    <a:pt x="1839" y="2040"/>
                    <a:pt x="1671" y="1851"/>
                    <a:pt x="1493" y="1672"/>
                  </a:cubicBezTo>
                  <a:cubicBezTo>
                    <a:pt x="1934" y="1788"/>
                    <a:pt x="2397" y="1714"/>
                    <a:pt x="2827" y="1672"/>
                  </a:cubicBezTo>
                  <a:cubicBezTo>
                    <a:pt x="3301" y="1620"/>
                    <a:pt x="3763" y="1609"/>
                    <a:pt x="4215" y="1451"/>
                  </a:cubicBezTo>
                  <a:cubicBezTo>
                    <a:pt x="3752" y="1325"/>
                    <a:pt x="3269" y="1272"/>
                    <a:pt x="2785" y="1314"/>
                  </a:cubicBezTo>
                  <a:cubicBezTo>
                    <a:pt x="2323" y="1377"/>
                    <a:pt x="1903" y="1503"/>
                    <a:pt x="1461" y="1630"/>
                  </a:cubicBezTo>
                  <a:cubicBezTo>
                    <a:pt x="1346" y="1503"/>
                    <a:pt x="1230" y="1388"/>
                    <a:pt x="1115" y="1262"/>
                  </a:cubicBezTo>
                  <a:cubicBezTo>
                    <a:pt x="778" y="894"/>
                    <a:pt x="452" y="505"/>
                    <a:pt x="179" y="85"/>
                  </a:cubicBezTo>
                  <a:cubicBezTo>
                    <a:pt x="127" y="1"/>
                    <a:pt x="1" y="74"/>
                    <a:pt x="53" y="158"/>
                  </a:cubicBezTo>
                  <a:cubicBezTo>
                    <a:pt x="337" y="600"/>
                    <a:pt x="673" y="1010"/>
                    <a:pt x="1031" y="1398"/>
                  </a:cubicBezTo>
                  <a:cubicBezTo>
                    <a:pt x="463" y="1840"/>
                    <a:pt x="169" y="2786"/>
                    <a:pt x="347" y="3490"/>
                  </a:cubicBezTo>
                  <a:cubicBezTo>
                    <a:pt x="662" y="2807"/>
                    <a:pt x="872" y="2134"/>
                    <a:pt x="1052" y="1409"/>
                  </a:cubicBezTo>
                  <a:cubicBezTo>
                    <a:pt x="1209" y="1588"/>
                    <a:pt x="1377" y="1756"/>
                    <a:pt x="1535" y="1935"/>
                  </a:cubicBezTo>
                  <a:cubicBezTo>
                    <a:pt x="1419" y="2050"/>
                    <a:pt x="1335" y="2208"/>
                    <a:pt x="1272" y="2355"/>
                  </a:cubicBezTo>
                  <a:cubicBezTo>
                    <a:pt x="1125" y="2702"/>
                    <a:pt x="1052" y="3070"/>
                    <a:pt x="1020" y="3437"/>
                  </a:cubicBezTo>
                  <a:cubicBezTo>
                    <a:pt x="1010" y="3627"/>
                    <a:pt x="1010" y="3816"/>
                    <a:pt x="1041" y="4016"/>
                  </a:cubicBezTo>
                  <a:cubicBezTo>
                    <a:pt x="1251" y="3690"/>
                    <a:pt x="1356" y="3332"/>
                    <a:pt x="1451" y="2965"/>
                  </a:cubicBezTo>
                  <a:cubicBezTo>
                    <a:pt x="1524" y="2629"/>
                    <a:pt x="1556" y="2323"/>
                    <a:pt x="1587" y="1987"/>
                  </a:cubicBezTo>
                  <a:cubicBezTo>
                    <a:pt x="1661" y="2061"/>
                    <a:pt x="1724" y="2134"/>
                    <a:pt x="1787" y="2208"/>
                  </a:cubicBezTo>
                  <a:cubicBezTo>
                    <a:pt x="1956" y="2376"/>
                    <a:pt x="2113" y="2555"/>
                    <a:pt x="2271" y="2744"/>
                  </a:cubicBezTo>
                  <a:cubicBezTo>
                    <a:pt x="1913" y="2986"/>
                    <a:pt x="1766" y="3427"/>
                    <a:pt x="1650" y="3816"/>
                  </a:cubicBezTo>
                  <a:cubicBezTo>
                    <a:pt x="1556" y="4110"/>
                    <a:pt x="1545" y="4415"/>
                    <a:pt x="1587" y="4720"/>
                  </a:cubicBezTo>
                  <a:cubicBezTo>
                    <a:pt x="1703" y="4563"/>
                    <a:pt x="1776" y="4394"/>
                    <a:pt x="1850" y="4236"/>
                  </a:cubicBezTo>
                  <a:lnTo>
                    <a:pt x="1945" y="3995"/>
                  </a:lnTo>
                  <a:cubicBezTo>
                    <a:pt x="2124" y="3596"/>
                    <a:pt x="2176" y="3196"/>
                    <a:pt x="2292" y="2776"/>
                  </a:cubicBezTo>
                  <a:cubicBezTo>
                    <a:pt x="2428" y="2933"/>
                    <a:pt x="2554" y="3101"/>
                    <a:pt x="2670" y="3269"/>
                  </a:cubicBezTo>
                  <a:cubicBezTo>
                    <a:pt x="2722" y="3353"/>
                    <a:pt x="2775" y="3427"/>
                    <a:pt x="2827" y="3511"/>
                  </a:cubicBezTo>
                  <a:cubicBezTo>
                    <a:pt x="2344" y="3942"/>
                    <a:pt x="2092" y="4731"/>
                    <a:pt x="2260" y="5350"/>
                  </a:cubicBezTo>
                  <a:cubicBezTo>
                    <a:pt x="2439" y="5056"/>
                    <a:pt x="2544" y="4752"/>
                    <a:pt x="2649" y="4436"/>
                  </a:cubicBezTo>
                  <a:cubicBezTo>
                    <a:pt x="2743" y="4152"/>
                    <a:pt x="2827" y="3869"/>
                    <a:pt x="2870" y="3564"/>
                  </a:cubicBezTo>
                  <a:cubicBezTo>
                    <a:pt x="3007" y="3774"/>
                    <a:pt x="3143" y="3995"/>
                    <a:pt x="3269" y="4205"/>
                  </a:cubicBezTo>
                  <a:cubicBezTo>
                    <a:pt x="2764" y="4657"/>
                    <a:pt x="2649" y="5572"/>
                    <a:pt x="2901" y="6181"/>
                  </a:cubicBezTo>
                  <a:cubicBezTo>
                    <a:pt x="3133" y="5551"/>
                    <a:pt x="3206" y="4920"/>
                    <a:pt x="3311" y="4268"/>
                  </a:cubicBezTo>
                  <a:cubicBezTo>
                    <a:pt x="3364" y="4362"/>
                    <a:pt x="3427" y="4446"/>
                    <a:pt x="3479" y="4541"/>
                  </a:cubicBezTo>
                  <a:cubicBezTo>
                    <a:pt x="3574" y="4689"/>
                    <a:pt x="3658" y="4846"/>
                    <a:pt x="3752" y="4993"/>
                  </a:cubicBezTo>
                  <a:cubicBezTo>
                    <a:pt x="3248" y="5477"/>
                    <a:pt x="3217" y="6349"/>
                    <a:pt x="3469" y="6969"/>
                  </a:cubicBezTo>
                  <a:cubicBezTo>
                    <a:pt x="3605" y="6644"/>
                    <a:pt x="3637" y="6307"/>
                    <a:pt x="3689" y="5960"/>
                  </a:cubicBezTo>
                  <a:cubicBezTo>
                    <a:pt x="3710" y="5687"/>
                    <a:pt x="3752" y="5340"/>
                    <a:pt x="3784" y="5046"/>
                  </a:cubicBezTo>
                  <a:cubicBezTo>
                    <a:pt x="3911" y="5245"/>
                    <a:pt x="4026" y="5445"/>
                    <a:pt x="4152" y="5645"/>
                  </a:cubicBezTo>
                  <a:cubicBezTo>
                    <a:pt x="3900" y="6149"/>
                    <a:pt x="3879" y="6854"/>
                    <a:pt x="4257" y="7295"/>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1482" name="Google Shape;1482;p15"/>
            <p:cNvGrpSpPr/>
            <p:nvPr/>
          </p:nvGrpSpPr>
          <p:grpSpPr>
            <a:xfrm>
              <a:off x="2578498" y="-693137"/>
              <a:ext cx="543365" cy="412784"/>
              <a:chOff x="4332375" y="623325"/>
              <a:chExt cx="182050" cy="138300"/>
            </a:xfrm>
          </p:grpSpPr>
          <p:sp>
            <p:nvSpPr>
              <p:cNvPr id="1483" name="Google Shape;1483;p15"/>
              <p:cNvSpPr/>
              <p:nvPr/>
            </p:nvSpPr>
            <p:spPr>
              <a:xfrm>
                <a:off x="4332375" y="649825"/>
                <a:ext cx="151000" cy="111800"/>
              </a:xfrm>
              <a:custGeom>
                <a:avLst/>
                <a:gdLst/>
                <a:ahLst/>
                <a:cxnLst/>
                <a:rect l="l" t="t" r="r" b="b"/>
                <a:pathLst>
                  <a:path w="6040" h="4472" extrusionOk="0">
                    <a:moveTo>
                      <a:pt x="5941" y="0"/>
                    </a:moveTo>
                    <a:cubicBezTo>
                      <a:pt x="5929" y="0"/>
                      <a:pt x="5917" y="4"/>
                      <a:pt x="5905" y="13"/>
                    </a:cubicBezTo>
                    <a:cubicBezTo>
                      <a:pt x="5053" y="559"/>
                      <a:pt x="4170" y="1054"/>
                      <a:pt x="3329" y="1621"/>
                    </a:cubicBezTo>
                    <a:cubicBezTo>
                      <a:pt x="2572" y="2126"/>
                      <a:pt x="1932" y="2778"/>
                      <a:pt x="1259" y="3397"/>
                    </a:cubicBezTo>
                    <a:cubicBezTo>
                      <a:pt x="881" y="3734"/>
                      <a:pt x="502" y="4060"/>
                      <a:pt x="71" y="4333"/>
                    </a:cubicBezTo>
                    <a:cubicBezTo>
                      <a:pt x="1" y="4377"/>
                      <a:pt x="41" y="4472"/>
                      <a:pt x="105" y="4472"/>
                    </a:cubicBezTo>
                    <a:cubicBezTo>
                      <a:pt x="117" y="4472"/>
                      <a:pt x="131" y="4468"/>
                      <a:pt x="145" y="4459"/>
                    </a:cubicBezTo>
                    <a:cubicBezTo>
                      <a:pt x="902" y="3986"/>
                      <a:pt x="1532" y="3324"/>
                      <a:pt x="2194" y="2725"/>
                    </a:cubicBezTo>
                    <a:cubicBezTo>
                      <a:pt x="2530" y="2409"/>
                      <a:pt x="2878" y="2105"/>
                      <a:pt x="3256" y="1842"/>
                    </a:cubicBezTo>
                    <a:cubicBezTo>
                      <a:pt x="3676" y="1558"/>
                      <a:pt x="4097" y="1295"/>
                      <a:pt x="4527" y="1033"/>
                    </a:cubicBezTo>
                    <a:cubicBezTo>
                      <a:pt x="5011" y="738"/>
                      <a:pt x="5494" y="454"/>
                      <a:pt x="5978" y="139"/>
                    </a:cubicBezTo>
                    <a:cubicBezTo>
                      <a:pt x="6040" y="95"/>
                      <a:pt x="5998" y="0"/>
                      <a:pt x="59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484" name="Google Shape;1484;p15"/>
              <p:cNvSpPr/>
              <p:nvPr/>
            </p:nvSpPr>
            <p:spPr>
              <a:xfrm>
                <a:off x="4479975" y="634950"/>
                <a:ext cx="31300" cy="17825"/>
              </a:xfrm>
              <a:custGeom>
                <a:avLst/>
                <a:gdLst/>
                <a:ahLst/>
                <a:cxnLst/>
                <a:rect l="l" t="t" r="r" b="b"/>
                <a:pathLst>
                  <a:path w="1252" h="713" extrusionOk="0">
                    <a:moveTo>
                      <a:pt x="1135" y="1"/>
                    </a:moveTo>
                    <a:cubicBezTo>
                      <a:pt x="887" y="1"/>
                      <a:pt x="662" y="111"/>
                      <a:pt x="452" y="229"/>
                    </a:cubicBezTo>
                    <a:cubicBezTo>
                      <a:pt x="263" y="366"/>
                      <a:pt x="169" y="524"/>
                      <a:pt x="1" y="692"/>
                    </a:cubicBezTo>
                    <a:cubicBezTo>
                      <a:pt x="44" y="706"/>
                      <a:pt x="88" y="712"/>
                      <a:pt x="133" y="712"/>
                    </a:cubicBezTo>
                    <a:cubicBezTo>
                      <a:pt x="283" y="712"/>
                      <a:pt x="436" y="642"/>
                      <a:pt x="557" y="577"/>
                    </a:cubicBezTo>
                    <a:cubicBezTo>
                      <a:pt x="842" y="440"/>
                      <a:pt x="1073" y="271"/>
                      <a:pt x="1251" y="9"/>
                    </a:cubicBezTo>
                    <a:cubicBezTo>
                      <a:pt x="1212" y="4"/>
                      <a:pt x="1173" y="1"/>
                      <a:pt x="11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485" name="Google Shape;1485;p15"/>
              <p:cNvSpPr/>
              <p:nvPr/>
            </p:nvSpPr>
            <p:spPr>
              <a:xfrm>
                <a:off x="4462900" y="623325"/>
                <a:ext cx="21300" cy="38675"/>
              </a:xfrm>
              <a:custGeom>
                <a:avLst/>
                <a:gdLst/>
                <a:ahLst/>
                <a:cxnLst/>
                <a:rect l="l" t="t" r="r" b="b"/>
                <a:pathLst>
                  <a:path w="852" h="1547" extrusionOk="0">
                    <a:moveTo>
                      <a:pt x="852" y="1"/>
                    </a:moveTo>
                    <a:lnTo>
                      <a:pt x="852" y="1"/>
                    </a:lnTo>
                    <a:cubicBezTo>
                      <a:pt x="358" y="316"/>
                      <a:pt x="0" y="947"/>
                      <a:pt x="21" y="1546"/>
                    </a:cubicBezTo>
                    <a:cubicBezTo>
                      <a:pt x="263" y="1336"/>
                      <a:pt x="410" y="1105"/>
                      <a:pt x="558" y="842"/>
                    </a:cubicBezTo>
                    <a:cubicBezTo>
                      <a:pt x="705" y="568"/>
                      <a:pt x="820" y="306"/>
                      <a:pt x="8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486" name="Google Shape;1486;p15"/>
              <p:cNvSpPr/>
              <p:nvPr/>
            </p:nvSpPr>
            <p:spPr>
              <a:xfrm>
                <a:off x="4441625" y="627275"/>
                <a:ext cx="17075" cy="44700"/>
              </a:xfrm>
              <a:custGeom>
                <a:avLst/>
                <a:gdLst/>
                <a:ahLst/>
                <a:cxnLst/>
                <a:rect l="l" t="t" r="r" b="b"/>
                <a:pathLst>
                  <a:path w="683" h="1788" extrusionOk="0">
                    <a:moveTo>
                      <a:pt x="662" y="1"/>
                    </a:moveTo>
                    <a:cubicBezTo>
                      <a:pt x="231" y="452"/>
                      <a:pt x="0" y="1178"/>
                      <a:pt x="147" y="1788"/>
                    </a:cubicBezTo>
                    <a:cubicBezTo>
                      <a:pt x="337" y="1524"/>
                      <a:pt x="442" y="1241"/>
                      <a:pt x="536" y="936"/>
                    </a:cubicBezTo>
                    <a:cubicBezTo>
                      <a:pt x="620" y="631"/>
                      <a:pt x="683" y="326"/>
                      <a:pt x="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487" name="Google Shape;1487;p15"/>
              <p:cNvSpPr/>
              <p:nvPr/>
            </p:nvSpPr>
            <p:spPr>
              <a:xfrm>
                <a:off x="4423750" y="632550"/>
                <a:ext cx="13150" cy="51000"/>
              </a:xfrm>
              <a:custGeom>
                <a:avLst/>
                <a:gdLst/>
                <a:ahLst/>
                <a:cxnLst/>
                <a:rect l="l" t="t" r="r" b="b"/>
                <a:pathLst>
                  <a:path w="526" h="2040" extrusionOk="0">
                    <a:moveTo>
                      <a:pt x="389" y="0"/>
                    </a:moveTo>
                    <a:lnTo>
                      <a:pt x="389" y="0"/>
                    </a:lnTo>
                    <a:cubicBezTo>
                      <a:pt x="53" y="578"/>
                      <a:pt x="0" y="1387"/>
                      <a:pt x="137" y="2039"/>
                    </a:cubicBezTo>
                    <a:cubicBezTo>
                      <a:pt x="484" y="1450"/>
                      <a:pt x="526" y="641"/>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488" name="Google Shape;1488;p15"/>
              <p:cNvSpPr/>
              <p:nvPr/>
            </p:nvSpPr>
            <p:spPr>
              <a:xfrm>
                <a:off x="4403250" y="637000"/>
                <a:ext cx="12125" cy="59675"/>
              </a:xfrm>
              <a:custGeom>
                <a:avLst/>
                <a:gdLst/>
                <a:ahLst/>
                <a:cxnLst/>
                <a:rect l="l" t="t" r="r" b="b"/>
                <a:pathLst>
                  <a:path w="485" h="2387" extrusionOk="0">
                    <a:moveTo>
                      <a:pt x="368" y="0"/>
                    </a:moveTo>
                    <a:cubicBezTo>
                      <a:pt x="74" y="715"/>
                      <a:pt x="1" y="1651"/>
                      <a:pt x="242" y="2387"/>
                    </a:cubicBezTo>
                    <a:cubicBezTo>
                      <a:pt x="389" y="1997"/>
                      <a:pt x="442" y="1609"/>
                      <a:pt x="463" y="1209"/>
                    </a:cubicBezTo>
                    <a:cubicBezTo>
                      <a:pt x="484" y="799"/>
                      <a:pt x="484" y="40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489" name="Google Shape;1489;p15"/>
              <p:cNvSpPr/>
              <p:nvPr/>
            </p:nvSpPr>
            <p:spPr>
              <a:xfrm>
                <a:off x="4384325" y="641200"/>
                <a:ext cx="10025" cy="73075"/>
              </a:xfrm>
              <a:custGeom>
                <a:avLst/>
                <a:gdLst/>
                <a:ahLst/>
                <a:cxnLst/>
                <a:rect l="l" t="t" r="r" b="b"/>
                <a:pathLst>
                  <a:path w="401" h="2923" extrusionOk="0">
                    <a:moveTo>
                      <a:pt x="274" y="0"/>
                    </a:moveTo>
                    <a:cubicBezTo>
                      <a:pt x="116" y="474"/>
                      <a:pt x="53" y="957"/>
                      <a:pt x="22" y="1451"/>
                    </a:cubicBezTo>
                    <a:cubicBezTo>
                      <a:pt x="1" y="1945"/>
                      <a:pt x="11" y="2439"/>
                      <a:pt x="148" y="2922"/>
                    </a:cubicBezTo>
                    <a:cubicBezTo>
                      <a:pt x="295" y="2439"/>
                      <a:pt x="347" y="1966"/>
                      <a:pt x="379" y="1472"/>
                    </a:cubicBezTo>
                    <a:cubicBezTo>
                      <a:pt x="400" y="978"/>
                      <a:pt x="400" y="484"/>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490" name="Google Shape;1490;p15"/>
              <p:cNvSpPr/>
              <p:nvPr/>
            </p:nvSpPr>
            <p:spPr>
              <a:xfrm>
                <a:off x="4472350" y="654325"/>
                <a:ext cx="42075" cy="9150"/>
              </a:xfrm>
              <a:custGeom>
                <a:avLst/>
                <a:gdLst/>
                <a:ahLst/>
                <a:cxnLst/>
                <a:rect l="l" t="t" r="r" b="b"/>
                <a:pathLst>
                  <a:path w="1683" h="366" extrusionOk="0">
                    <a:moveTo>
                      <a:pt x="841" y="1"/>
                    </a:moveTo>
                    <a:cubicBezTo>
                      <a:pt x="558" y="12"/>
                      <a:pt x="274" y="33"/>
                      <a:pt x="1" y="159"/>
                    </a:cubicBezTo>
                    <a:cubicBezTo>
                      <a:pt x="243" y="290"/>
                      <a:pt x="536" y="366"/>
                      <a:pt x="825" y="366"/>
                    </a:cubicBezTo>
                    <a:cubicBezTo>
                      <a:pt x="1138" y="366"/>
                      <a:pt x="1447" y="277"/>
                      <a:pt x="1682" y="75"/>
                    </a:cubicBezTo>
                    <a:cubicBezTo>
                      <a:pt x="1388" y="12"/>
                      <a:pt x="1136" y="1"/>
                      <a:pt x="8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491" name="Google Shape;1491;p15"/>
              <p:cNvSpPr/>
              <p:nvPr/>
            </p:nvSpPr>
            <p:spPr>
              <a:xfrm>
                <a:off x="4456050" y="667750"/>
                <a:ext cx="50225" cy="12150"/>
              </a:xfrm>
              <a:custGeom>
                <a:avLst/>
                <a:gdLst/>
                <a:ahLst/>
                <a:cxnLst/>
                <a:rect l="l" t="t" r="r" b="b"/>
                <a:pathLst>
                  <a:path w="2009" h="486" extrusionOk="0">
                    <a:moveTo>
                      <a:pt x="1" y="0"/>
                    </a:moveTo>
                    <a:lnTo>
                      <a:pt x="1" y="0"/>
                    </a:lnTo>
                    <a:cubicBezTo>
                      <a:pt x="295" y="341"/>
                      <a:pt x="757" y="485"/>
                      <a:pt x="1215" y="485"/>
                    </a:cubicBezTo>
                    <a:cubicBezTo>
                      <a:pt x="1494" y="485"/>
                      <a:pt x="1771" y="432"/>
                      <a:pt x="2009" y="337"/>
                    </a:cubicBezTo>
                    <a:cubicBezTo>
                      <a:pt x="1683" y="190"/>
                      <a:pt x="1346" y="158"/>
                      <a:pt x="1000" y="106"/>
                    </a:cubicBezTo>
                    <a:cubicBezTo>
                      <a:pt x="695" y="74"/>
                      <a:pt x="316" y="32"/>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492" name="Google Shape;1492;p15"/>
              <p:cNvSpPr/>
              <p:nvPr/>
            </p:nvSpPr>
            <p:spPr>
              <a:xfrm>
                <a:off x="4435825" y="679300"/>
                <a:ext cx="50750" cy="14025"/>
              </a:xfrm>
              <a:custGeom>
                <a:avLst/>
                <a:gdLst/>
                <a:ahLst/>
                <a:cxnLst/>
                <a:rect l="l" t="t" r="r" b="b"/>
                <a:pathLst>
                  <a:path w="2030" h="561" extrusionOk="0">
                    <a:moveTo>
                      <a:pt x="1" y="1"/>
                    </a:moveTo>
                    <a:lnTo>
                      <a:pt x="1" y="1"/>
                    </a:lnTo>
                    <a:cubicBezTo>
                      <a:pt x="298" y="376"/>
                      <a:pt x="829" y="561"/>
                      <a:pt x="1337" y="561"/>
                    </a:cubicBezTo>
                    <a:cubicBezTo>
                      <a:pt x="1583" y="561"/>
                      <a:pt x="1823" y="517"/>
                      <a:pt x="2029" y="431"/>
                    </a:cubicBezTo>
                    <a:cubicBezTo>
                      <a:pt x="1356" y="190"/>
                      <a:pt x="705" y="116"/>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493" name="Google Shape;1493;p15"/>
              <p:cNvSpPr/>
              <p:nvPr/>
            </p:nvSpPr>
            <p:spPr>
              <a:xfrm>
                <a:off x="4418750" y="690600"/>
                <a:ext cx="47075" cy="16875"/>
              </a:xfrm>
              <a:custGeom>
                <a:avLst/>
                <a:gdLst/>
                <a:ahLst/>
                <a:cxnLst/>
                <a:rect l="l" t="t" r="r" b="b"/>
                <a:pathLst>
                  <a:path w="1883" h="675" extrusionOk="0">
                    <a:moveTo>
                      <a:pt x="0" y="0"/>
                    </a:moveTo>
                    <a:lnTo>
                      <a:pt x="0" y="0"/>
                    </a:lnTo>
                    <a:cubicBezTo>
                      <a:pt x="335" y="411"/>
                      <a:pt x="924" y="674"/>
                      <a:pt x="1474" y="674"/>
                    </a:cubicBezTo>
                    <a:cubicBezTo>
                      <a:pt x="1614" y="674"/>
                      <a:pt x="1752" y="657"/>
                      <a:pt x="1882" y="621"/>
                    </a:cubicBezTo>
                    <a:cubicBezTo>
                      <a:pt x="1588" y="442"/>
                      <a:pt x="1294" y="337"/>
                      <a:pt x="967" y="232"/>
                    </a:cubicBezTo>
                    <a:cubicBezTo>
                      <a:pt x="652" y="127"/>
                      <a:pt x="348" y="3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494" name="Google Shape;1494;p15"/>
              <p:cNvSpPr/>
              <p:nvPr/>
            </p:nvSpPr>
            <p:spPr>
              <a:xfrm>
                <a:off x="4400100" y="704800"/>
                <a:ext cx="49950" cy="18750"/>
              </a:xfrm>
              <a:custGeom>
                <a:avLst/>
                <a:gdLst/>
                <a:ahLst/>
                <a:cxnLst/>
                <a:rect l="l" t="t" r="r" b="b"/>
                <a:pathLst>
                  <a:path w="1998" h="750" extrusionOk="0">
                    <a:moveTo>
                      <a:pt x="1" y="0"/>
                    </a:moveTo>
                    <a:lnTo>
                      <a:pt x="1" y="0"/>
                    </a:lnTo>
                    <a:cubicBezTo>
                      <a:pt x="221" y="389"/>
                      <a:pt x="694" y="536"/>
                      <a:pt x="1094" y="673"/>
                    </a:cubicBezTo>
                    <a:cubicBezTo>
                      <a:pt x="1279" y="726"/>
                      <a:pt x="1468" y="750"/>
                      <a:pt x="1659" y="750"/>
                    </a:cubicBezTo>
                    <a:cubicBezTo>
                      <a:pt x="1771" y="750"/>
                      <a:pt x="1884" y="741"/>
                      <a:pt x="1998" y="726"/>
                    </a:cubicBezTo>
                    <a:cubicBezTo>
                      <a:pt x="1839" y="610"/>
                      <a:pt x="1671" y="536"/>
                      <a:pt x="1514" y="463"/>
                    </a:cubicBezTo>
                    <a:lnTo>
                      <a:pt x="1272" y="368"/>
                    </a:lnTo>
                    <a:cubicBezTo>
                      <a:pt x="851" y="179"/>
                      <a:pt x="431" y="126"/>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495" name="Google Shape;1495;p15"/>
              <p:cNvSpPr/>
              <p:nvPr/>
            </p:nvSpPr>
            <p:spPr>
              <a:xfrm>
                <a:off x="4378800" y="722650"/>
                <a:ext cx="53625" cy="14650"/>
              </a:xfrm>
              <a:custGeom>
                <a:avLst/>
                <a:gdLst/>
                <a:ahLst/>
                <a:cxnLst/>
                <a:rect l="l" t="t" r="r" b="b"/>
                <a:pathLst>
                  <a:path w="2145" h="586" extrusionOk="0">
                    <a:moveTo>
                      <a:pt x="1" y="1"/>
                    </a:moveTo>
                    <a:cubicBezTo>
                      <a:pt x="138" y="148"/>
                      <a:pt x="306" y="253"/>
                      <a:pt x="484" y="327"/>
                    </a:cubicBezTo>
                    <a:cubicBezTo>
                      <a:pt x="842" y="474"/>
                      <a:pt x="1199" y="547"/>
                      <a:pt x="1577" y="579"/>
                    </a:cubicBezTo>
                    <a:cubicBezTo>
                      <a:pt x="1646" y="583"/>
                      <a:pt x="1713" y="585"/>
                      <a:pt x="1781" y="585"/>
                    </a:cubicBezTo>
                    <a:cubicBezTo>
                      <a:pt x="1899" y="585"/>
                      <a:pt x="2018" y="578"/>
                      <a:pt x="2145" y="558"/>
                    </a:cubicBezTo>
                    <a:cubicBezTo>
                      <a:pt x="1819" y="348"/>
                      <a:pt x="1462" y="243"/>
                      <a:pt x="1105" y="148"/>
                    </a:cubicBezTo>
                    <a:cubicBezTo>
                      <a:pt x="726" y="75"/>
                      <a:pt x="390" y="43"/>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496" name="Google Shape;1496;p15"/>
              <p:cNvSpPr/>
              <p:nvPr/>
            </p:nvSpPr>
            <p:spPr>
              <a:xfrm>
                <a:off x="4366475" y="736325"/>
                <a:ext cx="52825" cy="18925"/>
              </a:xfrm>
              <a:custGeom>
                <a:avLst/>
                <a:gdLst/>
                <a:ahLst/>
                <a:cxnLst/>
                <a:rect l="l" t="t" r="r" b="b"/>
                <a:pathLst>
                  <a:path w="2113" h="757" extrusionOk="0">
                    <a:moveTo>
                      <a:pt x="0" y="0"/>
                    </a:moveTo>
                    <a:cubicBezTo>
                      <a:pt x="355" y="474"/>
                      <a:pt x="1050" y="757"/>
                      <a:pt x="1675" y="757"/>
                    </a:cubicBezTo>
                    <a:cubicBezTo>
                      <a:pt x="1827" y="757"/>
                      <a:pt x="1975" y="740"/>
                      <a:pt x="2112" y="705"/>
                    </a:cubicBezTo>
                    <a:cubicBezTo>
                      <a:pt x="1430" y="379"/>
                      <a:pt x="736" y="179"/>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497" name="Google Shape;1497;p15"/>
              <p:cNvSpPr/>
              <p:nvPr/>
            </p:nvSpPr>
            <p:spPr>
              <a:xfrm>
                <a:off x="4363850" y="657250"/>
                <a:ext cx="13150" cy="70425"/>
              </a:xfrm>
              <a:custGeom>
                <a:avLst/>
                <a:gdLst/>
                <a:ahLst/>
                <a:cxnLst/>
                <a:rect l="l" t="t" r="r" b="b"/>
                <a:pathLst>
                  <a:path w="526" h="2817" extrusionOk="0">
                    <a:moveTo>
                      <a:pt x="178" y="0"/>
                    </a:moveTo>
                    <a:cubicBezTo>
                      <a:pt x="52" y="462"/>
                      <a:pt x="0" y="946"/>
                      <a:pt x="42" y="1429"/>
                    </a:cubicBezTo>
                    <a:cubicBezTo>
                      <a:pt x="105" y="1913"/>
                      <a:pt x="241" y="2343"/>
                      <a:pt x="378" y="2817"/>
                    </a:cubicBezTo>
                    <a:cubicBezTo>
                      <a:pt x="526" y="2354"/>
                      <a:pt x="452" y="1850"/>
                      <a:pt x="399" y="1387"/>
                    </a:cubicBezTo>
                    <a:cubicBezTo>
                      <a:pt x="346" y="914"/>
                      <a:pt x="336" y="462"/>
                      <a:pt x="1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1498" name="Google Shape;1498;p15"/>
          <p:cNvGrpSpPr/>
          <p:nvPr/>
        </p:nvGrpSpPr>
        <p:grpSpPr>
          <a:xfrm>
            <a:off x="7678965" y="6434151"/>
            <a:ext cx="1789817" cy="1529995"/>
            <a:chOff x="5662693" y="4822203"/>
            <a:chExt cx="3187577" cy="1821365"/>
          </a:xfrm>
        </p:grpSpPr>
        <p:sp>
          <p:nvSpPr>
            <p:cNvPr id="1499" name="Google Shape;1499;p15"/>
            <p:cNvSpPr/>
            <p:nvPr/>
          </p:nvSpPr>
          <p:spPr>
            <a:xfrm>
              <a:off x="7405943" y="4822203"/>
              <a:ext cx="1444327" cy="1821362"/>
            </a:xfrm>
            <a:custGeom>
              <a:avLst/>
              <a:gdLst/>
              <a:ahLst/>
              <a:cxnLst/>
              <a:rect l="l" t="t" r="r" b="b"/>
              <a:pathLst>
                <a:path w="7673" h="9676" extrusionOk="0">
                  <a:moveTo>
                    <a:pt x="3202" y="0"/>
                  </a:moveTo>
                  <a:cubicBezTo>
                    <a:pt x="3172" y="0"/>
                    <a:pt x="3142" y="2"/>
                    <a:pt x="3111" y="6"/>
                  </a:cubicBezTo>
                  <a:cubicBezTo>
                    <a:pt x="2838" y="48"/>
                    <a:pt x="2607" y="268"/>
                    <a:pt x="2470" y="532"/>
                  </a:cubicBezTo>
                  <a:cubicBezTo>
                    <a:pt x="2344" y="784"/>
                    <a:pt x="2291" y="1088"/>
                    <a:pt x="2259" y="1383"/>
                  </a:cubicBezTo>
                  <a:cubicBezTo>
                    <a:pt x="2123" y="2770"/>
                    <a:pt x="2397" y="4157"/>
                    <a:pt x="2701" y="5503"/>
                  </a:cubicBezTo>
                  <a:cubicBezTo>
                    <a:pt x="2533" y="4935"/>
                    <a:pt x="2228" y="4431"/>
                    <a:pt x="1766" y="4094"/>
                  </a:cubicBezTo>
                  <a:cubicBezTo>
                    <a:pt x="1587" y="3958"/>
                    <a:pt x="1388" y="3853"/>
                    <a:pt x="1177" y="3832"/>
                  </a:cubicBezTo>
                  <a:cubicBezTo>
                    <a:pt x="1146" y="3827"/>
                    <a:pt x="1113" y="3825"/>
                    <a:pt x="1081" y="3825"/>
                  </a:cubicBezTo>
                  <a:cubicBezTo>
                    <a:pt x="899" y="3825"/>
                    <a:pt x="715" y="3901"/>
                    <a:pt x="599" y="4052"/>
                  </a:cubicBezTo>
                  <a:cubicBezTo>
                    <a:pt x="410" y="4294"/>
                    <a:pt x="442" y="4652"/>
                    <a:pt x="515" y="4956"/>
                  </a:cubicBezTo>
                  <a:cubicBezTo>
                    <a:pt x="673" y="5692"/>
                    <a:pt x="967" y="6386"/>
                    <a:pt x="1366" y="7006"/>
                  </a:cubicBezTo>
                  <a:cubicBezTo>
                    <a:pt x="1167" y="6761"/>
                    <a:pt x="897" y="6525"/>
                    <a:pt x="611" y="6525"/>
                  </a:cubicBezTo>
                  <a:cubicBezTo>
                    <a:pt x="565" y="6525"/>
                    <a:pt x="519" y="6531"/>
                    <a:pt x="473" y="6544"/>
                  </a:cubicBezTo>
                  <a:cubicBezTo>
                    <a:pt x="126" y="6638"/>
                    <a:pt x="0" y="7132"/>
                    <a:pt x="126" y="7490"/>
                  </a:cubicBezTo>
                  <a:cubicBezTo>
                    <a:pt x="252" y="7847"/>
                    <a:pt x="547" y="8088"/>
                    <a:pt x="841" y="8320"/>
                  </a:cubicBezTo>
                  <a:cubicBezTo>
                    <a:pt x="1388" y="8772"/>
                    <a:pt x="1934" y="9214"/>
                    <a:pt x="2491" y="9655"/>
                  </a:cubicBezTo>
                  <a:cubicBezTo>
                    <a:pt x="2690" y="9644"/>
                    <a:pt x="2888" y="9640"/>
                    <a:pt x="3087" y="9640"/>
                  </a:cubicBezTo>
                  <a:cubicBezTo>
                    <a:pt x="3670" y="9640"/>
                    <a:pt x="4253" y="9675"/>
                    <a:pt x="4840" y="9675"/>
                  </a:cubicBezTo>
                  <a:cubicBezTo>
                    <a:pt x="5006" y="9675"/>
                    <a:pt x="5173" y="9672"/>
                    <a:pt x="5340" y="9665"/>
                  </a:cubicBezTo>
                  <a:cubicBezTo>
                    <a:pt x="5739" y="9182"/>
                    <a:pt x="6243" y="8824"/>
                    <a:pt x="6695" y="8394"/>
                  </a:cubicBezTo>
                  <a:cubicBezTo>
                    <a:pt x="7147" y="7973"/>
                    <a:pt x="7557" y="7437"/>
                    <a:pt x="7641" y="6796"/>
                  </a:cubicBezTo>
                  <a:cubicBezTo>
                    <a:pt x="7673" y="6544"/>
                    <a:pt x="7620" y="6228"/>
                    <a:pt x="7410" y="6102"/>
                  </a:cubicBezTo>
                  <a:cubicBezTo>
                    <a:pt x="7346" y="6072"/>
                    <a:pt x="7278" y="6060"/>
                    <a:pt x="7209" y="6060"/>
                  </a:cubicBezTo>
                  <a:cubicBezTo>
                    <a:pt x="7110" y="6060"/>
                    <a:pt x="7009" y="6086"/>
                    <a:pt x="6916" y="6123"/>
                  </a:cubicBezTo>
                  <a:cubicBezTo>
                    <a:pt x="6454" y="6281"/>
                    <a:pt x="6043" y="6596"/>
                    <a:pt x="5739" y="7006"/>
                  </a:cubicBezTo>
                  <a:cubicBezTo>
                    <a:pt x="6422" y="5923"/>
                    <a:pt x="7063" y="4830"/>
                    <a:pt x="7242" y="3538"/>
                  </a:cubicBezTo>
                  <a:cubicBezTo>
                    <a:pt x="7295" y="3138"/>
                    <a:pt x="7263" y="2665"/>
                    <a:pt x="6947" y="2445"/>
                  </a:cubicBezTo>
                  <a:cubicBezTo>
                    <a:pt x="6851" y="2380"/>
                    <a:pt x="6739" y="2352"/>
                    <a:pt x="6624" y="2352"/>
                  </a:cubicBezTo>
                  <a:cubicBezTo>
                    <a:pt x="6477" y="2352"/>
                    <a:pt x="6325" y="2399"/>
                    <a:pt x="6201" y="2476"/>
                  </a:cubicBezTo>
                  <a:cubicBezTo>
                    <a:pt x="5970" y="2623"/>
                    <a:pt x="5812" y="2844"/>
                    <a:pt x="5655" y="3075"/>
                  </a:cubicBezTo>
                  <a:cubicBezTo>
                    <a:pt x="5181" y="3790"/>
                    <a:pt x="4793" y="4568"/>
                    <a:pt x="4499" y="5377"/>
                  </a:cubicBezTo>
                  <a:cubicBezTo>
                    <a:pt x="4709" y="4063"/>
                    <a:pt x="4635" y="2686"/>
                    <a:pt x="4331" y="1383"/>
                  </a:cubicBezTo>
                  <a:cubicBezTo>
                    <a:pt x="4257" y="1046"/>
                    <a:pt x="4151" y="700"/>
                    <a:pt x="3952" y="427"/>
                  </a:cubicBezTo>
                  <a:cubicBezTo>
                    <a:pt x="3771" y="179"/>
                    <a:pt x="3495" y="0"/>
                    <a:pt x="32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500" name="Google Shape;1500;p15"/>
            <p:cNvSpPr/>
            <p:nvPr/>
          </p:nvSpPr>
          <p:spPr>
            <a:xfrm>
              <a:off x="5662693" y="5802722"/>
              <a:ext cx="2473408" cy="840846"/>
            </a:xfrm>
            <a:custGeom>
              <a:avLst/>
              <a:gdLst/>
              <a:ahLst/>
              <a:cxnLst/>
              <a:rect l="l" t="t" r="r" b="b"/>
              <a:pathLst>
                <a:path w="13140" h="4467" extrusionOk="0">
                  <a:moveTo>
                    <a:pt x="3512" y="0"/>
                  </a:moveTo>
                  <a:cubicBezTo>
                    <a:pt x="3396" y="0"/>
                    <a:pt x="3280" y="11"/>
                    <a:pt x="3165" y="31"/>
                  </a:cubicBezTo>
                  <a:cubicBezTo>
                    <a:pt x="2051" y="231"/>
                    <a:pt x="1168" y="1387"/>
                    <a:pt x="1210" y="2585"/>
                  </a:cubicBezTo>
                  <a:cubicBezTo>
                    <a:pt x="1129" y="2556"/>
                    <a:pt x="1043" y="2543"/>
                    <a:pt x="958" y="2543"/>
                  </a:cubicBezTo>
                  <a:cubicBezTo>
                    <a:pt x="700" y="2543"/>
                    <a:pt x="440" y="2667"/>
                    <a:pt x="274" y="2879"/>
                  </a:cubicBezTo>
                  <a:cubicBezTo>
                    <a:pt x="54" y="3153"/>
                    <a:pt x="1" y="3773"/>
                    <a:pt x="159" y="4099"/>
                  </a:cubicBezTo>
                  <a:cubicBezTo>
                    <a:pt x="4457" y="4215"/>
                    <a:pt x="8757" y="4341"/>
                    <a:pt x="13055" y="4467"/>
                  </a:cubicBezTo>
                  <a:cubicBezTo>
                    <a:pt x="13139" y="3920"/>
                    <a:pt x="13013" y="3164"/>
                    <a:pt x="12582" y="2858"/>
                  </a:cubicBezTo>
                  <a:cubicBezTo>
                    <a:pt x="12363" y="2698"/>
                    <a:pt x="12098" y="2619"/>
                    <a:pt x="11833" y="2619"/>
                  </a:cubicBezTo>
                  <a:cubicBezTo>
                    <a:pt x="11577" y="2619"/>
                    <a:pt x="11323" y="2693"/>
                    <a:pt x="11111" y="2837"/>
                  </a:cubicBezTo>
                  <a:cubicBezTo>
                    <a:pt x="11426" y="2123"/>
                    <a:pt x="11226" y="1188"/>
                    <a:pt x="10691" y="630"/>
                  </a:cubicBezTo>
                  <a:cubicBezTo>
                    <a:pt x="10304" y="236"/>
                    <a:pt x="9765" y="34"/>
                    <a:pt x="9226" y="34"/>
                  </a:cubicBezTo>
                  <a:cubicBezTo>
                    <a:pt x="9018" y="34"/>
                    <a:pt x="8809" y="64"/>
                    <a:pt x="8609" y="126"/>
                  </a:cubicBezTo>
                  <a:cubicBezTo>
                    <a:pt x="7905" y="347"/>
                    <a:pt x="7316" y="924"/>
                    <a:pt x="6980" y="1639"/>
                  </a:cubicBezTo>
                  <a:cubicBezTo>
                    <a:pt x="6873" y="1406"/>
                    <a:pt x="6659" y="1236"/>
                    <a:pt x="6420" y="1236"/>
                  </a:cubicBezTo>
                  <a:cubicBezTo>
                    <a:pt x="6400" y="1236"/>
                    <a:pt x="6380" y="1237"/>
                    <a:pt x="6360" y="1240"/>
                  </a:cubicBezTo>
                  <a:cubicBezTo>
                    <a:pt x="6097" y="1272"/>
                    <a:pt x="5856" y="1492"/>
                    <a:pt x="5793" y="1776"/>
                  </a:cubicBezTo>
                  <a:cubicBezTo>
                    <a:pt x="5473" y="741"/>
                    <a:pt x="4503" y="0"/>
                    <a:pt x="3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1501" name="Google Shape;1501;p15"/>
          <p:cNvGrpSpPr/>
          <p:nvPr/>
        </p:nvGrpSpPr>
        <p:grpSpPr>
          <a:xfrm>
            <a:off x="3813113" y="676541"/>
            <a:ext cx="174004" cy="277363"/>
            <a:chOff x="3797575" y="537425"/>
            <a:chExt cx="23925" cy="25500"/>
          </a:xfrm>
        </p:grpSpPr>
        <p:sp>
          <p:nvSpPr>
            <p:cNvPr id="1502" name="Google Shape;1502;p15"/>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503" name="Google Shape;1503;p15"/>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504" name="Google Shape;1504;p15"/>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1505" name="Google Shape;1505;p15"/>
          <p:cNvGrpSpPr/>
          <p:nvPr/>
        </p:nvGrpSpPr>
        <p:grpSpPr>
          <a:xfrm>
            <a:off x="8203381" y="676541"/>
            <a:ext cx="174004" cy="277363"/>
            <a:chOff x="3797575" y="537425"/>
            <a:chExt cx="23925" cy="25500"/>
          </a:xfrm>
        </p:grpSpPr>
        <p:sp>
          <p:nvSpPr>
            <p:cNvPr id="1506" name="Google Shape;1506;p15"/>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507" name="Google Shape;1507;p15"/>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508" name="Google Shape;1508;p15"/>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1509" name="Google Shape;1509;p15"/>
          <p:cNvGrpSpPr/>
          <p:nvPr/>
        </p:nvGrpSpPr>
        <p:grpSpPr>
          <a:xfrm>
            <a:off x="8428663" y="3262129"/>
            <a:ext cx="174004" cy="277363"/>
            <a:chOff x="3797575" y="537425"/>
            <a:chExt cx="23925" cy="25500"/>
          </a:xfrm>
        </p:grpSpPr>
        <p:sp>
          <p:nvSpPr>
            <p:cNvPr id="1510" name="Google Shape;1510;p15"/>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511" name="Google Shape;1511;p15"/>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512" name="Google Shape;1512;p15"/>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spTree>
    <p:extLst>
      <p:ext uri="{BB962C8B-B14F-4D97-AF65-F5344CB8AC3E}">
        <p14:creationId xmlns:p14="http://schemas.microsoft.com/office/powerpoint/2010/main" val="1582813732"/>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513"/>
        <p:cNvGrpSpPr/>
        <p:nvPr/>
      </p:nvGrpSpPr>
      <p:grpSpPr>
        <a:xfrm>
          <a:off x="0" y="0"/>
          <a:ext cx="0" cy="0"/>
          <a:chOff x="0" y="0"/>
          <a:chExt cx="0" cy="0"/>
        </a:xfrm>
      </p:grpSpPr>
      <p:sp>
        <p:nvSpPr>
          <p:cNvPr id="1514" name="Google Shape;1514;p16"/>
          <p:cNvSpPr txBox="1">
            <a:spLocks noGrp="1"/>
          </p:cNvSpPr>
          <p:nvPr>
            <p:ph type="title"/>
          </p:nvPr>
        </p:nvSpPr>
        <p:spPr>
          <a:xfrm>
            <a:off x="727251" y="672484"/>
            <a:ext cx="7781575" cy="865413"/>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en-US"/>
              <a:t>Click to edit Master title style</a:t>
            </a:r>
            <a:endParaRPr/>
          </a:p>
        </p:txBody>
      </p:sp>
      <p:sp>
        <p:nvSpPr>
          <p:cNvPr id="1515" name="Google Shape;1515;p16"/>
          <p:cNvSpPr txBox="1">
            <a:spLocks noGrp="1"/>
          </p:cNvSpPr>
          <p:nvPr>
            <p:ph type="subTitle" idx="1"/>
          </p:nvPr>
        </p:nvSpPr>
        <p:spPr>
          <a:xfrm>
            <a:off x="4705307" y="2392997"/>
            <a:ext cx="3810487" cy="4520187"/>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1516" name="Google Shape;1516;p16"/>
          <p:cNvSpPr txBox="1">
            <a:spLocks noGrp="1"/>
          </p:cNvSpPr>
          <p:nvPr>
            <p:ph type="subTitle" idx="2"/>
          </p:nvPr>
        </p:nvSpPr>
        <p:spPr>
          <a:xfrm>
            <a:off x="720282" y="2392997"/>
            <a:ext cx="3810487" cy="4520187"/>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1517" name="Google Shape;1517;p16"/>
          <p:cNvSpPr/>
          <p:nvPr/>
        </p:nvSpPr>
        <p:spPr>
          <a:xfrm rot="-5081888">
            <a:off x="-2184287" y="3625857"/>
            <a:ext cx="2989886" cy="2256426"/>
          </a:xfrm>
          <a:custGeom>
            <a:avLst/>
            <a:gdLst/>
            <a:ahLst/>
            <a:cxnLst/>
            <a:rect l="l" t="t" r="r" b="b"/>
            <a:pathLst>
              <a:path w="10388" h="11729" extrusionOk="0">
                <a:moveTo>
                  <a:pt x="6252" y="1"/>
                </a:moveTo>
                <a:lnTo>
                  <a:pt x="6252" y="1"/>
                </a:lnTo>
                <a:cubicBezTo>
                  <a:pt x="4202" y="501"/>
                  <a:pt x="2284" y="1718"/>
                  <a:pt x="1201" y="3518"/>
                </a:cubicBezTo>
                <a:cubicBezTo>
                  <a:pt x="133" y="5337"/>
                  <a:pt x="0" y="7754"/>
                  <a:pt x="1134" y="9521"/>
                </a:cubicBezTo>
                <a:cubicBezTo>
                  <a:pt x="1976" y="10867"/>
                  <a:pt x="3557" y="11729"/>
                  <a:pt x="5120" y="11729"/>
                </a:cubicBezTo>
                <a:cubicBezTo>
                  <a:pt x="5630" y="11729"/>
                  <a:pt x="6139" y="11637"/>
                  <a:pt x="6619" y="11440"/>
                </a:cubicBezTo>
                <a:cubicBezTo>
                  <a:pt x="8404" y="10706"/>
                  <a:pt x="9454" y="8821"/>
                  <a:pt x="9921" y="6953"/>
                </a:cubicBezTo>
                <a:cubicBezTo>
                  <a:pt x="10354" y="5286"/>
                  <a:pt x="10388" y="3402"/>
                  <a:pt x="9405" y="2018"/>
                </a:cubicBezTo>
                <a:cubicBezTo>
                  <a:pt x="8579" y="876"/>
                  <a:pt x="7514" y="52"/>
                  <a:pt x="6624" y="52"/>
                </a:cubicBezTo>
                <a:cubicBezTo>
                  <a:pt x="6435" y="52"/>
                  <a:pt x="6255" y="89"/>
                  <a:pt x="6086" y="168"/>
                </a:cubicBezTo>
                <a:lnTo>
                  <a:pt x="6252" y="1"/>
                </a:lnTo>
                <a:close/>
              </a:path>
            </a:pathLst>
          </a:custGeom>
          <a:solidFill>
            <a:srgbClr val="F892B4">
              <a:alpha val="1721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1518" name="Google Shape;1518;p16"/>
          <p:cNvSpPr/>
          <p:nvPr/>
        </p:nvSpPr>
        <p:spPr>
          <a:xfrm flipH="1">
            <a:off x="-2865793" y="-316802"/>
            <a:ext cx="5235786" cy="2894514"/>
          </a:xfrm>
          <a:custGeom>
            <a:avLst/>
            <a:gdLst/>
            <a:ahLst/>
            <a:cxnLst/>
            <a:rect l="l" t="t" r="r" b="b"/>
            <a:pathLst>
              <a:path w="80622" h="29791" extrusionOk="0">
                <a:moveTo>
                  <a:pt x="4775" y="0"/>
                </a:moveTo>
                <a:cubicBezTo>
                  <a:pt x="4775" y="0"/>
                  <a:pt x="1" y="8996"/>
                  <a:pt x="13023" y="10474"/>
                </a:cubicBezTo>
                <a:cubicBezTo>
                  <a:pt x="23627" y="11692"/>
                  <a:pt x="17278" y="22506"/>
                  <a:pt x="28596" y="28466"/>
                </a:cubicBezTo>
                <a:cubicBezTo>
                  <a:pt x="30197" y="29310"/>
                  <a:pt x="32305" y="29790"/>
                  <a:pt x="34648" y="29790"/>
                </a:cubicBezTo>
                <a:cubicBezTo>
                  <a:pt x="40148" y="29790"/>
                  <a:pt x="46941" y="27144"/>
                  <a:pt x="51507" y="20347"/>
                </a:cubicBezTo>
                <a:cubicBezTo>
                  <a:pt x="55077" y="15017"/>
                  <a:pt x="58268" y="12899"/>
                  <a:pt x="63173" y="12899"/>
                </a:cubicBezTo>
                <a:cubicBezTo>
                  <a:pt x="64604" y="12899"/>
                  <a:pt x="66181" y="13079"/>
                  <a:pt x="67957" y="13413"/>
                </a:cubicBezTo>
                <a:cubicBezTo>
                  <a:pt x="68607" y="13536"/>
                  <a:pt x="69226" y="13594"/>
                  <a:pt x="69813" y="13594"/>
                </a:cubicBezTo>
                <a:cubicBezTo>
                  <a:pt x="78819" y="13594"/>
                  <a:pt x="80622" y="0"/>
                  <a:pt x="80622" y="0"/>
                </a:cubicBezTo>
                <a:close/>
              </a:path>
            </a:pathLst>
          </a:custGeom>
          <a:solidFill>
            <a:srgbClr val="F892B4">
              <a:alpha val="1721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1519" name="Google Shape;1519;p16"/>
          <p:cNvSpPr/>
          <p:nvPr/>
        </p:nvSpPr>
        <p:spPr>
          <a:xfrm rot="10800000">
            <a:off x="3243259" y="6957141"/>
            <a:ext cx="2400670" cy="1327116"/>
          </a:xfrm>
          <a:custGeom>
            <a:avLst/>
            <a:gdLst/>
            <a:ahLst/>
            <a:cxnLst/>
            <a:rect l="l" t="t" r="r" b="b"/>
            <a:pathLst>
              <a:path w="80622" h="29791" extrusionOk="0">
                <a:moveTo>
                  <a:pt x="4775" y="0"/>
                </a:moveTo>
                <a:cubicBezTo>
                  <a:pt x="4775" y="0"/>
                  <a:pt x="1" y="8996"/>
                  <a:pt x="13023" y="10474"/>
                </a:cubicBezTo>
                <a:cubicBezTo>
                  <a:pt x="23627" y="11692"/>
                  <a:pt x="17278" y="22506"/>
                  <a:pt x="28596" y="28466"/>
                </a:cubicBezTo>
                <a:cubicBezTo>
                  <a:pt x="30197" y="29310"/>
                  <a:pt x="32305" y="29790"/>
                  <a:pt x="34648" y="29790"/>
                </a:cubicBezTo>
                <a:cubicBezTo>
                  <a:pt x="40148" y="29790"/>
                  <a:pt x="46941" y="27144"/>
                  <a:pt x="51507" y="20347"/>
                </a:cubicBezTo>
                <a:cubicBezTo>
                  <a:pt x="55077" y="15017"/>
                  <a:pt x="58268" y="12899"/>
                  <a:pt x="63173" y="12899"/>
                </a:cubicBezTo>
                <a:cubicBezTo>
                  <a:pt x="64604" y="12899"/>
                  <a:pt x="66181" y="13079"/>
                  <a:pt x="67957" y="13413"/>
                </a:cubicBezTo>
                <a:cubicBezTo>
                  <a:pt x="68607" y="13536"/>
                  <a:pt x="69226" y="13594"/>
                  <a:pt x="69813" y="13594"/>
                </a:cubicBezTo>
                <a:cubicBezTo>
                  <a:pt x="78819" y="13594"/>
                  <a:pt x="80622" y="0"/>
                  <a:pt x="80622" y="0"/>
                </a:cubicBezTo>
                <a:close/>
              </a:path>
            </a:pathLst>
          </a:custGeom>
          <a:solidFill>
            <a:srgbClr val="F892B4">
              <a:alpha val="1721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1520" name="Google Shape;1520;p16"/>
          <p:cNvSpPr/>
          <p:nvPr/>
        </p:nvSpPr>
        <p:spPr>
          <a:xfrm rot="10800000" flipH="1">
            <a:off x="7748190" y="6310864"/>
            <a:ext cx="1670598" cy="1546586"/>
          </a:xfrm>
          <a:custGeom>
            <a:avLst/>
            <a:gdLst/>
            <a:ahLst/>
            <a:cxnLst/>
            <a:rect l="l" t="t" r="r" b="b"/>
            <a:pathLst>
              <a:path w="32590" h="20168" extrusionOk="0">
                <a:moveTo>
                  <a:pt x="1" y="0"/>
                </a:moveTo>
                <a:cubicBezTo>
                  <a:pt x="221" y="6273"/>
                  <a:pt x="6068" y="8542"/>
                  <a:pt x="13151" y="8542"/>
                </a:cubicBezTo>
                <a:cubicBezTo>
                  <a:pt x="14942" y="8542"/>
                  <a:pt x="16812" y="8397"/>
                  <a:pt x="18690" y="8135"/>
                </a:cubicBezTo>
                <a:cubicBezTo>
                  <a:pt x="19595" y="8008"/>
                  <a:pt x="20442" y="7949"/>
                  <a:pt x="21233" y="7949"/>
                </a:cubicBezTo>
                <a:cubicBezTo>
                  <a:pt x="32589" y="7949"/>
                  <a:pt x="32589" y="20168"/>
                  <a:pt x="32589" y="20168"/>
                </a:cubicBezTo>
                <a:lnTo>
                  <a:pt x="32589" y="0"/>
                </a:lnTo>
                <a:close/>
              </a:path>
            </a:pathLst>
          </a:custGeom>
          <a:solidFill>
            <a:srgbClr val="F892B4">
              <a:alpha val="1721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1521" name="Google Shape;1521;p16"/>
          <p:cNvSpPr/>
          <p:nvPr/>
        </p:nvSpPr>
        <p:spPr>
          <a:xfrm rot="10800000">
            <a:off x="6336587" y="-100179"/>
            <a:ext cx="3024627" cy="1327130"/>
          </a:xfrm>
          <a:custGeom>
            <a:avLst/>
            <a:gdLst/>
            <a:ahLst/>
            <a:cxnLst/>
            <a:rect l="l" t="t" r="r" b="b"/>
            <a:pathLst>
              <a:path w="11579" h="3396" extrusionOk="0">
                <a:moveTo>
                  <a:pt x="0" y="1"/>
                </a:moveTo>
                <a:lnTo>
                  <a:pt x="0" y="3395"/>
                </a:lnTo>
                <a:lnTo>
                  <a:pt x="11579" y="3395"/>
                </a:lnTo>
                <a:cubicBezTo>
                  <a:pt x="11579" y="3395"/>
                  <a:pt x="9094" y="1040"/>
                  <a:pt x="7389" y="1040"/>
                </a:cubicBezTo>
                <a:cubicBezTo>
                  <a:pt x="5482" y="1040"/>
                  <a:pt x="6139" y="2467"/>
                  <a:pt x="3523" y="2467"/>
                </a:cubicBezTo>
                <a:cubicBezTo>
                  <a:pt x="3377" y="2467"/>
                  <a:pt x="3221" y="2463"/>
                  <a:pt x="3053" y="2453"/>
                </a:cubicBezTo>
                <a:cubicBezTo>
                  <a:pt x="2111" y="2404"/>
                  <a:pt x="1154" y="1072"/>
                  <a:pt x="0" y="1"/>
                </a:cubicBezTo>
                <a:close/>
              </a:path>
            </a:pathLst>
          </a:custGeom>
          <a:solidFill>
            <a:srgbClr val="F892B4">
              <a:alpha val="1721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grpSp>
        <p:nvGrpSpPr>
          <p:cNvPr id="1522" name="Google Shape;1522;p16"/>
          <p:cNvGrpSpPr/>
          <p:nvPr/>
        </p:nvGrpSpPr>
        <p:grpSpPr>
          <a:xfrm flipH="1">
            <a:off x="8638121" y="2932609"/>
            <a:ext cx="742731" cy="1672605"/>
            <a:chOff x="900964" y="-1155438"/>
            <a:chExt cx="616833" cy="928505"/>
          </a:xfrm>
        </p:grpSpPr>
        <p:sp>
          <p:nvSpPr>
            <p:cNvPr id="1523" name="Google Shape;1523;p16"/>
            <p:cNvSpPr/>
            <p:nvPr/>
          </p:nvSpPr>
          <p:spPr>
            <a:xfrm rot="-5400000">
              <a:off x="890565" y="-1000566"/>
              <a:ext cx="599013" cy="578215"/>
            </a:xfrm>
            <a:custGeom>
              <a:avLst/>
              <a:gdLst/>
              <a:ahLst/>
              <a:cxnLst/>
              <a:rect l="l" t="t" r="r" b="b"/>
              <a:pathLst>
                <a:path w="4205" h="4059" extrusionOk="0">
                  <a:moveTo>
                    <a:pt x="683" y="2597"/>
                  </a:moveTo>
                  <a:cubicBezTo>
                    <a:pt x="757" y="2513"/>
                    <a:pt x="799" y="2429"/>
                    <a:pt x="809" y="2323"/>
                  </a:cubicBezTo>
                  <a:cubicBezTo>
                    <a:pt x="809" y="2229"/>
                    <a:pt x="788" y="2145"/>
                    <a:pt x="715" y="2082"/>
                  </a:cubicBezTo>
                  <a:cubicBezTo>
                    <a:pt x="641" y="2008"/>
                    <a:pt x="568" y="1977"/>
                    <a:pt x="473" y="1945"/>
                  </a:cubicBezTo>
                  <a:cubicBezTo>
                    <a:pt x="484" y="1683"/>
                    <a:pt x="515" y="1409"/>
                    <a:pt x="568" y="1136"/>
                  </a:cubicBezTo>
                  <a:cubicBezTo>
                    <a:pt x="872" y="1609"/>
                    <a:pt x="1261" y="2019"/>
                    <a:pt x="1703" y="2365"/>
                  </a:cubicBezTo>
                  <a:cubicBezTo>
                    <a:pt x="1724" y="2692"/>
                    <a:pt x="1818" y="3007"/>
                    <a:pt x="1934" y="3322"/>
                  </a:cubicBezTo>
                  <a:cubicBezTo>
                    <a:pt x="1829" y="3406"/>
                    <a:pt x="1745" y="3512"/>
                    <a:pt x="1734" y="3648"/>
                  </a:cubicBezTo>
                  <a:cubicBezTo>
                    <a:pt x="1713" y="3743"/>
                    <a:pt x="1745" y="3827"/>
                    <a:pt x="1818" y="3890"/>
                  </a:cubicBezTo>
                  <a:cubicBezTo>
                    <a:pt x="1850" y="3921"/>
                    <a:pt x="1892" y="3953"/>
                    <a:pt x="1934" y="3974"/>
                  </a:cubicBezTo>
                  <a:cubicBezTo>
                    <a:pt x="2049" y="4058"/>
                    <a:pt x="2249" y="4047"/>
                    <a:pt x="2344" y="3974"/>
                  </a:cubicBezTo>
                  <a:lnTo>
                    <a:pt x="2407" y="3911"/>
                  </a:lnTo>
                  <a:cubicBezTo>
                    <a:pt x="2481" y="3837"/>
                    <a:pt x="2523" y="3753"/>
                    <a:pt x="2533" y="3648"/>
                  </a:cubicBezTo>
                  <a:cubicBezTo>
                    <a:pt x="2533" y="3554"/>
                    <a:pt x="2512" y="3470"/>
                    <a:pt x="2439" y="3396"/>
                  </a:cubicBezTo>
                  <a:cubicBezTo>
                    <a:pt x="2355" y="3322"/>
                    <a:pt x="2270" y="3290"/>
                    <a:pt x="2165" y="3269"/>
                  </a:cubicBezTo>
                  <a:cubicBezTo>
                    <a:pt x="2133" y="3259"/>
                    <a:pt x="2102" y="3259"/>
                    <a:pt x="2070" y="3259"/>
                  </a:cubicBezTo>
                  <a:cubicBezTo>
                    <a:pt x="1976" y="3007"/>
                    <a:pt x="1902" y="2744"/>
                    <a:pt x="1860" y="2482"/>
                  </a:cubicBezTo>
                  <a:cubicBezTo>
                    <a:pt x="2102" y="2650"/>
                    <a:pt x="2355" y="2807"/>
                    <a:pt x="2617" y="2933"/>
                  </a:cubicBezTo>
                  <a:cubicBezTo>
                    <a:pt x="2869" y="3059"/>
                    <a:pt x="3142" y="3164"/>
                    <a:pt x="3427" y="3238"/>
                  </a:cubicBezTo>
                  <a:cubicBezTo>
                    <a:pt x="3406" y="3269"/>
                    <a:pt x="3406" y="3301"/>
                    <a:pt x="3395" y="3343"/>
                  </a:cubicBezTo>
                  <a:cubicBezTo>
                    <a:pt x="3385" y="3427"/>
                    <a:pt x="3406" y="3512"/>
                    <a:pt x="3490" y="3585"/>
                  </a:cubicBezTo>
                  <a:cubicBezTo>
                    <a:pt x="3521" y="3617"/>
                    <a:pt x="3563" y="3638"/>
                    <a:pt x="3595" y="3669"/>
                  </a:cubicBezTo>
                  <a:cubicBezTo>
                    <a:pt x="3721" y="3753"/>
                    <a:pt x="3910" y="3732"/>
                    <a:pt x="4004" y="3659"/>
                  </a:cubicBezTo>
                  <a:cubicBezTo>
                    <a:pt x="4025" y="3638"/>
                    <a:pt x="4046" y="3627"/>
                    <a:pt x="4067" y="3606"/>
                  </a:cubicBezTo>
                  <a:cubicBezTo>
                    <a:pt x="4141" y="3533"/>
                    <a:pt x="4193" y="3438"/>
                    <a:pt x="4193" y="3332"/>
                  </a:cubicBezTo>
                  <a:cubicBezTo>
                    <a:pt x="4204" y="3238"/>
                    <a:pt x="4172" y="3164"/>
                    <a:pt x="4099" y="3091"/>
                  </a:cubicBezTo>
                  <a:cubicBezTo>
                    <a:pt x="4025" y="3017"/>
                    <a:pt x="3931" y="2975"/>
                    <a:pt x="3836" y="2954"/>
                  </a:cubicBezTo>
                  <a:cubicBezTo>
                    <a:pt x="3763" y="2944"/>
                    <a:pt x="3689" y="2944"/>
                    <a:pt x="3626" y="2986"/>
                  </a:cubicBezTo>
                  <a:cubicBezTo>
                    <a:pt x="3595" y="3017"/>
                    <a:pt x="3563" y="3038"/>
                    <a:pt x="3532" y="3070"/>
                  </a:cubicBezTo>
                  <a:cubicBezTo>
                    <a:pt x="3226" y="2986"/>
                    <a:pt x="2932" y="2881"/>
                    <a:pt x="2649" y="2734"/>
                  </a:cubicBezTo>
                  <a:cubicBezTo>
                    <a:pt x="2838" y="2555"/>
                    <a:pt x="3027" y="2386"/>
                    <a:pt x="3237" y="2229"/>
                  </a:cubicBezTo>
                  <a:cubicBezTo>
                    <a:pt x="3258" y="2250"/>
                    <a:pt x="3290" y="2271"/>
                    <a:pt x="3322" y="2292"/>
                  </a:cubicBezTo>
                  <a:cubicBezTo>
                    <a:pt x="3437" y="2376"/>
                    <a:pt x="3637" y="2355"/>
                    <a:pt x="3731" y="2281"/>
                  </a:cubicBezTo>
                  <a:cubicBezTo>
                    <a:pt x="3752" y="2271"/>
                    <a:pt x="3773" y="2250"/>
                    <a:pt x="3784" y="2229"/>
                  </a:cubicBezTo>
                  <a:cubicBezTo>
                    <a:pt x="3857" y="2155"/>
                    <a:pt x="3910" y="2061"/>
                    <a:pt x="3920" y="1956"/>
                  </a:cubicBezTo>
                  <a:cubicBezTo>
                    <a:pt x="3920" y="1872"/>
                    <a:pt x="3889" y="1788"/>
                    <a:pt x="3815" y="1714"/>
                  </a:cubicBezTo>
                  <a:cubicBezTo>
                    <a:pt x="3742" y="1641"/>
                    <a:pt x="3658" y="1599"/>
                    <a:pt x="3553" y="1578"/>
                  </a:cubicBezTo>
                  <a:cubicBezTo>
                    <a:pt x="3479" y="1567"/>
                    <a:pt x="3406" y="1567"/>
                    <a:pt x="3343" y="1620"/>
                  </a:cubicBezTo>
                  <a:cubicBezTo>
                    <a:pt x="3226" y="1704"/>
                    <a:pt x="3142" y="1809"/>
                    <a:pt x="3121" y="1966"/>
                  </a:cubicBezTo>
                  <a:cubicBezTo>
                    <a:pt x="3111" y="2019"/>
                    <a:pt x="3111" y="2071"/>
                    <a:pt x="3142" y="2124"/>
                  </a:cubicBezTo>
                  <a:cubicBezTo>
                    <a:pt x="2911" y="2281"/>
                    <a:pt x="2712" y="2471"/>
                    <a:pt x="2512" y="2660"/>
                  </a:cubicBezTo>
                  <a:cubicBezTo>
                    <a:pt x="2060" y="2418"/>
                    <a:pt x="1640" y="2103"/>
                    <a:pt x="1282" y="1725"/>
                  </a:cubicBezTo>
                  <a:cubicBezTo>
                    <a:pt x="1577" y="1588"/>
                    <a:pt x="1860" y="1430"/>
                    <a:pt x="2144" y="1251"/>
                  </a:cubicBezTo>
                  <a:lnTo>
                    <a:pt x="2154" y="1251"/>
                  </a:lnTo>
                  <a:cubicBezTo>
                    <a:pt x="2270" y="1335"/>
                    <a:pt x="2470" y="1325"/>
                    <a:pt x="2565" y="1251"/>
                  </a:cubicBezTo>
                  <a:cubicBezTo>
                    <a:pt x="2586" y="1230"/>
                    <a:pt x="2607" y="1209"/>
                    <a:pt x="2617" y="1188"/>
                  </a:cubicBezTo>
                  <a:cubicBezTo>
                    <a:pt x="2691" y="1115"/>
                    <a:pt x="2743" y="1031"/>
                    <a:pt x="2754" y="926"/>
                  </a:cubicBezTo>
                  <a:cubicBezTo>
                    <a:pt x="2754" y="831"/>
                    <a:pt x="2722" y="747"/>
                    <a:pt x="2649" y="674"/>
                  </a:cubicBezTo>
                  <a:cubicBezTo>
                    <a:pt x="2575" y="600"/>
                    <a:pt x="2491" y="569"/>
                    <a:pt x="2386" y="548"/>
                  </a:cubicBezTo>
                  <a:cubicBezTo>
                    <a:pt x="2312" y="527"/>
                    <a:pt x="2238" y="537"/>
                    <a:pt x="2175" y="579"/>
                  </a:cubicBezTo>
                  <a:cubicBezTo>
                    <a:pt x="2060" y="663"/>
                    <a:pt x="1965" y="779"/>
                    <a:pt x="1944" y="926"/>
                  </a:cubicBezTo>
                  <a:cubicBezTo>
                    <a:pt x="1934" y="1010"/>
                    <a:pt x="1955" y="1083"/>
                    <a:pt x="2018" y="1146"/>
                  </a:cubicBezTo>
                  <a:cubicBezTo>
                    <a:pt x="1745" y="1325"/>
                    <a:pt x="1472" y="1483"/>
                    <a:pt x="1177" y="1620"/>
                  </a:cubicBezTo>
                  <a:cubicBezTo>
                    <a:pt x="1009" y="1430"/>
                    <a:pt x="862" y="1230"/>
                    <a:pt x="725" y="1031"/>
                  </a:cubicBezTo>
                  <a:cubicBezTo>
                    <a:pt x="536" y="747"/>
                    <a:pt x="379" y="442"/>
                    <a:pt x="262" y="116"/>
                  </a:cubicBezTo>
                  <a:cubicBezTo>
                    <a:pt x="231" y="1"/>
                    <a:pt x="42" y="53"/>
                    <a:pt x="84" y="169"/>
                  </a:cubicBezTo>
                  <a:cubicBezTo>
                    <a:pt x="178" y="442"/>
                    <a:pt x="305" y="705"/>
                    <a:pt x="452" y="957"/>
                  </a:cubicBezTo>
                  <a:cubicBezTo>
                    <a:pt x="379" y="1283"/>
                    <a:pt x="336" y="1609"/>
                    <a:pt x="326" y="1945"/>
                  </a:cubicBezTo>
                  <a:cubicBezTo>
                    <a:pt x="294" y="1945"/>
                    <a:pt x="262" y="1956"/>
                    <a:pt x="231" y="1977"/>
                  </a:cubicBezTo>
                  <a:cubicBezTo>
                    <a:pt x="115" y="2061"/>
                    <a:pt x="31" y="2176"/>
                    <a:pt x="10" y="2323"/>
                  </a:cubicBezTo>
                  <a:cubicBezTo>
                    <a:pt x="0" y="2418"/>
                    <a:pt x="21" y="2503"/>
                    <a:pt x="94" y="2566"/>
                  </a:cubicBezTo>
                  <a:cubicBezTo>
                    <a:pt x="136" y="2597"/>
                    <a:pt x="168" y="2629"/>
                    <a:pt x="210" y="2650"/>
                  </a:cubicBezTo>
                  <a:cubicBezTo>
                    <a:pt x="336" y="2744"/>
                    <a:pt x="526" y="2723"/>
                    <a:pt x="620" y="2650"/>
                  </a:cubicBezTo>
                  <a:cubicBezTo>
                    <a:pt x="641" y="2629"/>
                    <a:pt x="662" y="2608"/>
                    <a:pt x="683" y="2597"/>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1524" name="Google Shape;1524;p16"/>
            <p:cNvGrpSpPr/>
            <p:nvPr/>
          </p:nvGrpSpPr>
          <p:grpSpPr>
            <a:xfrm>
              <a:off x="900977" y="-1155438"/>
              <a:ext cx="616819" cy="928505"/>
              <a:chOff x="3918225" y="568425"/>
              <a:chExt cx="108250" cy="162950"/>
            </a:xfrm>
          </p:grpSpPr>
          <p:sp>
            <p:nvSpPr>
              <p:cNvPr id="1525" name="Google Shape;1525;p16"/>
              <p:cNvSpPr/>
              <p:nvPr/>
            </p:nvSpPr>
            <p:spPr>
              <a:xfrm>
                <a:off x="3918225" y="605425"/>
                <a:ext cx="82550" cy="91675"/>
              </a:xfrm>
              <a:custGeom>
                <a:avLst/>
                <a:gdLst/>
                <a:ahLst/>
                <a:cxnLst/>
                <a:rect l="l" t="t" r="r" b="b"/>
                <a:pathLst>
                  <a:path w="3302" h="3667" extrusionOk="0">
                    <a:moveTo>
                      <a:pt x="3178" y="0"/>
                    </a:moveTo>
                    <a:cubicBezTo>
                      <a:pt x="3141" y="0"/>
                      <a:pt x="3107" y="20"/>
                      <a:pt x="3099" y="65"/>
                    </a:cubicBezTo>
                    <a:cubicBezTo>
                      <a:pt x="2816" y="1263"/>
                      <a:pt x="2038" y="2346"/>
                      <a:pt x="1018" y="3019"/>
                    </a:cubicBezTo>
                    <a:cubicBezTo>
                      <a:pt x="735" y="3208"/>
                      <a:pt x="429" y="3365"/>
                      <a:pt x="104" y="3481"/>
                    </a:cubicBezTo>
                    <a:cubicBezTo>
                      <a:pt x="0" y="3519"/>
                      <a:pt x="32" y="3666"/>
                      <a:pt x="122" y="3666"/>
                    </a:cubicBezTo>
                    <a:cubicBezTo>
                      <a:pt x="133" y="3666"/>
                      <a:pt x="144" y="3664"/>
                      <a:pt x="156" y="3660"/>
                    </a:cubicBezTo>
                    <a:cubicBezTo>
                      <a:pt x="1365" y="3239"/>
                      <a:pt x="2363" y="2272"/>
                      <a:pt x="2921" y="1127"/>
                    </a:cubicBezTo>
                    <a:cubicBezTo>
                      <a:pt x="3078" y="812"/>
                      <a:pt x="3204" y="464"/>
                      <a:pt x="3288" y="118"/>
                    </a:cubicBezTo>
                    <a:cubicBezTo>
                      <a:pt x="3301" y="47"/>
                      <a:pt x="3236" y="0"/>
                      <a:pt x="31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526" name="Google Shape;1526;p16"/>
              <p:cNvSpPr/>
              <p:nvPr/>
            </p:nvSpPr>
            <p:spPr>
              <a:xfrm>
                <a:off x="3964750" y="609275"/>
                <a:ext cx="24075" cy="27975"/>
              </a:xfrm>
              <a:custGeom>
                <a:avLst/>
                <a:gdLst/>
                <a:ahLst/>
                <a:cxnLst/>
                <a:rect l="l" t="t" r="r" b="b"/>
                <a:pathLst>
                  <a:path w="963" h="1119" extrusionOk="0">
                    <a:moveTo>
                      <a:pt x="100" y="0"/>
                    </a:moveTo>
                    <a:cubicBezTo>
                      <a:pt x="52" y="0"/>
                      <a:pt x="1" y="53"/>
                      <a:pt x="30" y="111"/>
                    </a:cubicBezTo>
                    <a:cubicBezTo>
                      <a:pt x="229" y="479"/>
                      <a:pt x="513" y="794"/>
                      <a:pt x="808" y="1099"/>
                    </a:cubicBezTo>
                    <a:cubicBezTo>
                      <a:pt x="821" y="1113"/>
                      <a:pt x="837" y="1119"/>
                      <a:pt x="852" y="1119"/>
                    </a:cubicBezTo>
                    <a:cubicBezTo>
                      <a:pt x="908" y="1119"/>
                      <a:pt x="962" y="1043"/>
                      <a:pt x="913" y="994"/>
                    </a:cubicBezTo>
                    <a:cubicBezTo>
                      <a:pt x="629" y="700"/>
                      <a:pt x="355" y="395"/>
                      <a:pt x="156" y="37"/>
                    </a:cubicBezTo>
                    <a:cubicBezTo>
                      <a:pt x="143" y="11"/>
                      <a:pt x="122" y="0"/>
                      <a:pt x="1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527" name="Google Shape;1527;p16"/>
              <p:cNvSpPr/>
              <p:nvPr/>
            </p:nvSpPr>
            <p:spPr>
              <a:xfrm>
                <a:off x="3974450" y="643725"/>
                <a:ext cx="37325" cy="12750"/>
              </a:xfrm>
              <a:custGeom>
                <a:avLst/>
                <a:gdLst/>
                <a:ahLst/>
                <a:cxnLst/>
                <a:rect l="l" t="t" r="r" b="b"/>
                <a:pathLst>
                  <a:path w="1493" h="510" extrusionOk="0">
                    <a:moveTo>
                      <a:pt x="1398" y="0"/>
                    </a:moveTo>
                    <a:cubicBezTo>
                      <a:pt x="1391" y="0"/>
                      <a:pt x="1384" y="2"/>
                      <a:pt x="1376" y="5"/>
                    </a:cubicBezTo>
                    <a:cubicBezTo>
                      <a:pt x="955" y="163"/>
                      <a:pt x="546" y="331"/>
                      <a:pt x="104" y="362"/>
                    </a:cubicBezTo>
                    <a:cubicBezTo>
                      <a:pt x="13" y="372"/>
                      <a:pt x="0" y="510"/>
                      <a:pt x="93" y="510"/>
                    </a:cubicBezTo>
                    <a:cubicBezTo>
                      <a:pt x="97" y="510"/>
                      <a:pt x="101" y="509"/>
                      <a:pt x="104" y="509"/>
                    </a:cubicBezTo>
                    <a:cubicBezTo>
                      <a:pt x="556" y="478"/>
                      <a:pt x="987" y="310"/>
                      <a:pt x="1408" y="152"/>
                    </a:cubicBezTo>
                    <a:cubicBezTo>
                      <a:pt x="1493" y="124"/>
                      <a:pt x="1466" y="0"/>
                      <a:pt x="1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528" name="Google Shape;1528;p16"/>
              <p:cNvSpPr/>
              <p:nvPr/>
            </p:nvSpPr>
            <p:spPr>
              <a:xfrm>
                <a:off x="3940750" y="638450"/>
                <a:ext cx="22050" cy="33250"/>
              </a:xfrm>
              <a:custGeom>
                <a:avLst/>
                <a:gdLst/>
                <a:ahLst/>
                <a:cxnLst/>
                <a:rect l="l" t="t" r="r" b="b"/>
                <a:pathLst>
                  <a:path w="882" h="1330" extrusionOk="0">
                    <a:moveTo>
                      <a:pt x="104" y="0"/>
                    </a:moveTo>
                    <a:cubicBezTo>
                      <a:pt x="51" y="0"/>
                      <a:pt x="1" y="53"/>
                      <a:pt x="44" y="110"/>
                    </a:cubicBezTo>
                    <a:cubicBezTo>
                      <a:pt x="296" y="479"/>
                      <a:pt x="537" y="878"/>
                      <a:pt x="727" y="1288"/>
                    </a:cubicBezTo>
                    <a:cubicBezTo>
                      <a:pt x="737" y="1318"/>
                      <a:pt x="757" y="1330"/>
                      <a:pt x="779" y="1330"/>
                    </a:cubicBezTo>
                    <a:cubicBezTo>
                      <a:pt x="827" y="1330"/>
                      <a:pt x="882" y="1272"/>
                      <a:pt x="853" y="1214"/>
                    </a:cubicBezTo>
                    <a:cubicBezTo>
                      <a:pt x="664" y="804"/>
                      <a:pt x="432" y="405"/>
                      <a:pt x="170" y="37"/>
                    </a:cubicBezTo>
                    <a:cubicBezTo>
                      <a:pt x="153" y="11"/>
                      <a:pt x="129" y="0"/>
                      <a:pt x="1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529" name="Google Shape;1529;p16"/>
              <p:cNvSpPr/>
              <p:nvPr/>
            </p:nvSpPr>
            <p:spPr>
              <a:xfrm>
                <a:off x="3939625" y="684250"/>
                <a:ext cx="39025" cy="6600"/>
              </a:xfrm>
              <a:custGeom>
                <a:avLst/>
                <a:gdLst/>
                <a:ahLst/>
                <a:cxnLst/>
                <a:rect l="l" t="t" r="r" b="b"/>
                <a:pathLst>
                  <a:path w="1561" h="264" extrusionOk="0">
                    <a:moveTo>
                      <a:pt x="101" y="0"/>
                    </a:moveTo>
                    <a:cubicBezTo>
                      <a:pt x="22" y="0"/>
                      <a:pt x="1" y="120"/>
                      <a:pt x="89" y="139"/>
                    </a:cubicBezTo>
                    <a:cubicBezTo>
                      <a:pt x="451" y="215"/>
                      <a:pt x="820" y="264"/>
                      <a:pt x="1190" y="264"/>
                    </a:cubicBezTo>
                    <a:cubicBezTo>
                      <a:pt x="1282" y="264"/>
                      <a:pt x="1374" y="261"/>
                      <a:pt x="1465" y="254"/>
                    </a:cubicBezTo>
                    <a:cubicBezTo>
                      <a:pt x="1557" y="254"/>
                      <a:pt x="1560" y="107"/>
                      <a:pt x="1474" y="107"/>
                    </a:cubicBezTo>
                    <a:cubicBezTo>
                      <a:pt x="1471" y="107"/>
                      <a:pt x="1468" y="107"/>
                      <a:pt x="1465" y="107"/>
                    </a:cubicBezTo>
                    <a:cubicBezTo>
                      <a:pt x="1365" y="114"/>
                      <a:pt x="1264" y="118"/>
                      <a:pt x="1163" y="118"/>
                    </a:cubicBezTo>
                    <a:cubicBezTo>
                      <a:pt x="813" y="118"/>
                      <a:pt x="463" y="76"/>
                      <a:pt x="120" y="2"/>
                    </a:cubicBezTo>
                    <a:cubicBezTo>
                      <a:pt x="113" y="1"/>
                      <a:pt x="107" y="0"/>
                      <a:pt x="1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530" name="Google Shape;1530;p16"/>
              <p:cNvSpPr/>
              <p:nvPr/>
            </p:nvSpPr>
            <p:spPr>
              <a:xfrm>
                <a:off x="3991475" y="593900"/>
                <a:ext cx="20275" cy="20525"/>
              </a:xfrm>
              <a:custGeom>
                <a:avLst/>
                <a:gdLst/>
                <a:ahLst/>
                <a:cxnLst/>
                <a:rect l="l" t="t" r="r" b="b"/>
                <a:pathLst>
                  <a:path w="811" h="821" extrusionOk="0">
                    <a:moveTo>
                      <a:pt x="727" y="610"/>
                    </a:moveTo>
                    <a:cubicBezTo>
                      <a:pt x="695" y="642"/>
                      <a:pt x="674" y="684"/>
                      <a:pt x="643" y="715"/>
                    </a:cubicBezTo>
                    <a:cubicBezTo>
                      <a:pt x="579" y="799"/>
                      <a:pt x="495" y="820"/>
                      <a:pt x="400" y="810"/>
                    </a:cubicBezTo>
                    <a:cubicBezTo>
                      <a:pt x="243" y="789"/>
                      <a:pt x="138" y="705"/>
                      <a:pt x="54" y="579"/>
                    </a:cubicBezTo>
                    <a:cubicBezTo>
                      <a:pt x="12" y="516"/>
                      <a:pt x="1" y="442"/>
                      <a:pt x="12" y="369"/>
                    </a:cubicBezTo>
                    <a:cubicBezTo>
                      <a:pt x="33" y="274"/>
                      <a:pt x="75" y="180"/>
                      <a:pt x="148" y="106"/>
                    </a:cubicBezTo>
                    <a:cubicBezTo>
                      <a:pt x="222" y="32"/>
                      <a:pt x="306" y="1"/>
                      <a:pt x="390" y="11"/>
                    </a:cubicBezTo>
                    <a:cubicBezTo>
                      <a:pt x="505" y="11"/>
                      <a:pt x="590" y="64"/>
                      <a:pt x="664" y="138"/>
                    </a:cubicBezTo>
                    <a:cubicBezTo>
                      <a:pt x="685" y="159"/>
                      <a:pt x="706" y="180"/>
                      <a:pt x="716" y="201"/>
                    </a:cubicBezTo>
                    <a:cubicBezTo>
                      <a:pt x="790" y="295"/>
                      <a:pt x="811" y="484"/>
                      <a:pt x="727" y="61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531" name="Google Shape;1531;p16"/>
              <p:cNvSpPr/>
              <p:nvPr/>
            </p:nvSpPr>
            <p:spPr>
              <a:xfrm>
                <a:off x="3957075" y="601000"/>
                <a:ext cx="20250" cy="20525"/>
              </a:xfrm>
              <a:custGeom>
                <a:avLst/>
                <a:gdLst/>
                <a:ahLst/>
                <a:cxnLst/>
                <a:rect l="l" t="t" r="r" b="b"/>
                <a:pathLst>
                  <a:path w="810" h="821" extrusionOk="0">
                    <a:moveTo>
                      <a:pt x="725" y="599"/>
                    </a:moveTo>
                    <a:cubicBezTo>
                      <a:pt x="694" y="641"/>
                      <a:pt x="673" y="683"/>
                      <a:pt x="641" y="715"/>
                    </a:cubicBezTo>
                    <a:cubicBezTo>
                      <a:pt x="578" y="789"/>
                      <a:pt x="494" y="821"/>
                      <a:pt x="400" y="810"/>
                    </a:cubicBezTo>
                    <a:cubicBezTo>
                      <a:pt x="253" y="789"/>
                      <a:pt x="137" y="694"/>
                      <a:pt x="53" y="578"/>
                    </a:cubicBezTo>
                    <a:cubicBezTo>
                      <a:pt x="11" y="515"/>
                      <a:pt x="0" y="442"/>
                      <a:pt x="11" y="368"/>
                    </a:cubicBezTo>
                    <a:cubicBezTo>
                      <a:pt x="32" y="263"/>
                      <a:pt x="74" y="179"/>
                      <a:pt x="148" y="106"/>
                    </a:cubicBezTo>
                    <a:cubicBezTo>
                      <a:pt x="221" y="32"/>
                      <a:pt x="305" y="1"/>
                      <a:pt x="389" y="1"/>
                    </a:cubicBezTo>
                    <a:cubicBezTo>
                      <a:pt x="505" y="11"/>
                      <a:pt x="589" y="64"/>
                      <a:pt x="662" y="137"/>
                    </a:cubicBezTo>
                    <a:cubicBezTo>
                      <a:pt x="683" y="148"/>
                      <a:pt x="704" y="169"/>
                      <a:pt x="715" y="200"/>
                    </a:cubicBezTo>
                    <a:cubicBezTo>
                      <a:pt x="799" y="284"/>
                      <a:pt x="809" y="484"/>
                      <a:pt x="725" y="59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532" name="Google Shape;1532;p16"/>
              <p:cNvSpPr/>
              <p:nvPr/>
            </p:nvSpPr>
            <p:spPr>
              <a:xfrm>
                <a:off x="3966250" y="678775"/>
                <a:ext cx="20275" cy="20525"/>
              </a:xfrm>
              <a:custGeom>
                <a:avLst/>
                <a:gdLst/>
                <a:ahLst/>
                <a:cxnLst/>
                <a:rect l="l" t="t" r="r" b="b"/>
                <a:pathLst>
                  <a:path w="811" h="821" extrusionOk="0">
                    <a:moveTo>
                      <a:pt x="727" y="600"/>
                    </a:moveTo>
                    <a:cubicBezTo>
                      <a:pt x="695" y="642"/>
                      <a:pt x="674" y="684"/>
                      <a:pt x="643" y="716"/>
                    </a:cubicBezTo>
                    <a:cubicBezTo>
                      <a:pt x="569" y="789"/>
                      <a:pt x="484" y="821"/>
                      <a:pt x="400" y="800"/>
                    </a:cubicBezTo>
                    <a:cubicBezTo>
                      <a:pt x="243" y="779"/>
                      <a:pt x="138" y="695"/>
                      <a:pt x="43" y="579"/>
                    </a:cubicBezTo>
                    <a:cubicBezTo>
                      <a:pt x="1" y="515"/>
                      <a:pt x="1" y="442"/>
                      <a:pt x="12" y="368"/>
                    </a:cubicBezTo>
                    <a:cubicBezTo>
                      <a:pt x="33" y="263"/>
                      <a:pt x="75" y="179"/>
                      <a:pt x="148" y="95"/>
                    </a:cubicBezTo>
                    <a:cubicBezTo>
                      <a:pt x="222" y="22"/>
                      <a:pt x="295" y="1"/>
                      <a:pt x="390" y="1"/>
                    </a:cubicBezTo>
                    <a:cubicBezTo>
                      <a:pt x="495" y="11"/>
                      <a:pt x="590" y="53"/>
                      <a:pt x="664" y="127"/>
                    </a:cubicBezTo>
                    <a:cubicBezTo>
                      <a:pt x="685" y="148"/>
                      <a:pt x="695" y="169"/>
                      <a:pt x="716" y="190"/>
                    </a:cubicBezTo>
                    <a:cubicBezTo>
                      <a:pt x="790" y="284"/>
                      <a:pt x="811" y="473"/>
                      <a:pt x="727" y="60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533" name="Google Shape;1533;p16"/>
              <p:cNvSpPr/>
              <p:nvPr/>
            </p:nvSpPr>
            <p:spPr>
              <a:xfrm>
                <a:off x="3999125" y="635700"/>
                <a:ext cx="20525" cy="20500"/>
              </a:xfrm>
              <a:custGeom>
                <a:avLst/>
                <a:gdLst/>
                <a:ahLst/>
                <a:cxnLst/>
                <a:rect l="l" t="t" r="r" b="b"/>
                <a:pathLst>
                  <a:path w="821" h="820" extrusionOk="0">
                    <a:moveTo>
                      <a:pt x="736" y="599"/>
                    </a:moveTo>
                    <a:cubicBezTo>
                      <a:pt x="704" y="641"/>
                      <a:pt x="683" y="683"/>
                      <a:pt x="652" y="715"/>
                    </a:cubicBezTo>
                    <a:cubicBezTo>
                      <a:pt x="578" y="788"/>
                      <a:pt x="494" y="820"/>
                      <a:pt x="410" y="799"/>
                    </a:cubicBezTo>
                    <a:cubicBezTo>
                      <a:pt x="252" y="778"/>
                      <a:pt x="136" y="694"/>
                      <a:pt x="52" y="578"/>
                    </a:cubicBezTo>
                    <a:cubicBezTo>
                      <a:pt x="10" y="515"/>
                      <a:pt x="0" y="442"/>
                      <a:pt x="21" y="368"/>
                    </a:cubicBezTo>
                    <a:cubicBezTo>
                      <a:pt x="42" y="262"/>
                      <a:pt x="84" y="178"/>
                      <a:pt x="157" y="105"/>
                    </a:cubicBezTo>
                    <a:cubicBezTo>
                      <a:pt x="220" y="21"/>
                      <a:pt x="305" y="0"/>
                      <a:pt x="400" y="0"/>
                    </a:cubicBezTo>
                    <a:cubicBezTo>
                      <a:pt x="505" y="10"/>
                      <a:pt x="589" y="52"/>
                      <a:pt x="673" y="126"/>
                    </a:cubicBezTo>
                    <a:cubicBezTo>
                      <a:pt x="683" y="147"/>
                      <a:pt x="704" y="168"/>
                      <a:pt x="725" y="189"/>
                    </a:cubicBezTo>
                    <a:cubicBezTo>
                      <a:pt x="799" y="284"/>
                      <a:pt x="820" y="484"/>
                      <a:pt x="736" y="59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534" name="Google Shape;1534;p16"/>
              <p:cNvSpPr/>
              <p:nvPr/>
            </p:nvSpPr>
            <p:spPr>
              <a:xfrm>
                <a:off x="3931050" y="630150"/>
                <a:ext cx="20525" cy="20525"/>
              </a:xfrm>
              <a:custGeom>
                <a:avLst/>
                <a:gdLst/>
                <a:ahLst/>
                <a:cxnLst/>
                <a:rect l="l" t="t" r="r" b="b"/>
                <a:pathLst>
                  <a:path w="821" h="821" extrusionOk="0">
                    <a:moveTo>
                      <a:pt x="736" y="601"/>
                    </a:moveTo>
                    <a:cubicBezTo>
                      <a:pt x="705" y="643"/>
                      <a:pt x="673" y="685"/>
                      <a:pt x="652" y="716"/>
                    </a:cubicBezTo>
                    <a:cubicBezTo>
                      <a:pt x="579" y="790"/>
                      <a:pt x="495" y="821"/>
                      <a:pt x="400" y="811"/>
                    </a:cubicBezTo>
                    <a:cubicBezTo>
                      <a:pt x="253" y="790"/>
                      <a:pt x="138" y="695"/>
                      <a:pt x="53" y="579"/>
                    </a:cubicBezTo>
                    <a:cubicBezTo>
                      <a:pt x="11" y="516"/>
                      <a:pt x="0" y="442"/>
                      <a:pt x="22" y="369"/>
                    </a:cubicBezTo>
                    <a:cubicBezTo>
                      <a:pt x="43" y="274"/>
                      <a:pt x="85" y="180"/>
                      <a:pt x="159" y="106"/>
                    </a:cubicBezTo>
                    <a:cubicBezTo>
                      <a:pt x="222" y="33"/>
                      <a:pt x="306" y="1"/>
                      <a:pt x="400" y="1"/>
                    </a:cubicBezTo>
                    <a:cubicBezTo>
                      <a:pt x="505" y="12"/>
                      <a:pt x="589" y="64"/>
                      <a:pt x="673" y="138"/>
                    </a:cubicBezTo>
                    <a:cubicBezTo>
                      <a:pt x="684" y="148"/>
                      <a:pt x="705" y="169"/>
                      <a:pt x="726" y="201"/>
                    </a:cubicBezTo>
                    <a:cubicBezTo>
                      <a:pt x="799" y="295"/>
                      <a:pt x="820" y="484"/>
                      <a:pt x="736" y="6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535" name="Google Shape;1535;p16"/>
              <p:cNvSpPr/>
              <p:nvPr/>
            </p:nvSpPr>
            <p:spPr>
              <a:xfrm>
                <a:off x="4000700" y="600200"/>
                <a:ext cx="8150" cy="8200"/>
              </a:xfrm>
              <a:custGeom>
                <a:avLst/>
                <a:gdLst/>
                <a:ahLst/>
                <a:cxnLst/>
                <a:rect l="l" t="t" r="r" b="b"/>
                <a:pathLst>
                  <a:path w="326" h="328" extrusionOk="0">
                    <a:moveTo>
                      <a:pt x="295" y="243"/>
                    </a:moveTo>
                    <a:cubicBezTo>
                      <a:pt x="284" y="264"/>
                      <a:pt x="274" y="274"/>
                      <a:pt x="263" y="285"/>
                    </a:cubicBezTo>
                    <a:cubicBezTo>
                      <a:pt x="231" y="316"/>
                      <a:pt x="200" y="327"/>
                      <a:pt x="168" y="327"/>
                    </a:cubicBezTo>
                    <a:cubicBezTo>
                      <a:pt x="105" y="316"/>
                      <a:pt x="63" y="285"/>
                      <a:pt x="21" y="232"/>
                    </a:cubicBezTo>
                    <a:cubicBezTo>
                      <a:pt x="10" y="211"/>
                      <a:pt x="0" y="180"/>
                      <a:pt x="10" y="148"/>
                    </a:cubicBezTo>
                    <a:cubicBezTo>
                      <a:pt x="21" y="106"/>
                      <a:pt x="31" y="75"/>
                      <a:pt x="63" y="43"/>
                    </a:cubicBezTo>
                    <a:cubicBezTo>
                      <a:pt x="94" y="12"/>
                      <a:pt x="126" y="1"/>
                      <a:pt x="157" y="1"/>
                    </a:cubicBezTo>
                    <a:cubicBezTo>
                      <a:pt x="200" y="12"/>
                      <a:pt x="242" y="22"/>
                      <a:pt x="274" y="54"/>
                    </a:cubicBezTo>
                    <a:cubicBezTo>
                      <a:pt x="274" y="64"/>
                      <a:pt x="284" y="75"/>
                      <a:pt x="295" y="85"/>
                    </a:cubicBezTo>
                    <a:cubicBezTo>
                      <a:pt x="326" y="117"/>
                      <a:pt x="326" y="190"/>
                      <a:pt x="295" y="24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536" name="Google Shape;1536;p16"/>
              <p:cNvSpPr/>
              <p:nvPr/>
            </p:nvSpPr>
            <p:spPr>
              <a:xfrm>
                <a:off x="3966250" y="607300"/>
                <a:ext cx="8200" cy="8175"/>
              </a:xfrm>
              <a:custGeom>
                <a:avLst/>
                <a:gdLst/>
                <a:ahLst/>
                <a:cxnLst/>
                <a:rect l="l" t="t" r="r" b="b"/>
                <a:pathLst>
                  <a:path w="328" h="327" extrusionOk="0">
                    <a:moveTo>
                      <a:pt x="295" y="242"/>
                    </a:moveTo>
                    <a:cubicBezTo>
                      <a:pt x="285" y="253"/>
                      <a:pt x="274" y="274"/>
                      <a:pt x="264" y="284"/>
                    </a:cubicBezTo>
                    <a:cubicBezTo>
                      <a:pt x="232" y="316"/>
                      <a:pt x="201" y="326"/>
                      <a:pt x="169" y="326"/>
                    </a:cubicBezTo>
                    <a:cubicBezTo>
                      <a:pt x="106" y="316"/>
                      <a:pt x="64" y="274"/>
                      <a:pt x="22" y="232"/>
                    </a:cubicBezTo>
                    <a:cubicBezTo>
                      <a:pt x="12" y="211"/>
                      <a:pt x="1" y="179"/>
                      <a:pt x="12" y="148"/>
                    </a:cubicBezTo>
                    <a:cubicBezTo>
                      <a:pt x="22" y="106"/>
                      <a:pt x="33" y="74"/>
                      <a:pt x="64" y="43"/>
                    </a:cubicBezTo>
                    <a:cubicBezTo>
                      <a:pt x="96" y="11"/>
                      <a:pt x="127" y="1"/>
                      <a:pt x="159" y="1"/>
                    </a:cubicBezTo>
                    <a:cubicBezTo>
                      <a:pt x="211" y="1"/>
                      <a:pt x="243" y="22"/>
                      <a:pt x="274" y="53"/>
                    </a:cubicBezTo>
                    <a:cubicBezTo>
                      <a:pt x="274" y="64"/>
                      <a:pt x="285" y="64"/>
                      <a:pt x="295" y="74"/>
                    </a:cubicBezTo>
                    <a:cubicBezTo>
                      <a:pt x="327" y="116"/>
                      <a:pt x="327" y="190"/>
                      <a:pt x="295" y="24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537" name="Google Shape;1537;p16"/>
              <p:cNvSpPr/>
              <p:nvPr/>
            </p:nvSpPr>
            <p:spPr>
              <a:xfrm>
                <a:off x="3975475" y="685100"/>
                <a:ext cx="8150" cy="8150"/>
              </a:xfrm>
              <a:custGeom>
                <a:avLst/>
                <a:gdLst/>
                <a:ahLst/>
                <a:cxnLst/>
                <a:rect l="l" t="t" r="r" b="b"/>
                <a:pathLst>
                  <a:path w="326" h="326" extrusionOk="0">
                    <a:moveTo>
                      <a:pt x="295" y="241"/>
                    </a:moveTo>
                    <a:cubicBezTo>
                      <a:pt x="284" y="252"/>
                      <a:pt x="274" y="273"/>
                      <a:pt x="263" y="284"/>
                    </a:cubicBezTo>
                    <a:cubicBezTo>
                      <a:pt x="231" y="315"/>
                      <a:pt x="200" y="326"/>
                      <a:pt x="157" y="315"/>
                    </a:cubicBezTo>
                    <a:cubicBezTo>
                      <a:pt x="105" y="305"/>
                      <a:pt x="52" y="273"/>
                      <a:pt x="21" y="231"/>
                    </a:cubicBezTo>
                    <a:cubicBezTo>
                      <a:pt x="0" y="199"/>
                      <a:pt x="0" y="178"/>
                      <a:pt x="10" y="147"/>
                    </a:cubicBezTo>
                    <a:cubicBezTo>
                      <a:pt x="10" y="105"/>
                      <a:pt x="31" y="63"/>
                      <a:pt x="63" y="42"/>
                    </a:cubicBezTo>
                    <a:cubicBezTo>
                      <a:pt x="84" y="10"/>
                      <a:pt x="126" y="0"/>
                      <a:pt x="157" y="0"/>
                    </a:cubicBezTo>
                    <a:cubicBezTo>
                      <a:pt x="200" y="0"/>
                      <a:pt x="231" y="21"/>
                      <a:pt x="263" y="52"/>
                    </a:cubicBezTo>
                    <a:cubicBezTo>
                      <a:pt x="274" y="52"/>
                      <a:pt x="284" y="63"/>
                      <a:pt x="284" y="73"/>
                    </a:cubicBezTo>
                    <a:cubicBezTo>
                      <a:pt x="316" y="115"/>
                      <a:pt x="326" y="189"/>
                      <a:pt x="295" y="24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538" name="Google Shape;1538;p16"/>
              <p:cNvSpPr/>
              <p:nvPr/>
            </p:nvSpPr>
            <p:spPr>
              <a:xfrm>
                <a:off x="4008575" y="642000"/>
                <a:ext cx="8150" cy="8150"/>
              </a:xfrm>
              <a:custGeom>
                <a:avLst/>
                <a:gdLst/>
                <a:ahLst/>
                <a:cxnLst/>
                <a:rect l="l" t="t" r="r" b="b"/>
                <a:pathLst>
                  <a:path w="326" h="326" extrusionOk="0">
                    <a:moveTo>
                      <a:pt x="295" y="242"/>
                    </a:moveTo>
                    <a:cubicBezTo>
                      <a:pt x="284" y="253"/>
                      <a:pt x="274" y="274"/>
                      <a:pt x="253" y="284"/>
                    </a:cubicBezTo>
                    <a:cubicBezTo>
                      <a:pt x="232" y="316"/>
                      <a:pt x="200" y="326"/>
                      <a:pt x="158" y="316"/>
                    </a:cubicBezTo>
                    <a:cubicBezTo>
                      <a:pt x="95" y="316"/>
                      <a:pt x="53" y="274"/>
                      <a:pt x="22" y="232"/>
                    </a:cubicBezTo>
                    <a:cubicBezTo>
                      <a:pt x="1" y="200"/>
                      <a:pt x="1" y="179"/>
                      <a:pt x="11" y="148"/>
                    </a:cubicBezTo>
                    <a:cubicBezTo>
                      <a:pt x="11" y="105"/>
                      <a:pt x="32" y="74"/>
                      <a:pt x="64" y="42"/>
                    </a:cubicBezTo>
                    <a:cubicBezTo>
                      <a:pt x="85" y="10"/>
                      <a:pt x="116" y="0"/>
                      <a:pt x="158" y="0"/>
                    </a:cubicBezTo>
                    <a:cubicBezTo>
                      <a:pt x="200" y="0"/>
                      <a:pt x="232" y="21"/>
                      <a:pt x="263" y="53"/>
                    </a:cubicBezTo>
                    <a:cubicBezTo>
                      <a:pt x="274" y="63"/>
                      <a:pt x="284" y="63"/>
                      <a:pt x="284" y="74"/>
                    </a:cubicBezTo>
                    <a:cubicBezTo>
                      <a:pt x="316" y="116"/>
                      <a:pt x="326" y="190"/>
                      <a:pt x="295" y="24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539" name="Google Shape;1539;p16"/>
              <p:cNvSpPr/>
              <p:nvPr/>
            </p:nvSpPr>
            <p:spPr>
              <a:xfrm>
                <a:off x="3940500" y="636475"/>
                <a:ext cx="8200" cy="8175"/>
              </a:xfrm>
              <a:custGeom>
                <a:avLst/>
                <a:gdLst/>
                <a:ahLst/>
                <a:cxnLst/>
                <a:rect l="l" t="t" r="r" b="b"/>
                <a:pathLst>
                  <a:path w="328" h="327" extrusionOk="0">
                    <a:moveTo>
                      <a:pt x="295" y="242"/>
                    </a:moveTo>
                    <a:cubicBezTo>
                      <a:pt x="285" y="253"/>
                      <a:pt x="274" y="274"/>
                      <a:pt x="253" y="284"/>
                    </a:cubicBezTo>
                    <a:cubicBezTo>
                      <a:pt x="232" y="316"/>
                      <a:pt x="201" y="326"/>
                      <a:pt x="159" y="326"/>
                    </a:cubicBezTo>
                    <a:cubicBezTo>
                      <a:pt x="96" y="316"/>
                      <a:pt x="54" y="274"/>
                      <a:pt x="22" y="231"/>
                    </a:cubicBezTo>
                    <a:cubicBezTo>
                      <a:pt x="1" y="210"/>
                      <a:pt x="1" y="179"/>
                      <a:pt x="1" y="147"/>
                    </a:cubicBezTo>
                    <a:cubicBezTo>
                      <a:pt x="12" y="105"/>
                      <a:pt x="33" y="74"/>
                      <a:pt x="64" y="42"/>
                    </a:cubicBezTo>
                    <a:cubicBezTo>
                      <a:pt x="85" y="11"/>
                      <a:pt x="117" y="0"/>
                      <a:pt x="159" y="0"/>
                    </a:cubicBezTo>
                    <a:cubicBezTo>
                      <a:pt x="201" y="0"/>
                      <a:pt x="232" y="21"/>
                      <a:pt x="264" y="53"/>
                    </a:cubicBezTo>
                    <a:cubicBezTo>
                      <a:pt x="274" y="63"/>
                      <a:pt x="285" y="63"/>
                      <a:pt x="285" y="74"/>
                    </a:cubicBezTo>
                    <a:cubicBezTo>
                      <a:pt x="316" y="116"/>
                      <a:pt x="327" y="189"/>
                      <a:pt x="295" y="24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540" name="Google Shape;1540;p16"/>
              <p:cNvSpPr/>
              <p:nvPr/>
            </p:nvSpPr>
            <p:spPr>
              <a:xfrm>
                <a:off x="3944450" y="568425"/>
                <a:ext cx="17100" cy="17100"/>
              </a:xfrm>
              <a:custGeom>
                <a:avLst/>
                <a:gdLst/>
                <a:ahLst/>
                <a:cxnLst/>
                <a:rect l="l" t="t" r="r" b="b"/>
                <a:pathLst>
                  <a:path w="684" h="684" extrusionOk="0">
                    <a:moveTo>
                      <a:pt x="347" y="0"/>
                    </a:moveTo>
                    <a:cubicBezTo>
                      <a:pt x="305" y="0"/>
                      <a:pt x="263" y="10"/>
                      <a:pt x="221" y="32"/>
                    </a:cubicBezTo>
                    <a:cubicBezTo>
                      <a:pt x="148" y="74"/>
                      <a:pt x="85" y="137"/>
                      <a:pt x="43" y="211"/>
                    </a:cubicBezTo>
                    <a:cubicBezTo>
                      <a:pt x="11" y="263"/>
                      <a:pt x="1" y="316"/>
                      <a:pt x="11" y="379"/>
                    </a:cubicBezTo>
                    <a:cubicBezTo>
                      <a:pt x="53" y="505"/>
                      <a:pt x="116" y="599"/>
                      <a:pt x="232" y="662"/>
                    </a:cubicBezTo>
                    <a:cubicBezTo>
                      <a:pt x="263" y="673"/>
                      <a:pt x="295" y="683"/>
                      <a:pt x="337" y="683"/>
                    </a:cubicBezTo>
                    <a:cubicBezTo>
                      <a:pt x="368" y="683"/>
                      <a:pt x="410" y="673"/>
                      <a:pt x="442" y="652"/>
                    </a:cubicBezTo>
                    <a:cubicBezTo>
                      <a:pt x="484" y="631"/>
                      <a:pt x="516" y="610"/>
                      <a:pt x="548" y="589"/>
                    </a:cubicBezTo>
                    <a:cubicBezTo>
                      <a:pt x="642" y="515"/>
                      <a:pt x="684" y="358"/>
                      <a:pt x="653" y="263"/>
                    </a:cubicBezTo>
                    <a:lnTo>
                      <a:pt x="621" y="200"/>
                    </a:lnTo>
                    <a:cubicBezTo>
                      <a:pt x="590" y="116"/>
                      <a:pt x="526" y="53"/>
                      <a:pt x="442" y="21"/>
                    </a:cubicBezTo>
                    <a:cubicBezTo>
                      <a:pt x="410" y="10"/>
                      <a:pt x="379" y="0"/>
                      <a:pt x="3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541" name="Google Shape;1541;p16"/>
              <p:cNvSpPr/>
              <p:nvPr/>
            </p:nvSpPr>
            <p:spPr>
              <a:xfrm>
                <a:off x="4009625" y="710050"/>
                <a:ext cx="16850" cy="16300"/>
              </a:xfrm>
              <a:custGeom>
                <a:avLst/>
                <a:gdLst/>
                <a:ahLst/>
                <a:cxnLst/>
                <a:rect l="l" t="t" r="r" b="b"/>
                <a:pathLst>
                  <a:path w="674" h="652" extrusionOk="0">
                    <a:moveTo>
                      <a:pt x="358" y="0"/>
                    </a:moveTo>
                    <a:cubicBezTo>
                      <a:pt x="242" y="0"/>
                      <a:pt x="148" y="42"/>
                      <a:pt x="64" y="126"/>
                    </a:cubicBezTo>
                    <a:cubicBezTo>
                      <a:pt x="11" y="168"/>
                      <a:pt x="1" y="221"/>
                      <a:pt x="1" y="284"/>
                    </a:cubicBezTo>
                    <a:cubicBezTo>
                      <a:pt x="1" y="379"/>
                      <a:pt x="11" y="453"/>
                      <a:pt x="64" y="526"/>
                    </a:cubicBezTo>
                    <a:cubicBezTo>
                      <a:pt x="106" y="600"/>
                      <a:pt x="169" y="642"/>
                      <a:pt x="242" y="652"/>
                    </a:cubicBezTo>
                    <a:lnTo>
                      <a:pt x="295" y="652"/>
                    </a:lnTo>
                    <a:cubicBezTo>
                      <a:pt x="368" y="652"/>
                      <a:pt x="431" y="631"/>
                      <a:pt x="484" y="589"/>
                    </a:cubicBezTo>
                    <a:lnTo>
                      <a:pt x="547" y="558"/>
                    </a:lnTo>
                    <a:cubicBezTo>
                      <a:pt x="620" y="484"/>
                      <a:pt x="673" y="337"/>
                      <a:pt x="620" y="221"/>
                    </a:cubicBezTo>
                    <a:cubicBezTo>
                      <a:pt x="599" y="179"/>
                      <a:pt x="589" y="147"/>
                      <a:pt x="568" y="116"/>
                    </a:cubicBezTo>
                    <a:cubicBezTo>
                      <a:pt x="526" y="42"/>
                      <a:pt x="463" y="0"/>
                      <a:pt x="3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542" name="Google Shape;1542;p16"/>
              <p:cNvSpPr/>
              <p:nvPr/>
            </p:nvSpPr>
            <p:spPr>
              <a:xfrm>
                <a:off x="3991750" y="717925"/>
                <a:ext cx="13700" cy="13450"/>
              </a:xfrm>
              <a:custGeom>
                <a:avLst/>
                <a:gdLst/>
                <a:ahLst/>
                <a:cxnLst/>
                <a:rect l="l" t="t" r="r" b="b"/>
                <a:pathLst>
                  <a:path w="548" h="538" extrusionOk="0">
                    <a:moveTo>
                      <a:pt x="295" y="1"/>
                    </a:moveTo>
                    <a:cubicBezTo>
                      <a:pt x="200" y="1"/>
                      <a:pt x="116" y="43"/>
                      <a:pt x="53" y="106"/>
                    </a:cubicBezTo>
                    <a:cubicBezTo>
                      <a:pt x="11" y="148"/>
                      <a:pt x="1" y="190"/>
                      <a:pt x="1" y="243"/>
                    </a:cubicBezTo>
                    <a:cubicBezTo>
                      <a:pt x="1" y="316"/>
                      <a:pt x="11" y="379"/>
                      <a:pt x="53" y="442"/>
                    </a:cubicBezTo>
                    <a:cubicBezTo>
                      <a:pt x="85" y="495"/>
                      <a:pt x="137" y="526"/>
                      <a:pt x="200" y="537"/>
                    </a:cubicBezTo>
                    <a:lnTo>
                      <a:pt x="242" y="537"/>
                    </a:lnTo>
                    <a:cubicBezTo>
                      <a:pt x="295" y="537"/>
                      <a:pt x="347" y="526"/>
                      <a:pt x="400" y="495"/>
                    </a:cubicBezTo>
                    <a:cubicBezTo>
                      <a:pt x="410" y="484"/>
                      <a:pt x="431" y="474"/>
                      <a:pt x="442" y="453"/>
                    </a:cubicBezTo>
                    <a:cubicBezTo>
                      <a:pt x="505" y="400"/>
                      <a:pt x="547" y="285"/>
                      <a:pt x="505" y="190"/>
                    </a:cubicBezTo>
                    <a:cubicBezTo>
                      <a:pt x="494" y="159"/>
                      <a:pt x="473" y="127"/>
                      <a:pt x="463" y="96"/>
                    </a:cubicBezTo>
                    <a:cubicBezTo>
                      <a:pt x="431" y="43"/>
                      <a:pt x="379" y="11"/>
                      <a:pt x="316" y="11"/>
                    </a:cubicBezTo>
                    <a:cubicBezTo>
                      <a:pt x="305" y="1"/>
                      <a:pt x="295" y="1"/>
                      <a:pt x="2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1543" name="Google Shape;1543;p16"/>
          <p:cNvGrpSpPr/>
          <p:nvPr/>
        </p:nvGrpSpPr>
        <p:grpSpPr>
          <a:xfrm flipH="1">
            <a:off x="831307" y="440411"/>
            <a:ext cx="174004" cy="277363"/>
            <a:chOff x="3797575" y="537425"/>
            <a:chExt cx="23925" cy="25500"/>
          </a:xfrm>
        </p:grpSpPr>
        <p:sp>
          <p:nvSpPr>
            <p:cNvPr id="1544" name="Google Shape;1544;p16"/>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545" name="Google Shape;1545;p16"/>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546" name="Google Shape;1546;p16"/>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1547" name="Google Shape;1547;p16"/>
          <p:cNvGrpSpPr/>
          <p:nvPr/>
        </p:nvGrpSpPr>
        <p:grpSpPr>
          <a:xfrm rot="-1833766" flipH="1">
            <a:off x="8430504" y="6508129"/>
            <a:ext cx="647142" cy="704031"/>
            <a:chOff x="1373040" y="-1698936"/>
            <a:chExt cx="431438" cy="313767"/>
          </a:xfrm>
        </p:grpSpPr>
        <p:sp>
          <p:nvSpPr>
            <p:cNvPr id="1548" name="Google Shape;1548;p16"/>
            <p:cNvSpPr/>
            <p:nvPr/>
          </p:nvSpPr>
          <p:spPr>
            <a:xfrm rot="-5400000">
              <a:off x="1431873" y="-1757399"/>
              <a:ext cx="313767" cy="430692"/>
            </a:xfrm>
            <a:custGeom>
              <a:avLst/>
              <a:gdLst/>
              <a:ahLst/>
              <a:cxnLst/>
              <a:rect l="l" t="t" r="r" b="b"/>
              <a:pathLst>
                <a:path w="4205" h="5772" extrusionOk="0">
                  <a:moveTo>
                    <a:pt x="947" y="4941"/>
                  </a:moveTo>
                  <a:cubicBezTo>
                    <a:pt x="1493" y="5109"/>
                    <a:pt x="2628" y="4720"/>
                    <a:pt x="2986" y="4373"/>
                  </a:cubicBezTo>
                  <a:cubicBezTo>
                    <a:pt x="3301" y="4090"/>
                    <a:pt x="3291" y="3396"/>
                    <a:pt x="2691" y="3690"/>
                  </a:cubicBezTo>
                  <a:cubicBezTo>
                    <a:pt x="3154" y="3480"/>
                    <a:pt x="4205" y="2775"/>
                    <a:pt x="3165" y="2565"/>
                  </a:cubicBezTo>
                  <a:cubicBezTo>
                    <a:pt x="3364" y="2408"/>
                    <a:pt x="3637" y="2282"/>
                    <a:pt x="3721" y="2061"/>
                  </a:cubicBezTo>
                  <a:cubicBezTo>
                    <a:pt x="3837" y="1745"/>
                    <a:pt x="3690" y="1420"/>
                    <a:pt x="3333" y="1567"/>
                  </a:cubicBezTo>
                  <a:cubicBezTo>
                    <a:pt x="3501" y="1325"/>
                    <a:pt x="3869" y="915"/>
                    <a:pt x="3637" y="589"/>
                  </a:cubicBezTo>
                  <a:cubicBezTo>
                    <a:pt x="3301" y="138"/>
                    <a:pt x="2986" y="799"/>
                    <a:pt x="2744" y="1010"/>
                  </a:cubicBezTo>
                  <a:cubicBezTo>
                    <a:pt x="2597" y="1"/>
                    <a:pt x="1904" y="757"/>
                    <a:pt x="1830" y="1378"/>
                  </a:cubicBezTo>
                  <a:cubicBezTo>
                    <a:pt x="1472" y="495"/>
                    <a:pt x="842" y="1609"/>
                    <a:pt x="1073" y="2198"/>
                  </a:cubicBezTo>
                  <a:cubicBezTo>
                    <a:pt x="926" y="1871"/>
                    <a:pt x="631" y="1556"/>
                    <a:pt x="306" y="1882"/>
                  </a:cubicBezTo>
                  <a:cubicBezTo>
                    <a:pt x="43" y="2135"/>
                    <a:pt x="169" y="2586"/>
                    <a:pt x="243" y="2912"/>
                  </a:cubicBezTo>
                  <a:cubicBezTo>
                    <a:pt x="337" y="3364"/>
                    <a:pt x="316" y="4394"/>
                    <a:pt x="663" y="4783"/>
                  </a:cubicBezTo>
                  <a:cubicBezTo>
                    <a:pt x="453" y="5036"/>
                    <a:pt x="232" y="5288"/>
                    <a:pt x="1" y="5508"/>
                  </a:cubicBezTo>
                  <a:lnTo>
                    <a:pt x="264" y="5771"/>
                  </a:lnTo>
                  <a:cubicBezTo>
                    <a:pt x="505" y="5508"/>
                    <a:pt x="726" y="5225"/>
                    <a:pt x="937" y="4941"/>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1549" name="Google Shape;1549;p16"/>
            <p:cNvGrpSpPr/>
            <p:nvPr/>
          </p:nvGrpSpPr>
          <p:grpSpPr>
            <a:xfrm>
              <a:off x="1373040" y="-1666552"/>
              <a:ext cx="431438" cy="281383"/>
              <a:chOff x="4076375" y="397175"/>
              <a:chExt cx="144550" cy="94275"/>
            </a:xfrm>
          </p:grpSpPr>
          <p:sp>
            <p:nvSpPr>
              <p:cNvPr id="1550" name="Google Shape;1550;p16"/>
              <p:cNvSpPr/>
              <p:nvPr/>
            </p:nvSpPr>
            <p:spPr>
              <a:xfrm>
                <a:off x="4076375" y="397175"/>
                <a:ext cx="127725" cy="90375"/>
              </a:xfrm>
              <a:custGeom>
                <a:avLst/>
                <a:gdLst/>
                <a:ahLst/>
                <a:cxnLst/>
                <a:rect l="l" t="t" r="r" b="b"/>
                <a:pathLst>
                  <a:path w="5109" h="3615" extrusionOk="0">
                    <a:moveTo>
                      <a:pt x="1856" y="0"/>
                    </a:moveTo>
                    <a:cubicBezTo>
                      <a:pt x="1622" y="0"/>
                      <a:pt x="1452" y="151"/>
                      <a:pt x="1566" y="428"/>
                    </a:cubicBezTo>
                    <a:cubicBezTo>
                      <a:pt x="1380" y="298"/>
                      <a:pt x="1092" y="49"/>
                      <a:pt x="821" y="49"/>
                    </a:cubicBezTo>
                    <a:cubicBezTo>
                      <a:pt x="741" y="49"/>
                      <a:pt x="663" y="71"/>
                      <a:pt x="589" y="124"/>
                    </a:cubicBezTo>
                    <a:cubicBezTo>
                      <a:pt x="137" y="460"/>
                      <a:pt x="809" y="775"/>
                      <a:pt x="1009" y="1017"/>
                    </a:cubicBezTo>
                    <a:cubicBezTo>
                      <a:pt x="0" y="1164"/>
                      <a:pt x="757" y="1857"/>
                      <a:pt x="1377" y="1931"/>
                    </a:cubicBezTo>
                    <a:cubicBezTo>
                      <a:pt x="625" y="2236"/>
                      <a:pt x="1329" y="2738"/>
                      <a:pt x="1911" y="2738"/>
                    </a:cubicBezTo>
                    <a:cubicBezTo>
                      <a:pt x="2013" y="2738"/>
                      <a:pt x="2111" y="2723"/>
                      <a:pt x="2197" y="2688"/>
                    </a:cubicBezTo>
                    <a:lnTo>
                      <a:pt x="2197" y="2688"/>
                    </a:lnTo>
                    <a:cubicBezTo>
                      <a:pt x="1871" y="2835"/>
                      <a:pt x="1556" y="3130"/>
                      <a:pt x="1892" y="3455"/>
                    </a:cubicBezTo>
                    <a:cubicBezTo>
                      <a:pt x="2002" y="3575"/>
                      <a:pt x="2158" y="3614"/>
                      <a:pt x="2325" y="3614"/>
                    </a:cubicBezTo>
                    <a:cubicBezTo>
                      <a:pt x="2525" y="3614"/>
                      <a:pt x="2740" y="3558"/>
                      <a:pt x="2911" y="3518"/>
                    </a:cubicBezTo>
                    <a:cubicBezTo>
                      <a:pt x="3469" y="3403"/>
                      <a:pt x="4845" y="3466"/>
                      <a:pt x="4940" y="2814"/>
                    </a:cubicBezTo>
                    <a:cubicBezTo>
                      <a:pt x="5109" y="2268"/>
                      <a:pt x="4719" y="1133"/>
                      <a:pt x="4383" y="775"/>
                    </a:cubicBezTo>
                    <a:cubicBezTo>
                      <a:pt x="4261" y="644"/>
                      <a:pt x="4072" y="570"/>
                      <a:pt x="3913" y="570"/>
                    </a:cubicBezTo>
                    <a:cubicBezTo>
                      <a:pt x="3692" y="570"/>
                      <a:pt x="3529" y="713"/>
                      <a:pt x="3681" y="1051"/>
                    </a:cubicBezTo>
                    <a:lnTo>
                      <a:pt x="3681" y="1051"/>
                    </a:lnTo>
                    <a:cubicBezTo>
                      <a:pt x="3530" y="728"/>
                      <a:pt x="3164" y="152"/>
                      <a:pt x="2878" y="152"/>
                    </a:cubicBezTo>
                    <a:cubicBezTo>
                      <a:pt x="2747" y="152"/>
                      <a:pt x="2633" y="273"/>
                      <a:pt x="2565" y="596"/>
                    </a:cubicBezTo>
                    <a:cubicBezTo>
                      <a:pt x="2407" y="397"/>
                      <a:pt x="2281" y="124"/>
                      <a:pt x="2071" y="39"/>
                    </a:cubicBezTo>
                    <a:cubicBezTo>
                      <a:pt x="1997" y="13"/>
                      <a:pt x="1924" y="0"/>
                      <a:pt x="1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551" name="Google Shape;1551;p16"/>
              <p:cNvSpPr/>
              <p:nvPr/>
            </p:nvSpPr>
            <p:spPr>
              <a:xfrm>
                <a:off x="4102650" y="412875"/>
                <a:ext cx="118275" cy="78575"/>
              </a:xfrm>
              <a:custGeom>
                <a:avLst/>
                <a:gdLst/>
                <a:ahLst/>
                <a:cxnLst/>
                <a:rect l="l" t="t" r="r" b="b"/>
                <a:pathLst>
                  <a:path w="4731" h="3143" extrusionOk="0">
                    <a:moveTo>
                      <a:pt x="0" y="0"/>
                    </a:moveTo>
                    <a:lnTo>
                      <a:pt x="0" y="0"/>
                    </a:lnTo>
                    <a:cubicBezTo>
                      <a:pt x="809" y="431"/>
                      <a:pt x="1598" y="914"/>
                      <a:pt x="2355" y="1430"/>
                    </a:cubicBezTo>
                    <a:cubicBezTo>
                      <a:pt x="3091" y="1944"/>
                      <a:pt x="3836" y="2491"/>
                      <a:pt x="4467" y="3142"/>
                    </a:cubicBezTo>
                    <a:lnTo>
                      <a:pt x="4730" y="2880"/>
                    </a:lnTo>
                    <a:cubicBezTo>
                      <a:pt x="4026" y="2238"/>
                      <a:pt x="3248" y="1755"/>
                      <a:pt x="2449" y="1271"/>
                    </a:cubicBezTo>
                    <a:cubicBezTo>
                      <a:pt x="1661" y="809"/>
                      <a:pt x="841" y="378"/>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552" name="Google Shape;1552;p16"/>
              <p:cNvSpPr/>
              <p:nvPr/>
            </p:nvSpPr>
            <p:spPr>
              <a:xfrm>
                <a:off x="4128650" y="411275"/>
                <a:ext cx="7125" cy="19200"/>
              </a:xfrm>
              <a:custGeom>
                <a:avLst/>
                <a:gdLst/>
                <a:ahLst/>
                <a:cxnLst/>
                <a:rect l="l" t="t" r="r" b="b"/>
                <a:pathLst>
                  <a:path w="285" h="768" extrusionOk="0">
                    <a:moveTo>
                      <a:pt x="1" y="1"/>
                    </a:moveTo>
                    <a:lnTo>
                      <a:pt x="1" y="1"/>
                    </a:lnTo>
                    <a:cubicBezTo>
                      <a:pt x="64" y="253"/>
                      <a:pt x="32" y="527"/>
                      <a:pt x="201" y="768"/>
                    </a:cubicBezTo>
                    <a:lnTo>
                      <a:pt x="285" y="695"/>
                    </a:lnTo>
                    <a:cubicBezTo>
                      <a:pt x="117" y="516"/>
                      <a:pt x="96" y="22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553" name="Google Shape;1553;p16"/>
              <p:cNvSpPr/>
              <p:nvPr/>
            </p:nvSpPr>
            <p:spPr>
              <a:xfrm>
                <a:off x="4153100" y="416025"/>
                <a:ext cx="11300" cy="31800"/>
              </a:xfrm>
              <a:custGeom>
                <a:avLst/>
                <a:gdLst/>
                <a:ahLst/>
                <a:cxnLst/>
                <a:rect l="l" t="t" r="r" b="b"/>
                <a:pathLst>
                  <a:path w="452" h="1272" extrusionOk="0">
                    <a:moveTo>
                      <a:pt x="0" y="0"/>
                    </a:moveTo>
                    <a:lnTo>
                      <a:pt x="316" y="1272"/>
                    </a:lnTo>
                    <a:lnTo>
                      <a:pt x="452" y="1219"/>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554" name="Google Shape;1554;p16"/>
              <p:cNvSpPr/>
              <p:nvPr/>
            </p:nvSpPr>
            <p:spPr>
              <a:xfrm>
                <a:off x="4179900" y="426250"/>
                <a:ext cx="11325" cy="37350"/>
              </a:xfrm>
              <a:custGeom>
                <a:avLst/>
                <a:gdLst/>
                <a:ahLst/>
                <a:cxnLst/>
                <a:rect l="l" t="t" r="r" b="b"/>
                <a:pathLst>
                  <a:path w="453" h="1494" extrusionOk="0">
                    <a:moveTo>
                      <a:pt x="1" y="1"/>
                    </a:moveTo>
                    <a:lnTo>
                      <a:pt x="1" y="1"/>
                    </a:lnTo>
                    <a:cubicBezTo>
                      <a:pt x="95" y="505"/>
                      <a:pt x="169" y="1000"/>
                      <a:pt x="316" y="1493"/>
                    </a:cubicBezTo>
                    <a:lnTo>
                      <a:pt x="452" y="1451"/>
                    </a:lnTo>
                    <a:cubicBezTo>
                      <a:pt x="274" y="979"/>
                      <a:pt x="137" y="484"/>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555" name="Google Shape;1555;p16"/>
              <p:cNvSpPr/>
              <p:nvPr/>
            </p:nvSpPr>
            <p:spPr>
              <a:xfrm>
                <a:off x="4118425" y="440975"/>
                <a:ext cx="37325" cy="11050"/>
              </a:xfrm>
              <a:custGeom>
                <a:avLst/>
                <a:gdLst/>
                <a:ahLst/>
                <a:cxnLst/>
                <a:rect l="l" t="t" r="r" b="b"/>
                <a:pathLst>
                  <a:path w="1493" h="442" extrusionOk="0">
                    <a:moveTo>
                      <a:pt x="1472" y="0"/>
                    </a:moveTo>
                    <a:cubicBezTo>
                      <a:pt x="1219" y="53"/>
                      <a:pt x="967" y="116"/>
                      <a:pt x="725" y="189"/>
                    </a:cubicBezTo>
                    <a:cubicBezTo>
                      <a:pt x="473" y="263"/>
                      <a:pt x="231" y="348"/>
                      <a:pt x="0" y="442"/>
                    </a:cubicBezTo>
                    <a:cubicBezTo>
                      <a:pt x="484" y="306"/>
                      <a:pt x="988" y="200"/>
                      <a:pt x="1493" y="147"/>
                    </a:cubicBezTo>
                    <a:lnTo>
                      <a:pt x="14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556" name="Google Shape;1556;p16"/>
              <p:cNvSpPr/>
              <p:nvPr/>
            </p:nvSpPr>
            <p:spPr>
              <a:xfrm>
                <a:off x="4136275" y="458300"/>
                <a:ext cx="45750" cy="16600"/>
              </a:xfrm>
              <a:custGeom>
                <a:avLst/>
                <a:gdLst/>
                <a:ahLst/>
                <a:cxnLst/>
                <a:rect l="l" t="t" r="r" b="b"/>
                <a:pathLst>
                  <a:path w="1830" h="664" extrusionOk="0">
                    <a:moveTo>
                      <a:pt x="1767" y="1"/>
                    </a:moveTo>
                    <a:cubicBezTo>
                      <a:pt x="1220" y="285"/>
                      <a:pt x="589" y="442"/>
                      <a:pt x="1" y="664"/>
                    </a:cubicBezTo>
                    <a:cubicBezTo>
                      <a:pt x="610" y="484"/>
                      <a:pt x="1230" y="379"/>
                      <a:pt x="1830" y="127"/>
                    </a:cubicBezTo>
                    <a:lnTo>
                      <a:pt x="17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557" name="Google Shape;1557;p16"/>
              <p:cNvSpPr/>
              <p:nvPr/>
            </p:nvSpPr>
            <p:spPr>
              <a:xfrm>
                <a:off x="4105000" y="427800"/>
                <a:ext cx="29725" cy="6350"/>
              </a:xfrm>
              <a:custGeom>
                <a:avLst/>
                <a:gdLst/>
                <a:ahLst/>
                <a:cxnLst/>
                <a:rect l="l" t="t" r="r" b="b"/>
                <a:pathLst>
                  <a:path w="1189" h="254" extrusionOk="0">
                    <a:moveTo>
                      <a:pt x="1143" y="1"/>
                    </a:moveTo>
                    <a:cubicBezTo>
                      <a:pt x="950" y="1"/>
                      <a:pt x="764" y="58"/>
                      <a:pt x="579" y="97"/>
                    </a:cubicBezTo>
                    <a:cubicBezTo>
                      <a:pt x="379" y="149"/>
                      <a:pt x="190" y="212"/>
                      <a:pt x="1" y="254"/>
                    </a:cubicBezTo>
                    <a:cubicBezTo>
                      <a:pt x="339" y="217"/>
                      <a:pt x="677" y="110"/>
                      <a:pt x="1021" y="110"/>
                    </a:cubicBezTo>
                    <a:cubicBezTo>
                      <a:pt x="1073" y="110"/>
                      <a:pt x="1125" y="112"/>
                      <a:pt x="1178" y="118"/>
                    </a:cubicBezTo>
                    <a:lnTo>
                      <a:pt x="1189" y="2"/>
                    </a:lnTo>
                    <a:cubicBezTo>
                      <a:pt x="1174" y="1"/>
                      <a:pt x="1158" y="1"/>
                      <a:pt x="1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1558" name="Google Shape;1558;p16"/>
          <p:cNvGrpSpPr/>
          <p:nvPr/>
        </p:nvGrpSpPr>
        <p:grpSpPr>
          <a:xfrm>
            <a:off x="-57500" y="930383"/>
            <a:ext cx="647117" cy="1005516"/>
            <a:chOff x="900924" y="-1079387"/>
            <a:chExt cx="302872" cy="314587"/>
          </a:xfrm>
        </p:grpSpPr>
        <p:sp>
          <p:nvSpPr>
            <p:cNvPr id="1559" name="Google Shape;1559;p16"/>
            <p:cNvSpPr/>
            <p:nvPr/>
          </p:nvSpPr>
          <p:spPr>
            <a:xfrm rot="-5400000">
              <a:off x="895477" y="-1073521"/>
              <a:ext cx="313767" cy="302872"/>
            </a:xfrm>
            <a:custGeom>
              <a:avLst/>
              <a:gdLst/>
              <a:ahLst/>
              <a:cxnLst/>
              <a:rect l="l" t="t" r="r" b="b"/>
              <a:pathLst>
                <a:path w="4205" h="4059" extrusionOk="0">
                  <a:moveTo>
                    <a:pt x="683" y="2597"/>
                  </a:moveTo>
                  <a:cubicBezTo>
                    <a:pt x="757" y="2513"/>
                    <a:pt x="799" y="2429"/>
                    <a:pt x="809" y="2323"/>
                  </a:cubicBezTo>
                  <a:cubicBezTo>
                    <a:pt x="809" y="2229"/>
                    <a:pt x="788" y="2145"/>
                    <a:pt x="715" y="2082"/>
                  </a:cubicBezTo>
                  <a:cubicBezTo>
                    <a:pt x="641" y="2008"/>
                    <a:pt x="568" y="1977"/>
                    <a:pt x="473" y="1945"/>
                  </a:cubicBezTo>
                  <a:cubicBezTo>
                    <a:pt x="484" y="1683"/>
                    <a:pt x="515" y="1409"/>
                    <a:pt x="568" y="1136"/>
                  </a:cubicBezTo>
                  <a:cubicBezTo>
                    <a:pt x="872" y="1609"/>
                    <a:pt x="1261" y="2019"/>
                    <a:pt x="1703" y="2365"/>
                  </a:cubicBezTo>
                  <a:cubicBezTo>
                    <a:pt x="1724" y="2692"/>
                    <a:pt x="1818" y="3007"/>
                    <a:pt x="1934" y="3322"/>
                  </a:cubicBezTo>
                  <a:cubicBezTo>
                    <a:pt x="1829" y="3406"/>
                    <a:pt x="1745" y="3512"/>
                    <a:pt x="1734" y="3648"/>
                  </a:cubicBezTo>
                  <a:cubicBezTo>
                    <a:pt x="1713" y="3743"/>
                    <a:pt x="1745" y="3827"/>
                    <a:pt x="1818" y="3890"/>
                  </a:cubicBezTo>
                  <a:cubicBezTo>
                    <a:pt x="1850" y="3921"/>
                    <a:pt x="1892" y="3953"/>
                    <a:pt x="1934" y="3974"/>
                  </a:cubicBezTo>
                  <a:cubicBezTo>
                    <a:pt x="2049" y="4058"/>
                    <a:pt x="2249" y="4047"/>
                    <a:pt x="2344" y="3974"/>
                  </a:cubicBezTo>
                  <a:lnTo>
                    <a:pt x="2407" y="3911"/>
                  </a:lnTo>
                  <a:cubicBezTo>
                    <a:pt x="2481" y="3837"/>
                    <a:pt x="2523" y="3753"/>
                    <a:pt x="2533" y="3648"/>
                  </a:cubicBezTo>
                  <a:cubicBezTo>
                    <a:pt x="2533" y="3554"/>
                    <a:pt x="2512" y="3470"/>
                    <a:pt x="2439" y="3396"/>
                  </a:cubicBezTo>
                  <a:cubicBezTo>
                    <a:pt x="2355" y="3322"/>
                    <a:pt x="2270" y="3290"/>
                    <a:pt x="2165" y="3269"/>
                  </a:cubicBezTo>
                  <a:cubicBezTo>
                    <a:pt x="2133" y="3259"/>
                    <a:pt x="2102" y="3259"/>
                    <a:pt x="2070" y="3259"/>
                  </a:cubicBezTo>
                  <a:cubicBezTo>
                    <a:pt x="1976" y="3007"/>
                    <a:pt x="1902" y="2744"/>
                    <a:pt x="1860" y="2482"/>
                  </a:cubicBezTo>
                  <a:cubicBezTo>
                    <a:pt x="2102" y="2650"/>
                    <a:pt x="2355" y="2807"/>
                    <a:pt x="2617" y="2933"/>
                  </a:cubicBezTo>
                  <a:cubicBezTo>
                    <a:pt x="2869" y="3059"/>
                    <a:pt x="3142" y="3164"/>
                    <a:pt x="3427" y="3238"/>
                  </a:cubicBezTo>
                  <a:cubicBezTo>
                    <a:pt x="3406" y="3269"/>
                    <a:pt x="3406" y="3301"/>
                    <a:pt x="3395" y="3343"/>
                  </a:cubicBezTo>
                  <a:cubicBezTo>
                    <a:pt x="3385" y="3427"/>
                    <a:pt x="3406" y="3512"/>
                    <a:pt x="3490" y="3585"/>
                  </a:cubicBezTo>
                  <a:cubicBezTo>
                    <a:pt x="3521" y="3617"/>
                    <a:pt x="3563" y="3638"/>
                    <a:pt x="3595" y="3669"/>
                  </a:cubicBezTo>
                  <a:cubicBezTo>
                    <a:pt x="3721" y="3753"/>
                    <a:pt x="3910" y="3732"/>
                    <a:pt x="4004" y="3659"/>
                  </a:cubicBezTo>
                  <a:cubicBezTo>
                    <a:pt x="4025" y="3638"/>
                    <a:pt x="4046" y="3627"/>
                    <a:pt x="4067" y="3606"/>
                  </a:cubicBezTo>
                  <a:cubicBezTo>
                    <a:pt x="4141" y="3533"/>
                    <a:pt x="4193" y="3438"/>
                    <a:pt x="4193" y="3332"/>
                  </a:cubicBezTo>
                  <a:cubicBezTo>
                    <a:pt x="4204" y="3238"/>
                    <a:pt x="4172" y="3164"/>
                    <a:pt x="4099" y="3091"/>
                  </a:cubicBezTo>
                  <a:cubicBezTo>
                    <a:pt x="4025" y="3017"/>
                    <a:pt x="3931" y="2975"/>
                    <a:pt x="3836" y="2954"/>
                  </a:cubicBezTo>
                  <a:cubicBezTo>
                    <a:pt x="3763" y="2944"/>
                    <a:pt x="3689" y="2944"/>
                    <a:pt x="3626" y="2986"/>
                  </a:cubicBezTo>
                  <a:cubicBezTo>
                    <a:pt x="3595" y="3017"/>
                    <a:pt x="3563" y="3038"/>
                    <a:pt x="3532" y="3070"/>
                  </a:cubicBezTo>
                  <a:cubicBezTo>
                    <a:pt x="3226" y="2986"/>
                    <a:pt x="2932" y="2881"/>
                    <a:pt x="2649" y="2734"/>
                  </a:cubicBezTo>
                  <a:cubicBezTo>
                    <a:pt x="2838" y="2555"/>
                    <a:pt x="3027" y="2386"/>
                    <a:pt x="3237" y="2229"/>
                  </a:cubicBezTo>
                  <a:cubicBezTo>
                    <a:pt x="3258" y="2250"/>
                    <a:pt x="3290" y="2271"/>
                    <a:pt x="3322" y="2292"/>
                  </a:cubicBezTo>
                  <a:cubicBezTo>
                    <a:pt x="3437" y="2376"/>
                    <a:pt x="3637" y="2355"/>
                    <a:pt x="3731" y="2281"/>
                  </a:cubicBezTo>
                  <a:cubicBezTo>
                    <a:pt x="3752" y="2271"/>
                    <a:pt x="3773" y="2250"/>
                    <a:pt x="3784" y="2229"/>
                  </a:cubicBezTo>
                  <a:cubicBezTo>
                    <a:pt x="3857" y="2155"/>
                    <a:pt x="3910" y="2061"/>
                    <a:pt x="3920" y="1956"/>
                  </a:cubicBezTo>
                  <a:cubicBezTo>
                    <a:pt x="3920" y="1872"/>
                    <a:pt x="3889" y="1788"/>
                    <a:pt x="3815" y="1714"/>
                  </a:cubicBezTo>
                  <a:cubicBezTo>
                    <a:pt x="3742" y="1641"/>
                    <a:pt x="3658" y="1599"/>
                    <a:pt x="3553" y="1578"/>
                  </a:cubicBezTo>
                  <a:cubicBezTo>
                    <a:pt x="3479" y="1567"/>
                    <a:pt x="3406" y="1567"/>
                    <a:pt x="3343" y="1620"/>
                  </a:cubicBezTo>
                  <a:cubicBezTo>
                    <a:pt x="3226" y="1704"/>
                    <a:pt x="3142" y="1809"/>
                    <a:pt x="3121" y="1966"/>
                  </a:cubicBezTo>
                  <a:cubicBezTo>
                    <a:pt x="3111" y="2019"/>
                    <a:pt x="3111" y="2071"/>
                    <a:pt x="3142" y="2124"/>
                  </a:cubicBezTo>
                  <a:cubicBezTo>
                    <a:pt x="2911" y="2281"/>
                    <a:pt x="2712" y="2471"/>
                    <a:pt x="2512" y="2660"/>
                  </a:cubicBezTo>
                  <a:cubicBezTo>
                    <a:pt x="2060" y="2418"/>
                    <a:pt x="1640" y="2103"/>
                    <a:pt x="1282" y="1725"/>
                  </a:cubicBezTo>
                  <a:cubicBezTo>
                    <a:pt x="1577" y="1588"/>
                    <a:pt x="1860" y="1430"/>
                    <a:pt x="2144" y="1251"/>
                  </a:cubicBezTo>
                  <a:lnTo>
                    <a:pt x="2154" y="1251"/>
                  </a:lnTo>
                  <a:cubicBezTo>
                    <a:pt x="2270" y="1335"/>
                    <a:pt x="2470" y="1325"/>
                    <a:pt x="2565" y="1251"/>
                  </a:cubicBezTo>
                  <a:cubicBezTo>
                    <a:pt x="2586" y="1230"/>
                    <a:pt x="2607" y="1209"/>
                    <a:pt x="2617" y="1188"/>
                  </a:cubicBezTo>
                  <a:cubicBezTo>
                    <a:pt x="2691" y="1115"/>
                    <a:pt x="2743" y="1031"/>
                    <a:pt x="2754" y="926"/>
                  </a:cubicBezTo>
                  <a:cubicBezTo>
                    <a:pt x="2754" y="831"/>
                    <a:pt x="2722" y="747"/>
                    <a:pt x="2649" y="674"/>
                  </a:cubicBezTo>
                  <a:cubicBezTo>
                    <a:pt x="2575" y="600"/>
                    <a:pt x="2491" y="569"/>
                    <a:pt x="2386" y="548"/>
                  </a:cubicBezTo>
                  <a:cubicBezTo>
                    <a:pt x="2312" y="527"/>
                    <a:pt x="2238" y="537"/>
                    <a:pt x="2175" y="579"/>
                  </a:cubicBezTo>
                  <a:cubicBezTo>
                    <a:pt x="2060" y="663"/>
                    <a:pt x="1965" y="779"/>
                    <a:pt x="1944" y="926"/>
                  </a:cubicBezTo>
                  <a:cubicBezTo>
                    <a:pt x="1934" y="1010"/>
                    <a:pt x="1955" y="1083"/>
                    <a:pt x="2018" y="1146"/>
                  </a:cubicBezTo>
                  <a:cubicBezTo>
                    <a:pt x="1745" y="1325"/>
                    <a:pt x="1472" y="1483"/>
                    <a:pt x="1177" y="1620"/>
                  </a:cubicBezTo>
                  <a:cubicBezTo>
                    <a:pt x="1009" y="1430"/>
                    <a:pt x="862" y="1230"/>
                    <a:pt x="725" y="1031"/>
                  </a:cubicBezTo>
                  <a:cubicBezTo>
                    <a:pt x="536" y="747"/>
                    <a:pt x="379" y="442"/>
                    <a:pt x="262" y="116"/>
                  </a:cubicBezTo>
                  <a:cubicBezTo>
                    <a:pt x="231" y="1"/>
                    <a:pt x="42" y="53"/>
                    <a:pt x="84" y="169"/>
                  </a:cubicBezTo>
                  <a:cubicBezTo>
                    <a:pt x="178" y="442"/>
                    <a:pt x="305" y="705"/>
                    <a:pt x="452" y="957"/>
                  </a:cubicBezTo>
                  <a:cubicBezTo>
                    <a:pt x="379" y="1283"/>
                    <a:pt x="336" y="1609"/>
                    <a:pt x="326" y="1945"/>
                  </a:cubicBezTo>
                  <a:cubicBezTo>
                    <a:pt x="294" y="1945"/>
                    <a:pt x="262" y="1956"/>
                    <a:pt x="231" y="1977"/>
                  </a:cubicBezTo>
                  <a:cubicBezTo>
                    <a:pt x="115" y="2061"/>
                    <a:pt x="31" y="2176"/>
                    <a:pt x="10" y="2323"/>
                  </a:cubicBezTo>
                  <a:cubicBezTo>
                    <a:pt x="0" y="2418"/>
                    <a:pt x="21" y="2503"/>
                    <a:pt x="94" y="2566"/>
                  </a:cubicBezTo>
                  <a:cubicBezTo>
                    <a:pt x="136" y="2597"/>
                    <a:pt x="168" y="2629"/>
                    <a:pt x="210" y="2650"/>
                  </a:cubicBezTo>
                  <a:cubicBezTo>
                    <a:pt x="336" y="2744"/>
                    <a:pt x="526" y="2723"/>
                    <a:pt x="620" y="2650"/>
                  </a:cubicBezTo>
                  <a:cubicBezTo>
                    <a:pt x="641" y="2629"/>
                    <a:pt x="662" y="2608"/>
                    <a:pt x="683" y="2597"/>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1560" name="Google Shape;1560;p16"/>
            <p:cNvGrpSpPr/>
            <p:nvPr/>
          </p:nvGrpSpPr>
          <p:grpSpPr>
            <a:xfrm>
              <a:off x="901009" y="-1079387"/>
              <a:ext cx="302723" cy="314587"/>
              <a:chOff x="3918225" y="593900"/>
              <a:chExt cx="101425" cy="105400"/>
            </a:xfrm>
          </p:grpSpPr>
          <p:sp>
            <p:nvSpPr>
              <p:cNvPr id="1561" name="Google Shape;1561;p16"/>
              <p:cNvSpPr/>
              <p:nvPr/>
            </p:nvSpPr>
            <p:spPr>
              <a:xfrm>
                <a:off x="3918225" y="605425"/>
                <a:ext cx="82550" cy="91675"/>
              </a:xfrm>
              <a:custGeom>
                <a:avLst/>
                <a:gdLst/>
                <a:ahLst/>
                <a:cxnLst/>
                <a:rect l="l" t="t" r="r" b="b"/>
                <a:pathLst>
                  <a:path w="3302" h="3667" extrusionOk="0">
                    <a:moveTo>
                      <a:pt x="3178" y="0"/>
                    </a:moveTo>
                    <a:cubicBezTo>
                      <a:pt x="3141" y="0"/>
                      <a:pt x="3107" y="20"/>
                      <a:pt x="3099" y="65"/>
                    </a:cubicBezTo>
                    <a:cubicBezTo>
                      <a:pt x="2816" y="1263"/>
                      <a:pt x="2038" y="2346"/>
                      <a:pt x="1018" y="3019"/>
                    </a:cubicBezTo>
                    <a:cubicBezTo>
                      <a:pt x="735" y="3208"/>
                      <a:pt x="429" y="3365"/>
                      <a:pt x="104" y="3481"/>
                    </a:cubicBezTo>
                    <a:cubicBezTo>
                      <a:pt x="0" y="3519"/>
                      <a:pt x="32" y="3666"/>
                      <a:pt x="122" y="3666"/>
                    </a:cubicBezTo>
                    <a:cubicBezTo>
                      <a:pt x="133" y="3666"/>
                      <a:pt x="144" y="3664"/>
                      <a:pt x="156" y="3660"/>
                    </a:cubicBezTo>
                    <a:cubicBezTo>
                      <a:pt x="1365" y="3239"/>
                      <a:pt x="2363" y="2272"/>
                      <a:pt x="2921" y="1127"/>
                    </a:cubicBezTo>
                    <a:cubicBezTo>
                      <a:pt x="3078" y="812"/>
                      <a:pt x="3204" y="464"/>
                      <a:pt x="3288" y="118"/>
                    </a:cubicBezTo>
                    <a:cubicBezTo>
                      <a:pt x="3301" y="47"/>
                      <a:pt x="3236" y="0"/>
                      <a:pt x="31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562" name="Google Shape;1562;p16"/>
              <p:cNvSpPr/>
              <p:nvPr/>
            </p:nvSpPr>
            <p:spPr>
              <a:xfrm>
                <a:off x="3964750" y="609275"/>
                <a:ext cx="24075" cy="27975"/>
              </a:xfrm>
              <a:custGeom>
                <a:avLst/>
                <a:gdLst/>
                <a:ahLst/>
                <a:cxnLst/>
                <a:rect l="l" t="t" r="r" b="b"/>
                <a:pathLst>
                  <a:path w="963" h="1119" extrusionOk="0">
                    <a:moveTo>
                      <a:pt x="100" y="0"/>
                    </a:moveTo>
                    <a:cubicBezTo>
                      <a:pt x="52" y="0"/>
                      <a:pt x="1" y="53"/>
                      <a:pt x="30" y="111"/>
                    </a:cubicBezTo>
                    <a:cubicBezTo>
                      <a:pt x="229" y="479"/>
                      <a:pt x="513" y="794"/>
                      <a:pt x="808" y="1099"/>
                    </a:cubicBezTo>
                    <a:cubicBezTo>
                      <a:pt x="821" y="1113"/>
                      <a:pt x="837" y="1119"/>
                      <a:pt x="852" y="1119"/>
                    </a:cubicBezTo>
                    <a:cubicBezTo>
                      <a:pt x="908" y="1119"/>
                      <a:pt x="962" y="1043"/>
                      <a:pt x="913" y="994"/>
                    </a:cubicBezTo>
                    <a:cubicBezTo>
                      <a:pt x="629" y="700"/>
                      <a:pt x="355" y="395"/>
                      <a:pt x="156" y="37"/>
                    </a:cubicBezTo>
                    <a:cubicBezTo>
                      <a:pt x="143" y="11"/>
                      <a:pt x="122" y="0"/>
                      <a:pt x="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563" name="Google Shape;1563;p16"/>
              <p:cNvSpPr/>
              <p:nvPr/>
            </p:nvSpPr>
            <p:spPr>
              <a:xfrm>
                <a:off x="3974450" y="643725"/>
                <a:ext cx="37325" cy="12750"/>
              </a:xfrm>
              <a:custGeom>
                <a:avLst/>
                <a:gdLst/>
                <a:ahLst/>
                <a:cxnLst/>
                <a:rect l="l" t="t" r="r" b="b"/>
                <a:pathLst>
                  <a:path w="1493" h="510" extrusionOk="0">
                    <a:moveTo>
                      <a:pt x="1398" y="0"/>
                    </a:moveTo>
                    <a:cubicBezTo>
                      <a:pt x="1391" y="0"/>
                      <a:pt x="1384" y="2"/>
                      <a:pt x="1376" y="5"/>
                    </a:cubicBezTo>
                    <a:cubicBezTo>
                      <a:pt x="955" y="163"/>
                      <a:pt x="546" y="331"/>
                      <a:pt x="104" y="362"/>
                    </a:cubicBezTo>
                    <a:cubicBezTo>
                      <a:pt x="13" y="372"/>
                      <a:pt x="0" y="510"/>
                      <a:pt x="93" y="510"/>
                    </a:cubicBezTo>
                    <a:cubicBezTo>
                      <a:pt x="97" y="510"/>
                      <a:pt x="101" y="509"/>
                      <a:pt x="104" y="509"/>
                    </a:cubicBezTo>
                    <a:cubicBezTo>
                      <a:pt x="556" y="478"/>
                      <a:pt x="987" y="310"/>
                      <a:pt x="1408" y="152"/>
                    </a:cubicBezTo>
                    <a:cubicBezTo>
                      <a:pt x="1493" y="124"/>
                      <a:pt x="1466" y="0"/>
                      <a:pt x="1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564" name="Google Shape;1564;p16"/>
              <p:cNvSpPr/>
              <p:nvPr/>
            </p:nvSpPr>
            <p:spPr>
              <a:xfrm>
                <a:off x="3940750" y="638450"/>
                <a:ext cx="22050" cy="33250"/>
              </a:xfrm>
              <a:custGeom>
                <a:avLst/>
                <a:gdLst/>
                <a:ahLst/>
                <a:cxnLst/>
                <a:rect l="l" t="t" r="r" b="b"/>
                <a:pathLst>
                  <a:path w="882" h="1330" extrusionOk="0">
                    <a:moveTo>
                      <a:pt x="104" y="0"/>
                    </a:moveTo>
                    <a:cubicBezTo>
                      <a:pt x="51" y="0"/>
                      <a:pt x="1" y="53"/>
                      <a:pt x="44" y="110"/>
                    </a:cubicBezTo>
                    <a:cubicBezTo>
                      <a:pt x="296" y="479"/>
                      <a:pt x="537" y="878"/>
                      <a:pt x="727" y="1288"/>
                    </a:cubicBezTo>
                    <a:cubicBezTo>
                      <a:pt x="737" y="1318"/>
                      <a:pt x="757" y="1330"/>
                      <a:pt x="779" y="1330"/>
                    </a:cubicBezTo>
                    <a:cubicBezTo>
                      <a:pt x="827" y="1330"/>
                      <a:pt x="882" y="1272"/>
                      <a:pt x="853" y="1214"/>
                    </a:cubicBezTo>
                    <a:cubicBezTo>
                      <a:pt x="664" y="804"/>
                      <a:pt x="432" y="405"/>
                      <a:pt x="170" y="37"/>
                    </a:cubicBezTo>
                    <a:cubicBezTo>
                      <a:pt x="153" y="11"/>
                      <a:pt x="129" y="0"/>
                      <a:pt x="1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565" name="Google Shape;1565;p16"/>
              <p:cNvSpPr/>
              <p:nvPr/>
            </p:nvSpPr>
            <p:spPr>
              <a:xfrm>
                <a:off x="3939625" y="684250"/>
                <a:ext cx="39025" cy="6600"/>
              </a:xfrm>
              <a:custGeom>
                <a:avLst/>
                <a:gdLst/>
                <a:ahLst/>
                <a:cxnLst/>
                <a:rect l="l" t="t" r="r" b="b"/>
                <a:pathLst>
                  <a:path w="1561" h="264" extrusionOk="0">
                    <a:moveTo>
                      <a:pt x="101" y="0"/>
                    </a:moveTo>
                    <a:cubicBezTo>
                      <a:pt x="22" y="0"/>
                      <a:pt x="1" y="120"/>
                      <a:pt x="89" y="139"/>
                    </a:cubicBezTo>
                    <a:cubicBezTo>
                      <a:pt x="451" y="215"/>
                      <a:pt x="820" y="264"/>
                      <a:pt x="1190" y="264"/>
                    </a:cubicBezTo>
                    <a:cubicBezTo>
                      <a:pt x="1282" y="264"/>
                      <a:pt x="1374" y="261"/>
                      <a:pt x="1465" y="254"/>
                    </a:cubicBezTo>
                    <a:cubicBezTo>
                      <a:pt x="1557" y="254"/>
                      <a:pt x="1560" y="107"/>
                      <a:pt x="1474" y="107"/>
                    </a:cubicBezTo>
                    <a:cubicBezTo>
                      <a:pt x="1471" y="107"/>
                      <a:pt x="1468" y="107"/>
                      <a:pt x="1465" y="107"/>
                    </a:cubicBezTo>
                    <a:cubicBezTo>
                      <a:pt x="1365" y="114"/>
                      <a:pt x="1264" y="118"/>
                      <a:pt x="1163" y="118"/>
                    </a:cubicBezTo>
                    <a:cubicBezTo>
                      <a:pt x="813" y="118"/>
                      <a:pt x="463" y="76"/>
                      <a:pt x="120" y="2"/>
                    </a:cubicBezTo>
                    <a:cubicBezTo>
                      <a:pt x="113" y="1"/>
                      <a:pt x="107" y="0"/>
                      <a:pt x="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566" name="Google Shape;1566;p16"/>
              <p:cNvSpPr/>
              <p:nvPr/>
            </p:nvSpPr>
            <p:spPr>
              <a:xfrm>
                <a:off x="3991475" y="593900"/>
                <a:ext cx="20275" cy="20525"/>
              </a:xfrm>
              <a:custGeom>
                <a:avLst/>
                <a:gdLst/>
                <a:ahLst/>
                <a:cxnLst/>
                <a:rect l="l" t="t" r="r" b="b"/>
                <a:pathLst>
                  <a:path w="811" h="821" extrusionOk="0">
                    <a:moveTo>
                      <a:pt x="727" y="610"/>
                    </a:moveTo>
                    <a:cubicBezTo>
                      <a:pt x="695" y="642"/>
                      <a:pt x="674" y="684"/>
                      <a:pt x="643" y="715"/>
                    </a:cubicBezTo>
                    <a:cubicBezTo>
                      <a:pt x="579" y="799"/>
                      <a:pt x="495" y="820"/>
                      <a:pt x="400" y="810"/>
                    </a:cubicBezTo>
                    <a:cubicBezTo>
                      <a:pt x="243" y="789"/>
                      <a:pt x="138" y="705"/>
                      <a:pt x="54" y="579"/>
                    </a:cubicBezTo>
                    <a:cubicBezTo>
                      <a:pt x="12" y="516"/>
                      <a:pt x="1" y="442"/>
                      <a:pt x="12" y="369"/>
                    </a:cubicBezTo>
                    <a:cubicBezTo>
                      <a:pt x="33" y="274"/>
                      <a:pt x="75" y="180"/>
                      <a:pt x="148" y="106"/>
                    </a:cubicBezTo>
                    <a:cubicBezTo>
                      <a:pt x="222" y="32"/>
                      <a:pt x="306" y="1"/>
                      <a:pt x="390" y="11"/>
                    </a:cubicBezTo>
                    <a:cubicBezTo>
                      <a:pt x="505" y="11"/>
                      <a:pt x="590" y="64"/>
                      <a:pt x="664" y="138"/>
                    </a:cubicBezTo>
                    <a:cubicBezTo>
                      <a:pt x="685" y="159"/>
                      <a:pt x="706" y="180"/>
                      <a:pt x="716" y="201"/>
                    </a:cubicBezTo>
                    <a:cubicBezTo>
                      <a:pt x="790" y="295"/>
                      <a:pt x="811" y="484"/>
                      <a:pt x="727" y="61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567" name="Google Shape;1567;p16"/>
              <p:cNvSpPr/>
              <p:nvPr/>
            </p:nvSpPr>
            <p:spPr>
              <a:xfrm>
                <a:off x="3957075" y="601000"/>
                <a:ext cx="20250" cy="20525"/>
              </a:xfrm>
              <a:custGeom>
                <a:avLst/>
                <a:gdLst/>
                <a:ahLst/>
                <a:cxnLst/>
                <a:rect l="l" t="t" r="r" b="b"/>
                <a:pathLst>
                  <a:path w="810" h="821" extrusionOk="0">
                    <a:moveTo>
                      <a:pt x="725" y="599"/>
                    </a:moveTo>
                    <a:cubicBezTo>
                      <a:pt x="694" y="641"/>
                      <a:pt x="673" y="683"/>
                      <a:pt x="641" y="715"/>
                    </a:cubicBezTo>
                    <a:cubicBezTo>
                      <a:pt x="578" y="789"/>
                      <a:pt x="494" y="821"/>
                      <a:pt x="400" y="810"/>
                    </a:cubicBezTo>
                    <a:cubicBezTo>
                      <a:pt x="253" y="789"/>
                      <a:pt x="137" y="694"/>
                      <a:pt x="53" y="578"/>
                    </a:cubicBezTo>
                    <a:cubicBezTo>
                      <a:pt x="11" y="515"/>
                      <a:pt x="0" y="442"/>
                      <a:pt x="11" y="368"/>
                    </a:cubicBezTo>
                    <a:cubicBezTo>
                      <a:pt x="32" y="263"/>
                      <a:pt x="74" y="179"/>
                      <a:pt x="148" y="106"/>
                    </a:cubicBezTo>
                    <a:cubicBezTo>
                      <a:pt x="221" y="32"/>
                      <a:pt x="305" y="1"/>
                      <a:pt x="389" y="1"/>
                    </a:cubicBezTo>
                    <a:cubicBezTo>
                      <a:pt x="505" y="11"/>
                      <a:pt x="589" y="64"/>
                      <a:pt x="662" y="137"/>
                    </a:cubicBezTo>
                    <a:cubicBezTo>
                      <a:pt x="683" y="148"/>
                      <a:pt x="704" y="169"/>
                      <a:pt x="715" y="200"/>
                    </a:cubicBezTo>
                    <a:cubicBezTo>
                      <a:pt x="799" y="284"/>
                      <a:pt x="809" y="484"/>
                      <a:pt x="725" y="59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568" name="Google Shape;1568;p16"/>
              <p:cNvSpPr/>
              <p:nvPr/>
            </p:nvSpPr>
            <p:spPr>
              <a:xfrm>
                <a:off x="3966250" y="678775"/>
                <a:ext cx="20275" cy="20525"/>
              </a:xfrm>
              <a:custGeom>
                <a:avLst/>
                <a:gdLst/>
                <a:ahLst/>
                <a:cxnLst/>
                <a:rect l="l" t="t" r="r" b="b"/>
                <a:pathLst>
                  <a:path w="811" h="821" extrusionOk="0">
                    <a:moveTo>
                      <a:pt x="727" y="600"/>
                    </a:moveTo>
                    <a:cubicBezTo>
                      <a:pt x="695" y="642"/>
                      <a:pt x="674" y="684"/>
                      <a:pt x="643" y="716"/>
                    </a:cubicBezTo>
                    <a:cubicBezTo>
                      <a:pt x="569" y="789"/>
                      <a:pt x="484" y="821"/>
                      <a:pt x="400" y="800"/>
                    </a:cubicBezTo>
                    <a:cubicBezTo>
                      <a:pt x="243" y="779"/>
                      <a:pt x="138" y="695"/>
                      <a:pt x="43" y="579"/>
                    </a:cubicBezTo>
                    <a:cubicBezTo>
                      <a:pt x="1" y="515"/>
                      <a:pt x="1" y="442"/>
                      <a:pt x="12" y="368"/>
                    </a:cubicBezTo>
                    <a:cubicBezTo>
                      <a:pt x="33" y="263"/>
                      <a:pt x="75" y="179"/>
                      <a:pt x="148" y="95"/>
                    </a:cubicBezTo>
                    <a:cubicBezTo>
                      <a:pt x="222" y="22"/>
                      <a:pt x="295" y="1"/>
                      <a:pt x="390" y="1"/>
                    </a:cubicBezTo>
                    <a:cubicBezTo>
                      <a:pt x="495" y="11"/>
                      <a:pt x="590" y="53"/>
                      <a:pt x="664" y="127"/>
                    </a:cubicBezTo>
                    <a:cubicBezTo>
                      <a:pt x="685" y="148"/>
                      <a:pt x="695" y="169"/>
                      <a:pt x="716" y="190"/>
                    </a:cubicBezTo>
                    <a:cubicBezTo>
                      <a:pt x="790" y="284"/>
                      <a:pt x="811" y="473"/>
                      <a:pt x="727" y="60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569" name="Google Shape;1569;p16"/>
              <p:cNvSpPr/>
              <p:nvPr/>
            </p:nvSpPr>
            <p:spPr>
              <a:xfrm>
                <a:off x="3999125" y="635700"/>
                <a:ext cx="20525" cy="20500"/>
              </a:xfrm>
              <a:custGeom>
                <a:avLst/>
                <a:gdLst/>
                <a:ahLst/>
                <a:cxnLst/>
                <a:rect l="l" t="t" r="r" b="b"/>
                <a:pathLst>
                  <a:path w="821" h="820" extrusionOk="0">
                    <a:moveTo>
                      <a:pt x="736" y="599"/>
                    </a:moveTo>
                    <a:cubicBezTo>
                      <a:pt x="704" y="641"/>
                      <a:pt x="683" y="683"/>
                      <a:pt x="652" y="715"/>
                    </a:cubicBezTo>
                    <a:cubicBezTo>
                      <a:pt x="578" y="788"/>
                      <a:pt x="494" y="820"/>
                      <a:pt x="410" y="799"/>
                    </a:cubicBezTo>
                    <a:cubicBezTo>
                      <a:pt x="252" y="778"/>
                      <a:pt x="136" y="694"/>
                      <a:pt x="52" y="578"/>
                    </a:cubicBezTo>
                    <a:cubicBezTo>
                      <a:pt x="10" y="515"/>
                      <a:pt x="0" y="442"/>
                      <a:pt x="21" y="368"/>
                    </a:cubicBezTo>
                    <a:cubicBezTo>
                      <a:pt x="42" y="262"/>
                      <a:pt x="84" y="178"/>
                      <a:pt x="157" y="105"/>
                    </a:cubicBezTo>
                    <a:cubicBezTo>
                      <a:pt x="220" y="21"/>
                      <a:pt x="305" y="0"/>
                      <a:pt x="400" y="0"/>
                    </a:cubicBezTo>
                    <a:cubicBezTo>
                      <a:pt x="505" y="10"/>
                      <a:pt x="589" y="52"/>
                      <a:pt x="673" y="126"/>
                    </a:cubicBezTo>
                    <a:cubicBezTo>
                      <a:pt x="683" y="147"/>
                      <a:pt x="704" y="168"/>
                      <a:pt x="725" y="189"/>
                    </a:cubicBezTo>
                    <a:cubicBezTo>
                      <a:pt x="799" y="284"/>
                      <a:pt x="820" y="484"/>
                      <a:pt x="736" y="59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570" name="Google Shape;1570;p16"/>
              <p:cNvSpPr/>
              <p:nvPr/>
            </p:nvSpPr>
            <p:spPr>
              <a:xfrm>
                <a:off x="3931050" y="630150"/>
                <a:ext cx="20525" cy="20525"/>
              </a:xfrm>
              <a:custGeom>
                <a:avLst/>
                <a:gdLst/>
                <a:ahLst/>
                <a:cxnLst/>
                <a:rect l="l" t="t" r="r" b="b"/>
                <a:pathLst>
                  <a:path w="821" h="821" extrusionOk="0">
                    <a:moveTo>
                      <a:pt x="736" y="601"/>
                    </a:moveTo>
                    <a:cubicBezTo>
                      <a:pt x="705" y="643"/>
                      <a:pt x="673" y="685"/>
                      <a:pt x="652" y="716"/>
                    </a:cubicBezTo>
                    <a:cubicBezTo>
                      <a:pt x="579" y="790"/>
                      <a:pt x="495" y="821"/>
                      <a:pt x="400" y="811"/>
                    </a:cubicBezTo>
                    <a:cubicBezTo>
                      <a:pt x="253" y="790"/>
                      <a:pt x="138" y="695"/>
                      <a:pt x="53" y="579"/>
                    </a:cubicBezTo>
                    <a:cubicBezTo>
                      <a:pt x="11" y="516"/>
                      <a:pt x="0" y="442"/>
                      <a:pt x="22" y="369"/>
                    </a:cubicBezTo>
                    <a:cubicBezTo>
                      <a:pt x="43" y="274"/>
                      <a:pt x="85" y="180"/>
                      <a:pt x="159" y="106"/>
                    </a:cubicBezTo>
                    <a:cubicBezTo>
                      <a:pt x="222" y="33"/>
                      <a:pt x="306" y="1"/>
                      <a:pt x="400" y="1"/>
                    </a:cubicBezTo>
                    <a:cubicBezTo>
                      <a:pt x="505" y="12"/>
                      <a:pt x="589" y="64"/>
                      <a:pt x="673" y="138"/>
                    </a:cubicBezTo>
                    <a:cubicBezTo>
                      <a:pt x="684" y="148"/>
                      <a:pt x="705" y="169"/>
                      <a:pt x="726" y="201"/>
                    </a:cubicBezTo>
                    <a:cubicBezTo>
                      <a:pt x="799" y="295"/>
                      <a:pt x="820" y="484"/>
                      <a:pt x="736" y="60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571" name="Google Shape;1571;p16"/>
              <p:cNvSpPr/>
              <p:nvPr/>
            </p:nvSpPr>
            <p:spPr>
              <a:xfrm>
                <a:off x="4000700" y="600200"/>
                <a:ext cx="8150" cy="8200"/>
              </a:xfrm>
              <a:custGeom>
                <a:avLst/>
                <a:gdLst/>
                <a:ahLst/>
                <a:cxnLst/>
                <a:rect l="l" t="t" r="r" b="b"/>
                <a:pathLst>
                  <a:path w="326" h="328" extrusionOk="0">
                    <a:moveTo>
                      <a:pt x="295" y="243"/>
                    </a:moveTo>
                    <a:cubicBezTo>
                      <a:pt x="284" y="264"/>
                      <a:pt x="274" y="274"/>
                      <a:pt x="263" y="285"/>
                    </a:cubicBezTo>
                    <a:cubicBezTo>
                      <a:pt x="231" y="316"/>
                      <a:pt x="200" y="327"/>
                      <a:pt x="168" y="327"/>
                    </a:cubicBezTo>
                    <a:cubicBezTo>
                      <a:pt x="105" y="316"/>
                      <a:pt x="63" y="285"/>
                      <a:pt x="21" y="232"/>
                    </a:cubicBezTo>
                    <a:cubicBezTo>
                      <a:pt x="10" y="211"/>
                      <a:pt x="0" y="180"/>
                      <a:pt x="10" y="148"/>
                    </a:cubicBezTo>
                    <a:cubicBezTo>
                      <a:pt x="21" y="106"/>
                      <a:pt x="31" y="75"/>
                      <a:pt x="63" y="43"/>
                    </a:cubicBezTo>
                    <a:cubicBezTo>
                      <a:pt x="94" y="12"/>
                      <a:pt x="126" y="1"/>
                      <a:pt x="157" y="1"/>
                    </a:cubicBezTo>
                    <a:cubicBezTo>
                      <a:pt x="200" y="12"/>
                      <a:pt x="242" y="22"/>
                      <a:pt x="274" y="54"/>
                    </a:cubicBezTo>
                    <a:cubicBezTo>
                      <a:pt x="274" y="64"/>
                      <a:pt x="284" y="75"/>
                      <a:pt x="295" y="85"/>
                    </a:cubicBezTo>
                    <a:cubicBezTo>
                      <a:pt x="326" y="117"/>
                      <a:pt x="326" y="190"/>
                      <a:pt x="295" y="243"/>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572" name="Google Shape;1572;p16"/>
              <p:cNvSpPr/>
              <p:nvPr/>
            </p:nvSpPr>
            <p:spPr>
              <a:xfrm>
                <a:off x="3966250" y="607300"/>
                <a:ext cx="8200" cy="8175"/>
              </a:xfrm>
              <a:custGeom>
                <a:avLst/>
                <a:gdLst/>
                <a:ahLst/>
                <a:cxnLst/>
                <a:rect l="l" t="t" r="r" b="b"/>
                <a:pathLst>
                  <a:path w="328" h="327" extrusionOk="0">
                    <a:moveTo>
                      <a:pt x="295" y="242"/>
                    </a:moveTo>
                    <a:cubicBezTo>
                      <a:pt x="285" y="253"/>
                      <a:pt x="274" y="274"/>
                      <a:pt x="264" y="284"/>
                    </a:cubicBezTo>
                    <a:cubicBezTo>
                      <a:pt x="232" y="316"/>
                      <a:pt x="201" y="326"/>
                      <a:pt x="169" y="326"/>
                    </a:cubicBezTo>
                    <a:cubicBezTo>
                      <a:pt x="106" y="316"/>
                      <a:pt x="64" y="274"/>
                      <a:pt x="22" y="232"/>
                    </a:cubicBezTo>
                    <a:cubicBezTo>
                      <a:pt x="12" y="211"/>
                      <a:pt x="1" y="179"/>
                      <a:pt x="12" y="148"/>
                    </a:cubicBezTo>
                    <a:cubicBezTo>
                      <a:pt x="22" y="106"/>
                      <a:pt x="33" y="74"/>
                      <a:pt x="64" y="43"/>
                    </a:cubicBezTo>
                    <a:cubicBezTo>
                      <a:pt x="96" y="11"/>
                      <a:pt x="127" y="1"/>
                      <a:pt x="159" y="1"/>
                    </a:cubicBezTo>
                    <a:cubicBezTo>
                      <a:pt x="211" y="1"/>
                      <a:pt x="243" y="22"/>
                      <a:pt x="274" y="53"/>
                    </a:cubicBezTo>
                    <a:cubicBezTo>
                      <a:pt x="274" y="64"/>
                      <a:pt x="285" y="64"/>
                      <a:pt x="295" y="74"/>
                    </a:cubicBezTo>
                    <a:cubicBezTo>
                      <a:pt x="327" y="116"/>
                      <a:pt x="327" y="190"/>
                      <a:pt x="295" y="24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573" name="Google Shape;1573;p16"/>
              <p:cNvSpPr/>
              <p:nvPr/>
            </p:nvSpPr>
            <p:spPr>
              <a:xfrm>
                <a:off x="3975475" y="685100"/>
                <a:ext cx="8150" cy="8150"/>
              </a:xfrm>
              <a:custGeom>
                <a:avLst/>
                <a:gdLst/>
                <a:ahLst/>
                <a:cxnLst/>
                <a:rect l="l" t="t" r="r" b="b"/>
                <a:pathLst>
                  <a:path w="326" h="326" extrusionOk="0">
                    <a:moveTo>
                      <a:pt x="295" y="241"/>
                    </a:moveTo>
                    <a:cubicBezTo>
                      <a:pt x="284" y="252"/>
                      <a:pt x="274" y="273"/>
                      <a:pt x="263" y="284"/>
                    </a:cubicBezTo>
                    <a:cubicBezTo>
                      <a:pt x="231" y="315"/>
                      <a:pt x="200" y="326"/>
                      <a:pt x="157" y="315"/>
                    </a:cubicBezTo>
                    <a:cubicBezTo>
                      <a:pt x="105" y="305"/>
                      <a:pt x="52" y="273"/>
                      <a:pt x="21" y="231"/>
                    </a:cubicBezTo>
                    <a:cubicBezTo>
                      <a:pt x="0" y="199"/>
                      <a:pt x="0" y="178"/>
                      <a:pt x="10" y="147"/>
                    </a:cubicBezTo>
                    <a:cubicBezTo>
                      <a:pt x="10" y="105"/>
                      <a:pt x="31" y="63"/>
                      <a:pt x="63" y="42"/>
                    </a:cubicBezTo>
                    <a:cubicBezTo>
                      <a:pt x="84" y="10"/>
                      <a:pt x="126" y="0"/>
                      <a:pt x="157" y="0"/>
                    </a:cubicBezTo>
                    <a:cubicBezTo>
                      <a:pt x="200" y="0"/>
                      <a:pt x="231" y="21"/>
                      <a:pt x="263" y="52"/>
                    </a:cubicBezTo>
                    <a:cubicBezTo>
                      <a:pt x="274" y="52"/>
                      <a:pt x="284" y="63"/>
                      <a:pt x="284" y="73"/>
                    </a:cubicBezTo>
                    <a:cubicBezTo>
                      <a:pt x="316" y="115"/>
                      <a:pt x="326" y="189"/>
                      <a:pt x="295" y="24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574" name="Google Shape;1574;p16"/>
              <p:cNvSpPr/>
              <p:nvPr/>
            </p:nvSpPr>
            <p:spPr>
              <a:xfrm>
                <a:off x="4008575" y="642000"/>
                <a:ext cx="8150" cy="8150"/>
              </a:xfrm>
              <a:custGeom>
                <a:avLst/>
                <a:gdLst/>
                <a:ahLst/>
                <a:cxnLst/>
                <a:rect l="l" t="t" r="r" b="b"/>
                <a:pathLst>
                  <a:path w="326" h="326" extrusionOk="0">
                    <a:moveTo>
                      <a:pt x="295" y="242"/>
                    </a:moveTo>
                    <a:cubicBezTo>
                      <a:pt x="284" y="253"/>
                      <a:pt x="274" y="274"/>
                      <a:pt x="253" y="284"/>
                    </a:cubicBezTo>
                    <a:cubicBezTo>
                      <a:pt x="232" y="316"/>
                      <a:pt x="200" y="326"/>
                      <a:pt x="158" y="316"/>
                    </a:cubicBezTo>
                    <a:cubicBezTo>
                      <a:pt x="95" y="316"/>
                      <a:pt x="53" y="274"/>
                      <a:pt x="22" y="232"/>
                    </a:cubicBezTo>
                    <a:cubicBezTo>
                      <a:pt x="1" y="200"/>
                      <a:pt x="1" y="179"/>
                      <a:pt x="11" y="148"/>
                    </a:cubicBezTo>
                    <a:cubicBezTo>
                      <a:pt x="11" y="105"/>
                      <a:pt x="32" y="74"/>
                      <a:pt x="64" y="42"/>
                    </a:cubicBezTo>
                    <a:cubicBezTo>
                      <a:pt x="85" y="10"/>
                      <a:pt x="116" y="0"/>
                      <a:pt x="158" y="0"/>
                    </a:cubicBezTo>
                    <a:cubicBezTo>
                      <a:pt x="200" y="0"/>
                      <a:pt x="232" y="21"/>
                      <a:pt x="263" y="53"/>
                    </a:cubicBezTo>
                    <a:cubicBezTo>
                      <a:pt x="274" y="63"/>
                      <a:pt x="284" y="63"/>
                      <a:pt x="284" y="74"/>
                    </a:cubicBezTo>
                    <a:cubicBezTo>
                      <a:pt x="316" y="116"/>
                      <a:pt x="326" y="190"/>
                      <a:pt x="295" y="24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575" name="Google Shape;1575;p16"/>
              <p:cNvSpPr/>
              <p:nvPr/>
            </p:nvSpPr>
            <p:spPr>
              <a:xfrm>
                <a:off x="3940500" y="636475"/>
                <a:ext cx="8200" cy="8175"/>
              </a:xfrm>
              <a:custGeom>
                <a:avLst/>
                <a:gdLst/>
                <a:ahLst/>
                <a:cxnLst/>
                <a:rect l="l" t="t" r="r" b="b"/>
                <a:pathLst>
                  <a:path w="328" h="327" extrusionOk="0">
                    <a:moveTo>
                      <a:pt x="295" y="242"/>
                    </a:moveTo>
                    <a:cubicBezTo>
                      <a:pt x="285" y="253"/>
                      <a:pt x="274" y="274"/>
                      <a:pt x="253" y="284"/>
                    </a:cubicBezTo>
                    <a:cubicBezTo>
                      <a:pt x="232" y="316"/>
                      <a:pt x="201" y="326"/>
                      <a:pt x="159" y="326"/>
                    </a:cubicBezTo>
                    <a:cubicBezTo>
                      <a:pt x="96" y="316"/>
                      <a:pt x="54" y="274"/>
                      <a:pt x="22" y="231"/>
                    </a:cubicBezTo>
                    <a:cubicBezTo>
                      <a:pt x="1" y="210"/>
                      <a:pt x="1" y="179"/>
                      <a:pt x="1" y="147"/>
                    </a:cubicBezTo>
                    <a:cubicBezTo>
                      <a:pt x="12" y="105"/>
                      <a:pt x="33" y="74"/>
                      <a:pt x="64" y="42"/>
                    </a:cubicBezTo>
                    <a:cubicBezTo>
                      <a:pt x="85" y="11"/>
                      <a:pt x="117" y="0"/>
                      <a:pt x="159" y="0"/>
                    </a:cubicBezTo>
                    <a:cubicBezTo>
                      <a:pt x="201" y="0"/>
                      <a:pt x="232" y="21"/>
                      <a:pt x="264" y="53"/>
                    </a:cubicBezTo>
                    <a:cubicBezTo>
                      <a:pt x="274" y="63"/>
                      <a:pt x="285" y="63"/>
                      <a:pt x="285" y="74"/>
                    </a:cubicBezTo>
                    <a:cubicBezTo>
                      <a:pt x="316" y="116"/>
                      <a:pt x="327" y="189"/>
                      <a:pt x="295" y="24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sp>
        <p:nvSpPr>
          <p:cNvPr id="1576" name="Google Shape;1576;p16"/>
          <p:cNvSpPr/>
          <p:nvPr/>
        </p:nvSpPr>
        <p:spPr>
          <a:xfrm flipH="1">
            <a:off x="-68936" y="6930436"/>
            <a:ext cx="1684521" cy="913101"/>
          </a:xfrm>
          <a:custGeom>
            <a:avLst/>
            <a:gdLst/>
            <a:ahLst/>
            <a:cxnLst/>
            <a:rect l="l" t="t" r="r" b="b"/>
            <a:pathLst>
              <a:path w="5404" h="1958" extrusionOk="0">
                <a:moveTo>
                  <a:pt x="5292" y="1"/>
                </a:moveTo>
                <a:cubicBezTo>
                  <a:pt x="4951" y="1"/>
                  <a:pt x="4611" y="42"/>
                  <a:pt x="4289" y="118"/>
                </a:cubicBezTo>
                <a:cubicBezTo>
                  <a:pt x="4279" y="118"/>
                  <a:pt x="4279" y="118"/>
                  <a:pt x="4268" y="128"/>
                </a:cubicBezTo>
                <a:cubicBezTo>
                  <a:pt x="4121" y="160"/>
                  <a:pt x="3984" y="202"/>
                  <a:pt x="3837" y="244"/>
                </a:cubicBezTo>
                <a:cubicBezTo>
                  <a:pt x="3837" y="244"/>
                  <a:pt x="3826" y="244"/>
                  <a:pt x="3826" y="254"/>
                </a:cubicBezTo>
                <a:cubicBezTo>
                  <a:pt x="3637" y="307"/>
                  <a:pt x="3469" y="380"/>
                  <a:pt x="3291" y="465"/>
                </a:cubicBezTo>
                <a:lnTo>
                  <a:pt x="3280" y="476"/>
                </a:lnTo>
                <a:cubicBezTo>
                  <a:pt x="3144" y="539"/>
                  <a:pt x="3007" y="623"/>
                  <a:pt x="2880" y="696"/>
                </a:cubicBezTo>
                <a:lnTo>
                  <a:pt x="2870" y="707"/>
                </a:lnTo>
                <a:cubicBezTo>
                  <a:pt x="2828" y="728"/>
                  <a:pt x="2796" y="749"/>
                  <a:pt x="2765" y="770"/>
                </a:cubicBezTo>
                <a:cubicBezTo>
                  <a:pt x="2765" y="780"/>
                  <a:pt x="2754" y="780"/>
                  <a:pt x="2754" y="780"/>
                </a:cubicBezTo>
                <a:cubicBezTo>
                  <a:pt x="2723" y="812"/>
                  <a:pt x="2681" y="833"/>
                  <a:pt x="2649" y="864"/>
                </a:cubicBezTo>
                <a:cubicBezTo>
                  <a:pt x="2502" y="969"/>
                  <a:pt x="2366" y="1095"/>
                  <a:pt x="2250" y="1221"/>
                </a:cubicBezTo>
                <a:cubicBezTo>
                  <a:pt x="2229" y="1232"/>
                  <a:pt x="2219" y="1253"/>
                  <a:pt x="2208" y="1263"/>
                </a:cubicBezTo>
                <a:cubicBezTo>
                  <a:pt x="2177" y="1295"/>
                  <a:pt x="2145" y="1326"/>
                  <a:pt x="2124" y="1369"/>
                </a:cubicBezTo>
                <a:cubicBezTo>
                  <a:pt x="2048" y="1361"/>
                  <a:pt x="1975" y="1357"/>
                  <a:pt x="1902" y="1357"/>
                </a:cubicBezTo>
                <a:cubicBezTo>
                  <a:pt x="1781" y="1357"/>
                  <a:pt x="1664" y="1366"/>
                  <a:pt x="1546" y="1379"/>
                </a:cubicBezTo>
                <a:cubicBezTo>
                  <a:pt x="968" y="1442"/>
                  <a:pt x="411" y="1642"/>
                  <a:pt x="1" y="1957"/>
                </a:cubicBezTo>
                <a:lnTo>
                  <a:pt x="5403" y="1957"/>
                </a:lnTo>
                <a:lnTo>
                  <a:pt x="5403" y="2"/>
                </a:lnTo>
                <a:cubicBezTo>
                  <a:pt x="5366" y="1"/>
                  <a:pt x="5329" y="1"/>
                  <a:pt x="5292" y="1"/>
                </a:cubicBezTo>
                <a:close/>
              </a:path>
            </a:pathLst>
          </a:custGeom>
          <a:solidFill>
            <a:schemeClr val="accent6"/>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grpSp>
        <p:nvGrpSpPr>
          <p:cNvPr id="1577" name="Google Shape;1577;p16"/>
          <p:cNvGrpSpPr/>
          <p:nvPr/>
        </p:nvGrpSpPr>
        <p:grpSpPr>
          <a:xfrm flipH="1">
            <a:off x="8047784" y="-336597"/>
            <a:ext cx="1533193" cy="1831386"/>
            <a:chOff x="3568700" y="2891825"/>
            <a:chExt cx="267775" cy="213800"/>
          </a:xfrm>
        </p:grpSpPr>
        <p:sp>
          <p:nvSpPr>
            <p:cNvPr id="1578" name="Google Shape;1578;p16"/>
            <p:cNvSpPr/>
            <p:nvPr/>
          </p:nvSpPr>
          <p:spPr>
            <a:xfrm>
              <a:off x="3619150" y="2891825"/>
              <a:ext cx="217325" cy="213800"/>
            </a:xfrm>
            <a:custGeom>
              <a:avLst/>
              <a:gdLst/>
              <a:ahLst/>
              <a:cxnLst/>
              <a:rect l="l" t="t" r="r" b="b"/>
              <a:pathLst>
                <a:path w="8693" h="8552" extrusionOk="0">
                  <a:moveTo>
                    <a:pt x="968" y="0"/>
                  </a:moveTo>
                  <a:cubicBezTo>
                    <a:pt x="557" y="357"/>
                    <a:pt x="410" y="620"/>
                    <a:pt x="1" y="977"/>
                  </a:cubicBezTo>
                  <a:cubicBezTo>
                    <a:pt x="494" y="3184"/>
                    <a:pt x="1367" y="5497"/>
                    <a:pt x="2197" y="7599"/>
                  </a:cubicBezTo>
                  <a:cubicBezTo>
                    <a:pt x="2302" y="7883"/>
                    <a:pt x="2428" y="8177"/>
                    <a:pt x="2660" y="8367"/>
                  </a:cubicBezTo>
                  <a:cubicBezTo>
                    <a:pt x="2793" y="8482"/>
                    <a:pt x="2975" y="8551"/>
                    <a:pt x="3148" y="8551"/>
                  </a:cubicBezTo>
                  <a:cubicBezTo>
                    <a:pt x="3275" y="8551"/>
                    <a:pt x="3397" y="8514"/>
                    <a:pt x="3490" y="8430"/>
                  </a:cubicBezTo>
                  <a:cubicBezTo>
                    <a:pt x="3732" y="8220"/>
                    <a:pt x="3711" y="7851"/>
                    <a:pt x="3658" y="7536"/>
                  </a:cubicBezTo>
                  <a:cubicBezTo>
                    <a:pt x="3469" y="6475"/>
                    <a:pt x="3122" y="5445"/>
                    <a:pt x="2575" y="4509"/>
                  </a:cubicBezTo>
                  <a:lnTo>
                    <a:pt x="2575" y="4509"/>
                  </a:lnTo>
                  <a:cubicBezTo>
                    <a:pt x="3269" y="5676"/>
                    <a:pt x="4068" y="6779"/>
                    <a:pt x="4972" y="7788"/>
                  </a:cubicBezTo>
                  <a:cubicBezTo>
                    <a:pt x="5130" y="7956"/>
                    <a:pt x="5298" y="8135"/>
                    <a:pt x="5508" y="8241"/>
                  </a:cubicBezTo>
                  <a:cubicBezTo>
                    <a:pt x="5614" y="8291"/>
                    <a:pt x="5729" y="8319"/>
                    <a:pt x="5841" y="8319"/>
                  </a:cubicBezTo>
                  <a:cubicBezTo>
                    <a:pt x="5963" y="8319"/>
                    <a:pt x="6082" y="8285"/>
                    <a:pt x="6181" y="8209"/>
                  </a:cubicBezTo>
                  <a:cubicBezTo>
                    <a:pt x="6496" y="7956"/>
                    <a:pt x="6391" y="7463"/>
                    <a:pt x="6233" y="7094"/>
                  </a:cubicBezTo>
                  <a:cubicBezTo>
                    <a:pt x="5622" y="5689"/>
                    <a:pt x="4662" y="4427"/>
                    <a:pt x="3471" y="3458"/>
                  </a:cubicBezTo>
                  <a:lnTo>
                    <a:pt x="3471" y="3458"/>
                  </a:lnTo>
                  <a:cubicBezTo>
                    <a:pt x="4602" y="4295"/>
                    <a:pt x="5772" y="5070"/>
                    <a:pt x="6980" y="5791"/>
                  </a:cubicBezTo>
                  <a:cubicBezTo>
                    <a:pt x="7254" y="5951"/>
                    <a:pt x="7572" y="6111"/>
                    <a:pt x="7875" y="6111"/>
                  </a:cubicBezTo>
                  <a:cubicBezTo>
                    <a:pt x="7990" y="6111"/>
                    <a:pt x="8102" y="6088"/>
                    <a:pt x="8209" y="6033"/>
                  </a:cubicBezTo>
                  <a:cubicBezTo>
                    <a:pt x="8545" y="5854"/>
                    <a:pt x="8662" y="5392"/>
                    <a:pt x="8545" y="5013"/>
                  </a:cubicBezTo>
                  <a:cubicBezTo>
                    <a:pt x="8440" y="4646"/>
                    <a:pt x="8157" y="4352"/>
                    <a:pt x="7863" y="4099"/>
                  </a:cubicBezTo>
                  <a:cubicBezTo>
                    <a:pt x="6686" y="3100"/>
                    <a:pt x="5224" y="2491"/>
                    <a:pt x="3785" y="1923"/>
                  </a:cubicBezTo>
                  <a:lnTo>
                    <a:pt x="3785" y="1923"/>
                  </a:lnTo>
                  <a:cubicBezTo>
                    <a:pt x="4902" y="2357"/>
                    <a:pt x="6091" y="2570"/>
                    <a:pt x="7285" y="2570"/>
                  </a:cubicBezTo>
                  <a:cubicBezTo>
                    <a:pt x="7394" y="2570"/>
                    <a:pt x="7502" y="2568"/>
                    <a:pt x="7610" y="2565"/>
                  </a:cubicBezTo>
                  <a:cubicBezTo>
                    <a:pt x="7842" y="2554"/>
                    <a:pt x="8083" y="2533"/>
                    <a:pt x="8293" y="2439"/>
                  </a:cubicBezTo>
                  <a:cubicBezTo>
                    <a:pt x="8503" y="2334"/>
                    <a:pt x="8683" y="2123"/>
                    <a:pt x="8683" y="1892"/>
                  </a:cubicBezTo>
                  <a:cubicBezTo>
                    <a:pt x="8693" y="1493"/>
                    <a:pt x="8230" y="1261"/>
                    <a:pt x="7852" y="1135"/>
                  </a:cubicBezTo>
                  <a:cubicBezTo>
                    <a:pt x="5876" y="515"/>
                    <a:pt x="3038" y="94"/>
                    <a:pt x="9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579" name="Google Shape;1579;p16"/>
            <p:cNvSpPr/>
            <p:nvPr/>
          </p:nvSpPr>
          <p:spPr>
            <a:xfrm>
              <a:off x="3679600" y="2918350"/>
              <a:ext cx="142175" cy="22900"/>
            </a:xfrm>
            <a:custGeom>
              <a:avLst/>
              <a:gdLst/>
              <a:ahLst/>
              <a:cxnLst/>
              <a:rect l="l" t="t" r="r" b="b"/>
              <a:pathLst>
                <a:path w="5687" h="916" extrusionOk="0">
                  <a:moveTo>
                    <a:pt x="0" y="0"/>
                  </a:moveTo>
                  <a:lnTo>
                    <a:pt x="0" y="32"/>
                  </a:lnTo>
                  <a:cubicBezTo>
                    <a:pt x="1850" y="526"/>
                    <a:pt x="3763" y="820"/>
                    <a:pt x="5686" y="915"/>
                  </a:cubicBezTo>
                  <a:lnTo>
                    <a:pt x="5686" y="883"/>
                  </a:lnTo>
                  <a:cubicBezTo>
                    <a:pt x="3773" y="789"/>
                    <a:pt x="1860" y="49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580" name="Google Shape;1580;p16"/>
            <p:cNvSpPr/>
            <p:nvPr/>
          </p:nvSpPr>
          <p:spPr>
            <a:xfrm>
              <a:off x="3672475" y="2923600"/>
              <a:ext cx="145350" cy="100675"/>
            </a:xfrm>
            <a:custGeom>
              <a:avLst/>
              <a:gdLst/>
              <a:ahLst/>
              <a:cxnLst/>
              <a:rect l="l" t="t" r="r" b="b"/>
              <a:pathLst>
                <a:path w="5814" h="4027" extrusionOk="0">
                  <a:moveTo>
                    <a:pt x="22" y="0"/>
                  </a:moveTo>
                  <a:lnTo>
                    <a:pt x="1" y="32"/>
                  </a:lnTo>
                  <a:cubicBezTo>
                    <a:pt x="1746" y="1609"/>
                    <a:pt x="3701" y="2954"/>
                    <a:pt x="5803" y="4027"/>
                  </a:cubicBezTo>
                  <a:lnTo>
                    <a:pt x="5814" y="3995"/>
                  </a:lnTo>
                  <a:cubicBezTo>
                    <a:pt x="3722" y="2922"/>
                    <a:pt x="1767" y="1577"/>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581" name="Google Shape;1581;p16"/>
            <p:cNvSpPr/>
            <p:nvPr/>
          </p:nvSpPr>
          <p:spPr>
            <a:xfrm>
              <a:off x="3659100" y="2935150"/>
              <a:ext cx="100400" cy="150625"/>
            </a:xfrm>
            <a:custGeom>
              <a:avLst/>
              <a:gdLst/>
              <a:ahLst/>
              <a:cxnLst/>
              <a:rect l="l" t="t" r="r" b="b"/>
              <a:pathLst>
                <a:path w="4016" h="6025" extrusionOk="0">
                  <a:moveTo>
                    <a:pt x="31" y="1"/>
                  </a:moveTo>
                  <a:lnTo>
                    <a:pt x="0" y="22"/>
                  </a:lnTo>
                  <a:cubicBezTo>
                    <a:pt x="1178" y="2114"/>
                    <a:pt x="2523" y="4132"/>
                    <a:pt x="3994" y="6024"/>
                  </a:cubicBezTo>
                  <a:lnTo>
                    <a:pt x="4015" y="6003"/>
                  </a:lnTo>
                  <a:cubicBezTo>
                    <a:pt x="2544" y="4111"/>
                    <a:pt x="1209" y="2093"/>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582" name="Google Shape;1582;p16"/>
            <p:cNvSpPr/>
            <p:nvPr/>
          </p:nvSpPr>
          <p:spPr>
            <a:xfrm>
              <a:off x="3656200" y="2952775"/>
              <a:ext cx="41000" cy="142700"/>
            </a:xfrm>
            <a:custGeom>
              <a:avLst/>
              <a:gdLst/>
              <a:ahLst/>
              <a:cxnLst/>
              <a:rect l="l" t="t" r="r" b="b"/>
              <a:pathLst>
                <a:path w="1640" h="5708" extrusionOk="0">
                  <a:moveTo>
                    <a:pt x="32" y="1"/>
                  </a:moveTo>
                  <a:lnTo>
                    <a:pt x="0" y="11"/>
                  </a:lnTo>
                  <a:lnTo>
                    <a:pt x="1609" y="5708"/>
                  </a:lnTo>
                  <a:lnTo>
                    <a:pt x="1640" y="5697"/>
                  </a:lnTo>
                  <a:lnTo>
                    <a:pt x="3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583" name="Google Shape;1583;p16"/>
            <p:cNvSpPr/>
            <p:nvPr/>
          </p:nvSpPr>
          <p:spPr>
            <a:xfrm>
              <a:off x="3568700" y="2915725"/>
              <a:ext cx="142975" cy="147450"/>
            </a:xfrm>
            <a:custGeom>
              <a:avLst/>
              <a:gdLst/>
              <a:ahLst/>
              <a:cxnLst/>
              <a:rect l="l" t="t" r="r" b="b"/>
              <a:pathLst>
                <a:path w="5719" h="5898" extrusionOk="0">
                  <a:moveTo>
                    <a:pt x="2586" y="0"/>
                  </a:moveTo>
                  <a:cubicBezTo>
                    <a:pt x="2413" y="21"/>
                    <a:pt x="2223" y="21"/>
                    <a:pt x="2034" y="21"/>
                  </a:cubicBezTo>
                  <a:cubicBezTo>
                    <a:pt x="1845" y="21"/>
                    <a:pt x="1656" y="21"/>
                    <a:pt x="1482" y="42"/>
                  </a:cubicBezTo>
                  <a:cubicBezTo>
                    <a:pt x="947" y="1378"/>
                    <a:pt x="410" y="2733"/>
                    <a:pt x="85" y="4131"/>
                  </a:cubicBezTo>
                  <a:cubicBezTo>
                    <a:pt x="43" y="4321"/>
                    <a:pt x="1" y="4520"/>
                    <a:pt x="53" y="4709"/>
                  </a:cubicBezTo>
                  <a:cubicBezTo>
                    <a:pt x="103" y="4887"/>
                    <a:pt x="255" y="5047"/>
                    <a:pt x="439" y="5047"/>
                  </a:cubicBezTo>
                  <a:cubicBezTo>
                    <a:pt x="451" y="5047"/>
                    <a:pt x="462" y="5047"/>
                    <a:pt x="473" y="5045"/>
                  </a:cubicBezTo>
                  <a:cubicBezTo>
                    <a:pt x="673" y="5014"/>
                    <a:pt x="799" y="4814"/>
                    <a:pt x="884" y="4625"/>
                  </a:cubicBezTo>
                  <a:cubicBezTo>
                    <a:pt x="1167" y="4005"/>
                    <a:pt x="1356" y="3332"/>
                    <a:pt x="1409" y="2649"/>
                  </a:cubicBezTo>
                  <a:lnTo>
                    <a:pt x="1409" y="2649"/>
                  </a:lnTo>
                  <a:cubicBezTo>
                    <a:pt x="1346" y="3511"/>
                    <a:pt x="1377" y="4384"/>
                    <a:pt x="1482" y="5235"/>
                  </a:cubicBezTo>
                  <a:cubicBezTo>
                    <a:pt x="1503" y="5393"/>
                    <a:pt x="1524" y="5540"/>
                    <a:pt x="1598" y="5676"/>
                  </a:cubicBezTo>
                  <a:cubicBezTo>
                    <a:pt x="1668" y="5796"/>
                    <a:pt x="1806" y="5898"/>
                    <a:pt x="1946" y="5898"/>
                  </a:cubicBezTo>
                  <a:cubicBezTo>
                    <a:pt x="1953" y="5898"/>
                    <a:pt x="1959" y="5898"/>
                    <a:pt x="1966" y="5897"/>
                  </a:cubicBezTo>
                  <a:cubicBezTo>
                    <a:pt x="2218" y="5876"/>
                    <a:pt x="2344" y="5582"/>
                    <a:pt x="2397" y="5330"/>
                  </a:cubicBezTo>
                  <a:cubicBezTo>
                    <a:pt x="2581" y="4356"/>
                    <a:pt x="2531" y="3341"/>
                    <a:pt x="2249" y="2399"/>
                  </a:cubicBezTo>
                  <a:lnTo>
                    <a:pt x="2249" y="2399"/>
                  </a:lnTo>
                  <a:cubicBezTo>
                    <a:pt x="2545" y="3250"/>
                    <a:pt x="2886" y="4092"/>
                    <a:pt x="3259" y="4909"/>
                  </a:cubicBezTo>
                  <a:cubicBezTo>
                    <a:pt x="3374" y="5161"/>
                    <a:pt x="3542" y="5456"/>
                    <a:pt x="3816" y="5487"/>
                  </a:cubicBezTo>
                  <a:cubicBezTo>
                    <a:pt x="3832" y="5489"/>
                    <a:pt x="3849" y="5490"/>
                    <a:pt x="3865" y="5490"/>
                  </a:cubicBezTo>
                  <a:cubicBezTo>
                    <a:pt x="4089" y="5490"/>
                    <a:pt x="4294" y="5293"/>
                    <a:pt x="4362" y="5077"/>
                  </a:cubicBezTo>
                  <a:cubicBezTo>
                    <a:pt x="4446" y="4835"/>
                    <a:pt x="4394" y="4583"/>
                    <a:pt x="4331" y="4342"/>
                  </a:cubicBezTo>
                  <a:cubicBezTo>
                    <a:pt x="4079" y="3385"/>
                    <a:pt x="3532" y="2544"/>
                    <a:pt x="2975" y="1724"/>
                  </a:cubicBezTo>
                  <a:lnTo>
                    <a:pt x="2975" y="1724"/>
                  </a:lnTo>
                  <a:cubicBezTo>
                    <a:pt x="3448" y="2408"/>
                    <a:pt x="4058" y="2996"/>
                    <a:pt x="4762" y="3448"/>
                  </a:cubicBezTo>
                  <a:cubicBezTo>
                    <a:pt x="4888" y="3522"/>
                    <a:pt x="5025" y="3606"/>
                    <a:pt x="5172" y="3627"/>
                  </a:cubicBezTo>
                  <a:cubicBezTo>
                    <a:pt x="5196" y="3630"/>
                    <a:pt x="5220" y="3632"/>
                    <a:pt x="5245" y="3632"/>
                  </a:cubicBezTo>
                  <a:cubicBezTo>
                    <a:pt x="5371" y="3632"/>
                    <a:pt x="5501" y="3585"/>
                    <a:pt x="5571" y="3480"/>
                  </a:cubicBezTo>
                  <a:cubicBezTo>
                    <a:pt x="5718" y="3269"/>
                    <a:pt x="5560" y="2985"/>
                    <a:pt x="5403" y="2775"/>
                  </a:cubicBezTo>
                  <a:cubicBezTo>
                    <a:pt x="4583" y="1735"/>
                    <a:pt x="3637" y="799"/>
                    <a:pt x="25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584" name="Google Shape;1584;p16"/>
            <p:cNvSpPr/>
            <p:nvPr/>
          </p:nvSpPr>
          <p:spPr>
            <a:xfrm>
              <a:off x="3632550" y="2934900"/>
              <a:ext cx="67300" cy="63875"/>
            </a:xfrm>
            <a:custGeom>
              <a:avLst/>
              <a:gdLst/>
              <a:ahLst/>
              <a:cxnLst/>
              <a:rect l="l" t="t" r="r" b="b"/>
              <a:pathLst>
                <a:path w="2692" h="2555" extrusionOk="0">
                  <a:moveTo>
                    <a:pt x="21" y="1"/>
                  </a:moveTo>
                  <a:lnTo>
                    <a:pt x="0" y="22"/>
                  </a:lnTo>
                  <a:cubicBezTo>
                    <a:pt x="799" y="957"/>
                    <a:pt x="1693" y="1809"/>
                    <a:pt x="2670" y="2555"/>
                  </a:cubicBezTo>
                  <a:lnTo>
                    <a:pt x="2691" y="2523"/>
                  </a:lnTo>
                  <a:cubicBezTo>
                    <a:pt x="1714" y="1788"/>
                    <a:pt x="820" y="936"/>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585" name="Google Shape;1585;p16"/>
            <p:cNvSpPr/>
            <p:nvPr/>
          </p:nvSpPr>
          <p:spPr>
            <a:xfrm>
              <a:off x="3626775" y="2935425"/>
              <a:ext cx="41000" cy="105400"/>
            </a:xfrm>
            <a:custGeom>
              <a:avLst/>
              <a:gdLst/>
              <a:ahLst/>
              <a:cxnLst/>
              <a:rect l="l" t="t" r="r" b="b"/>
              <a:pathLst>
                <a:path w="1640" h="4216" extrusionOk="0">
                  <a:moveTo>
                    <a:pt x="32" y="1"/>
                  </a:moveTo>
                  <a:lnTo>
                    <a:pt x="0" y="11"/>
                  </a:lnTo>
                  <a:cubicBezTo>
                    <a:pt x="357" y="1472"/>
                    <a:pt x="894" y="2891"/>
                    <a:pt x="1609" y="4215"/>
                  </a:cubicBezTo>
                  <a:lnTo>
                    <a:pt x="1640" y="4194"/>
                  </a:lnTo>
                  <a:cubicBezTo>
                    <a:pt x="925" y="2870"/>
                    <a:pt x="389" y="146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586" name="Google Shape;1586;p16"/>
            <p:cNvSpPr/>
            <p:nvPr/>
          </p:nvSpPr>
          <p:spPr>
            <a:xfrm>
              <a:off x="3611800" y="2936750"/>
              <a:ext cx="4750" cy="115100"/>
            </a:xfrm>
            <a:custGeom>
              <a:avLst/>
              <a:gdLst/>
              <a:ahLst/>
              <a:cxnLst/>
              <a:rect l="l" t="t" r="r" b="b"/>
              <a:pathLst>
                <a:path w="190" h="4604" extrusionOk="0">
                  <a:moveTo>
                    <a:pt x="158" y="0"/>
                  </a:moveTo>
                  <a:cubicBezTo>
                    <a:pt x="21" y="1525"/>
                    <a:pt x="0" y="3080"/>
                    <a:pt x="85" y="4604"/>
                  </a:cubicBezTo>
                  <a:lnTo>
                    <a:pt x="116" y="4604"/>
                  </a:lnTo>
                  <a:cubicBezTo>
                    <a:pt x="32" y="3080"/>
                    <a:pt x="53" y="1525"/>
                    <a:pt x="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587" name="Google Shape;1587;p16"/>
            <p:cNvSpPr/>
            <p:nvPr/>
          </p:nvSpPr>
          <p:spPr>
            <a:xfrm>
              <a:off x="3577650" y="2944900"/>
              <a:ext cx="31025" cy="89625"/>
            </a:xfrm>
            <a:custGeom>
              <a:avLst/>
              <a:gdLst/>
              <a:ahLst/>
              <a:cxnLst/>
              <a:rect l="l" t="t" r="r" b="b"/>
              <a:pathLst>
                <a:path w="1241" h="3585" extrusionOk="0">
                  <a:moveTo>
                    <a:pt x="1208" y="0"/>
                  </a:moveTo>
                  <a:lnTo>
                    <a:pt x="0" y="3574"/>
                  </a:lnTo>
                  <a:lnTo>
                    <a:pt x="31" y="3584"/>
                  </a:lnTo>
                  <a:lnTo>
                    <a:pt x="1240" y="10"/>
                  </a:lnTo>
                  <a:lnTo>
                    <a:pt x="120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1588" name="Google Shape;1588;p16"/>
          <p:cNvGrpSpPr/>
          <p:nvPr/>
        </p:nvGrpSpPr>
        <p:grpSpPr>
          <a:xfrm flipH="1">
            <a:off x="8922494" y="1820735"/>
            <a:ext cx="174004" cy="277363"/>
            <a:chOff x="3797575" y="537425"/>
            <a:chExt cx="23925" cy="25500"/>
          </a:xfrm>
        </p:grpSpPr>
        <p:sp>
          <p:nvSpPr>
            <p:cNvPr id="1589" name="Google Shape;1589;p16"/>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590" name="Google Shape;1590;p16"/>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591" name="Google Shape;1591;p16"/>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1592" name="Google Shape;1592;p16"/>
          <p:cNvGrpSpPr/>
          <p:nvPr/>
        </p:nvGrpSpPr>
        <p:grpSpPr>
          <a:xfrm flipH="1">
            <a:off x="7317302" y="531907"/>
            <a:ext cx="430897" cy="566672"/>
            <a:chOff x="1475563" y="-1139762"/>
            <a:chExt cx="272206" cy="239298"/>
          </a:xfrm>
        </p:grpSpPr>
        <p:sp>
          <p:nvSpPr>
            <p:cNvPr id="1593" name="Google Shape;1593;p16"/>
            <p:cNvSpPr/>
            <p:nvPr/>
          </p:nvSpPr>
          <p:spPr>
            <a:xfrm rot="-5400000">
              <a:off x="1492016" y="-1156216"/>
              <a:ext cx="239298" cy="272205"/>
            </a:xfrm>
            <a:custGeom>
              <a:avLst/>
              <a:gdLst/>
              <a:ahLst/>
              <a:cxnLst/>
              <a:rect l="l" t="t" r="r" b="b"/>
              <a:pathLst>
                <a:path w="3207" h="3648" extrusionOk="0">
                  <a:moveTo>
                    <a:pt x="2113" y="2639"/>
                  </a:moveTo>
                  <a:cubicBezTo>
                    <a:pt x="2460" y="2902"/>
                    <a:pt x="3154" y="3143"/>
                    <a:pt x="3185" y="2491"/>
                  </a:cubicBezTo>
                  <a:cubicBezTo>
                    <a:pt x="3206" y="1914"/>
                    <a:pt x="2597" y="1977"/>
                    <a:pt x="2208" y="1977"/>
                  </a:cubicBezTo>
                  <a:cubicBezTo>
                    <a:pt x="2482" y="1788"/>
                    <a:pt x="2755" y="1146"/>
                    <a:pt x="2418" y="873"/>
                  </a:cubicBezTo>
                  <a:cubicBezTo>
                    <a:pt x="2019" y="536"/>
                    <a:pt x="1714" y="1209"/>
                    <a:pt x="1683" y="1546"/>
                  </a:cubicBezTo>
                  <a:cubicBezTo>
                    <a:pt x="1293" y="1"/>
                    <a:pt x="148" y="1524"/>
                    <a:pt x="1293" y="1935"/>
                  </a:cubicBezTo>
                  <a:cubicBezTo>
                    <a:pt x="1304" y="1935"/>
                    <a:pt x="1304" y="1935"/>
                    <a:pt x="1304" y="1945"/>
                  </a:cubicBezTo>
                  <a:cubicBezTo>
                    <a:pt x="1" y="1935"/>
                    <a:pt x="200" y="3490"/>
                    <a:pt x="1409" y="2639"/>
                  </a:cubicBezTo>
                  <a:cubicBezTo>
                    <a:pt x="1293" y="2944"/>
                    <a:pt x="1136" y="3648"/>
                    <a:pt x="1683" y="3585"/>
                  </a:cubicBezTo>
                  <a:cubicBezTo>
                    <a:pt x="2145" y="3564"/>
                    <a:pt x="2124" y="2986"/>
                    <a:pt x="2113" y="2639"/>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1594" name="Google Shape;1594;p16"/>
            <p:cNvGrpSpPr/>
            <p:nvPr/>
          </p:nvGrpSpPr>
          <p:grpSpPr>
            <a:xfrm>
              <a:off x="1513992" y="-1139753"/>
              <a:ext cx="233777" cy="207437"/>
              <a:chOff x="4123600" y="573675"/>
              <a:chExt cx="78325" cy="69500"/>
            </a:xfrm>
          </p:grpSpPr>
          <p:sp>
            <p:nvSpPr>
              <p:cNvPr id="1595" name="Google Shape;1595;p16"/>
              <p:cNvSpPr/>
              <p:nvPr/>
            </p:nvSpPr>
            <p:spPr>
              <a:xfrm>
                <a:off x="4123600" y="573675"/>
                <a:ext cx="78325" cy="69500"/>
              </a:xfrm>
              <a:custGeom>
                <a:avLst/>
                <a:gdLst/>
                <a:ahLst/>
                <a:cxnLst/>
                <a:rect l="l" t="t" r="r" b="b"/>
                <a:pathLst>
                  <a:path w="3133" h="2780" extrusionOk="0">
                    <a:moveTo>
                      <a:pt x="1972" y="0"/>
                    </a:moveTo>
                    <a:cubicBezTo>
                      <a:pt x="1424" y="0"/>
                      <a:pt x="1485" y="596"/>
                      <a:pt x="1485" y="978"/>
                    </a:cubicBezTo>
                    <a:cubicBezTo>
                      <a:pt x="1358" y="795"/>
                      <a:pt x="1034" y="612"/>
                      <a:pt x="748" y="612"/>
                    </a:cubicBezTo>
                    <a:cubicBezTo>
                      <a:pt x="607" y="612"/>
                      <a:pt x="475" y="656"/>
                      <a:pt x="382" y="767"/>
                    </a:cubicBezTo>
                    <a:cubicBezTo>
                      <a:pt x="55" y="1167"/>
                      <a:pt x="718" y="1472"/>
                      <a:pt x="1054" y="1503"/>
                    </a:cubicBezTo>
                    <a:cubicBezTo>
                      <a:pt x="0" y="1767"/>
                      <a:pt x="375" y="2383"/>
                      <a:pt x="850" y="2383"/>
                    </a:cubicBezTo>
                    <a:cubicBezTo>
                      <a:pt x="1076" y="2383"/>
                      <a:pt x="1325" y="2244"/>
                      <a:pt x="1454" y="1861"/>
                    </a:cubicBezTo>
                    <a:lnTo>
                      <a:pt x="1454" y="1861"/>
                    </a:lnTo>
                    <a:cubicBezTo>
                      <a:pt x="1444" y="2491"/>
                      <a:pt x="1790" y="2779"/>
                      <a:pt x="2069" y="2779"/>
                    </a:cubicBezTo>
                    <a:cubicBezTo>
                      <a:pt x="2380" y="2779"/>
                      <a:pt x="2607" y="2420"/>
                      <a:pt x="2158" y="1776"/>
                    </a:cubicBezTo>
                    <a:lnTo>
                      <a:pt x="2158" y="1776"/>
                    </a:lnTo>
                    <a:cubicBezTo>
                      <a:pt x="2296" y="1829"/>
                      <a:pt x="2515" y="1890"/>
                      <a:pt x="2707" y="1890"/>
                    </a:cubicBezTo>
                    <a:cubicBezTo>
                      <a:pt x="2939" y="1890"/>
                      <a:pt x="3132" y="1802"/>
                      <a:pt x="3103" y="1503"/>
                    </a:cubicBezTo>
                    <a:cubicBezTo>
                      <a:pt x="3079" y="1110"/>
                      <a:pt x="2667" y="1070"/>
                      <a:pt x="2330" y="1070"/>
                    </a:cubicBezTo>
                    <a:cubicBezTo>
                      <a:pt x="2267" y="1070"/>
                      <a:pt x="2206" y="1071"/>
                      <a:pt x="2151" y="1072"/>
                    </a:cubicBezTo>
                    <a:lnTo>
                      <a:pt x="2151" y="1072"/>
                    </a:lnTo>
                    <a:cubicBezTo>
                      <a:pt x="2415" y="724"/>
                      <a:pt x="2653" y="31"/>
                      <a:pt x="2000" y="1"/>
                    </a:cubicBezTo>
                    <a:cubicBezTo>
                      <a:pt x="1991" y="0"/>
                      <a:pt x="1981" y="0"/>
                      <a:pt x="19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596" name="Google Shape;1596;p16"/>
              <p:cNvSpPr/>
              <p:nvPr/>
            </p:nvSpPr>
            <p:spPr>
              <a:xfrm>
                <a:off x="4137200" y="584950"/>
                <a:ext cx="53275" cy="47100"/>
              </a:xfrm>
              <a:custGeom>
                <a:avLst/>
                <a:gdLst/>
                <a:ahLst/>
                <a:cxnLst/>
                <a:rect l="l" t="t" r="r" b="b"/>
                <a:pathLst>
                  <a:path w="2131" h="1884" extrusionOk="0">
                    <a:moveTo>
                      <a:pt x="1332" y="0"/>
                    </a:moveTo>
                    <a:cubicBezTo>
                      <a:pt x="964" y="0"/>
                      <a:pt x="1004" y="397"/>
                      <a:pt x="1004" y="664"/>
                    </a:cubicBezTo>
                    <a:cubicBezTo>
                      <a:pt x="927" y="537"/>
                      <a:pt x="703" y="410"/>
                      <a:pt x="506" y="410"/>
                    </a:cubicBezTo>
                    <a:cubicBezTo>
                      <a:pt x="410" y="410"/>
                      <a:pt x="320" y="440"/>
                      <a:pt x="258" y="517"/>
                    </a:cubicBezTo>
                    <a:cubicBezTo>
                      <a:pt x="37" y="790"/>
                      <a:pt x="489" y="989"/>
                      <a:pt x="721" y="1010"/>
                    </a:cubicBezTo>
                    <a:cubicBezTo>
                      <a:pt x="0" y="1196"/>
                      <a:pt x="257" y="1618"/>
                      <a:pt x="579" y="1618"/>
                    </a:cubicBezTo>
                    <a:cubicBezTo>
                      <a:pt x="731" y="1618"/>
                      <a:pt x="898" y="1523"/>
                      <a:pt x="983" y="1262"/>
                    </a:cubicBezTo>
                    <a:lnTo>
                      <a:pt x="983" y="1262"/>
                    </a:lnTo>
                    <a:cubicBezTo>
                      <a:pt x="978" y="1689"/>
                      <a:pt x="1214" y="1884"/>
                      <a:pt x="1404" y="1884"/>
                    </a:cubicBezTo>
                    <a:cubicBezTo>
                      <a:pt x="1617" y="1884"/>
                      <a:pt x="1772" y="1638"/>
                      <a:pt x="1466" y="1199"/>
                    </a:cubicBezTo>
                    <a:lnTo>
                      <a:pt x="1466" y="1199"/>
                    </a:lnTo>
                    <a:cubicBezTo>
                      <a:pt x="1557" y="1237"/>
                      <a:pt x="1705" y="1280"/>
                      <a:pt x="1837" y="1280"/>
                    </a:cubicBezTo>
                    <a:cubicBezTo>
                      <a:pt x="1996" y="1280"/>
                      <a:pt x="2131" y="1218"/>
                      <a:pt x="2108" y="1010"/>
                    </a:cubicBezTo>
                    <a:cubicBezTo>
                      <a:pt x="2091" y="752"/>
                      <a:pt x="1815" y="725"/>
                      <a:pt x="1587" y="725"/>
                    </a:cubicBezTo>
                    <a:cubicBezTo>
                      <a:pt x="1543" y="725"/>
                      <a:pt x="1501" y="726"/>
                      <a:pt x="1462" y="727"/>
                    </a:cubicBezTo>
                    <a:lnTo>
                      <a:pt x="1462" y="727"/>
                    </a:lnTo>
                    <a:cubicBezTo>
                      <a:pt x="1645" y="488"/>
                      <a:pt x="1800" y="22"/>
                      <a:pt x="1361" y="1"/>
                    </a:cubicBezTo>
                    <a:cubicBezTo>
                      <a:pt x="1351" y="1"/>
                      <a:pt x="1342" y="0"/>
                      <a:pt x="13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597" name="Google Shape;1597;p16"/>
              <p:cNvSpPr/>
              <p:nvPr/>
            </p:nvSpPr>
            <p:spPr>
              <a:xfrm>
                <a:off x="4157825" y="600200"/>
                <a:ext cx="16575" cy="16600"/>
              </a:xfrm>
              <a:custGeom>
                <a:avLst/>
                <a:gdLst/>
                <a:ahLst/>
                <a:cxnLst/>
                <a:rect l="l" t="t" r="r" b="b"/>
                <a:pathLst>
                  <a:path w="663" h="664" extrusionOk="0">
                    <a:moveTo>
                      <a:pt x="11" y="327"/>
                    </a:moveTo>
                    <a:cubicBezTo>
                      <a:pt x="11" y="369"/>
                      <a:pt x="11" y="411"/>
                      <a:pt x="22" y="453"/>
                    </a:cubicBezTo>
                    <a:cubicBezTo>
                      <a:pt x="43" y="526"/>
                      <a:pt x="85" y="589"/>
                      <a:pt x="158" y="621"/>
                    </a:cubicBezTo>
                    <a:cubicBezTo>
                      <a:pt x="274" y="663"/>
                      <a:pt x="389" y="652"/>
                      <a:pt x="505" y="600"/>
                    </a:cubicBezTo>
                    <a:cubicBezTo>
                      <a:pt x="568" y="579"/>
                      <a:pt x="599" y="526"/>
                      <a:pt x="620" y="463"/>
                    </a:cubicBezTo>
                    <a:cubicBezTo>
                      <a:pt x="652" y="390"/>
                      <a:pt x="662" y="306"/>
                      <a:pt x="641" y="211"/>
                    </a:cubicBezTo>
                    <a:cubicBezTo>
                      <a:pt x="620" y="127"/>
                      <a:pt x="568" y="75"/>
                      <a:pt x="505" y="43"/>
                    </a:cubicBezTo>
                    <a:cubicBezTo>
                      <a:pt x="421" y="1"/>
                      <a:pt x="337" y="1"/>
                      <a:pt x="253" y="22"/>
                    </a:cubicBezTo>
                    <a:cubicBezTo>
                      <a:pt x="232" y="22"/>
                      <a:pt x="211" y="33"/>
                      <a:pt x="190" y="43"/>
                    </a:cubicBezTo>
                    <a:cubicBezTo>
                      <a:pt x="95" y="75"/>
                      <a:pt x="1" y="211"/>
                      <a:pt x="11" y="3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1598" name="Google Shape;1598;p16"/>
          <p:cNvGrpSpPr/>
          <p:nvPr/>
        </p:nvGrpSpPr>
        <p:grpSpPr>
          <a:xfrm>
            <a:off x="111857" y="5938477"/>
            <a:ext cx="477767" cy="666354"/>
            <a:chOff x="1155379" y="-1029459"/>
            <a:chExt cx="446737" cy="416440"/>
          </a:xfrm>
        </p:grpSpPr>
        <p:sp>
          <p:nvSpPr>
            <p:cNvPr id="1599" name="Google Shape;1599;p16"/>
            <p:cNvSpPr/>
            <p:nvPr/>
          </p:nvSpPr>
          <p:spPr>
            <a:xfrm rot="-5400000">
              <a:off x="1167952" y="-1042032"/>
              <a:ext cx="416440" cy="441586"/>
            </a:xfrm>
            <a:custGeom>
              <a:avLst/>
              <a:gdLst/>
              <a:ahLst/>
              <a:cxnLst/>
              <a:rect l="l" t="t" r="r" b="b"/>
              <a:pathLst>
                <a:path w="5581" h="5918" extrusionOk="0">
                  <a:moveTo>
                    <a:pt x="2848" y="4131"/>
                  </a:moveTo>
                  <a:cubicBezTo>
                    <a:pt x="2817" y="4698"/>
                    <a:pt x="3174" y="5508"/>
                    <a:pt x="3857" y="5329"/>
                  </a:cubicBezTo>
                  <a:cubicBezTo>
                    <a:pt x="4782" y="5088"/>
                    <a:pt x="4036" y="3837"/>
                    <a:pt x="3500" y="3605"/>
                  </a:cubicBezTo>
                  <a:cubicBezTo>
                    <a:pt x="4162" y="3900"/>
                    <a:pt x="5466" y="4110"/>
                    <a:pt x="5529" y="3070"/>
                  </a:cubicBezTo>
                  <a:cubicBezTo>
                    <a:pt x="5581" y="1956"/>
                    <a:pt x="3847" y="2082"/>
                    <a:pt x="3247" y="2617"/>
                  </a:cubicBezTo>
                  <a:lnTo>
                    <a:pt x="3247" y="2617"/>
                  </a:lnTo>
                  <a:cubicBezTo>
                    <a:pt x="3742" y="2197"/>
                    <a:pt x="4004" y="1010"/>
                    <a:pt x="3321" y="599"/>
                  </a:cubicBezTo>
                  <a:cubicBezTo>
                    <a:pt x="2312" y="1"/>
                    <a:pt x="1923" y="1724"/>
                    <a:pt x="2375" y="2355"/>
                  </a:cubicBezTo>
                  <a:cubicBezTo>
                    <a:pt x="1755" y="2029"/>
                    <a:pt x="357" y="1524"/>
                    <a:pt x="178" y="2617"/>
                  </a:cubicBezTo>
                  <a:cubicBezTo>
                    <a:pt x="0" y="3689"/>
                    <a:pt x="1366" y="3511"/>
                    <a:pt x="1986" y="3448"/>
                  </a:cubicBezTo>
                  <a:cubicBezTo>
                    <a:pt x="1419" y="3626"/>
                    <a:pt x="357" y="4404"/>
                    <a:pt x="946" y="5119"/>
                  </a:cubicBezTo>
                  <a:cubicBezTo>
                    <a:pt x="1629" y="5918"/>
                    <a:pt x="2617" y="4698"/>
                    <a:pt x="2848" y="4131"/>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1600" name="Google Shape;1600;p16"/>
            <p:cNvGrpSpPr/>
            <p:nvPr/>
          </p:nvGrpSpPr>
          <p:grpSpPr>
            <a:xfrm>
              <a:off x="1172916" y="-1024543"/>
              <a:ext cx="429200" cy="400547"/>
              <a:chOff x="4009325" y="612275"/>
              <a:chExt cx="143800" cy="134200"/>
            </a:xfrm>
          </p:grpSpPr>
          <p:sp>
            <p:nvSpPr>
              <p:cNvPr id="1601" name="Google Shape;1601;p16"/>
              <p:cNvSpPr/>
              <p:nvPr/>
            </p:nvSpPr>
            <p:spPr>
              <a:xfrm>
                <a:off x="4009325" y="612275"/>
                <a:ext cx="143800" cy="134200"/>
              </a:xfrm>
              <a:custGeom>
                <a:avLst/>
                <a:gdLst/>
                <a:ahLst/>
                <a:cxnLst/>
                <a:rect l="l" t="t" r="r" b="b"/>
                <a:pathLst>
                  <a:path w="5752" h="5368" extrusionOk="0">
                    <a:moveTo>
                      <a:pt x="2438" y="2277"/>
                    </a:moveTo>
                    <a:lnTo>
                      <a:pt x="2438" y="2277"/>
                    </a:lnTo>
                    <a:cubicBezTo>
                      <a:pt x="2448" y="2288"/>
                      <a:pt x="2457" y="2298"/>
                      <a:pt x="2467" y="2309"/>
                    </a:cubicBezTo>
                    <a:lnTo>
                      <a:pt x="2467" y="2309"/>
                    </a:lnTo>
                    <a:lnTo>
                      <a:pt x="2451" y="2293"/>
                    </a:lnTo>
                    <a:cubicBezTo>
                      <a:pt x="2447" y="2287"/>
                      <a:pt x="2443" y="2282"/>
                      <a:pt x="2438" y="2277"/>
                    </a:cubicBezTo>
                    <a:close/>
                    <a:moveTo>
                      <a:pt x="2855" y="0"/>
                    </a:moveTo>
                    <a:cubicBezTo>
                      <a:pt x="1803" y="0"/>
                      <a:pt x="1915" y="1664"/>
                      <a:pt x="2434" y="2273"/>
                    </a:cubicBezTo>
                    <a:lnTo>
                      <a:pt x="2434" y="2273"/>
                    </a:lnTo>
                    <a:cubicBezTo>
                      <a:pt x="2194" y="1995"/>
                      <a:pt x="1718" y="1792"/>
                      <a:pt x="1275" y="1792"/>
                    </a:cubicBezTo>
                    <a:cubicBezTo>
                      <a:pt x="934" y="1792"/>
                      <a:pt x="613" y="1911"/>
                      <a:pt x="433" y="2209"/>
                    </a:cubicBezTo>
                    <a:cubicBezTo>
                      <a:pt x="1" y="2936"/>
                      <a:pt x="782" y="3341"/>
                      <a:pt x="1484" y="3341"/>
                    </a:cubicBezTo>
                    <a:cubicBezTo>
                      <a:pt x="1755" y="3341"/>
                      <a:pt x="2015" y="3281"/>
                      <a:pt x="2188" y="3154"/>
                    </a:cubicBezTo>
                    <a:lnTo>
                      <a:pt x="2188" y="3154"/>
                    </a:lnTo>
                    <a:cubicBezTo>
                      <a:pt x="1862" y="3785"/>
                      <a:pt x="1358" y="5183"/>
                      <a:pt x="2451" y="5352"/>
                    </a:cubicBezTo>
                    <a:cubicBezTo>
                      <a:pt x="2516" y="5362"/>
                      <a:pt x="2576" y="5368"/>
                      <a:pt x="2632" y="5368"/>
                    </a:cubicBezTo>
                    <a:cubicBezTo>
                      <a:pt x="3502" y="5368"/>
                      <a:pt x="3341" y="4126"/>
                      <a:pt x="3292" y="3544"/>
                    </a:cubicBezTo>
                    <a:lnTo>
                      <a:pt x="3292" y="3544"/>
                    </a:lnTo>
                    <a:cubicBezTo>
                      <a:pt x="3433" y="3994"/>
                      <a:pt x="3945" y="4761"/>
                      <a:pt x="4507" y="4761"/>
                    </a:cubicBezTo>
                    <a:cubicBezTo>
                      <a:pt x="4654" y="4761"/>
                      <a:pt x="4804" y="4708"/>
                      <a:pt x="4953" y="4584"/>
                    </a:cubicBezTo>
                    <a:cubicBezTo>
                      <a:pt x="5751" y="3901"/>
                      <a:pt x="4532" y="2913"/>
                      <a:pt x="3975" y="2682"/>
                    </a:cubicBezTo>
                    <a:lnTo>
                      <a:pt x="3975" y="2682"/>
                    </a:lnTo>
                    <a:cubicBezTo>
                      <a:pt x="3997" y="2683"/>
                      <a:pt x="4020" y="2684"/>
                      <a:pt x="4043" y="2684"/>
                    </a:cubicBezTo>
                    <a:cubicBezTo>
                      <a:pt x="4596" y="2684"/>
                      <a:pt x="5334" y="2328"/>
                      <a:pt x="5163" y="1673"/>
                    </a:cubicBezTo>
                    <a:cubicBezTo>
                      <a:pt x="5080" y="1356"/>
                      <a:pt x="4878" y="1235"/>
                      <a:pt x="4640" y="1235"/>
                    </a:cubicBezTo>
                    <a:cubicBezTo>
                      <a:pt x="4187" y="1235"/>
                      <a:pt x="3602" y="1670"/>
                      <a:pt x="3443" y="2021"/>
                    </a:cubicBezTo>
                    <a:lnTo>
                      <a:pt x="3443" y="2021"/>
                    </a:lnTo>
                    <a:cubicBezTo>
                      <a:pt x="3735" y="1355"/>
                      <a:pt x="3939" y="64"/>
                      <a:pt x="2903" y="1"/>
                    </a:cubicBezTo>
                    <a:cubicBezTo>
                      <a:pt x="2887" y="1"/>
                      <a:pt x="2871" y="0"/>
                      <a:pt x="28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602" name="Google Shape;1602;p16"/>
              <p:cNvSpPr/>
              <p:nvPr/>
            </p:nvSpPr>
            <p:spPr>
              <a:xfrm>
                <a:off x="4076100" y="634125"/>
                <a:ext cx="10275" cy="41775"/>
              </a:xfrm>
              <a:custGeom>
                <a:avLst/>
                <a:gdLst/>
                <a:ahLst/>
                <a:cxnLst/>
                <a:rect l="l" t="t" r="r" b="b"/>
                <a:pathLst>
                  <a:path w="411" h="1671" extrusionOk="0">
                    <a:moveTo>
                      <a:pt x="201" y="0"/>
                    </a:moveTo>
                    <a:cubicBezTo>
                      <a:pt x="0" y="526"/>
                      <a:pt x="0" y="1145"/>
                      <a:pt x="201" y="1671"/>
                    </a:cubicBezTo>
                    <a:cubicBezTo>
                      <a:pt x="411" y="1145"/>
                      <a:pt x="411" y="526"/>
                      <a:pt x="2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603" name="Google Shape;1603;p16"/>
              <p:cNvSpPr/>
              <p:nvPr/>
            </p:nvSpPr>
            <p:spPr>
              <a:xfrm>
                <a:off x="4038525" y="674300"/>
                <a:ext cx="38925" cy="7675"/>
              </a:xfrm>
              <a:custGeom>
                <a:avLst/>
                <a:gdLst/>
                <a:ahLst/>
                <a:cxnLst/>
                <a:rect l="l" t="t" r="r" b="b"/>
                <a:pathLst>
                  <a:path w="1557" h="307" extrusionOk="0">
                    <a:moveTo>
                      <a:pt x="779" y="1"/>
                    </a:moveTo>
                    <a:cubicBezTo>
                      <a:pt x="505" y="1"/>
                      <a:pt x="263" y="22"/>
                      <a:pt x="1" y="106"/>
                    </a:cubicBezTo>
                    <a:cubicBezTo>
                      <a:pt x="232" y="243"/>
                      <a:pt x="505" y="306"/>
                      <a:pt x="779" y="306"/>
                    </a:cubicBezTo>
                    <a:cubicBezTo>
                      <a:pt x="1041" y="306"/>
                      <a:pt x="1314" y="243"/>
                      <a:pt x="1556" y="138"/>
                    </a:cubicBezTo>
                    <a:cubicBezTo>
                      <a:pt x="1304" y="22"/>
                      <a:pt x="1041" y="1"/>
                      <a:pt x="7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604" name="Google Shape;1604;p16"/>
              <p:cNvSpPr/>
              <p:nvPr/>
            </p:nvSpPr>
            <p:spPr>
              <a:xfrm>
                <a:off x="4087650" y="661175"/>
                <a:ext cx="34475" cy="16575"/>
              </a:xfrm>
              <a:custGeom>
                <a:avLst/>
                <a:gdLst/>
                <a:ahLst/>
                <a:cxnLst/>
                <a:rect l="l" t="t" r="r" b="b"/>
                <a:pathLst>
                  <a:path w="1379" h="663" extrusionOk="0">
                    <a:moveTo>
                      <a:pt x="1378" y="0"/>
                    </a:moveTo>
                    <a:lnTo>
                      <a:pt x="1378" y="0"/>
                    </a:lnTo>
                    <a:cubicBezTo>
                      <a:pt x="874" y="21"/>
                      <a:pt x="295" y="231"/>
                      <a:pt x="1" y="663"/>
                    </a:cubicBezTo>
                    <a:cubicBezTo>
                      <a:pt x="274" y="631"/>
                      <a:pt x="505" y="558"/>
                      <a:pt x="737" y="453"/>
                    </a:cubicBezTo>
                    <a:cubicBezTo>
                      <a:pt x="979" y="337"/>
                      <a:pt x="1210" y="210"/>
                      <a:pt x="13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605" name="Google Shape;1605;p16"/>
              <p:cNvSpPr/>
              <p:nvPr/>
            </p:nvSpPr>
            <p:spPr>
              <a:xfrm>
                <a:off x="4067700" y="685100"/>
                <a:ext cx="15525" cy="42825"/>
              </a:xfrm>
              <a:custGeom>
                <a:avLst/>
                <a:gdLst/>
                <a:ahLst/>
                <a:cxnLst/>
                <a:rect l="l" t="t" r="r" b="b"/>
                <a:pathLst>
                  <a:path w="621" h="1713" extrusionOk="0">
                    <a:moveTo>
                      <a:pt x="610" y="0"/>
                    </a:moveTo>
                    <a:lnTo>
                      <a:pt x="610" y="0"/>
                    </a:lnTo>
                    <a:cubicBezTo>
                      <a:pt x="231" y="442"/>
                      <a:pt x="0" y="1166"/>
                      <a:pt x="242" y="1713"/>
                    </a:cubicBezTo>
                    <a:cubicBezTo>
                      <a:pt x="420" y="1145"/>
                      <a:pt x="621" y="610"/>
                      <a:pt x="6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606" name="Google Shape;1606;p16"/>
              <p:cNvSpPr/>
              <p:nvPr/>
            </p:nvSpPr>
            <p:spPr>
              <a:xfrm>
                <a:off x="4089500" y="685100"/>
                <a:ext cx="31575" cy="28125"/>
              </a:xfrm>
              <a:custGeom>
                <a:avLst/>
                <a:gdLst/>
                <a:ahLst/>
                <a:cxnLst/>
                <a:rect l="l" t="t" r="r" b="b"/>
                <a:pathLst>
                  <a:path w="1263" h="1125" extrusionOk="0">
                    <a:moveTo>
                      <a:pt x="1" y="0"/>
                    </a:moveTo>
                    <a:cubicBezTo>
                      <a:pt x="158" y="252"/>
                      <a:pt x="358" y="442"/>
                      <a:pt x="568" y="641"/>
                    </a:cubicBezTo>
                    <a:cubicBezTo>
                      <a:pt x="779" y="830"/>
                      <a:pt x="999" y="998"/>
                      <a:pt x="1262" y="1124"/>
                    </a:cubicBezTo>
                    <a:cubicBezTo>
                      <a:pt x="1073" y="599"/>
                      <a:pt x="547" y="12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607" name="Google Shape;1607;p16"/>
              <p:cNvSpPr/>
              <p:nvPr/>
            </p:nvSpPr>
            <p:spPr>
              <a:xfrm>
                <a:off x="4067175" y="664075"/>
                <a:ext cx="33650" cy="31275"/>
              </a:xfrm>
              <a:custGeom>
                <a:avLst/>
                <a:gdLst/>
                <a:ahLst/>
                <a:cxnLst/>
                <a:rect l="l" t="t" r="r" b="b"/>
                <a:pathLst>
                  <a:path w="1346" h="1251" extrusionOk="0">
                    <a:moveTo>
                      <a:pt x="1324" y="620"/>
                    </a:moveTo>
                    <a:cubicBezTo>
                      <a:pt x="1314" y="694"/>
                      <a:pt x="1314" y="767"/>
                      <a:pt x="1303" y="841"/>
                    </a:cubicBezTo>
                    <a:cubicBezTo>
                      <a:pt x="1272" y="998"/>
                      <a:pt x="1167" y="1103"/>
                      <a:pt x="1020" y="1156"/>
                    </a:cubicBezTo>
                    <a:cubicBezTo>
                      <a:pt x="778" y="1251"/>
                      <a:pt x="537" y="1220"/>
                      <a:pt x="305" y="1125"/>
                    </a:cubicBezTo>
                    <a:cubicBezTo>
                      <a:pt x="189" y="1082"/>
                      <a:pt x="116" y="988"/>
                      <a:pt x="74" y="872"/>
                    </a:cubicBezTo>
                    <a:cubicBezTo>
                      <a:pt x="11" y="725"/>
                      <a:pt x="0" y="568"/>
                      <a:pt x="42" y="410"/>
                    </a:cubicBezTo>
                    <a:cubicBezTo>
                      <a:pt x="74" y="253"/>
                      <a:pt x="179" y="158"/>
                      <a:pt x="315" y="84"/>
                    </a:cubicBezTo>
                    <a:cubicBezTo>
                      <a:pt x="473" y="0"/>
                      <a:pt x="652" y="0"/>
                      <a:pt x="820" y="42"/>
                    </a:cubicBezTo>
                    <a:cubicBezTo>
                      <a:pt x="873" y="52"/>
                      <a:pt x="915" y="63"/>
                      <a:pt x="957" y="84"/>
                    </a:cubicBezTo>
                    <a:cubicBezTo>
                      <a:pt x="1156" y="147"/>
                      <a:pt x="1345" y="389"/>
                      <a:pt x="1324" y="62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608" name="Google Shape;1608;p16"/>
              <p:cNvSpPr/>
              <p:nvPr/>
            </p:nvSpPr>
            <p:spPr>
              <a:xfrm>
                <a:off x="4088700" y="680350"/>
                <a:ext cx="6875" cy="5300"/>
              </a:xfrm>
              <a:custGeom>
                <a:avLst/>
                <a:gdLst/>
                <a:ahLst/>
                <a:cxnLst/>
                <a:rect l="l" t="t" r="r" b="b"/>
                <a:pathLst>
                  <a:path w="275" h="212" extrusionOk="0">
                    <a:moveTo>
                      <a:pt x="138" y="1"/>
                    </a:moveTo>
                    <a:cubicBezTo>
                      <a:pt x="1" y="1"/>
                      <a:pt x="1" y="211"/>
                      <a:pt x="138" y="211"/>
                    </a:cubicBezTo>
                    <a:cubicBezTo>
                      <a:pt x="274" y="211"/>
                      <a:pt x="274" y="1"/>
                      <a:pt x="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609" name="Google Shape;1609;p16"/>
              <p:cNvSpPr/>
              <p:nvPr/>
            </p:nvSpPr>
            <p:spPr>
              <a:xfrm>
                <a:off x="4079000" y="674575"/>
                <a:ext cx="10250" cy="8175"/>
              </a:xfrm>
              <a:custGeom>
                <a:avLst/>
                <a:gdLst/>
                <a:ahLst/>
                <a:cxnLst/>
                <a:rect l="l" t="t" r="r" b="b"/>
                <a:pathLst>
                  <a:path w="410" h="327" extrusionOk="0">
                    <a:moveTo>
                      <a:pt x="211" y="1"/>
                    </a:moveTo>
                    <a:cubicBezTo>
                      <a:pt x="0" y="1"/>
                      <a:pt x="0" y="326"/>
                      <a:pt x="211" y="326"/>
                    </a:cubicBezTo>
                    <a:cubicBezTo>
                      <a:pt x="410" y="326"/>
                      <a:pt x="410" y="1"/>
                      <a:pt x="2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610" name="Google Shape;1610;p16"/>
              <p:cNvSpPr/>
              <p:nvPr/>
            </p:nvSpPr>
            <p:spPr>
              <a:xfrm>
                <a:off x="4086875" y="670625"/>
                <a:ext cx="8700" cy="6600"/>
              </a:xfrm>
              <a:custGeom>
                <a:avLst/>
                <a:gdLst/>
                <a:ahLst/>
                <a:cxnLst/>
                <a:rect l="l" t="t" r="r" b="b"/>
                <a:pathLst>
                  <a:path w="348" h="264" extrusionOk="0">
                    <a:moveTo>
                      <a:pt x="169" y="1"/>
                    </a:moveTo>
                    <a:cubicBezTo>
                      <a:pt x="1" y="1"/>
                      <a:pt x="1" y="264"/>
                      <a:pt x="169" y="264"/>
                    </a:cubicBezTo>
                    <a:cubicBezTo>
                      <a:pt x="347" y="264"/>
                      <a:pt x="347" y="1"/>
                      <a:pt x="1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611" name="Google Shape;1611;p16"/>
              <p:cNvSpPr/>
              <p:nvPr/>
            </p:nvSpPr>
            <p:spPr>
              <a:xfrm>
                <a:off x="4080575" y="684575"/>
                <a:ext cx="8150" cy="6325"/>
              </a:xfrm>
              <a:custGeom>
                <a:avLst/>
                <a:gdLst/>
                <a:ahLst/>
                <a:cxnLst/>
                <a:rect l="l" t="t" r="r" b="b"/>
                <a:pathLst>
                  <a:path w="326" h="253" extrusionOk="0">
                    <a:moveTo>
                      <a:pt x="169" y="0"/>
                    </a:moveTo>
                    <a:cubicBezTo>
                      <a:pt x="1" y="0"/>
                      <a:pt x="1" y="252"/>
                      <a:pt x="169" y="252"/>
                    </a:cubicBezTo>
                    <a:cubicBezTo>
                      <a:pt x="326" y="252"/>
                      <a:pt x="326" y="0"/>
                      <a:pt x="1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612" name="Google Shape;1612;p16"/>
              <p:cNvSpPr/>
              <p:nvPr/>
            </p:nvSpPr>
            <p:spPr>
              <a:xfrm>
                <a:off x="4079525" y="668000"/>
                <a:ext cx="6850" cy="5275"/>
              </a:xfrm>
              <a:custGeom>
                <a:avLst/>
                <a:gdLst/>
                <a:ahLst/>
                <a:cxnLst/>
                <a:rect l="l" t="t" r="r" b="b"/>
                <a:pathLst>
                  <a:path w="274" h="211" extrusionOk="0">
                    <a:moveTo>
                      <a:pt x="137" y="1"/>
                    </a:moveTo>
                    <a:cubicBezTo>
                      <a:pt x="0" y="1"/>
                      <a:pt x="0" y="211"/>
                      <a:pt x="137" y="211"/>
                    </a:cubicBezTo>
                    <a:cubicBezTo>
                      <a:pt x="274" y="211"/>
                      <a:pt x="274" y="1"/>
                      <a:pt x="1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613" name="Google Shape;1613;p16"/>
              <p:cNvSpPr/>
              <p:nvPr/>
            </p:nvSpPr>
            <p:spPr>
              <a:xfrm>
                <a:off x="4074000" y="682200"/>
                <a:ext cx="6850" cy="5275"/>
              </a:xfrm>
              <a:custGeom>
                <a:avLst/>
                <a:gdLst/>
                <a:ahLst/>
                <a:cxnLst/>
                <a:rect l="l" t="t" r="r" b="b"/>
                <a:pathLst>
                  <a:path w="274" h="211" extrusionOk="0">
                    <a:moveTo>
                      <a:pt x="137" y="0"/>
                    </a:moveTo>
                    <a:cubicBezTo>
                      <a:pt x="0" y="0"/>
                      <a:pt x="0" y="210"/>
                      <a:pt x="137" y="210"/>
                    </a:cubicBezTo>
                    <a:cubicBezTo>
                      <a:pt x="274" y="210"/>
                      <a:pt x="274" y="0"/>
                      <a:pt x="1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614" name="Google Shape;1614;p16"/>
              <p:cNvSpPr/>
              <p:nvPr/>
            </p:nvSpPr>
            <p:spPr>
              <a:xfrm>
                <a:off x="4072175" y="673525"/>
                <a:ext cx="8150" cy="6325"/>
              </a:xfrm>
              <a:custGeom>
                <a:avLst/>
                <a:gdLst/>
                <a:ahLst/>
                <a:cxnLst/>
                <a:rect l="l" t="t" r="r" b="b"/>
                <a:pathLst>
                  <a:path w="326" h="253" extrusionOk="0">
                    <a:moveTo>
                      <a:pt x="157" y="1"/>
                    </a:moveTo>
                    <a:cubicBezTo>
                      <a:pt x="0" y="1"/>
                      <a:pt x="0" y="253"/>
                      <a:pt x="157" y="253"/>
                    </a:cubicBezTo>
                    <a:cubicBezTo>
                      <a:pt x="326" y="253"/>
                      <a:pt x="326" y="1"/>
                      <a:pt x="1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1615" name="Google Shape;1615;p16"/>
          <p:cNvGrpSpPr/>
          <p:nvPr/>
        </p:nvGrpSpPr>
        <p:grpSpPr>
          <a:xfrm>
            <a:off x="2718008" y="555549"/>
            <a:ext cx="174009" cy="277363"/>
            <a:chOff x="3797575" y="537425"/>
            <a:chExt cx="23925" cy="25500"/>
          </a:xfrm>
        </p:grpSpPr>
        <p:sp>
          <p:nvSpPr>
            <p:cNvPr id="1616" name="Google Shape;1616;p16"/>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617" name="Google Shape;1617;p16"/>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618" name="Google Shape;1618;p16"/>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1619" name="Google Shape;1619;p16"/>
          <p:cNvGrpSpPr/>
          <p:nvPr/>
        </p:nvGrpSpPr>
        <p:grpSpPr>
          <a:xfrm rot="5528258">
            <a:off x="2015451" y="362117"/>
            <a:ext cx="452729" cy="245235"/>
            <a:chOff x="7268295" y="4291970"/>
            <a:chExt cx="299601" cy="242790"/>
          </a:xfrm>
        </p:grpSpPr>
        <p:sp>
          <p:nvSpPr>
            <p:cNvPr id="1620" name="Google Shape;1620;p16"/>
            <p:cNvSpPr/>
            <p:nvPr/>
          </p:nvSpPr>
          <p:spPr>
            <a:xfrm>
              <a:off x="7268295" y="4291970"/>
              <a:ext cx="245800" cy="201647"/>
            </a:xfrm>
            <a:custGeom>
              <a:avLst/>
              <a:gdLst/>
              <a:ahLst/>
              <a:cxnLst/>
              <a:rect l="l" t="t" r="r" b="b"/>
              <a:pathLst>
                <a:path w="1631" h="1338" extrusionOk="0">
                  <a:moveTo>
                    <a:pt x="189" y="0"/>
                  </a:moveTo>
                  <a:cubicBezTo>
                    <a:pt x="126" y="0"/>
                    <a:pt x="63" y="4"/>
                    <a:pt x="1" y="13"/>
                  </a:cubicBezTo>
                  <a:cubicBezTo>
                    <a:pt x="75" y="391"/>
                    <a:pt x="285" y="728"/>
                    <a:pt x="579" y="969"/>
                  </a:cubicBezTo>
                  <a:cubicBezTo>
                    <a:pt x="874" y="1200"/>
                    <a:pt x="1252" y="1337"/>
                    <a:pt x="1631" y="1337"/>
                  </a:cubicBezTo>
                  <a:cubicBezTo>
                    <a:pt x="1620" y="948"/>
                    <a:pt x="1409" y="570"/>
                    <a:pt x="1115" y="328"/>
                  </a:cubicBezTo>
                  <a:cubicBezTo>
                    <a:pt x="859" y="116"/>
                    <a:pt x="521" y="0"/>
                    <a:pt x="1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621" name="Google Shape;1621;p16"/>
            <p:cNvSpPr/>
            <p:nvPr/>
          </p:nvSpPr>
          <p:spPr>
            <a:xfrm>
              <a:off x="7319082" y="4322714"/>
              <a:ext cx="248814" cy="212045"/>
            </a:xfrm>
            <a:custGeom>
              <a:avLst/>
              <a:gdLst/>
              <a:ahLst/>
              <a:cxnLst/>
              <a:rect l="l" t="t" r="r" b="b"/>
              <a:pathLst>
                <a:path w="1651" h="1407" extrusionOk="0">
                  <a:moveTo>
                    <a:pt x="16" y="1"/>
                  </a:moveTo>
                  <a:cubicBezTo>
                    <a:pt x="11" y="1"/>
                    <a:pt x="6" y="3"/>
                    <a:pt x="0" y="8"/>
                  </a:cubicBezTo>
                  <a:lnTo>
                    <a:pt x="0" y="29"/>
                  </a:lnTo>
                  <a:cubicBezTo>
                    <a:pt x="516" y="534"/>
                    <a:pt x="988" y="965"/>
                    <a:pt x="1619" y="1406"/>
                  </a:cubicBezTo>
                  <a:lnTo>
                    <a:pt x="1630" y="1406"/>
                  </a:lnTo>
                  <a:cubicBezTo>
                    <a:pt x="1640" y="1406"/>
                    <a:pt x="1640" y="1406"/>
                    <a:pt x="1651" y="1396"/>
                  </a:cubicBezTo>
                  <a:cubicBezTo>
                    <a:pt x="1651" y="1396"/>
                    <a:pt x="1651" y="1385"/>
                    <a:pt x="1640" y="1375"/>
                  </a:cubicBezTo>
                  <a:cubicBezTo>
                    <a:pt x="1009" y="933"/>
                    <a:pt x="547" y="513"/>
                    <a:pt x="32" y="8"/>
                  </a:cubicBezTo>
                  <a:cubicBezTo>
                    <a:pt x="27" y="3"/>
                    <a:pt x="22" y="1"/>
                    <a:pt x="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1622" name="Google Shape;1622;p16"/>
          <p:cNvGrpSpPr/>
          <p:nvPr/>
        </p:nvGrpSpPr>
        <p:grpSpPr>
          <a:xfrm rot="6886725">
            <a:off x="3707010" y="7066998"/>
            <a:ext cx="452716" cy="245226"/>
            <a:chOff x="7268295" y="4291970"/>
            <a:chExt cx="299601" cy="242790"/>
          </a:xfrm>
        </p:grpSpPr>
        <p:sp>
          <p:nvSpPr>
            <p:cNvPr id="1623" name="Google Shape;1623;p16"/>
            <p:cNvSpPr/>
            <p:nvPr/>
          </p:nvSpPr>
          <p:spPr>
            <a:xfrm>
              <a:off x="7268295" y="4291970"/>
              <a:ext cx="245800" cy="201647"/>
            </a:xfrm>
            <a:custGeom>
              <a:avLst/>
              <a:gdLst/>
              <a:ahLst/>
              <a:cxnLst/>
              <a:rect l="l" t="t" r="r" b="b"/>
              <a:pathLst>
                <a:path w="1631" h="1338" extrusionOk="0">
                  <a:moveTo>
                    <a:pt x="189" y="0"/>
                  </a:moveTo>
                  <a:cubicBezTo>
                    <a:pt x="126" y="0"/>
                    <a:pt x="63" y="4"/>
                    <a:pt x="1" y="13"/>
                  </a:cubicBezTo>
                  <a:cubicBezTo>
                    <a:pt x="75" y="391"/>
                    <a:pt x="285" y="728"/>
                    <a:pt x="579" y="969"/>
                  </a:cubicBezTo>
                  <a:cubicBezTo>
                    <a:pt x="874" y="1200"/>
                    <a:pt x="1252" y="1337"/>
                    <a:pt x="1631" y="1337"/>
                  </a:cubicBezTo>
                  <a:cubicBezTo>
                    <a:pt x="1620" y="948"/>
                    <a:pt x="1409" y="570"/>
                    <a:pt x="1115" y="328"/>
                  </a:cubicBezTo>
                  <a:cubicBezTo>
                    <a:pt x="859" y="116"/>
                    <a:pt x="521" y="0"/>
                    <a:pt x="1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624" name="Google Shape;1624;p16"/>
            <p:cNvSpPr/>
            <p:nvPr/>
          </p:nvSpPr>
          <p:spPr>
            <a:xfrm>
              <a:off x="7319082" y="4322714"/>
              <a:ext cx="248814" cy="212045"/>
            </a:xfrm>
            <a:custGeom>
              <a:avLst/>
              <a:gdLst/>
              <a:ahLst/>
              <a:cxnLst/>
              <a:rect l="l" t="t" r="r" b="b"/>
              <a:pathLst>
                <a:path w="1651" h="1407" extrusionOk="0">
                  <a:moveTo>
                    <a:pt x="16" y="1"/>
                  </a:moveTo>
                  <a:cubicBezTo>
                    <a:pt x="11" y="1"/>
                    <a:pt x="6" y="3"/>
                    <a:pt x="0" y="8"/>
                  </a:cubicBezTo>
                  <a:lnTo>
                    <a:pt x="0" y="29"/>
                  </a:lnTo>
                  <a:cubicBezTo>
                    <a:pt x="516" y="534"/>
                    <a:pt x="988" y="965"/>
                    <a:pt x="1619" y="1406"/>
                  </a:cubicBezTo>
                  <a:lnTo>
                    <a:pt x="1630" y="1406"/>
                  </a:lnTo>
                  <a:cubicBezTo>
                    <a:pt x="1640" y="1406"/>
                    <a:pt x="1640" y="1406"/>
                    <a:pt x="1651" y="1396"/>
                  </a:cubicBezTo>
                  <a:cubicBezTo>
                    <a:pt x="1651" y="1396"/>
                    <a:pt x="1651" y="1385"/>
                    <a:pt x="1640" y="1375"/>
                  </a:cubicBezTo>
                  <a:cubicBezTo>
                    <a:pt x="1009" y="933"/>
                    <a:pt x="547" y="513"/>
                    <a:pt x="32" y="8"/>
                  </a:cubicBezTo>
                  <a:cubicBezTo>
                    <a:pt x="27" y="3"/>
                    <a:pt x="22" y="1"/>
                    <a:pt x="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spTree>
    <p:extLst>
      <p:ext uri="{BB962C8B-B14F-4D97-AF65-F5344CB8AC3E}">
        <p14:creationId xmlns:p14="http://schemas.microsoft.com/office/powerpoint/2010/main" val="2424458526"/>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625"/>
        <p:cNvGrpSpPr/>
        <p:nvPr/>
      </p:nvGrpSpPr>
      <p:grpSpPr>
        <a:xfrm>
          <a:off x="0" y="0"/>
          <a:ext cx="0" cy="0"/>
          <a:chOff x="0" y="0"/>
          <a:chExt cx="0" cy="0"/>
        </a:xfrm>
      </p:grpSpPr>
      <p:sp>
        <p:nvSpPr>
          <p:cNvPr id="1626" name="Google Shape;1626;p17"/>
          <p:cNvSpPr txBox="1">
            <a:spLocks noGrp="1"/>
          </p:cNvSpPr>
          <p:nvPr>
            <p:ph type="title"/>
          </p:nvPr>
        </p:nvSpPr>
        <p:spPr>
          <a:xfrm>
            <a:off x="727251" y="672484"/>
            <a:ext cx="7781575" cy="865413"/>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en-US"/>
              <a:t>Click to edit Master title style</a:t>
            </a:r>
            <a:endParaRPr/>
          </a:p>
        </p:txBody>
      </p:sp>
      <p:sp>
        <p:nvSpPr>
          <p:cNvPr id="1627" name="Google Shape;1627;p17"/>
          <p:cNvSpPr txBox="1">
            <a:spLocks noGrp="1"/>
          </p:cNvSpPr>
          <p:nvPr>
            <p:ph type="subTitle" idx="1"/>
          </p:nvPr>
        </p:nvSpPr>
        <p:spPr>
          <a:xfrm>
            <a:off x="4708641" y="1747828"/>
            <a:ext cx="3807154" cy="5209253"/>
          </a:xfrm>
          <a:prstGeom prst="rect">
            <a:avLst/>
          </a:prstGeom>
        </p:spPr>
        <p:txBody>
          <a:bodyPr spcFirstLastPara="1" wrap="square" lIns="91425" tIns="91425" rIns="91425" bIns="91425" anchor="t" anchorCtr="0">
            <a:noAutofit/>
          </a:bodyPr>
          <a:lstStyle>
            <a:lvl1pPr lvl="0" rtl="0">
              <a:spcBef>
                <a:spcPts val="0"/>
              </a:spcBef>
              <a:spcAft>
                <a:spcPts val="0"/>
              </a:spcAft>
              <a:buSzPts val="1400"/>
              <a:buChar char="●"/>
              <a:defRPr sz="1212" b="0"/>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r>
              <a:rPr lang="en-US"/>
              <a:t>Click to edit Master subtitle style</a:t>
            </a:r>
            <a:endParaRPr/>
          </a:p>
        </p:txBody>
      </p:sp>
      <p:sp>
        <p:nvSpPr>
          <p:cNvPr id="1628" name="Google Shape;1628;p17"/>
          <p:cNvSpPr txBox="1">
            <a:spLocks noGrp="1"/>
          </p:cNvSpPr>
          <p:nvPr>
            <p:ph type="subTitle" idx="2"/>
          </p:nvPr>
        </p:nvSpPr>
        <p:spPr>
          <a:xfrm>
            <a:off x="720280" y="1747828"/>
            <a:ext cx="3807154" cy="5209253"/>
          </a:xfrm>
          <a:prstGeom prst="rect">
            <a:avLst/>
          </a:prstGeom>
        </p:spPr>
        <p:txBody>
          <a:bodyPr spcFirstLastPara="1" wrap="square" lIns="91425" tIns="91425" rIns="91425" bIns="91425" anchor="t" anchorCtr="0">
            <a:noAutofit/>
          </a:bodyPr>
          <a:lstStyle>
            <a:lvl1pPr lvl="0" rtl="0">
              <a:spcBef>
                <a:spcPts val="0"/>
              </a:spcBef>
              <a:spcAft>
                <a:spcPts val="0"/>
              </a:spcAft>
              <a:buSzPts val="1400"/>
              <a:buChar char="●"/>
              <a:defRPr b="0"/>
            </a:lvl1pPr>
            <a:lvl2pPr lvl="1" algn="ctr" rtl="0">
              <a:lnSpc>
                <a:spcPct val="100000"/>
              </a:lnSpc>
              <a:spcBef>
                <a:spcPts val="1616"/>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r>
              <a:rPr lang="en-US"/>
              <a:t>Click to edit Master subtitle style</a:t>
            </a:r>
            <a:endParaRPr/>
          </a:p>
        </p:txBody>
      </p:sp>
      <p:sp>
        <p:nvSpPr>
          <p:cNvPr id="1629" name="Google Shape;1629;p17"/>
          <p:cNvSpPr/>
          <p:nvPr/>
        </p:nvSpPr>
        <p:spPr>
          <a:xfrm rot="5081888" flipH="1">
            <a:off x="8215499" y="3432435"/>
            <a:ext cx="2989886" cy="2256426"/>
          </a:xfrm>
          <a:custGeom>
            <a:avLst/>
            <a:gdLst/>
            <a:ahLst/>
            <a:cxnLst/>
            <a:rect l="l" t="t" r="r" b="b"/>
            <a:pathLst>
              <a:path w="10388" h="11729" extrusionOk="0">
                <a:moveTo>
                  <a:pt x="6252" y="1"/>
                </a:moveTo>
                <a:lnTo>
                  <a:pt x="6252" y="1"/>
                </a:lnTo>
                <a:cubicBezTo>
                  <a:pt x="4202" y="501"/>
                  <a:pt x="2284" y="1718"/>
                  <a:pt x="1201" y="3518"/>
                </a:cubicBezTo>
                <a:cubicBezTo>
                  <a:pt x="133" y="5337"/>
                  <a:pt x="0" y="7754"/>
                  <a:pt x="1134" y="9521"/>
                </a:cubicBezTo>
                <a:cubicBezTo>
                  <a:pt x="1976" y="10867"/>
                  <a:pt x="3557" y="11729"/>
                  <a:pt x="5120" y="11729"/>
                </a:cubicBezTo>
                <a:cubicBezTo>
                  <a:pt x="5630" y="11729"/>
                  <a:pt x="6139" y="11637"/>
                  <a:pt x="6619" y="11440"/>
                </a:cubicBezTo>
                <a:cubicBezTo>
                  <a:pt x="8404" y="10706"/>
                  <a:pt x="9454" y="8821"/>
                  <a:pt x="9921" y="6953"/>
                </a:cubicBezTo>
                <a:cubicBezTo>
                  <a:pt x="10354" y="5286"/>
                  <a:pt x="10388" y="3402"/>
                  <a:pt x="9405" y="2018"/>
                </a:cubicBezTo>
                <a:cubicBezTo>
                  <a:pt x="8579" y="876"/>
                  <a:pt x="7514" y="52"/>
                  <a:pt x="6624" y="52"/>
                </a:cubicBezTo>
                <a:cubicBezTo>
                  <a:pt x="6435" y="52"/>
                  <a:pt x="6255" y="89"/>
                  <a:pt x="6086" y="168"/>
                </a:cubicBezTo>
                <a:lnTo>
                  <a:pt x="6252" y="1"/>
                </a:lnTo>
                <a:close/>
              </a:path>
            </a:pathLst>
          </a:custGeom>
          <a:solidFill>
            <a:srgbClr val="ACCF7F">
              <a:alpha val="1209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1630" name="Google Shape;1630;p17"/>
          <p:cNvSpPr/>
          <p:nvPr/>
        </p:nvSpPr>
        <p:spPr>
          <a:xfrm>
            <a:off x="7092554" y="-316802"/>
            <a:ext cx="5235786" cy="2894514"/>
          </a:xfrm>
          <a:custGeom>
            <a:avLst/>
            <a:gdLst/>
            <a:ahLst/>
            <a:cxnLst/>
            <a:rect l="l" t="t" r="r" b="b"/>
            <a:pathLst>
              <a:path w="80622" h="29791" extrusionOk="0">
                <a:moveTo>
                  <a:pt x="4775" y="0"/>
                </a:moveTo>
                <a:cubicBezTo>
                  <a:pt x="4775" y="0"/>
                  <a:pt x="1" y="8996"/>
                  <a:pt x="13023" y="10474"/>
                </a:cubicBezTo>
                <a:cubicBezTo>
                  <a:pt x="23627" y="11692"/>
                  <a:pt x="17278" y="22506"/>
                  <a:pt x="28596" y="28466"/>
                </a:cubicBezTo>
                <a:cubicBezTo>
                  <a:pt x="30197" y="29310"/>
                  <a:pt x="32305" y="29790"/>
                  <a:pt x="34648" y="29790"/>
                </a:cubicBezTo>
                <a:cubicBezTo>
                  <a:pt x="40148" y="29790"/>
                  <a:pt x="46941" y="27144"/>
                  <a:pt x="51507" y="20347"/>
                </a:cubicBezTo>
                <a:cubicBezTo>
                  <a:pt x="55077" y="15017"/>
                  <a:pt x="58268" y="12899"/>
                  <a:pt x="63173" y="12899"/>
                </a:cubicBezTo>
                <a:cubicBezTo>
                  <a:pt x="64604" y="12899"/>
                  <a:pt x="66181" y="13079"/>
                  <a:pt x="67957" y="13413"/>
                </a:cubicBezTo>
                <a:cubicBezTo>
                  <a:pt x="68607" y="13536"/>
                  <a:pt x="69226" y="13594"/>
                  <a:pt x="69813" y="13594"/>
                </a:cubicBezTo>
                <a:cubicBezTo>
                  <a:pt x="78819" y="13594"/>
                  <a:pt x="80622" y="0"/>
                  <a:pt x="80622" y="0"/>
                </a:cubicBezTo>
                <a:close/>
              </a:path>
            </a:pathLst>
          </a:custGeom>
          <a:solidFill>
            <a:srgbClr val="ACCF7F">
              <a:alpha val="1209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1631" name="Google Shape;1631;p17"/>
          <p:cNvSpPr/>
          <p:nvPr/>
        </p:nvSpPr>
        <p:spPr>
          <a:xfrm rot="10800000" flipH="1">
            <a:off x="2509064" y="7187434"/>
            <a:ext cx="2400670" cy="1327116"/>
          </a:xfrm>
          <a:custGeom>
            <a:avLst/>
            <a:gdLst/>
            <a:ahLst/>
            <a:cxnLst/>
            <a:rect l="l" t="t" r="r" b="b"/>
            <a:pathLst>
              <a:path w="80622" h="29791" extrusionOk="0">
                <a:moveTo>
                  <a:pt x="4775" y="0"/>
                </a:moveTo>
                <a:cubicBezTo>
                  <a:pt x="4775" y="0"/>
                  <a:pt x="1" y="8996"/>
                  <a:pt x="13023" y="10474"/>
                </a:cubicBezTo>
                <a:cubicBezTo>
                  <a:pt x="23627" y="11692"/>
                  <a:pt x="17278" y="22506"/>
                  <a:pt x="28596" y="28466"/>
                </a:cubicBezTo>
                <a:cubicBezTo>
                  <a:pt x="30197" y="29310"/>
                  <a:pt x="32305" y="29790"/>
                  <a:pt x="34648" y="29790"/>
                </a:cubicBezTo>
                <a:cubicBezTo>
                  <a:pt x="40148" y="29790"/>
                  <a:pt x="46941" y="27144"/>
                  <a:pt x="51507" y="20347"/>
                </a:cubicBezTo>
                <a:cubicBezTo>
                  <a:pt x="55077" y="15017"/>
                  <a:pt x="58268" y="12899"/>
                  <a:pt x="63173" y="12899"/>
                </a:cubicBezTo>
                <a:cubicBezTo>
                  <a:pt x="64604" y="12899"/>
                  <a:pt x="66181" y="13079"/>
                  <a:pt x="67957" y="13413"/>
                </a:cubicBezTo>
                <a:cubicBezTo>
                  <a:pt x="68607" y="13536"/>
                  <a:pt x="69226" y="13594"/>
                  <a:pt x="69813" y="13594"/>
                </a:cubicBezTo>
                <a:cubicBezTo>
                  <a:pt x="78819" y="13594"/>
                  <a:pt x="80622" y="0"/>
                  <a:pt x="80622" y="0"/>
                </a:cubicBezTo>
                <a:close/>
              </a:path>
            </a:pathLst>
          </a:custGeom>
          <a:solidFill>
            <a:srgbClr val="ACCF7F">
              <a:alpha val="1209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1632" name="Google Shape;1632;p17"/>
          <p:cNvSpPr/>
          <p:nvPr/>
        </p:nvSpPr>
        <p:spPr>
          <a:xfrm rot="10800000" flipH="1">
            <a:off x="-57326" y="-100179"/>
            <a:ext cx="3024627" cy="1327130"/>
          </a:xfrm>
          <a:custGeom>
            <a:avLst/>
            <a:gdLst/>
            <a:ahLst/>
            <a:cxnLst/>
            <a:rect l="l" t="t" r="r" b="b"/>
            <a:pathLst>
              <a:path w="11579" h="3396" extrusionOk="0">
                <a:moveTo>
                  <a:pt x="0" y="1"/>
                </a:moveTo>
                <a:lnTo>
                  <a:pt x="0" y="3395"/>
                </a:lnTo>
                <a:lnTo>
                  <a:pt x="11579" y="3395"/>
                </a:lnTo>
                <a:cubicBezTo>
                  <a:pt x="11579" y="3395"/>
                  <a:pt x="9094" y="1040"/>
                  <a:pt x="7389" y="1040"/>
                </a:cubicBezTo>
                <a:cubicBezTo>
                  <a:pt x="5482" y="1040"/>
                  <a:pt x="6139" y="2467"/>
                  <a:pt x="3523" y="2467"/>
                </a:cubicBezTo>
                <a:cubicBezTo>
                  <a:pt x="3377" y="2467"/>
                  <a:pt x="3221" y="2463"/>
                  <a:pt x="3053" y="2453"/>
                </a:cubicBezTo>
                <a:cubicBezTo>
                  <a:pt x="2111" y="2404"/>
                  <a:pt x="1154" y="1072"/>
                  <a:pt x="0" y="1"/>
                </a:cubicBezTo>
                <a:close/>
              </a:path>
            </a:pathLst>
          </a:custGeom>
          <a:solidFill>
            <a:srgbClr val="ACCF7F">
              <a:alpha val="1209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grpSp>
        <p:nvGrpSpPr>
          <p:cNvPr id="1633" name="Google Shape;1633;p17"/>
          <p:cNvGrpSpPr/>
          <p:nvPr/>
        </p:nvGrpSpPr>
        <p:grpSpPr>
          <a:xfrm>
            <a:off x="7853216" y="-44001"/>
            <a:ext cx="1681212" cy="1357934"/>
            <a:chOff x="7546325" y="0"/>
            <a:chExt cx="1664453" cy="898633"/>
          </a:xfrm>
        </p:grpSpPr>
        <p:sp>
          <p:nvSpPr>
            <p:cNvPr id="1634" name="Google Shape;1634;p17"/>
            <p:cNvSpPr/>
            <p:nvPr/>
          </p:nvSpPr>
          <p:spPr>
            <a:xfrm>
              <a:off x="8362969" y="0"/>
              <a:ext cx="847810" cy="898633"/>
            </a:xfrm>
            <a:custGeom>
              <a:avLst/>
              <a:gdLst/>
              <a:ahLst/>
              <a:cxnLst/>
              <a:rect l="l" t="t" r="r" b="b"/>
              <a:pathLst>
                <a:path w="6339" h="6719" extrusionOk="0">
                  <a:moveTo>
                    <a:pt x="4310" y="1"/>
                  </a:moveTo>
                  <a:cubicBezTo>
                    <a:pt x="3921" y="12"/>
                    <a:pt x="3490" y="117"/>
                    <a:pt x="3112" y="117"/>
                  </a:cubicBezTo>
                  <a:cubicBezTo>
                    <a:pt x="2039" y="1189"/>
                    <a:pt x="1093" y="2387"/>
                    <a:pt x="306" y="3700"/>
                  </a:cubicBezTo>
                  <a:cubicBezTo>
                    <a:pt x="148" y="3953"/>
                    <a:pt x="0" y="4300"/>
                    <a:pt x="190" y="4520"/>
                  </a:cubicBezTo>
                  <a:cubicBezTo>
                    <a:pt x="260" y="4604"/>
                    <a:pt x="363" y="4642"/>
                    <a:pt x="471" y="4642"/>
                  </a:cubicBezTo>
                  <a:cubicBezTo>
                    <a:pt x="524" y="4642"/>
                    <a:pt x="579" y="4633"/>
                    <a:pt x="631" y="4615"/>
                  </a:cubicBezTo>
                  <a:cubicBezTo>
                    <a:pt x="789" y="4573"/>
                    <a:pt x="925" y="4468"/>
                    <a:pt x="1062" y="4352"/>
                  </a:cubicBezTo>
                  <a:cubicBezTo>
                    <a:pt x="1782" y="3747"/>
                    <a:pt x="2388" y="2997"/>
                    <a:pt x="2828" y="2154"/>
                  </a:cubicBezTo>
                  <a:lnTo>
                    <a:pt x="2828" y="2154"/>
                  </a:lnTo>
                  <a:cubicBezTo>
                    <a:pt x="2306" y="3157"/>
                    <a:pt x="1797" y="4191"/>
                    <a:pt x="1609" y="5309"/>
                  </a:cubicBezTo>
                  <a:cubicBezTo>
                    <a:pt x="1556" y="5592"/>
                    <a:pt x="1535" y="5887"/>
                    <a:pt x="1640" y="6150"/>
                  </a:cubicBezTo>
                  <a:cubicBezTo>
                    <a:pt x="1730" y="6366"/>
                    <a:pt x="1937" y="6544"/>
                    <a:pt x="2159" y="6544"/>
                  </a:cubicBezTo>
                  <a:cubicBezTo>
                    <a:pt x="2196" y="6544"/>
                    <a:pt x="2233" y="6539"/>
                    <a:pt x="2271" y="6528"/>
                  </a:cubicBezTo>
                  <a:cubicBezTo>
                    <a:pt x="2576" y="6454"/>
                    <a:pt x="2723" y="6097"/>
                    <a:pt x="2828" y="5792"/>
                  </a:cubicBezTo>
                  <a:cubicBezTo>
                    <a:pt x="3163" y="4815"/>
                    <a:pt x="3451" y="3815"/>
                    <a:pt x="3692" y="2804"/>
                  </a:cubicBezTo>
                  <a:lnTo>
                    <a:pt x="3692" y="2804"/>
                  </a:lnTo>
                  <a:cubicBezTo>
                    <a:pt x="3474" y="3917"/>
                    <a:pt x="3512" y="5068"/>
                    <a:pt x="3805" y="6139"/>
                  </a:cubicBezTo>
                  <a:cubicBezTo>
                    <a:pt x="3887" y="6414"/>
                    <a:pt x="4037" y="6718"/>
                    <a:pt x="4304" y="6718"/>
                  </a:cubicBezTo>
                  <a:cubicBezTo>
                    <a:pt x="4313" y="6718"/>
                    <a:pt x="4322" y="6718"/>
                    <a:pt x="4331" y="6717"/>
                  </a:cubicBezTo>
                  <a:cubicBezTo>
                    <a:pt x="4489" y="6706"/>
                    <a:pt x="4636" y="6570"/>
                    <a:pt x="4699" y="6412"/>
                  </a:cubicBezTo>
                  <a:cubicBezTo>
                    <a:pt x="4772" y="6255"/>
                    <a:pt x="4783" y="6076"/>
                    <a:pt x="4793" y="5898"/>
                  </a:cubicBezTo>
                  <a:cubicBezTo>
                    <a:pt x="4825" y="4911"/>
                    <a:pt x="4783" y="3924"/>
                    <a:pt x="4637" y="2947"/>
                  </a:cubicBezTo>
                  <a:lnTo>
                    <a:pt x="4637" y="2947"/>
                  </a:lnTo>
                  <a:cubicBezTo>
                    <a:pt x="4752" y="3714"/>
                    <a:pt x="5025" y="4458"/>
                    <a:pt x="5393" y="5120"/>
                  </a:cubicBezTo>
                  <a:cubicBezTo>
                    <a:pt x="5498" y="5319"/>
                    <a:pt x="5655" y="5529"/>
                    <a:pt x="5876" y="5529"/>
                  </a:cubicBezTo>
                  <a:cubicBezTo>
                    <a:pt x="6086" y="5519"/>
                    <a:pt x="6255" y="5309"/>
                    <a:pt x="6297" y="5088"/>
                  </a:cubicBezTo>
                  <a:cubicBezTo>
                    <a:pt x="6339" y="4868"/>
                    <a:pt x="6276" y="4646"/>
                    <a:pt x="6213" y="4436"/>
                  </a:cubicBezTo>
                  <a:cubicBezTo>
                    <a:pt x="5718" y="2892"/>
                    <a:pt x="5014" y="1441"/>
                    <a:pt x="43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635" name="Google Shape;1635;p17"/>
            <p:cNvSpPr/>
            <p:nvPr/>
          </p:nvSpPr>
          <p:spPr>
            <a:xfrm>
              <a:off x="8431847" y="133610"/>
              <a:ext cx="361379" cy="438684"/>
            </a:xfrm>
            <a:custGeom>
              <a:avLst/>
              <a:gdLst/>
              <a:ahLst/>
              <a:cxnLst/>
              <a:rect l="l" t="t" r="r" b="b"/>
              <a:pathLst>
                <a:path w="2702" h="3280" extrusionOk="0">
                  <a:moveTo>
                    <a:pt x="2681" y="1"/>
                  </a:moveTo>
                  <a:cubicBezTo>
                    <a:pt x="1893" y="1167"/>
                    <a:pt x="999" y="2271"/>
                    <a:pt x="1" y="3259"/>
                  </a:cubicBezTo>
                  <a:lnTo>
                    <a:pt x="22" y="3280"/>
                  </a:lnTo>
                  <a:cubicBezTo>
                    <a:pt x="1020" y="2292"/>
                    <a:pt x="1924" y="1188"/>
                    <a:pt x="2702" y="11"/>
                  </a:cubicBezTo>
                  <a:lnTo>
                    <a:pt x="268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636" name="Google Shape;1636;p17"/>
            <p:cNvSpPr/>
            <p:nvPr/>
          </p:nvSpPr>
          <p:spPr>
            <a:xfrm>
              <a:off x="8639954" y="130801"/>
              <a:ext cx="185638" cy="670597"/>
            </a:xfrm>
            <a:custGeom>
              <a:avLst/>
              <a:gdLst/>
              <a:ahLst/>
              <a:cxnLst/>
              <a:rect l="l" t="t" r="r" b="b"/>
              <a:pathLst>
                <a:path w="1388" h="5014" extrusionOk="0">
                  <a:moveTo>
                    <a:pt x="1356" y="1"/>
                  </a:moveTo>
                  <a:cubicBezTo>
                    <a:pt x="1115" y="1713"/>
                    <a:pt x="652" y="3395"/>
                    <a:pt x="0" y="5004"/>
                  </a:cubicBezTo>
                  <a:lnTo>
                    <a:pt x="32" y="5014"/>
                  </a:lnTo>
                  <a:cubicBezTo>
                    <a:pt x="683" y="3406"/>
                    <a:pt x="1146" y="1724"/>
                    <a:pt x="13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637" name="Google Shape;1637;p17"/>
            <p:cNvSpPr/>
            <p:nvPr/>
          </p:nvSpPr>
          <p:spPr>
            <a:xfrm>
              <a:off x="8885910" y="129330"/>
              <a:ext cx="71821" cy="698818"/>
            </a:xfrm>
            <a:custGeom>
              <a:avLst/>
              <a:gdLst/>
              <a:ahLst/>
              <a:cxnLst/>
              <a:rect l="l" t="t" r="r" b="b"/>
              <a:pathLst>
                <a:path w="537" h="5225" extrusionOk="0">
                  <a:moveTo>
                    <a:pt x="32" y="1"/>
                  </a:moveTo>
                  <a:lnTo>
                    <a:pt x="0" y="12"/>
                  </a:lnTo>
                  <a:cubicBezTo>
                    <a:pt x="295" y="1714"/>
                    <a:pt x="463" y="3469"/>
                    <a:pt x="505" y="5225"/>
                  </a:cubicBezTo>
                  <a:lnTo>
                    <a:pt x="537" y="5225"/>
                  </a:lnTo>
                  <a:cubicBezTo>
                    <a:pt x="495" y="3469"/>
                    <a:pt x="327" y="1714"/>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638" name="Google Shape;1638;p17"/>
            <p:cNvSpPr/>
            <p:nvPr/>
          </p:nvSpPr>
          <p:spPr>
            <a:xfrm>
              <a:off x="8936465" y="172931"/>
              <a:ext cx="225093" cy="520268"/>
            </a:xfrm>
            <a:custGeom>
              <a:avLst/>
              <a:gdLst/>
              <a:ahLst/>
              <a:cxnLst/>
              <a:rect l="l" t="t" r="r" b="b"/>
              <a:pathLst>
                <a:path w="1683" h="3890" extrusionOk="0">
                  <a:moveTo>
                    <a:pt x="33" y="1"/>
                  </a:moveTo>
                  <a:lnTo>
                    <a:pt x="1" y="11"/>
                  </a:lnTo>
                  <a:lnTo>
                    <a:pt x="1651" y="3890"/>
                  </a:lnTo>
                  <a:lnTo>
                    <a:pt x="1682" y="3879"/>
                  </a:lnTo>
                  <a:lnTo>
                    <a:pt x="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639" name="Google Shape;1639;p17"/>
            <p:cNvSpPr/>
            <p:nvPr/>
          </p:nvSpPr>
          <p:spPr>
            <a:xfrm>
              <a:off x="7546325" y="22469"/>
              <a:ext cx="1192203" cy="434136"/>
            </a:xfrm>
            <a:custGeom>
              <a:avLst/>
              <a:gdLst/>
              <a:ahLst/>
              <a:cxnLst/>
              <a:rect l="l" t="t" r="r" b="b"/>
              <a:pathLst>
                <a:path w="8914" h="3246" extrusionOk="0">
                  <a:moveTo>
                    <a:pt x="8818" y="1"/>
                  </a:moveTo>
                  <a:lnTo>
                    <a:pt x="168" y="33"/>
                  </a:lnTo>
                  <a:cubicBezTo>
                    <a:pt x="157" y="33"/>
                    <a:pt x="115" y="43"/>
                    <a:pt x="105" y="43"/>
                  </a:cubicBezTo>
                  <a:cubicBezTo>
                    <a:pt x="0" y="484"/>
                    <a:pt x="94" y="1010"/>
                    <a:pt x="357" y="1325"/>
                  </a:cubicBezTo>
                  <a:cubicBezTo>
                    <a:pt x="529" y="1531"/>
                    <a:pt x="764" y="1643"/>
                    <a:pt x="997" y="1643"/>
                  </a:cubicBezTo>
                  <a:cubicBezTo>
                    <a:pt x="1120" y="1643"/>
                    <a:pt x="1243" y="1612"/>
                    <a:pt x="1356" y="1546"/>
                  </a:cubicBezTo>
                  <a:cubicBezTo>
                    <a:pt x="1577" y="2271"/>
                    <a:pt x="2039" y="2892"/>
                    <a:pt x="2607" y="3144"/>
                  </a:cubicBezTo>
                  <a:cubicBezTo>
                    <a:pt x="2757" y="3212"/>
                    <a:pt x="2919" y="3246"/>
                    <a:pt x="3081" y="3246"/>
                  </a:cubicBezTo>
                  <a:cubicBezTo>
                    <a:pt x="3517" y="3246"/>
                    <a:pt x="3956" y="3002"/>
                    <a:pt x="4193" y="2534"/>
                  </a:cubicBezTo>
                  <a:cubicBezTo>
                    <a:pt x="4278" y="2703"/>
                    <a:pt x="4446" y="2787"/>
                    <a:pt x="4604" y="2787"/>
                  </a:cubicBezTo>
                  <a:cubicBezTo>
                    <a:pt x="4610" y="2787"/>
                    <a:pt x="4616" y="2787"/>
                    <a:pt x="4622" y="2787"/>
                  </a:cubicBezTo>
                  <a:cubicBezTo>
                    <a:pt x="4764" y="2787"/>
                    <a:pt x="4911" y="2675"/>
                    <a:pt x="4982" y="2513"/>
                  </a:cubicBezTo>
                  <a:cubicBezTo>
                    <a:pt x="5284" y="2908"/>
                    <a:pt x="5712" y="3121"/>
                    <a:pt x="6140" y="3121"/>
                  </a:cubicBezTo>
                  <a:cubicBezTo>
                    <a:pt x="6292" y="3121"/>
                    <a:pt x="6444" y="3094"/>
                    <a:pt x="6590" y="3039"/>
                  </a:cubicBezTo>
                  <a:cubicBezTo>
                    <a:pt x="7147" y="2818"/>
                    <a:pt x="7589" y="2177"/>
                    <a:pt x="7704" y="1430"/>
                  </a:cubicBezTo>
                  <a:cubicBezTo>
                    <a:pt x="7789" y="1471"/>
                    <a:pt x="7876" y="1490"/>
                    <a:pt x="7963" y="1490"/>
                  </a:cubicBezTo>
                  <a:cubicBezTo>
                    <a:pt x="8188" y="1490"/>
                    <a:pt x="8410" y="1362"/>
                    <a:pt x="8577" y="1157"/>
                  </a:cubicBezTo>
                  <a:cubicBezTo>
                    <a:pt x="8818" y="863"/>
                    <a:pt x="8913" y="411"/>
                    <a:pt x="88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640" name="Google Shape;1640;p17"/>
            <p:cNvSpPr/>
            <p:nvPr/>
          </p:nvSpPr>
          <p:spPr>
            <a:xfrm>
              <a:off x="7910244" y="60586"/>
              <a:ext cx="226564" cy="333159"/>
            </a:xfrm>
            <a:custGeom>
              <a:avLst/>
              <a:gdLst/>
              <a:ahLst/>
              <a:cxnLst/>
              <a:rect l="l" t="t" r="r" b="b"/>
              <a:pathLst>
                <a:path w="1694" h="2491" extrusionOk="0">
                  <a:moveTo>
                    <a:pt x="1673" y="0"/>
                  </a:moveTo>
                  <a:lnTo>
                    <a:pt x="1" y="2470"/>
                  </a:lnTo>
                  <a:lnTo>
                    <a:pt x="33" y="2491"/>
                  </a:lnTo>
                  <a:lnTo>
                    <a:pt x="1694" y="21"/>
                  </a:lnTo>
                  <a:lnTo>
                    <a:pt x="167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641" name="Google Shape;1641;p17"/>
            <p:cNvSpPr/>
            <p:nvPr/>
          </p:nvSpPr>
          <p:spPr>
            <a:xfrm>
              <a:off x="8160480" y="73158"/>
              <a:ext cx="12840" cy="281266"/>
            </a:xfrm>
            <a:custGeom>
              <a:avLst/>
              <a:gdLst/>
              <a:ahLst/>
              <a:cxnLst/>
              <a:rect l="l" t="t" r="r" b="b"/>
              <a:pathLst>
                <a:path w="96" h="2103" extrusionOk="0">
                  <a:moveTo>
                    <a:pt x="64" y="0"/>
                  </a:moveTo>
                  <a:lnTo>
                    <a:pt x="1" y="2102"/>
                  </a:lnTo>
                  <a:lnTo>
                    <a:pt x="33" y="2102"/>
                  </a:lnTo>
                  <a:lnTo>
                    <a:pt x="9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642" name="Google Shape;1642;p17"/>
            <p:cNvSpPr/>
            <p:nvPr/>
          </p:nvSpPr>
          <p:spPr>
            <a:xfrm>
              <a:off x="8209831" y="74629"/>
              <a:ext cx="216533" cy="296646"/>
            </a:xfrm>
            <a:custGeom>
              <a:avLst/>
              <a:gdLst/>
              <a:ahLst/>
              <a:cxnLst/>
              <a:rect l="l" t="t" r="r" b="b"/>
              <a:pathLst>
                <a:path w="1619" h="2218" extrusionOk="0">
                  <a:moveTo>
                    <a:pt x="21" y="0"/>
                  </a:moveTo>
                  <a:lnTo>
                    <a:pt x="0" y="21"/>
                  </a:lnTo>
                  <a:lnTo>
                    <a:pt x="1598" y="2217"/>
                  </a:lnTo>
                  <a:lnTo>
                    <a:pt x="1619" y="2207"/>
                  </a:lnTo>
                  <a:lnTo>
                    <a:pt x="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643" name="Google Shape;1643;p17"/>
            <p:cNvSpPr/>
            <p:nvPr/>
          </p:nvSpPr>
          <p:spPr>
            <a:xfrm>
              <a:off x="8275767" y="69012"/>
              <a:ext cx="351616" cy="108333"/>
            </a:xfrm>
            <a:custGeom>
              <a:avLst/>
              <a:gdLst/>
              <a:ahLst/>
              <a:cxnLst/>
              <a:rect l="l" t="t" r="r" b="b"/>
              <a:pathLst>
                <a:path w="2629" h="810" extrusionOk="0">
                  <a:moveTo>
                    <a:pt x="12" y="0"/>
                  </a:moveTo>
                  <a:lnTo>
                    <a:pt x="1" y="31"/>
                  </a:lnTo>
                  <a:lnTo>
                    <a:pt x="2618" y="809"/>
                  </a:lnTo>
                  <a:lnTo>
                    <a:pt x="2628" y="778"/>
                  </a:lnTo>
                  <a:lnTo>
                    <a:pt x="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644" name="Google Shape;1644;p17"/>
            <p:cNvSpPr/>
            <p:nvPr/>
          </p:nvSpPr>
          <p:spPr>
            <a:xfrm>
              <a:off x="7626304" y="61923"/>
              <a:ext cx="396554" cy="102716"/>
            </a:xfrm>
            <a:custGeom>
              <a:avLst/>
              <a:gdLst/>
              <a:ahLst/>
              <a:cxnLst/>
              <a:rect l="l" t="t" r="r" b="b"/>
              <a:pathLst>
                <a:path w="2965" h="768" extrusionOk="0">
                  <a:moveTo>
                    <a:pt x="2955" y="0"/>
                  </a:moveTo>
                  <a:lnTo>
                    <a:pt x="1" y="736"/>
                  </a:lnTo>
                  <a:lnTo>
                    <a:pt x="12" y="768"/>
                  </a:lnTo>
                  <a:lnTo>
                    <a:pt x="2965" y="32"/>
                  </a:lnTo>
                  <a:lnTo>
                    <a:pt x="29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1645" name="Google Shape;1645;p17"/>
          <p:cNvGrpSpPr/>
          <p:nvPr/>
        </p:nvGrpSpPr>
        <p:grpSpPr>
          <a:xfrm rot="-7643936" flipH="1">
            <a:off x="-1083634" y="-156393"/>
            <a:ext cx="2293739" cy="1224155"/>
            <a:chOff x="3568700" y="2891825"/>
            <a:chExt cx="267775" cy="213800"/>
          </a:xfrm>
        </p:grpSpPr>
        <p:sp>
          <p:nvSpPr>
            <p:cNvPr id="1646" name="Google Shape;1646;p17"/>
            <p:cNvSpPr/>
            <p:nvPr/>
          </p:nvSpPr>
          <p:spPr>
            <a:xfrm>
              <a:off x="3619150" y="2891825"/>
              <a:ext cx="217325" cy="213800"/>
            </a:xfrm>
            <a:custGeom>
              <a:avLst/>
              <a:gdLst/>
              <a:ahLst/>
              <a:cxnLst/>
              <a:rect l="l" t="t" r="r" b="b"/>
              <a:pathLst>
                <a:path w="8693" h="8552" extrusionOk="0">
                  <a:moveTo>
                    <a:pt x="968" y="0"/>
                  </a:moveTo>
                  <a:cubicBezTo>
                    <a:pt x="557" y="357"/>
                    <a:pt x="410" y="620"/>
                    <a:pt x="1" y="977"/>
                  </a:cubicBezTo>
                  <a:cubicBezTo>
                    <a:pt x="494" y="3184"/>
                    <a:pt x="1367" y="5497"/>
                    <a:pt x="2197" y="7599"/>
                  </a:cubicBezTo>
                  <a:cubicBezTo>
                    <a:pt x="2302" y="7883"/>
                    <a:pt x="2428" y="8177"/>
                    <a:pt x="2660" y="8367"/>
                  </a:cubicBezTo>
                  <a:cubicBezTo>
                    <a:pt x="2793" y="8482"/>
                    <a:pt x="2975" y="8551"/>
                    <a:pt x="3148" y="8551"/>
                  </a:cubicBezTo>
                  <a:cubicBezTo>
                    <a:pt x="3275" y="8551"/>
                    <a:pt x="3397" y="8514"/>
                    <a:pt x="3490" y="8430"/>
                  </a:cubicBezTo>
                  <a:cubicBezTo>
                    <a:pt x="3732" y="8220"/>
                    <a:pt x="3711" y="7851"/>
                    <a:pt x="3658" y="7536"/>
                  </a:cubicBezTo>
                  <a:cubicBezTo>
                    <a:pt x="3469" y="6475"/>
                    <a:pt x="3122" y="5445"/>
                    <a:pt x="2575" y="4509"/>
                  </a:cubicBezTo>
                  <a:lnTo>
                    <a:pt x="2575" y="4509"/>
                  </a:lnTo>
                  <a:cubicBezTo>
                    <a:pt x="3269" y="5676"/>
                    <a:pt x="4068" y="6779"/>
                    <a:pt x="4972" y="7788"/>
                  </a:cubicBezTo>
                  <a:cubicBezTo>
                    <a:pt x="5130" y="7956"/>
                    <a:pt x="5298" y="8135"/>
                    <a:pt x="5508" y="8241"/>
                  </a:cubicBezTo>
                  <a:cubicBezTo>
                    <a:pt x="5614" y="8291"/>
                    <a:pt x="5729" y="8319"/>
                    <a:pt x="5841" y="8319"/>
                  </a:cubicBezTo>
                  <a:cubicBezTo>
                    <a:pt x="5963" y="8319"/>
                    <a:pt x="6082" y="8285"/>
                    <a:pt x="6181" y="8209"/>
                  </a:cubicBezTo>
                  <a:cubicBezTo>
                    <a:pt x="6496" y="7956"/>
                    <a:pt x="6391" y="7463"/>
                    <a:pt x="6233" y="7094"/>
                  </a:cubicBezTo>
                  <a:cubicBezTo>
                    <a:pt x="5622" y="5689"/>
                    <a:pt x="4662" y="4427"/>
                    <a:pt x="3471" y="3458"/>
                  </a:cubicBezTo>
                  <a:lnTo>
                    <a:pt x="3471" y="3458"/>
                  </a:lnTo>
                  <a:cubicBezTo>
                    <a:pt x="4602" y="4295"/>
                    <a:pt x="5772" y="5070"/>
                    <a:pt x="6980" y="5791"/>
                  </a:cubicBezTo>
                  <a:cubicBezTo>
                    <a:pt x="7254" y="5951"/>
                    <a:pt x="7572" y="6111"/>
                    <a:pt x="7875" y="6111"/>
                  </a:cubicBezTo>
                  <a:cubicBezTo>
                    <a:pt x="7990" y="6111"/>
                    <a:pt x="8102" y="6088"/>
                    <a:pt x="8209" y="6033"/>
                  </a:cubicBezTo>
                  <a:cubicBezTo>
                    <a:pt x="8545" y="5854"/>
                    <a:pt x="8662" y="5392"/>
                    <a:pt x="8545" y="5013"/>
                  </a:cubicBezTo>
                  <a:cubicBezTo>
                    <a:pt x="8440" y="4646"/>
                    <a:pt x="8157" y="4352"/>
                    <a:pt x="7863" y="4099"/>
                  </a:cubicBezTo>
                  <a:cubicBezTo>
                    <a:pt x="6686" y="3100"/>
                    <a:pt x="5224" y="2491"/>
                    <a:pt x="3785" y="1923"/>
                  </a:cubicBezTo>
                  <a:lnTo>
                    <a:pt x="3785" y="1923"/>
                  </a:lnTo>
                  <a:cubicBezTo>
                    <a:pt x="4902" y="2357"/>
                    <a:pt x="6091" y="2570"/>
                    <a:pt x="7285" y="2570"/>
                  </a:cubicBezTo>
                  <a:cubicBezTo>
                    <a:pt x="7394" y="2570"/>
                    <a:pt x="7502" y="2568"/>
                    <a:pt x="7610" y="2565"/>
                  </a:cubicBezTo>
                  <a:cubicBezTo>
                    <a:pt x="7842" y="2554"/>
                    <a:pt x="8083" y="2533"/>
                    <a:pt x="8293" y="2439"/>
                  </a:cubicBezTo>
                  <a:cubicBezTo>
                    <a:pt x="8503" y="2334"/>
                    <a:pt x="8683" y="2123"/>
                    <a:pt x="8683" y="1892"/>
                  </a:cubicBezTo>
                  <a:cubicBezTo>
                    <a:pt x="8693" y="1493"/>
                    <a:pt x="8230" y="1261"/>
                    <a:pt x="7852" y="1135"/>
                  </a:cubicBezTo>
                  <a:cubicBezTo>
                    <a:pt x="5876" y="515"/>
                    <a:pt x="3038" y="94"/>
                    <a:pt x="9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647" name="Google Shape;1647;p17"/>
            <p:cNvSpPr/>
            <p:nvPr/>
          </p:nvSpPr>
          <p:spPr>
            <a:xfrm>
              <a:off x="3679600" y="2918350"/>
              <a:ext cx="142175" cy="22900"/>
            </a:xfrm>
            <a:custGeom>
              <a:avLst/>
              <a:gdLst/>
              <a:ahLst/>
              <a:cxnLst/>
              <a:rect l="l" t="t" r="r" b="b"/>
              <a:pathLst>
                <a:path w="5687" h="916" extrusionOk="0">
                  <a:moveTo>
                    <a:pt x="0" y="0"/>
                  </a:moveTo>
                  <a:lnTo>
                    <a:pt x="0" y="32"/>
                  </a:lnTo>
                  <a:cubicBezTo>
                    <a:pt x="1850" y="526"/>
                    <a:pt x="3763" y="820"/>
                    <a:pt x="5686" y="915"/>
                  </a:cubicBezTo>
                  <a:lnTo>
                    <a:pt x="5686" y="883"/>
                  </a:lnTo>
                  <a:cubicBezTo>
                    <a:pt x="3773" y="789"/>
                    <a:pt x="1860" y="49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648" name="Google Shape;1648;p17"/>
            <p:cNvSpPr/>
            <p:nvPr/>
          </p:nvSpPr>
          <p:spPr>
            <a:xfrm>
              <a:off x="3672475" y="2923600"/>
              <a:ext cx="145350" cy="100675"/>
            </a:xfrm>
            <a:custGeom>
              <a:avLst/>
              <a:gdLst/>
              <a:ahLst/>
              <a:cxnLst/>
              <a:rect l="l" t="t" r="r" b="b"/>
              <a:pathLst>
                <a:path w="5814" h="4027" extrusionOk="0">
                  <a:moveTo>
                    <a:pt x="22" y="0"/>
                  </a:moveTo>
                  <a:lnTo>
                    <a:pt x="1" y="32"/>
                  </a:lnTo>
                  <a:cubicBezTo>
                    <a:pt x="1746" y="1609"/>
                    <a:pt x="3701" y="2954"/>
                    <a:pt x="5803" y="4027"/>
                  </a:cubicBezTo>
                  <a:lnTo>
                    <a:pt x="5814" y="3995"/>
                  </a:lnTo>
                  <a:cubicBezTo>
                    <a:pt x="3722" y="2922"/>
                    <a:pt x="1767" y="1577"/>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649" name="Google Shape;1649;p17"/>
            <p:cNvSpPr/>
            <p:nvPr/>
          </p:nvSpPr>
          <p:spPr>
            <a:xfrm>
              <a:off x="3659100" y="2935150"/>
              <a:ext cx="100400" cy="150625"/>
            </a:xfrm>
            <a:custGeom>
              <a:avLst/>
              <a:gdLst/>
              <a:ahLst/>
              <a:cxnLst/>
              <a:rect l="l" t="t" r="r" b="b"/>
              <a:pathLst>
                <a:path w="4016" h="6025" extrusionOk="0">
                  <a:moveTo>
                    <a:pt x="31" y="1"/>
                  </a:moveTo>
                  <a:lnTo>
                    <a:pt x="0" y="22"/>
                  </a:lnTo>
                  <a:cubicBezTo>
                    <a:pt x="1178" y="2114"/>
                    <a:pt x="2523" y="4132"/>
                    <a:pt x="3994" y="6024"/>
                  </a:cubicBezTo>
                  <a:lnTo>
                    <a:pt x="4015" y="6003"/>
                  </a:lnTo>
                  <a:cubicBezTo>
                    <a:pt x="2544" y="4111"/>
                    <a:pt x="1209" y="2093"/>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650" name="Google Shape;1650;p17"/>
            <p:cNvSpPr/>
            <p:nvPr/>
          </p:nvSpPr>
          <p:spPr>
            <a:xfrm>
              <a:off x="3656200" y="2952775"/>
              <a:ext cx="41000" cy="142700"/>
            </a:xfrm>
            <a:custGeom>
              <a:avLst/>
              <a:gdLst/>
              <a:ahLst/>
              <a:cxnLst/>
              <a:rect l="l" t="t" r="r" b="b"/>
              <a:pathLst>
                <a:path w="1640" h="5708" extrusionOk="0">
                  <a:moveTo>
                    <a:pt x="32" y="1"/>
                  </a:moveTo>
                  <a:lnTo>
                    <a:pt x="0" y="11"/>
                  </a:lnTo>
                  <a:lnTo>
                    <a:pt x="1609" y="5708"/>
                  </a:lnTo>
                  <a:lnTo>
                    <a:pt x="1640" y="5697"/>
                  </a:lnTo>
                  <a:lnTo>
                    <a:pt x="3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651" name="Google Shape;1651;p17"/>
            <p:cNvSpPr/>
            <p:nvPr/>
          </p:nvSpPr>
          <p:spPr>
            <a:xfrm>
              <a:off x="3568700" y="2915725"/>
              <a:ext cx="142975" cy="147450"/>
            </a:xfrm>
            <a:custGeom>
              <a:avLst/>
              <a:gdLst/>
              <a:ahLst/>
              <a:cxnLst/>
              <a:rect l="l" t="t" r="r" b="b"/>
              <a:pathLst>
                <a:path w="5719" h="5898" extrusionOk="0">
                  <a:moveTo>
                    <a:pt x="2586" y="0"/>
                  </a:moveTo>
                  <a:cubicBezTo>
                    <a:pt x="2413" y="21"/>
                    <a:pt x="2223" y="21"/>
                    <a:pt x="2034" y="21"/>
                  </a:cubicBezTo>
                  <a:cubicBezTo>
                    <a:pt x="1845" y="21"/>
                    <a:pt x="1656" y="21"/>
                    <a:pt x="1482" y="42"/>
                  </a:cubicBezTo>
                  <a:cubicBezTo>
                    <a:pt x="947" y="1378"/>
                    <a:pt x="410" y="2733"/>
                    <a:pt x="85" y="4131"/>
                  </a:cubicBezTo>
                  <a:cubicBezTo>
                    <a:pt x="43" y="4321"/>
                    <a:pt x="1" y="4520"/>
                    <a:pt x="53" y="4709"/>
                  </a:cubicBezTo>
                  <a:cubicBezTo>
                    <a:pt x="103" y="4887"/>
                    <a:pt x="255" y="5047"/>
                    <a:pt x="439" y="5047"/>
                  </a:cubicBezTo>
                  <a:cubicBezTo>
                    <a:pt x="451" y="5047"/>
                    <a:pt x="462" y="5047"/>
                    <a:pt x="473" y="5045"/>
                  </a:cubicBezTo>
                  <a:cubicBezTo>
                    <a:pt x="673" y="5014"/>
                    <a:pt x="799" y="4814"/>
                    <a:pt x="884" y="4625"/>
                  </a:cubicBezTo>
                  <a:cubicBezTo>
                    <a:pt x="1167" y="4005"/>
                    <a:pt x="1356" y="3332"/>
                    <a:pt x="1409" y="2649"/>
                  </a:cubicBezTo>
                  <a:lnTo>
                    <a:pt x="1409" y="2649"/>
                  </a:lnTo>
                  <a:cubicBezTo>
                    <a:pt x="1346" y="3511"/>
                    <a:pt x="1377" y="4384"/>
                    <a:pt x="1482" y="5235"/>
                  </a:cubicBezTo>
                  <a:cubicBezTo>
                    <a:pt x="1503" y="5393"/>
                    <a:pt x="1524" y="5540"/>
                    <a:pt x="1598" y="5676"/>
                  </a:cubicBezTo>
                  <a:cubicBezTo>
                    <a:pt x="1668" y="5796"/>
                    <a:pt x="1806" y="5898"/>
                    <a:pt x="1946" y="5898"/>
                  </a:cubicBezTo>
                  <a:cubicBezTo>
                    <a:pt x="1953" y="5898"/>
                    <a:pt x="1959" y="5898"/>
                    <a:pt x="1966" y="5897"/>
                  </a:cubicBezTo>
                  <a:cubicBezTo>
                    <a:pt x="2218" y="5876"/>
                    <a:pt x="2344" y="5582"/>
                    <a:pt x="2397" y="5330"/>
                  </a:cubicBezTo>
                  <a:cubicBezTo>
                    <a:pt x="2581" y="4356"/>
                    <a:pt x="2531" y="3341"/>
                    <a:pt x="2249" y="2399"/>
                  </a:cubicBezTo>
                  <a:lnTo>
                    <a:pt x="2249" y="2399"/>
                  </a:lnTo>
                  <a:cubicBezTo>
                    <a:pt x="2545" y="3250"/>
                    <a:pt x="2886" y="4092"/>
                    <a:pt x="3259" y="4909"/>
                  </a:cubicBezTo>
                  <a:cubicBezTo>
                    <a:pt x="3374" y="5161"/>
                    <a:pt x="3542" y="5456"/>
                    <a:pt x="3816" y="5487"/>
                  </a:cubicBezTo>
                  <a:cubicBezTo>
                    <a:pt x="3832" y="5489"/>
                    <a:pt x="3849" y="5490"/>
                    <a:pt x="3865" y="5490"/>
                  </a:cubicBezTo>
                  <a:cubicBezTo>
                    <a:pt x="4089" y="5490"/>
                    <a:pt x="4294" y="5293"/>
                    <a:pt x="4362" y="5077"/>
                  </a:cubicBezTo>
                  <a:cubicBezTo>
                    <a:pt x="4446" y="4835"/>
                    <a:pt x="4394" y="4583"/>
                    <a:pt x="4331" y="4342"/>
                  </a:cubicBezTo>
                  <a:cubicBezTo>
                    <a:pt x="4079" y="3385"/>
                    <a:pt x="3532" y="2544"/>
                    <a:pt x="2975" y="1724"/>
                  </a:cubicBezTo>
                  <a:lnTo>
                    <a:pt x="2975" y="1724"/>
                  </a:lnTo>
                  <a:cubicBezTo>
                    <a:pt x="3448" y="2408"/>
                    <a:pt x="4058" y="2996"/>
                    <a:pt x="4762" y="3448"/>
                  </a:cubicBezTo>
                  <a:cubicBezTo>
                    <a:pt x="4888" y="3522"/>
                    <a:pt x="5025" y="3606"/>
                    <a:pt x="5172" y="3627"/>
                  </a:cubicBezTo>
                  <a:cubicBezTo>
                    <a:pt x="5196" y="3630"/>
                    <a:pt x="5220" y="3632"/>
                    <a:pt x="5245" y="3632"/>
                  </a:cubicBezTo>
                  <a:cubicBezTo>
                    <a:pt x="5371" y="3632"/>
                    <a:pt x="5501" y="3585"/>
                    <a:pt x="5571" y="3480"/>
                  </a:cubicBezTo>
                  <a:cubicBezTo>
                    <a:pt x="5718" y="3269"/>
                    <a:pt x="5560" y="2985"/>
                    <a:pt x="5403" y="2775"/>
                  </a:cubicBezTo>
                  <a:cubicBezTo>
                    <a:pt x="4583" y="1735"/>
                    <a:pt x="3637" y="799"/>
                    <a:pt x="25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652" name="Google Shape;1652;p17"/>
            <p:cNvSpPr/>
            <p:nvPr/>
          </p:nvSpPr>
          <p:spPr>
            <a:xfrm>
              <a:off x="3632550" y="2934900"/>
              <a:ext cx="67300" cy="63875"/>
            </a:xfrm>
            <a:custGeom>
              <a:avLst/>
              <a:gdLst/>
              <a:ahLst/>
              <a:cxnLst/>
              <a:rect l="l" t="t" r="r" b="b"/>
              <a:pathLst>
                <a:path w="2692" h="2555" extrusionOk="0">
                  <a:moveTo>
                    <a:pt x="21" y="1"/>
                  </a:moveTo>
                  <a:lnTo>
                    <a:pt x="0" y="22"/>
                  </a:lnTo>
                  <a:cubicBezTo>
                    <a:pt x="799" y="957"/>
                    <a:pt x="1693" y="1809"/>
                    <a:pt x="2670" y="2555"/>
                  </a:cubicBezTo>
                  <a:lnTo>
                    <a:pt x="2691" y="2523"/>
                  </a:lnTo>
                  <a:cubicBezTo>
                    <a:pt x="1714" y="1788"/>
                    <a:pt x="820" y="936"/>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653" name="Google Shape;1653;p17"/>
            <p:cNvSpPr/>
            <p:nvPr/>
          </p:nvSpPr>
          <p:spPr>
            <a:xfrm>
              <a:off x="3626775" y="2935425"/>
              <a:ext cx="41000" cy="105400"/>
            </a:xfrm>
            <a:custGeom>
              <a:avLst/>
              <a:gdLst/>
              <a:ahLst/>
              <a:cxnLst/>
              <a:rect l="l" t="t" r="r" b="b"/>
              <a:pathLst>
                <a:path w="1640" h="4216" extrusionOk="0">
                  <a:moveTo>
                    <a:pt x="32" y="1"/>
                  </a:moveTo>
                  <a:lnTo>
                    <a:pt x="0" y="11"/>
                  </a:lnTo>
                  <a:cubicBezTo>
                    <a:pt x="357" y="1472"/>
                    <a:pt x="894" y="2891"/>
                    <a:pt x="1609" y="4215"/>
                  </a:cubicBezTo>
                  <a:lnTo>
                    <a:pt x="1640" y="4194"/>
                  </a:lnTo>
                  <a:cubicBezTo>
                    <a:pt x="925" y="2870"/>
                    <a:pt x="389" y="146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654" name="Google Shape;1654;p17"/>
            <p:cNvSpPr/>
            <p:nvPr/>
          </p:nvSpPr>
          <p:spPr>
            <a:xfrm>
              <a:off x="3611800" y="2936750"/>
              <a:ext cx="4750" cy="115100"/>
            </a:xfrm>
            <a:custGeom>
              <a:avLst/>
              <a:gdLst/>
              <a:ahLst/>
              <a:cxnLst/>
              <a:rect l="l" t="t" r="r" b="b"/>
              <a:pathLst>
                <a:path w="190" h="4604" extrusionOk="0">
                  <a:moveTo>
                    <a:pt x="158" y="0"/>
                  </a:moveTo>
                  <a:cubicBezTo>
                    <a:pt x="21" y="1525"/>
                    <a:pt x="0" y="3080"/>
                    <a:pt x="85" y="4604"/>
                  </a:cubicBezTo>
                  <a:lnTo>
                    <a:pt x="116" y="4604"/>
                  </a:lnTo>
                  <a:cubicBezTo>
                    <a:pt x="32" y="3080"/>
                    <a:pt x="53" y="1525"/>
                    <a:pt x="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655" name="Google Shape;1655;p17"/>
            <p:cNvSpPr/>
            <p:nvPr/>
          </p:nvSpPr>
          <p:spPr>
            <a:xfrm>
              <a:off x="3577650" y="2944900"/>
              <a:ext cx="31025" cy="89625"/>
            </a:xfrm>
            <a:custGeom>
              <a:avLst/>
              <a:gdLst/>
              <a:ahLst/>
              <a:cxnLst/>
              <a:rect l="l" t="t" r="r" b="b"/>
              <a:pathLst>
                <a:path w="1241" h="3585" extrusionOk="0">
                  <a:moveTo>
                    <a:pt x="1208" y="0"/>
                  </a:moveTo>
                  <a:lnTo>
                    <a:pt x="0" y="3574"/>
                  </a:lnTo>
                  <a:lnTo>
                    <a:pt x="31" y="3584"/>
                  </a:lnTo>
                  <a:lnTo>
                    <a:pt x="1240" y="10"/>
                  </a:lnTo>
                  <a:lnTo>
                    <a:pt x="120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1656" name="Google Shape;1656;p17"/>
          <p:cNvGrpSpPr/>
          <p:nvPr/>
        </p:nvGrpSpPr>
        <p:grpSpPr>
          <a:xfrm>
            <a:off x="338765" y="2533072"/>
            <a:ext cx="174004" cy="277363"/>
            <a:chOff x="3797575" y="537425"/>
            <a:chExt cx="23925" cy="25500"/>
          </a:xfrm>
        </p:grpSpPr>
        <p:sp>
          <p:nvSpPr>
            <p:cNvPr id="1657" name="Google Shape;1657;p17"/>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658" name="Google Shape;1658;p17"/>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659" name="Google Shape;1659;p17"/>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1660" name="Google Shape;1660;p17"/>
          <p:cNvGrpSpPr/>
          <p:nvPr/>
        </p:nvGrpSpPr>
        <p:grpSpPr>
          <a:xfrm>
            <a:off x="128026" y="3325386"/>
            <a:ext cx="174004" cy="277363"/>
            <a:chOff x="3797575" y="537425"/>
            <a:chExt cx="23925" cy="25500"/>
          </a:xfrm>
        </p:grpSpPr>
        <p:sp>
          <p:nvSpPr>
            <p:cNvPr id="1661" name="Google Shape;1661;p17"/>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662" name="Google Shape;1662;p17"/>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663" name="Google Shape;1663;p17"/>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1664" name="Google Shape;1664;p17"/>
          <p:cNvGrpSpPr/>
          <p:nvPr/>
        </p:nvGrpSpPr>
        <p:grpSpPr>
          <a:xfrm>
            <a:off x="8723313" y="2533072"/>
            <a:ext cx="174004" cy="277363"/>
            <a:chOff x="3797575" y="537425"/>
            <a:chExt cx="23925" cy="25500"/>
          </a:xfrm>
        </p:grpSpPr>
        <p:sp>
          <p:nvSpPr>
            <p:cNvPr id="1665" name="Google Shape;1665;p17"/>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666" name="Google Shape;1666;p17"/>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667" name="Google Shape;1667;p17"/>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1668" name="Google Shape;1668;p17"/>
          <p:cNvGrpSpPr/>
          <p:nvPr/>
        </p:nvGrpSpPr>
        <p:grpSpPr>
          <a:xfrm>
            <a:off x="6180072" y="7279077"/>
            <a:ext cx="174004" cy="277363"/>
            <a:chOff x="3797575" y="537425"/>
            <a:chExt cx="23925" cy="25500"/>
          </a:xfrm>
        </p:grpSpPr>
        <p:sp>
          <p:nvSpPr>
            <p:cNvPr id="1669" name="Google Shape;1669;p17"/>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670" name="Google Shape;1670;p17"/>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671" name="Google Shape;1671;p17"/>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1672" name="Google Shape;1672;p17"/>
          <p:cNvGrpSpPr/>
          <p:nvPr/>
        </p:nvGrpSpPr>
        <p:grpSpPr>
          <a:xfrm rot="1800043">
            <a:off x="8316794" y="6435015"/>
            <a:ext cx="442473" cy="617122"/>
            <a:chOff x="1155379" y="-1029459"/>
            <a:chExt cx="446737" cy="416440"/>
          </a:xfrm>
        </p:grpSpPr>
        <p:sp>
          <p:nvSpPr>
            <p:cNvPr id="1673" name="Google Shape;1673;p17"/>
            <p:cNvSpPr/>
            <p:nvPr/>
          </p:nvSpPr>
          <p:spPr>
            <a:xfrm rot="-5400000">
              <a:off x="1167952" y="-1042032"/>
              <a:ext cx="416440" cy="441586"/>
            </a:xfrm>
            <a:custGeom>
              <a:avLst/>
              <a:gdLst/>
              <a:ahLst/>
              <a:cxnLst/>
              <a:rect l="l" t="t" r="r" b="b"/>
              <a:pathLst>
                <a:path w="5581" h="5918" extrusionOk="0">
                  <a:moveTo>
                    <a:pt x="2848" y="4131"/>
                  </a:moveTo>
                  <a:cubicBezTo>
                    <a:pt x="2817" y="4698"/>
                    <a:pt x="3174" y="5508"/>
                    <a:pt x="3857" y="5329"/>
                  </a:cubicBezTo>
                  <a:cubicBezTo>
                    <a:pt x="4782" y="5088"/>
                    <a:pt x="4036" y="3837"/>
                    <a:pt x="3500" y="3605"/>
                  </a:cubicBezTo>
                  <a:cubicBezTo>
                    <a:pt x="4162" y="3900"/>
                    <a:pt x="5466" y="4110"/>
                    <a:pt x="5529" y="3070"/>
                  </a:cubicBezTo>
                  <a:cubicBezTo>
                    <a:pt x="5581" y="1956"/>
                    <a:pt x="3847" y="2082"/>
                    <a:pt x="3247" y="2617"/>
                  </a:cubicBezTo>
                  <a:lnTo>
                    <a:pt x="3247" y="2617"/>
                  </a:lnTo>
                  <a:cubicBezTo>
                    <a:pt x="3742" y="2197"/>
                    <a:pt x="4004" y="1010"/>
                    <a:pt x="3321" y="599"/>
                  </a:cubicBezTo>
                  <a:cubicBezTo>
                    <a:pt x="2312" y="1"/>
                    <a:pt x="1923" y="1724"/>
                    <a:pt x="2375" y="2355"/>
                  </a:cubicBezTo>
                  <a:cubicBezTo>
                    <a:pt x="1755" y="2029"/>
                    <a:pt x="357" y="1524"/>
                    <a:pt x="178" y="2617"/>
                  </a:cubicBezTo>
                  <a:cubicBezTo>
                    <a:pt x="0" y="3689"/>
                    <a:pt x="1366" y="3511"/>
                    <a:pt x="1986" y="3448"/>
                  </a:cubicBezTo>
                  <a:cubicBezTo>
                    <a:pt x="1419" y="3626"/>
                    <a:pt x="357" y="4404"/>
                    <a:pt x="946" y="5119"/>
                  </a:cubicBezTo>
                  <a:cubicBezTo>
                    <a:pt x="1629" y="5918"/>
                    <a:pt x="2617" y="4698"/>
                    <a:pt x="2848" y="4131"/>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1674" name="Google Shape;1674;p17"/>
            <p:cNvGrpSpPr/>
            <p:nvPr/>
          </p:nvGrpSpPr>
          <p:grpSpPr>
            <a:xfrm>
              <a:off x="1172916" y="-1024543"/>
              <a:ext cx="429200" cy="400547"/>
              <a:chOff x="4009325" y="612275"/>
              <a:chExt cx="143800" cy="134200"/>
            </a:xfrm>
          </p:grpSpPr>
          <p:sp>
            <p:nvSpPr>
              <p:cNvPr id="1675" name="Google Shape;1675;p17"/>
              <p:cNvSpPr/>
              <p:nvPr/>
            </p:nvSpPr>
            <p:spPr>
              <a:xfrm>
                <a:off x="4009325" y="612275"/>
                <a:ext cx="143800" cy="134200"/>
              </a:xfrm>
              <a:custGeom>
                <a:avLst/>
                <a:gdLst/>
                <a:ahLst/>
                <a:cxnLst/>
                <a:rect l="l" t="t" r="r" b="b"/>
                <a:pathLst>
                  <a:path w="5752" h="5368" extrusionOk="0">
                    <a:moveTo>
                      <a:pt x="2438" y="2277"/>
                    </a:moveTo>
                    <a:lnTo>
                      <a:pt x="2438" y="2277"/>
                    </a:lnTo>
                    <a:cubicBezTo>
                      <a:pt x="2448" y="2288"/>
                      <a:pt x="2457" y="2298"/>
                      <a:pt x="2467" y="2309"/>
                    </a:cubicBezTo>
                    <a:lnTo>
                      <a:pt x="2467" y="2309"/>
                    </a:lnTo>
                    <a:lnTo>
                      <a:pt x="2451" y="2293"/>
                    </a:lnTo>
                    <a:cubicBezTo>
                      <a:pt x="2447" y="2287"/>
                      <a:pt x="2443" y="2282"/>
                      <a:pt x="2438" y="2277"/>
                    </a:cubicBezTo>
                    <a:close/>
                    <a:moveTo>
                      <a:pt x="2855" y="0"/>
                    </a:moveTo>
                    <a:cubicBezTo>
                      <a:pt x="1803" y="0"/>
                      <a:pt x="1915" y="1664"/>
                      <a:pt x="2434" y="2273"/>
                    </a:cubicBezTo>
                    <a:lnTo>
                      <a:pt x="2434" y="2273"/>
                    </a:lnTo>
                    <a:cubicBezTo>
                      <a:pt x="2194" y="1995"/>
                      <a:pt x="1718" y="1792"/>
                      <a:pt x="1275" y="1792"/>
                    </a:cubicBezTo>
                    <a:cubicBezTo>
                      <a:pt x="934" y="1792"/>
                      <a:pt x="613" y="1911"/>
                      <a:pt x="433" y="2209"/>
                    </a:cubicBezTo>
                    <a:cubicBezTo>
                      <a:pt x="1" y="2936"/>
                      <a:pt x="782" y="3341"/>
                      <a:pt x="1484" y="3341"/>
                    </a:cubicBezTo>
                    <a:cubicBezTo>
                      <a:pt x="1755" y="3341"/>
                      <a:pt x="2015" y="3281"/>
                      <a:pt x="2188" y="3154"/>
                    </a:cubicBezTo>
                    <a:lnTo>
                      <a:pt x="2188" y="3154"/>
                    </a:lnTo>
                    <a:cubicBezTo>
                      <a:pt x="1862" y="3785"/>
                      <a:pt x="1358" y="5183"/>
                      <a:pt x="2451" y="5352"/>
                    </a:cubicBezTo>
                    <a:cubicBezTo>
                      <a:pt x="2516" y="5362"/>
                      <a:pt x="2576" y="5368"/>
                      <a:pt x="2632" y="5368"/>
                    </a:cubicBezTo>
                    <a:cubicBezTo>
                      <a:pt x="3502" y="5368"/>
                      <a:pt x="3341" y="4126"/>
                      <a:pt x="3292" y="3544"/>
                    </a:cubicBezTo>
                    <a:lnTo>
                      <a:pt x="3292" y="3544"/>
                    </a:lnTo>
                    <a:cubicBezTo>
                      <a:pt x="3433" y="3994"/>
                      <a:pt x="3945" y="4761"/>
                      <a:pt x="4507" y="4761"/>
                    </a:cubicBezTo>
                    <a:cubicBezTo>
                      <a:pt x="4654" y="4761"/>
                      <a:pt x="4804" y="4708"/>
                      <a:pt x="4953" y="4584"/>
                    </a:cubicBezTo>
                    <a:cubicBezTo>
                      <a:pt x="5751" y="3901"/>
                      <a:pt x="4532" y="2913"/>
                      <a:pt x="3975" y="2682"/>
                    </a:cubicBezTo>
                    <a:lnTo>
                      <a:pt x="3975" y="2682"/>
                    </a:lnTo>
                    <a:cubicBezTo>
                      <a:pt x="3997" y="2683"/>
                      <a:pt x="4020" y="2684"/>
                      <a:pt x="4043" y="2684"/>
                    </a:cubicBezTo>
                    <a:cubicBezTo>
                      <a:pt x="4596" y="2684"/>
                      <a:pt x="5334" y="2328"/>
                      <a:pt x="5163" y="1673"/>
                    </a:cubicBezTo>
                    <a:cubicBezTo>
                      <a:pt x="5080" y="1356"/>
                      <a:pt x="4878" y="1235"/>
                      <a:pt x="4640" y="1235"/>
                    </a:cubicBezTo>
                    <a:cubicBezTo>
                      <a:pt x="4187" y="1235"/>
                      <a:pt x="3602" y="1670"/>
                      <a:pt x="3443" y="2021"/>
                    </a:cubicBezTo>
                    <a:lnTo>
                      <a:pt x="3443" y="2021"/>
                    </a:lnTo>
                    <a:cubicBezTo>
                      <a:pt x="3735" y="1355"/>
                      <a:pt x="3939" y="64"/>
                      <a:pt x="2903" y="1"/>
                    </a:cubicBezTo>
                    <a:cubicBezTo>
                      <a:pt x="2887" y="1"/>
                      <a:pt x="2871" y="0"/>
                      <a:pt x="2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676" name="Google Shape;1676;p17"/>
              <p:cNvSpPr/>
              <p:nvPr/>
            </p:nvSpPr>
            <p:spPr>
              <a:xfrm>
                <a:off x="4076100" y="634125"/>
                <a:ext cx="10275" cy="41775"/>
              </a:xfrm>
              <a:custGeom>
                <a:avLst/>
                <a:gdLst/>
                <a:ahLst/>
                <a:cxnLst/>
                <a:rect l="l" t="t" r="r" b="b"/>
                <a:pathLst>
                  <a:path w="411" h="1671" extrusionOk="0">
                    <a:moveTo>
                      <a:pt x="201" y="0"/>
                    </a:moveTo>
                    <a:cubicBezTo>
                      <a:pt x="0" y="526"/>
                      <a:pt x="0" y="1145"/>
                      <a:pt x="201" y="1671"/>
                    </a:cubicBezTo>
                    <a:cubicBezTo>
                      <a:pt x="411" y="1145"/>
                      <a:pt x="411" y="526"/>
                      <a:pt x="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677" name="Google Shape;1677;p17"/>
              <p:cNvSpPr/>
              <p:nvPr/>
            </p:nvSpPr>
            <p:spPr>
              <a:xfrm>
                <a:off x="4038525" y="674300"/>
                <a:ext cx="38925" cy="7675"/>
              </a:xfrm>
              <a:custGeom>
                <a:avLst/>
                <a:gdLst/>
                <a:ahLst/>
                <a:cxnLst/>
                <a:rect l="l" t="t" r="r" b="b"/>
                <a:pathLst>
                  <a:path w="1557" h="307" extrusionOk="0">
                    <a:moveTo>
                      <a:pt x="779" y="1"/>
                    </a:moveTo>
                    <a:cubicBezTo>
                      <a:pt x="505" y="1"/>
                      <a:pt x="263" y="22"/>
                      <a:pt x="1" y="106"/>
                    </a:cubicBezTo>
                    <a:cubicBezTo>
                      <a:pt x="232" y="243"/>
                      <a:pt x="505" y="306"/>
                      <a:pt x="779" y="306"/>
                    </a:cubicBezTo>
                    <a:cubicBezTo>
                      <a:pt x="1041" y="306"/>
                      <a:pt x="1314" y="243"/>
                      <a:pt x="1556" y="138"/>
                    </a:cubicBezTo>
                    <a:cubicBezTo>
                      <a:pt x="1304" y="22"/>
                      <a:pt x="1041" y="1"/>
                      <a:pt x="7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678" name="Google Shape;1678;p17"/>
              <p:cNvSpPr/>
              <p:nvPr/>
            </p:nvSpPr>
            <p:spPr>
              <a:xfrm>
                <a:off x="4087650" y="661175"/>
                <a:ext cx="34475" cy="16575"/>
              </a:xfrm>
              <a:custGeom>
                <a:avLst/>
                <a:gdLst/>
                <a:ahLst/>
                <a:cxnLst/>
                <a:rect l="l" t="t" r="r" b="b"/>
                <a:pathLst>
                  <a:path w="1379" h="663" extrusionOk="0">
                    <a:moveTo>
                      <a:pt x="1378" y="0"/>
                    </a:moveTo>
                    <a:lnTo>
                      <a:pt x="1378" y="0"/>
                    </a:lnTo>
                    <a:cubicBezTo>
                      <a:pt x="874" y="21"/>
                      <a:pt x="295" y="231"/>
                      <a:pt x="1" y="663"/>
                    </a:cubicBezTo>
                    <a:cubicBezTo>
                      <a:pt x="274" y="631"/>
                      <a:pt x="505" y="558"/>
                      <a:pt x="737" y="453"/>
                    </a:cubicBezTo>
                    <a:cubicBezTo>
                      <a:pt x="979" y="337"/>
                      <a:pt x="1210" y="210"/>
                      <a:pt x="13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679" name="Google Shape;1679;p17"/>
              <p:cNvSpPr/>
              <p:nvPr/>
            </p:nvSpPr>
            <p:spPr>
              <a:xfrm>
                <a:off x="4067700" y="685100"/>
                <a:ext cx="15525" cy="42825"/>
              </a:xfrm>
              <a:custGeom>
                <a:avLst/>
                <a:gdLst/>
                <a:ahLst/>
                <a:cxnLst/>
                <a:rect l="l" t="t" r="r" b="b"/>
                <a:pathLst>
                  <a:path w="621" h="1713" extrusionOk="0">
                    <a:moveTo>
                      <a:pt x="610" y="0"/>
                    </a:moveTo>
                    <a:lnTo>
                      <a:pt x="610" y="0"/>
                    </a:lnTo>
                    <a:cubicBezTo>
                      <a:pt x="231" y="442"/>
                      <a:pt x="0" y="1166"/>
                      <a:pt x="242" y="1713"/>
                    </a:cubicBezTo>
                    <a:cubicBezTo>
                      <a:pt x="420" y="1145"/>
                      <a:pt x="621" y="610"/>
                      <a:pt x="6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680" name="Google Shape;1680;p17"/>
              <p:cNvSpPr/>
              <p:nvPr/>
            </p:nvSpPr>
            <p:spPr>
              <a:xfrm>
                <a:off x="4089500" y="685100"/>
                <a:ext cx="31575" cy="28125"/>
              </a:xfrm>
              <a:custGeom>
                <a:avLst/>
                <a:gdLst/>
                <a:ahLst/>
                <a:cxnLst/>
                <a:rect l="l" t="t" r="r" b="b"/>
                <a:pathLst>
                  <a:path w="1263" h="1125" extrusionOk="0">
                    <a:moveTo>
                      <a:pt x="1" y="0"/>
                    </a:moveTo>
                    <a:cubicBezTo>
                      <a:pt x="158" y="252"/>
                      <a:pt x="358" y="442"/>
                      <a:pt x="568" y="641"/>
                    </a:cubicBezTo>
                    <a:cubicBezTo>
                      <a:pt x="779" y="830"/>
                      <a:pt x="999" y="998"/>
                      <a:pt x="1262" y="1124"/>
                    </a:cubicBezTo>
                    <a:cubicBezTo>
                      <a:pt x="1073" y="599"/>
                      <a:pt x="547" y="12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681" name="Google Shape;1681;p17"/>
              <p:cNvSpPr/>
              <p:nvPr/>
            </p:nvSpPr>
            <p:spPr>
              <a:xfrm>
                <a:off x="4067175" y="664075"/>
                <a:ext cx="33650" cy="31275"/>
              </a:xfrm>
              <a:custGeom>
                <a:avLst/>
                <a:gdLst/>
                <a:ahLst/>
                <a:cxnLst/>
                <a:rect l="l" t="t" r="r" b="b"/>
                <a:pathLst>
                  <a:path w="1346" h="1251" extrusionOk="0">
                    <a:moveTo>
                      <a:pt x="1324" y="620"/>
                    </a:moveTo>
                    <a:cubicBezTo>
                      <a:pt x="1314" y="694"/>
                      <a:pt x="1314" y="767"/>
                      <a:pt x="1303" y="841"/>
                    </a:cubicBezTo>
                    <a:cubicBezTo>
                      <a:pt x="1272" y="998"/>
                      <a:pt x="1167" y="1103"/>
                      <a:pt x="1020" y="1156"/>
                    </a:cubicBezTo>
                    <a:cubicBezTo>
                      <a:pt x="778" y="1251"/>
                      <a:pt x="537" y="1220"/>
                      <a:pt x="305" y="1125"/>
                    </a:cubicBezTo>
                    <a:cubicBezTo>
                      <a:pt x="189" y="1082"/>
                      <a:pt x="116" y="988"/>
                      <a:pt x="74" y="872"/>
                    </a:cubicBezTo>
                    <a:cubicBezTo>
                      <a:pt x="11" y="725"/>
                      <a:pt x="0" y="568"/>
                      <a:pt x="42" y="410"/>
                    </a:cubicBezTo>
                    <a:cubicBezTo>
                      <a:pt x="74" y="253"/>
                      <a:pt x="179" y="158"/>
                      <a:pt x="315" y="84"/>
                    </a:cubicBezTo>
                    <a:cubicBezTo>
                      <a:pt x="473" y="0"/>
                      <a:pt x="652" y="0"/>
                      <a:pt x="820" y="42"/>
                    </a:cubicBezTo>
                    <a:cubicBezTo>
                      <a:pt x="873" y="52"/>
                      <a:pt x="915" y="63"/>
                      <a:pt x="957" y="84"/>
                    </a:cubicBezTo>
                    <a:cubicBezTo>
                      <a:pt x="1156" y="147"/>
                      <a:pt x="1345" y="389"/>
                      <a:pt x="1324" y="62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682" name="Google Shape;1682;p17"/>
              <p:cNvSpPr/>
              <p:nvPr/>
            </p:nvSpPr>
            <p:spPr>
              <a:xfrm>
                <a:off x="4088700" y="680350"/>
                <a:ext cx="6875" cy="5300"/>
              </a:xfrm>
              <a:custGeom>
                <a:avLst/>
                <a:gdLst/>
                <a:ahLst/>
                <a:cxnLst/>
                <a:rect l="l" t="t" r="r" b="b"/>
                <a:pathLst>
                  <a:path w="275" h="212" extrusionOk="0">
                    <a:moveTo>
                      <a:pt x="138" y="1"/>
                    </a:moveTo>
                    <a:cubicBezTo>
                      <a:pt x="1" y="1"/>
                      <a:pt x="1" y="211"/>
                      <a:pt x="138" y="211"/>
                    </a:cubicBezTo>
                    <a:cubicBezTo>
                      <a:pt x="274" y="211"/>
                      <a:pt x="274" y="1"/>
                      <a:pt x="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683" name="Google Shape;1683;p17"/>
              <p:cNvSpPr/>
              <p:nvPr/>
            </p:nvSpPr>
            <p:spPr>
              <a:xfrm>
                <a:off x="4079000" y="674575"/>
                <a:ext cx="10250" cy="8175"/>
              </a:xfrm>
              <a:custGeom>
                <a:avLst/>
                <a:gdLst/>
                <a:ahLst/>
                <a:cxnLst/>
                <a:rect l="l" t="t" r="r" b="b"/>
                <a:pathLst>
                  <a:path w="410" h="327" extrusionOk="0">
                    <a:moveTo>
                      <a:pt x="211" y="1"/>
                    </a:moveTo>
                    <a:cubicBezTo>
                      <a:pt x="0" y="1"/>
                      <a:pt x="0" y="326"/>
                      <a:pt x="211" y="326"/>
                    </a:cubicBezTo>
                    <a:cubicBezTo>
                      <a:pt x="410" y="326"/>
                      <a:pt x="410"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684" name="Google Shape;1684;p17"/>
              <p:cNvSpPr/>
              <p:nvPr/>
            </p:nvSpPr>
            <p:spPr>
              <a:xfrm>
                <a:off x="4086875" y="670625"/>
                <a:ext cx="8700" cy="6600"/>
              </a:xfrm>
              <a:custGeom>
                <a:avLst/>
                <a:gdLst/>
                <a:ahLst/>
                <a:cxnLst/>
                <a:rect l="l" t="t" r="r" b="b"/>
                <a:pathLst>
                  <a:path w="348" h="264" extrusionOk="0">
                    <a:moveTo>
                      <a:pt x="169" y="1"/>
                    </a:moveTo>
                    <a:cubicBezTo>
                      <a:pt x="1" y="1"/>
                      <a:pt x="1" y="264"/>
                      <a:pt x="169" y="264"/>
                    </a:cubicBezTo>
                    <a:cubicBezTo>
                      <a:pt x="347" y="264"/>
                      <a:pt x="347" y="1"/>
                      <a:pt x="1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685" name="Google Shape;1685;p17"/>
              <p:cNvSpPr/>
              <p:nvPr/>
            </p:nvSpPr>
            <p:spPr>
              <a:xfrm>
                <a:off x="4080575" y="684575"/>
                <a:ext cx="8150" cy="6325"/>
              </a:xfrm>
              <a:custGeom>
                <a:avLst/>
                <a:gdLst/>
                <a:ahLst/>
                <a:cxnLst/>
                <a:rect l="l" t="t" r="r" b="b"/>
                <a:pathLst>
                  <a:path w="326" h="253" extrusionOk="0">
                    <a:moveTo>
                      <a:pt x="169" y="0"/>
                    </a:moveTo>
                    <a:cubicBezTo>
                      <a:pt x="1" y="0"/>
                      <a:pt x="1" y="252"/>
                      <a:pt x="169" y="252"/>
                    </a:cubicBezTo>
                    <a:cubicBezTo>
                      <a:pt x="326" y="252"/>
                      <a:pt x="326" y="0"/>
                      <a:pt x="1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686" name="Google Shape;1686;p17"/>
              <p:cNvSpPr/>
              <p:nvPr/>
            </p:nvSpPr>
            <p:spPr>
              <a:xfrm>
                <a:off x="4079525" y="668000"/>
                <a:ext cx="6850" cy="5275"/>
              </a:xfrm>
              <a:custGeom>
                <a:avLst/>
                <a:gdLst/>
                <a:ahLst/>
                <a:cxnLst/>
                <a:rect l="l" t="t" r="r" b="b"/>
                <a:pathLst>
                  <a:path w="274" h="211" extrusionOk="0">
                    <a:moveTo>
                      <a:pt x="137" y="1"/>
                    </a:moveTo>
                    <a:cubicBezTo>
                      <a:pt x="0" y="1"/>
                      <a:pt x="0" y="211"/>
                      <a:pt x="137" y="211"/>
                    </a:cubicBezTo>
                    <a:cubicBezTo>
                      <a:pt x="274" y="211"/>
                      <a:pt x="274" y="1"/>
                      <a:pt x="1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687" name="Google Shape;1687;p17"/>
              <p:cNvSpPr/>
              <p:nvPr/>
            </p:nvSpPr>
            <p:spPr>
              <a:xfrm>
                <a:off x="4074000" y="682200"/>
                <a:ext cx="6850" cy="5275"/>
              </a:xfrm>
              <a:custGeom>
                <a:avLst/>
                <a:gdLst/>
                <a:ahLst/>
                <a:cxnLst/>
                <a:rect l="l" t="t" r="r" b="b"/>
                <a:pathLst>
                  <a:path w="274" h="211" extrusionOk="0">
                    <a:moveTo>
                      <a:pt x="137" y="0"/>
                    </a:moveTo>
                    <a:cubicBezTo>
                      <a:pt x="0" y="0"/>
                      <a:pt x="0" y="210"/>
                      <a:pt x="137" y="210"/>
                    </a:cubicBezTo>
                    <a:cubicBezTo>
                      <a:pt x="274" y="210"/>
                      <a:pt x="274" y="0"/>
                      <a:pt x="1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688" name="Google Shape;1688;p17"/>
              <p:cNvSpPr/>
              <p:nvPr/>
            </p:nvSpPr>
            <p:spPr>
              <a:xfrm>
                <a:off x="4072175" y="673525"/>
                <a:ext cx="8150" cy="6325"/>
              </a:xfrm>
              <a:custGeom>
                <a:avLst/>
                <a:gdLst/>
                <a:ahLst/>
                <a:cxnLst/>
                <a:rect l="l" t="t" r="r" b="b"/>
                <a:pathLst>
                  <a:path w="326" h="253" extrusionOk="0">
                    <a:moveTo>
                      <a:pt x="157" y="1"/>
                    </a:moveTo>
                    <a:cubicBezTo>
                      <a:pt x="0" y="1"/>
                      <a:pt x="0" y="253"/>
                      <a:pt x="157" y="253"/>
                    </a:cubicBezTo>
                    <a:cubicBezTo>
                      <a:pt x="326" y="253"/>
                      <a:pt x="326" y="1"/>
                      <a:pt x="1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1689" name="Google Shape;1689;p17"/>
          <p:cNvGrpSpPr/>
          <p:nvPr/>
        </p:nvGrpSpPr>
        <p:grpSpPr>
          <a:xfrm rot="10351420">
            <a:off x="8815251" y="4164796"/>
            <a:ext cx="843019" cy="1228630"/>
            <a:chOff x="3342329" y="-2014111"/>
            <a:chExt cx="392190" cy="382045"/>
          </a:xfrm>
        </p:grpSpPr>
        <p:sp>
          <p:nvSpPr>
            <p:cNvPr id="1690" name="Google Shape;1690;p17"/>
            <p:cNvSpPr/>
            <p:nvPr/>
          </p:nvSpPr>
          <p:spPr>
            <a:xfrm rot="-5400000">
              <a:off x="3347411" y="-2017656"/>
              <a:ext cx="382042" cy="389130"/>
            </a:xfrm>
            <a:custGeom>
              <a:avLst/>
              <a:gdLst/>
              <a:ahLst/>
              <a:cxnLst/>
              <a:rect l="l" t="t" r="r" b="b"/>
              <a:pathLst>
                <a:path w="5120" h="5215" extrusionOk="0">
                  <a:moveTo>
                    <a:pt x="1693" y="3817"/>
                  </a:moveTo>
                  <a:cubicBezTo>
                    <a:pt x="2029" y="3532"/>
                    <a:pt x="2344" y="3238"/>
                    <a:pt x="2660" y="2944"/>
                  </a:cubicBezTo>
                  <a:cubicBezTo>
                    <a:pt x="2323" y="3648"/>
                    <a:pt x="3259" y="4742"/>
                    <a:pt x="3259" y="4742"/>
                  </a:cubicBezTo>
                  <a:cubicBezTo>
                    <a:pt x="3259" y="4742"/>
                    <a:pt x="3753" y="2976"/>
                    <a:pt x="2975" y="2713"/>
                  </a:cubicBezTo>
                  <a:lnTo>
                    <a:pt x="2975" y="2660"/>
                  </a:lnTo>
                  <a:cubicBezTo>
                    <a:pt x="3259" y="2387"/>
                    <a:pt x="3542" y="2103"/>
                    <a:pt x="3827" y="1830"/>
                  </a:cubicBezTo>
                  <a:cubicBezTo>
                    <a:pt x="3701" y="2418"/>
                    <a:pt x="4089" y="3259"/>
                    <a:pt x="4530" y="3522"/>
                  </a:cubicBezTo>
                  <a:cubicBezTo>
                    <a:pt x="4941" y="2850"/>
                    <a:pt x="4551" y="2082"/>
                    <a:pt x="4079" y="1588"/>
                  </a:cubicBezTo>
                  <a:cubicBezTo>
                    <a:pt x="4436" y="1220"/>
                    <a:pt x="4783" y="863"/>
                    <a:pt x="5119" y="453"/>
                  </a:cubicBezTo>
                  <a:lnTo>
                    <a:pt x="4815" y="232"/>
                  </a:lnTo>
                  <a:cubicBezTo>
                    <a:pt x="4625" y="495"/>
                    <a:pt x="4425" y="748"/>
                    <a:pt x="4215" y="1000"/>
                  </a:cubicBezTo>
                  <a:cubicBezTo>
                    <a:pt x="3942" y="516"/>
                    <a:pt x="3101" y="1"/>
                    <a:pt x="2565" y="316"/>
                  </a:cubicBezTo>
                  <a:cubicBezTo>
                    <a:pt x="2744" y="748"/>
                    <a:pt x="3364" y="1399"/>
                    <a:pt x="3963" y="1283"/>
                  </a:cubicBezTo>
                  <a:cubicBezTo>
                    <a:pt x="3764" y="1525"/>
                    <a:pt x="3553" y="1757"/>
                    <a:pt x="3332" y="1988"/>
                  </a:cubicBezTo>
                  <a:cubicBezTo>
                    <a:pt x="2975" y="1462"/>
                    <a:pt x="2218" y="1073"/>
                    <a:pt x="1577" y="1388"/>
                  </a:cubicBezTo>
                  <a:cubicBezTo>
                    <a:pt x="1872" y="1925"/>
                    <a:pt x="2460" y="2355"/>
                    <a:pt x="3080" y="2271"/>
                  </a:cubicBezTo>
                  <a:cubicBezTo>
                    <a:pt x="2975" y="2376"/>
                    <a:pt x="2881" y="2481"/>
                    <a:pt x="2786" y="2586"/>
                  </a:cubicBezTo>
                  <a:cubicBezTo>
                    <a:pt x="2639" y="2724"/>
                    <a:pt x="2502" y="2871"/>
                    <a:pt x="2355" y="3018"/>
                  </a:cubicBezTo>
                  <a:lnTo>
                    <a:pt x="2323" y="3018"/>
                  </a:lnTo>
                  <a:cubicBezTo>
                    <a:pt x="1945" y="2439"/>
                    <a:pt x="957" y="2481"/>
                    <a:pt x="410" y="2681"/>
                  </a:cubicBezTo>
                  <a:cubicBezTo>
                    <a:pt x="663" y="3186"/>
                    <a:pt x="1535" y="3522"/>
                    <a:pt x="2113" y="3280"/>
                  </a:cubicBezTo>
                  <a:cubicBezTo>
                    <a:pt x="1956" y="3438"/>
                    <a:pt x="1798" y="3595"/>
                    <a:pt x="1630" y="3754"/>
                  </a:cubicBezTo>
                  <a:cubicBezTo>
                    <a:pt x="1220" y="3438"/>
                    <a:pt x="305" y="4153"/>
                    <a:pt x="1" y="5214"/>
                  </a:cubicBezTo>
                  <a:cubicBezTo>
                    <a:pt x="1524" y="4962"/>
                    <a:pt x="1977" y="4184"/>
                    <a:pt x="1693" y="3817"/>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1691" name="Google Shape;1691;p17"/>
            <p:cNvGrpSpPr/>
            <p:nvPr/>
          </p:nvGrpSpPr>
          <p:grpSpPr>
            <a:xfrm>
              <a:off x="3342329" y="-2014108"/>
              <a:ext cx="392190" cy="382042"/>
              <a:chOff x="4647350" y="309325"/>
              <a:chExt cx="131400" cy="128000"/>
            </a:xfrm>
          </p:grpSpPr>
          <p:sp>
            <p:nvSpPr>
              <p:cNvPr id="1692" name="Google Shape;1692;p17"/>
              <p:cNvSpPr/>
              <p:nvPr/>
            </p:nvSpPr>
            <p:spPr>
              <a:xfrm>
                <a:off x="4732500" y="387900"/>
                <a:ext cx="46250" cy="49425"/>
              </a:xfrm>
              <a:custGeom>
                <a:avLst/>
                <a:gdLst/>
                <a:ahLst/>
                <a:cxnLst/>
                <a:rect l="l" t="t" r="r" b="b"/>
                <a:pathLst>
                  <a:path w="1850" h="1977" extrusionOk="0">
                    <a:moveTo>
                      <a:pt x="1850" y="1976"/>
                    </a:moveTo>
                    <a:cubicBezTo>
                      <a:pt x="726" y="1661"/>
                      <a:pt x="0" y="663"/>
                      <a:pt x="442" y="284"/>
                    </a:cubicBezTo>
                    <a:cubicBezTo>
                      <a:pt x="799" y="0"/>
                      <a:pt x="1588" y="442"/>
                      <a:pt x="1850" y="197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693" name="Google Shape;1693;p17"/>
              <p:cNvSpPr/>
              <p:nvPr/>
            </p:nvSpPr>
            <p:spPr>
              <a:xfrm>
                <a:off x="4709125" y="377900"/>
                <a:ext cx="29975" cy="49175"/>
              </a:xfrm>
              <a:custGeom>
                <a:avLst/>
                <a:gdLst/>
                <a:ahLst/>
                <a:cxnLst/>
                <a:rect l="l" t="t" r="r" b="b"/>
                <a:pathLst>
                  <a:path w="1199" h="1967" extrusionOk="0">
                    <a:moveTo>
                      <a:pt x="662" y="1"/>
                    </a:moveTo>
                    <a:cubicBezTo>
                      <a:pt x="1198" y="526"/>
                      <a:pt x="841" y="1672"/>
                      <a:pt x="241" y="1967"/>
                    </a:cubicBezTo>
                    <a:cubicBezTo>
                      <a:pt x="31" y="1388"/>
                      <a:pt x="0" y="337"/>
                      <a:pt x="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694" name="Google Shape;1694;p17"/>
              <p:cNvSpPr/>
              <p:nvPr/>
            </p:nvSpPr>
            <p:spPr>
              <a:xfrm>
                <a:off x="4715425" y="342450"/>
                <a:ext cx="51250" cy="43625"/>
              </a:xfrm>
              <a:custGeom>
                <a:avLst/>
                <a:gdLst/>
                <a:ahLst/>
                <a:cxnLst/>
                <a:rect l="l" t="t" r="r" b="b"/>
                <a:pathLst>
                  <a:path w="2050" h="1745" extrusionOk="0">
                    <a:moveTo>
                      <a:pt x="0" y="914"/>
                    </a:moveTo>
                    <a:cubicBezTo>
                      <a:pt x="641" y="1745"/>
                      <a:pt x="2050" y="536"/>
                      <a:pt x="2050" y="536"/>
                    </a:cubicBezTo>
                    <a:cubicBezTo>
                      <a:pt x="2050" y="536"/>
                      <a:pt x="147" y="0"/>
                      <a:pt x="0" y="91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695" name="Google Shape;1695;p17"/>
              <p:cNvSpPr/>
              <p:nvPr/>
            </p:nvSpPr>
            <p:spPr>
              <a:xfrm>
                <a:off x="4674150" y="351375"/>
                <a:ext cx="37100" cy="46525"/>
              </a:xfrm>
              <a:custGeom>
                <a:avLst/>
                <a:gdLst/>
                <a:ahLst/>
                <a:cxnLst/>
                <a:rect l="l" t="t" r="r" b="b"/>
                <a:pathLst>
                  <a:path w="1484" h="1861" extrusionOk="0">
                    <a:moveTo>
                      <a:pt x="1115" y="1"/>
                    </a:moveTo>
                    <a:cubicBezTo>
                      <a:pt x="1483" y="746"/>
                      <a:pt x="979" y="1514"/>
                      <a:pt x="348" y="1861"/>
                    </a:cubicBezTo>
                    <a:cubicBezTo>
                      <a:pt x="1" y="1157"/>
                      <a:pt x="516" y="305"/>
                      <a:pt x="11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696" name="Google Shape;1696;p17"/>
              <p:cNvSpPr/>
              <p:nvPr/>
            </p:nvSpPr>
            <p:spPr>
              <a:xfrm>
                <a:off x="4685475" y="313275"/>
                <a:ext cx="50725" cy="35500"/>
              </a:xfrm>
              <a:custGeom>
                <a:avLst/>
                <a:gdLst/>
                <a:ahLst/>
                <a:cxnLst/>
                <a:rect l="l" t="t" r="r" b="b"/>
                <a:pathLst>
                  <a:path w="2029" h="1420" extrusionOk="0">
                    <a:moveTo>
                      <a:pt x="0" y="978"/>
                    </a:moveTo>
                    <a:cubicBezTo>
                      <a:pt x="547" y="1419"/>
                      <a:pt x="1713" y="967"/>
                      <a:pt x="2028" y="431"/>
                    </a:cubicBezTo>
                    <a:cubicBezTo>
                      <a:pt x="1314" y="0"/>
                      <a:pt x="494" y="463"/>
                      <a:pt x="0"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697" name="Google Shape;1697;p17"/>
              <p:cNvSpPr/>
              <p:nvPr/>
            </p:nvSpPr>
            <p:spPr>
              <a:xfrm>
                <a:off x="4647350" y="330075"/>
                <a:ext cx="41825" cy="43125"/>
              </a:xfrm>
              <a:custGeom>
                <a:avLst/>
                <a:gdLst/>
                <a:ahLst/>
                <a:cxnLst/>
                <a:rect l="l" t="t" r="r" b="b"/>
                <a:pathLst>
                  <a:path w="1673" h="1725" extrusionOk="0">
                    <a:moveTo>
                      <a:pt x="1178" y="1"/>
                    </a:moveTo>
                    <a:cubicBezTo>
                      <a:pt x="1672" y="684"/>
                      <a:pt x="863" y="1514"/>
                      <a:pt x="358" y="1725"/>
                    </a:cubicBezTo>
                    <a:cubicBezTo>
                      <a:pt x="1" y="1136"/>
                      <a:pt x="663" y="169"/>
                      <a:pt x="11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698" name="Google Shape;1698;p17"/>
              <p:cNvSpPr/>
              <p:nvPr/>
            </p:nvSpPr>
            <p:spPr>
              <a:xfrm>
                <a:off x="4653925" y="309325"/>
                <a:ext cx="113550" cy="114325"/>
              </a:xfrm>
              <a:custGeom>
                <a:avLst/>
                <a:gdLst/>
                <a:ahLst/>
                <a:cxnLst/>
                <a:rect l="l" t="t" r="r" b="b"/>
                <a:pathLst>
                  <a:path w="4542" h="4573" extrusionOk="0">
                    <a:moveTo>
                      <a:pt x="232" y="1"/>
                    </a:moveTo>
                    <a:lnTo>
                      <a:pt x="1" y="305"/>
                    </a:lnTo>
                    <a:cubicBezTo>
                      <a:pt x="831" y="915"/>
                      <a:pt x="1598" y="1630"/>
                      <a:pt x="2355" y="2334"/>
                    </a:cubicBezTo>
                    <a:cubicBezTo>
                      <a:pt x="3101" y="3059"/>
                      <a:pt x="3858" y="3785"/>
                      <a:pt x="4541" y="4573"/>
                    </a:cubicBezTo>
                    <a:cubicBezTo>
                      <a:pt x="3574" y="3332"/>
                      <a:pt x="2491" y="2197"/>
                      <a:pt x="1388" y="1083"/>
                    </a:cubicBezTo>
                    <a:cubicBezTo>
                      <a:pt x="1020" y="705"/>
                      <a:pt x="642" y="347"/>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699" name="Google Shape;1699;p17"/>
              <p:cNvSpPr/>
              <p:nvPr/>
            </p:nvSpPr>
            <p:spPr>
              <a:xfrm>
                <a:off x="4719350" y="377900"/>
                <a:ext cx="7900" cy="36300"/>
              </a:xfrm>
              <a:custGeom>
                <a:avLst/>
                <a:gdLst/>
                <a:ahLst/>
                <a:cxnLst/>
                <a:rect l="l" t="t" r="r" b="b"/>
                <a:pathLst>
                  <a:path w="316" h="1452" extrusionOk="0">
                    <a:moveTo>
                      <a:pt x="180" y="1"/>
                    </a:moveTo>
                    <a:cubicBezTo>
                      <a:pt x="75" y="484"/>
                      <a:pt x="12" y="968"/>
                      <a:pt x="1" y="1451"/>
                    </a:cubicBezTo>
                    <a:cubicBezTo>
                      <a:pt x="64" y="979"/>
                      <a:pt x="169" y="505"/>
                      <a:pt x="316" y="43"/>
                    </a:cubicBezTo>
                    <a:lnTo>
                      <a:pt x="1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700" name="Google Shape;1700;p17"/>
              <p:cNvSpPr/>
              <p:nvPr/>
            </p:nvSpPr>
            <p:spPr>
              <a:xfrm>
                <a:off x="4685725" y="352950"/>
                <a:ext cx="16825" cy="33650"/>
              </a:xfrm>
              <a:custGeom>
                <a:avLst/>
                <a:gdLst/>
                <a:ahLst/>
                <a:cxnLst/>
                <a:rect l="l" t="t" r="r" b="b"/>
                <a:pathLst>
                  <a:path w="673" h="1346" extrusionOk="0">
                    <a:moveTo>
                      <a:pt x="526" y="1"/>
                    </a:moveTo>
                    <a:cubicBezTo>
                      <a:pt x="505" y="106"/>
                      <a:pt x="463" y="221"/>
                      <a:pt x="421" y="326"/>
                    </a:cubicBezTo>
                    <a:cubicBezTo>
                      <a:pt x="273" y="673"/>
                      <a:pt x="116" y="999"/>
                      <a:pt x="0" y="1346"/>
                    </a:cubicBezTo>
                    <a:cubicBezTo>
                      <a:pt x="147" y="1020"/>
                      <a:pt x="337" y="704"/>
                      <a:pt x="516" y="379"/>
                    </a:cubicBezTo>
                    <a:cubicBezTo>
                      <a:pt x="579" y="274"/>
                      <a:pt x="642" y="158"/>
                      <a:pt x="673" y="32"/>
                    </a:cubicBezTo>
                    <a:lnTo>
                      <a:pt x="52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701" name="Google Shape;1701;p17"/>
              <p:cNvSpPr/>
              <p:nvPr/>
            </p:nvSpPr>
            <p:spPr>
              <a:xfrm>
                <a:off x="4661825" y="330875"/>
                <a:ext cx="17075" cy="33675"/>
              </a:xfrm>
              <a:custGeom>
                <a:avLst/>
                <a:gdLst/>
                <a:ahLst/>
                <a:cxnLst/>
                <a:rect l="l" t="t" r="r" b="b"/>
                <a:pathLst>
                  <a:path w="683" h="1347" extrusionOk="0">
                    <a:moveTo>
                      <a:pt x="547" y="1"/>
                    </a:moveTo>
                    <a:cubicBezTo>
                      <a:pt x="452" y="473"/>
                      <a:pt x="94" y="873"/>
                      <a:pt x="0" y="1346"/>
                    </a:cubicBezTo>
                    <a:cubicBezTo>
                      <a:pt x="147" y="863"/>
                      <a:pt x="547" y="526"/>
                      <a:pt x="683" y="32"/>
                    </a:cubicBezTo>
                    <a:lnTo>
                      <a:pt x="5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702" name="Google Shape;1702;p17"/>
              <p:cNvSpPr/>
              <p:nvPr/>
            </p:nvSpPr>
            <p:spPr>
              <a:xfrm>
                <a:off x="4687825" y="326400"/>
                <a:ext cx="41275" cy="13450"/>
              </a:xfrm>
              <a:custGeom>
                <a:avLst/>
                <a:gdLst/>
                <a:ahLst/>
                <a:cxnLst/>
                <a:rect l="l" t="t" r="r" b="b"/>
                <a:pathLst>
                  <a:path w="1651" h="538" extrusionOk="0">
                    <a:moveTo>
                      <a:pt x="1651" y="1"/>
                    </a:moveTo>
                    <a:lnTo>
                      <a:pt x="1651" y="1"/>
                    </a:lnTo>
                    <a:cubicBezTo>
                      <a:pt x="1104" y="117"/>
                      <a:pt x="568" y="390"/>
                      <a:pt x="0" y="390"/>
                    </a:cubicBezTo>
                    <a:lnTo>
                      <a:pt x="11" y="537"/>
                    </a:lnTo>
                    <a:cubicBezTo>
                      <a:pt x="600" y="484"/>
                      <a:pt x="1093" y="169"/>
                      <a:pt x="16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703" name="Google Shape;1703;p17"/>
              <p:cNvSpPr/>
              <p:nvPr/>
            </p:nvSpPr>
            <p:spPr>
              <a:xfrm>
                <a:off x="4713850" y="359250"/>
                <a:ext cx="42325" cy="7400"/>
              </a:xfrm>
              <a:custGeom>
                <a:avLst/>
                <a:gdLst/>
                <a:ahLst/>
                <a:cxnLst/>
                <a:rect l="l" t="t" r="r" b="b"/>
                <a:pathLst>
                  <a:path w="1693" h="296" extrusionOk="0">
                    <a:moveTo>
                      <a:pt x="1692" y="1"/>
                    </a:moveTo>
                    <a:cubicBezTo>
                      <a:pt x="1306" y="68"/>
                      <a:pt x="929" y="172"/>
                      <a:pt x="535" y="172"/>
                    </a:cubicBezTo>
                    <a:cubicBezTo>
                      <a:pt x="501" y="172"/>
                      <a:pt x="466" y="171"/>
                      <a:pt x="431" y="169"/>
                    </a:cubicBezTo>
                    <a:lnTo>
                      <a:pt x="0" y="148"/>
                    </a:lnTo>
                    <a:lnTo>
                      <a:pt x="0" y="148"/>
                    </a:lnTo>
                    <a:lnTo>
                      <a:pt x="10" y="295"/>
                    </a:lnTo>
                    <a:lnTo>
                      <a:pt x="431" y="274"/>
                    </a:lnTo>
                    <a:cubicBezTo>
                      <a:pt x="862" y="263"/>
                      <a:pt x="1283" y="106"/>
                      <a:pt x="16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1704" name="Google Shape;1704;p17"/>
          <p:cNvGrpSpPr/>
          <p:nvPr/>
        </p:nvGrpSpPr>
        <p:grpSpPr>
          <a:xfrm rot="6299960">
            <a:off x="128809" y="3824723"/>
            <a:ext cx="452717" cy="245227"/>
            <a:chOff x="7268295" y="4291970"/>
            <a:chExt cx="299601" cy="242790"/>
          </a:xfrm>
        </p:grpSpPr>
        <p:sp>
          <p:nvSpPr>
            <p:cNvPr id="1705" name="Google Shape;1705;p17"/>
            <p:cNvSpPr/>
            <p:nvPr/>
          </p:nvSpPr>
          <p:spPr>
            <a:xfrm>
              <a:off x="7268295" y="4291970"/>
              <a:ext cx="245800" cy="201647"/>
            </a:xfrm>
            <a:custGeom>
              <a:avLst/>
              <a:gdLst/>
              <a:ahLst/>
              <a:cxnLst/>
              <a:rect l="l" t="t" r="r" b="b"/>
              <a:pathLst>
                <a:path w="1631" h="1338" extrusionOk="0">
                  <a:moveTo>
                    <a:pt x="189" y="0"/>
                  </a:moveTo>
                  <a:cubicBezTo>
                    <a:pt x="126" y="0"/>
                    <a:pt x="63" y="4"/>
                    <a:pt x="1" y="13"/>
                  </a:cubicBezTo>
                  <a:cubicBezTo>
                    <a:pt x="75" y="391"/>
                    <a:pt x="285" y="728"/>
                    <a:pt x="579" y="969"/>
                  </a:cubicBezTo>
                  <a:cubicBezTo>
                    <a:pt x="874" y="1200"/>
                    <a:pt x="1252" y="1337"/>
                    <a:pt x="1631" y="1337"/>
                  </a:cubicBezTo>
                  <a:cubicBezTo>
                    <a:pt x="1620" y="948"/>
                    <a:pt x="1409" y="570"/>
                    <a:pt x="1115" y="328"/>
                  </a:cubicBezTo>
                  <a:cubicBezTo>
                    <a:pt x="859" y="116"/>
                    <a:pt x="521" y="0"/>
                    <a:pt x="1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706" name="Google Shape;1706;p17"/>
            <p:cNvSpPr/>
            <p:nvPr/>
          </p:nvSpPr>
          <p:spPr>
            <a:xfrm>
              <a:off x="7319082" y="4322714"/>
              <a:ext cx="248814" cy="212045"/>
            </a:xfrm>
            <a:custGeom>
              <a:avLst/>
              <a:gdLst/>
              <a:ahLst/>
              <a:cxnLst/>
              <a:rect l="l" t="t" r="r" b="b"/>
              <a:pathLst>
                <a:path w="1651" h="1407" extrusionOk="0">
                  <a:moveTo>
                    <a:pt x="16" y="1"/>
                  </a:moveTo>
                  <a:cubicBezTo>
                    <a:pt x="11" y="1"/>
                    <a:pt x="6" y="3"/>
                    <a:pt x="0" y="8"/>
                  </a:cubicBezTo>
                  <a:lnTo>
                    <a:pt x="0" y="29"/>
                  </a:lnTo>
                  <a:cubicBezTo>
                    <a:pt x="516" y="534"/>
                    <a:pt x="988" y="965"/>
                    <a:pt x="1619" y="1406"/>
                  </a:cubicBezTo>
                  <a:lnTo>
                    <a:pt x="1630" y="1406"/>
                  </a:lnTo>
                  <a:cubicBezTo>
                    <a:pt x="1640" y="1406"/>
                    <a:pt x="1640" y="1406"/>
                    <a:pt x="1651" y="1396"/>
                  </a:cubicBezTo>
                  <a:cubicBezTo>
                    <a:pt x="1651" y="1396"/>
                    <a:pt x="1651" y="1385"/>
                    <a:pt x="1640" y="1375"/>
                  </a:cubicBezTo>
                  <a:cubicBezTo>
                    <a:pt x="1009" y="933"/>
                    <a:pt x="547" y="513"/>
                    <a:pt x="32" y="8"/>
                  </a:cubicBezTo>
                  <a:cubicBezTo>
                    <a:pt x="27" y="3"/>
                    <a:pt x="22" y="1"/>
                    <a:pt x="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1707" name="Google Shape;1707;p17"/>
          <p:cNvGrpSpPr/>
          <p:nvPr/>
        </p:nvGrpSpPr>
        <p:grpSpPr>
          <a:xfrm>
            <a:off x="3301537" y="6957140"/>
            <a:ext cx="1306100" cy="1656205"/>
            <a:chOff x="1809851" y="-1311528"/>
            <a:chExt cx="586723" cy="497331"/>
          </a:xfrm>
        </p:grpSpPr>
        <p:sp>
          <p:nvSpPr>
            <p:cNvPr id="1708" name="Google Shape;1708;p17"/>
            <p:cNvSpPr/>
            <p:nvPr/>
          </p:nvSpPr>
          <p:spPr>
            <a:xfrm rot="-5400000">
              <a:off x="1858059" y="-1352717"/>
              <a:ext cx="497326" cy="579703"/>
            </a:xfrm>
            <a:custGeom>
              <a:avLst/>
              <a:gdLst/>
              <a:ahLst/>
              <a:cxnLst/>
              <a:rect l="l" t="t" r="r" b="b"/>
              <a:pathLst>
                <a:path w="6665" h="7769" extrusionOk="0">
                  <a:moveTo>
                    <a:pt x="1241" y="5267"/>
                  </a:moveTo>
                  <a:cubicBezTo>
                    <a:pt x="2029" y="5929"/>
                    <a:pt x="2975" y="6339"/>
                    <a:pt x="3921" y="5729"/>
                  </a:cubicBezTo>
                  <a:cubicBezTo>
                    <a:pt x="3711" y="6244"/>
                    <a:pt x="3616" y="6812"/>
                    <a:pt x="3753" y="7348"/>
                  </a:cubicBezTo>
                  <a:cubicBezTo>
                    <a:pt x="4047" y="7127"/>
                    <a:pt x="4257" y="6769"/>
                    <a:pt x="4341" y="6391"/>
                  </a:cubicBezTo>
                  <a:cubicBezTo>
                    <a:pt x="4499" y="6886"/>
                    <a:pt x="4752" y="7379"/>
                    <a:pt x="5004" y="7768"/>
                  </a:cubicBezTo>
                  <a:cubicBezTo>
                    <a:pt x="5161" y="7432"/>
                    <a:pt x="5161" y="7043"/>
                    <a:pt x="5077" y="6685"/>
                  </a:cubicBezTo>
                  <a:cubicBezTo>
                    <a:pt x="5424" y="6970"/>
                    <a:pt x="5824" y="7201"/>
                    <a:pt x="6223" y="7295"/>
                  </a:cubicBezTo>
                  <a:cubicBezTo>
                    <a:pt x="6086" y="6980"/>
                    <a:pt x="5866" y="6664"/>
                    <a:pt x="5603" y="6370"/>
                  </a:cubicBezTo>
                  <a:cubicBezTo>
                    <a:pt x="5719" y="6391"/>
                    <a:pt x="5834" y="6402"/>
                    <a:pt x="5950" y="6391"/>
                  </a:cubicBezTo>
                  <a:cubicBezTo>
                    <a:pt x="6191" y="6391"/>
                    <a:pt x="6433" y="6339"/>
                    <a:pt x="6665" y="6213"/>
                  </a:cubicBezTo>
                  <a:cubicBezTo>
                    <a:pt x="6433" y="6087"/>
                    <a:pt x="6223" y="6013"/>
                    <a:pt x="6023" y="5929"/>
                  </a:cubicBezTo>
                  <a:cubicBezTo>
                    <a:pt x="5782" y="5845"/>
                    <a:pt x="5350" y="5687"/>
                    <a:pt x="5035" y="5582"/>
                  </a:cubicBezTo>
                  <a:cubicBezTo>
                    <a:pt x="5540" y="5582"/>
                    <a:pt x="6055" y="5393"/>
                    <a:pt x="6359" y="5025"/>
                  </a:cubicBezTo>
                  <a:cubicBezTo>
                    <a:pt x="5771" y="4899"/>
                    <a:pt x="5119" y="4920"/>
                    <a:pt x="4541" y="5120"/>
                  </a:cubicBezTo>
                  <a:cubicBezTo>
                    <a:pt x="5698" y="3039"/>
                    <a:pt x="1914" y="1"/>
                    <a:pt x="547" y="2639"/>
                  </a:cubicBezTo>
                  <a:cubicBezTo>
                    <a:pt x="1" y="3732"/>
                    <a:pt x="452" y="4604"/>
                    <a:pt x="1241" y="5267"/>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1709" name="Google Shape;1709;p17"/>
            <p:cNvGrpSpPr/>
            <p:nvPr/>
          </p:nvGrpSpPr>
          <p:grpSpPr>
            <a:xfrm>
              <a:off x="1809851" y="-1311522"/>
              <a:ext cx="586717" cy="497326"/>
              <a:chOff x="4222725" y="516125"/>
              <a:chExt cx="196575" cy="166625"/>
            </a:xfrm>
          </p:grpSpPr>
          <p:sp>
            <p:nvSpPr>
              <p:cNvPr id="1710" name="Google Shape;1710;p17"/>
              <p:cNvSpPr/>
              <p:nvPr/>
            </p:nvSpPr>
            <p:spPr>
              <a:xfrm>
                <a:off x="4222725" y="533475"/>
                <a:ext cx="164000" cy="149275"/>
              </a:xfrm>
              <a:custGeom>
                <a:avLst/>
                <a:gdLst/>
                <a:ahLst/>
                <a:cxnLst/>
                <a:rect l="l" t="t" r="r" b="b"/>
                <a:pathLst>
                  <a:path w="6560" h="5971" extrusionOk="0">
                    <a:moveTo>
                      <a:pt x="5445" y="1577"/>
                    </a:moveTo>
                    <a:cubicBezTo>
                      <a:pt x="3375" y="0"/>
                      <a:pt x="0" y="4005"/>
                      <a:pt x="2744" y="5424"/>
                    </a:cubicBezTo>
                    <a:cubicBezTo>
                      <a:pt x="3826" y="5970"/>
                      <a:pt x="4699" y="5519"/>
                      <a:pt x="5361" y="4730"/>
                    </a:cubicBezTo>
                    <a:cubicBezTo>
                      <a:pt x="6129" y="3816"/>
                      <a:pt x="6559" y="2670"/>
                      <a:pt x="5445" y="15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711" name="Google Shape;1711;p17"/>
              <p:cNvSpPr/>
              <p:nvPr/>
            </p:nvSpPr>
            <p:spPr>
              <a:xfrm>
                <a:off x="4358575" y="527150"/>
                <a:ext cx="48900" cy="52325"/>
              </a:xfrm>
              <a:custGeom>
                <a:avLst/>
                <a:gdLst/>
                <a:ahLst/>
                <a:cxnLst/>
                <a:rect l="l" t="t" r="r" b="b"/>
                <a:pathLst>
                  <a:path w="1956" h="2093" extrusionOk="0">
                    <a:moveTo>
                      <a:pt x="1956" y="1"/>
                    </a:moveTo>
                    <a:cubicBezTo>
                      <a:pt x="1136" y="358"/>
                      <a:pt x="316" y="1262"/>
                      <a:pt x="1" y="2093"/>
                    </a:cubicBezTo>
                    <a:cubicBezTo>
                      <a:pt x="894" y="1820"/>
                      <a:pt x="1735" y="905"/>
                      <a:pt x="19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712" name="Google Shape;1712;p17"/>
              <p:cNvSpPr/>
              <p:nvPr/>
            </p:nvSpPr>
            <p:spPr>
              <a:xfrm>
                <a:off x="4357775" y="516125"/>
                <a:ext cx="27875" cy="62550"/>
              </a:xfrm>
              <a:custGeom>
                <a:avLst/>
                <a:gdLst/>
                <a:ahLst/>
                <a:cxnLst/>
                <a:rect l="l" t="t" r="r" b="b"/>
                <a:pathLst>
                  <a:path w="1115" h="2502" extrusionOk="0">
                    <a:moveTo>
                      <a:pt x="905" y="0"/>
                    </a:moveTo>
                    <a:cubicBezTo>
                      <a:pt x="779" y="232"/>
                      <a:pt x="706" y="442"/>
                      <a:pt x="632" y="642"/>
                    </a:cubicBezTo>
                    <a:cubicBezTo>
                      <a:pt x="526" y="936"/>
                      <a:pt x="306" y="1535"/>
                      <a:pt x="201" y="1829"/>
                    </a:cubicBezTo>
                    <a:cubicBezTo>
                      <a:pt x="127" y="2039"/>
                      <a:pt x="54" y="2250"/>
                      <a:pt x="1" y="2502"/>
                    </a:cubicBezTo>
                    <a:cubicBezTo>
                      <a:pt x="695" y="2219"/>
                      <a:pt x="1115" y="1451"/>
                      <a:pt x="1094" y="715"/>
                    </a:cubicBezTo>
                    <a:cubicBezTo>
                      <a:pt x="1084" y="474"/>
                      <a:pt x="1031" y="232"/>
                      <a:pt x="9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713" name="Google Shape;1713;p17"/>
              <p:cNvSpPr/>
              <p:nvPr/>
            </p:nvSpPr>
            <p:spPr>
              <a:xfrm>
                <a:off x="4359875" y="554475"/>
                <a:ext cx="59425" cy="23525"/>
              </a:xfrm>
              <a:custGeom>
                <a:avLst/>
                <a:gdLst/>
                <a:ahLst/>
                <a:cxnLst/>
                <a:rect l="l" t="t" r="r" b="b"/>
                <a:pathLst>
                  <a:path w="2377" h="941" extrusionOk="0">
                    <a:moveTo>
                      <a:pt x="1747" y="1"/>
                    </a:moveTo>
                    <a:cubicBezTo>
                      <a:pt x="1074" y="1"/>
                      <a:pt x="375" y="412"/>
                      <a:pt x="1" y="937"/>
                    </a:cubicBezTo>
                    <a:cubicBezTo>
                      <a:pt x="43" y="940"/>
                      <a:pt x="86" y="941"/>
                      <a:pt x="129" y="941"/>
                    </a:cubicBezTo>
                    <a:cubicBezTo>
                      <a:pt x="881" y="941"/>
                      <a:pt x="1760" y="525"/>
                      <a:pt x="2376" y="138"/>
                    </a:cubicBezTo>
                    <a:cubicBezTo>
                      <a:pt x="2177" y="43"/>
                      <a:pt x="1963" y="1"/>
                      <a:pt x="17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714" name="Google Shape;1714;p17"/>
              <p:cNvSpPr/>
              <p:nvPr/>
            </p:nvSpPr>
            <p:spPr>
              <a:xfrm>
                <a:off x="4346750" y="523750"/>
                <a:ext cx="22100" cy="56250"/>
              </a:xfrm>
              <a:custGeom>
                <a:avLst/>
                <a:gdLst/>
                <a:ahLst/>
                <a:cxnLst/>
                <a:rect l="l" t="t" r="r" b="b"/>
                <a:pathLst>
                  <a:path w="884" h="2250" extrusionOk="0">
                    <a:moveTo>
                      <a:pt x="169" y="1"/>
                    </a:moveTo>
                    <a:cubicBezTo>
                      <a:pt x="0" y="736"/>
                      <a:pt x="74" y="1587"/>
                      <a:pt x="453" y="2250"/>
                    </a:cubicBezTo>
                    <a:cubicBezTo>
                      <a:pt x="883" y="1598"/>
                      <a:pt x="778" y="505"/>
                      <a:pt x="1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715" name="Google Shape;1715;p17"/>
              <p:cNvSpPr/>
              <p:nvPr/>
            </p:nvSpPr>
            <p:spPr>
              <a:xfrm>
                <a:off x="4357250" y="573300"/>
                <a:ext cx="51525" cy="17225"/>
              </a:xfrm>
              <a:custGeom>
                <a:avLst/>
                <a:gdLst/>
                <a:ahLst/>
                <a:cxnLst/>
                <a:rect l="l" t="t" r="r" b="b"/>
                <a:pathLst>
                  <a:path w="2061" h="689" extrusionOk="0">
                    <a:moveTo>
                      <a:pt x="769" y="0"/>
                    </a:moveTo>
                    <a:cubicBezTo>
                      <a:pt x="491" y="0"/>
                      <a:pt x="220" y="76"/>
                      <a:pt x="1" y="247"/>
                    </a:cubicBezTo>
                    <a:cubicBezTo>
                      <a:pt x="469" y="501"/>
                      <a:pt x="1004" y="689"/>
                      <a:pt x="1540" y="689"/>
                    </a:cubicBezTo>
                    <a:cubicBezTo>
                      <a:pt x="1714" y="689"/>
                      <a:pt x="1889" y="669"/>
                      <a:pt x="2061" y="625"/>
                    </a:cubicBezTo>
                    <a:cubicBezTo>
                      <a:pt x="1778" y="242"/>
                      <a:pt x="1263" y="0"/>
                      <a:pt x="7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716" name="Google Shape;1716;p17"/>
              <p:cNvSpPr/>
              <p:nvPr/>
            </p:nvSpPr>
            <p:spPr>
              <a:xfrm>
                <a:off x="4318125" y="567950"/>
                <a:ext cx="55975" cy="48125"/>
              </a:xfrm>
              <a:custGeom>
                <a:avLst/>
                <a:gdLst/>
                <a:ahLst/>
                <a:cxnLst/>
                <a:rect l="l" t="t" r="r" b="b"/>
                <a:pathLst>
                  <a:path w="2239" h="1925" extrusionOk="0">
                    <a:moveTo>
                      <a:pt x="423" y="0"/>
                    </a:moveTo>
                    <a:cubicBezTo>
                      <a:pt x="244" y="0"/>
                      <a:pt x="64" y="57"/>
                      <a:pt x="21" y="251"/>
                    </a:cubicBezTo>
                    <a:cubicBezTo>
                      <a:pt x="0" y="345"/>
                      <a:pt x="21" y="429"/>
                      <a:pt x="94" y="492"/>
                    </a:cubicBezTo>
                    <a:cubicBezTo>
                      <a:pt x="115" y="513"/>
                      <a:pt x="147" y="534"/>
                      <a:pt x="168" y="534"/>
                    </a:cubicBezTo>
                    <a:cubicBezTo>
                      <a:pt x="234" y="553"/>
                      <a:pt x="300" y="561"/>
                      <a:pt x="365" y="561"/>
                    </a:cubicBezTo>
                    <a:cubicBezTo>
                      <a:pt x="407" y="561"/>
                      <a:pt x="448" y="558"/>
                      <a:pt x="490" y="551"/>
                    </a:cubicBezTo>
                    <a:lnTo>
                      <a:pt x="490" y="551"/>
                    </a:lnTo>
                    <a:cubicBezTo>
                      <a:pt x="428" y="618"/>
                      <a:pt x="382" y="698"/>
                      <a:pt x="368" y="797"/>
                    </a:cubicBezTo>
                    <a:cubicBezTo>
                      <a:pt x="368" y="949"/>
                      <a:pt x="514" y="1071"/>
                      <a:pt x="656" y="1071"/>
                    </a:cubicBezTo>
                    <a:cubicBezTo>
                      <a:pt x="662" y="1071"/>
                      <a:pt x="667" y="1071"/>
                      <a:pt x="673" y="1070"/>
                    </a:cubicBezTo>
                    <a:cubicBezTo>
                      <a:pt x="763" y="1066"/>
                      <a:pt x="847" y="1044"/>
                      <a:pt x="925" y="1008"/>
                    </a:cubicBezTo>
                    <a:lnTo>
                      <a:pt x="925" y="1008"/>
                    </a:lnTo>
                    <a:cubicBezTo>
                      <a:pt x="887" y="1105"/>
                      <a:pt x="875" y="1207"/>
                      <a:pt x="925" y="1302"/>
                    </a:cubicBezTo>
                    <a:cubicBezTo>
                      <a:pt x="1016" y="1489"/>
                      <a:pt x="1161" y="1569"/>
                      <a:pt x="1310" y="1569"/>
                    </a:cubicBezTo>
                    <a:cubicBezTo>
                      <a:pt x="1393" y="1569"/>
                      <a:pt x="1478" y="1544"/>
                      <a:pt x="1556" y="1500"/>
                    </a:cubicBezTo>
                    <a:lnTo>
                      <a:pt x="1556" y="1500"/>
                    </a:lnTo>
                    <a:cubicBezTo>
                      <a:pt x="1530" y="1598"/>
                      <a:pt x="1537" y="1699"/>
                      <a:pt x="1608" y="1785"/>
                    </a:cubicBezTo>
                    <a:cubicBezTo>
                      <a:pt x="1684" y="1873"/>
                      <a:pt x="1805" y="1924"/>
                      <a:pt x="1920" y="1924"/>
                    </a:cubicBezTo>
                    <a:cubicBezTo>
                      <a:pt x="2011" y="1924"/>
                      <a:pt x="2098" y="1891"/>
                      <a:pt x="2154" y="1816"/>
                    </a:cubicBezTo>
                    <a:cubicBezTo>
                      <a:pt x="2239" y="1701"/>
                      <a:pt x="2196" y="1554"/>
                      <a:pt x="2144" y="1438"/>
                    </a:cubicBezTo>
                    <a:lnTo>
                      <a:pt x="2144" y="1438"/>
                    </a:lnTo>
                    <a:cubicBezTo>
                      <a:pt x="2186" y="1554"/>
                      <a:pt x="2218" y="1690"/>
                      <a:pt x="2133" y="1795"/>
                    </a:cubicBezTo>
                    <a:cubicBezTo>
                      <a:pt x="2085" y="1850"/>
                      <a:pt x="2016" y="1875"/>
                      <a:pt x="1943" y="1875"/>
                    </a:cubicBezTo>
                    <a:cubicBezTo>
                      <a:pt x="1781" y="1875"/>
                      <a:pt x="1604" y="1753"/>
                      <a:pt x="1619" y="1585"/>
                    </a:cubicBezTo>
                    <a:cubicBezTo>
                      <a:pt x="1624" y="1521"/>
                      <a:pt x="1650" y="1459"/>
                      <a:pt x="1686" y="1403"/>
                    </a:cubicBezTo>
                    <a:lnTo>
                      <a:pt x="1686" y="1403"/>
                    </a:lnTo>
                    <a:cubicBezTo>
                      <a:pt x="1724" y="1367"/>
                      <a:pt x="1758" y="1326"/>
                      <a:pt x="1787" y="1281"/>
                    </a:cubicBezTo>
                    <a:lnTo>
                      <a:pt x="1787" y="1281"/>
                    </a:lnTo>
                    <a:cubicBezTo>
                      <a:pt x="1787" y="1281"/>
                      <a:pt x="1787" y="1281"/>
                      <a:pt x="1787" y="1281"/>
                    </a:cubicBezTo>
                    <a:cubicBezTo>
                      <a:pt x="1818" y="1241"/>
                      <a:pt x="1791" y="1202"/>
                      <a:pt x="1758" y="1202"/>
                    </a:cubicBezTo>
                    <a:cubicBezTo>
                      <a:pt x="1747" y="1202"/>
                      <a:pt x="1735" y="1207"/>
                      <a:pt x="1724" y="1218"/>
                    </a:cubicBezTo>
                    <a:cubicBezTo>
                      <a:pt x="1708" y="1235"/>
                      <a:pt x="1692" y="1253"/>
                      <a:pt x="1677" y="1273"/>
                    </a:cubicBezTo>
                    <a:lnTo>
                      <a:pt x="1677" y="1273"/>
                    </a:lnTo>
                    <a:cubicBezTo>
                      <a:pt x="1581" y="1374"/>
                      <a:pt x="1447" y="1457"/>
                      <a:pt x="1316" y="1457"/>
                    </a:cubicBezTo>
                    <a:cubicBezTo>
                      <a:pt x="1250" y="1457"/>
                      <a:pt x="1184" y="1436"/>
                      <a:pt x="1124" y="1386"/>
                    </a:cubicBezTo>
                    <a:cubicBezTo>
                      <a:pt x="1040" y="1323"/>
                      <a:pt x="988" y="1218"/>
                      <a:pt x="1009" y="1113"/>
                    </a:cubicBezTo>
                    <a:cubicBezTo>
                      <a:pt x="1040" y="996"/>
                      <a:pt x="1114" y="902"/>
                      <a:pt x="1198" y="807"/>
                    </a:cubicBezTo>
                    <a:cubicBezTo>
                      <a:pt x="1219" y="776"/>
                      <a:pt x="1219" y="744"/>
                      <a:pt x="1187" y="723"/>
                    </a:cubicBezTo>
                    <a:cubicBezTo>
                      <a:pt x="1177" y="713"/>
                      <a:pt x="1161" y="707"/>
                      <a:pt x="1145" y="707"/>
                    </a:cubicBezTo>
                    <a:cubicBezTo>
                      <a:pt x="1130" y="707"/>
                      <a:pt x="1114" y="713"/>
                      <a:pt x="1103" y="723"/>
                    </a:cubicBezTo>
                    <a:cubicBezTo>
                      <a:pt x="1100" y="727"/>
                      <a:pt x="1097" y="732"/>
                      <a:pt x="1093" y="736"/>
                    </a:cubicBezTo>
                    <a:lnTo>
                      <a:pt x="1093" y="736"/>
                    </a:lnTo>
                    <a:cubicBezTo>
                      <a:pt x="1030" y="815"/>
                      <a:pt x="930" y="883"/>
                      <a:pt x="830" y="923"/>
                    </a:cubicBezTo>
                    <a:cubicBezTo>
                      <a:pt x="781" y="944"/>
                      <a:pt x="727" y="956"/>
                      <a:pt x="677" y="956"/>
                    </a:cubicBezTo>
                    <a:cubicBezTo>
                      <a:pt x="577" y="956"/>
                      <a:pt x="490" y="909"/>
                      <a:pt x="484" y="797"/>
                    </a:cubicBezTo>
                    <a:cubicBezTo>
                      <a:pt x="505" y="629"/>
                      <a:pt x="673" y="524"/>
                      <a:pt x="809" y="440"/>
                    </a:cubicBezTo>
                    <a:cubicBezTo>
                      <a:pt x="830" y="419"/>
                      <a:pt x="841" y="398"/>
                      <a:pt x="830" y="377"/>
                    </a:cubicBezTo>
                    <a:cubicBezTo>
                      <a:pt x="824" y="356"/>
                      <a:pt x="808" y="345"/>
                      <a:pt x="790" y="345"/>
                    </a:cubicBezTo>
                    <a:cubicBezTo>
                      <a:pt x="779" y="345"/>
                      <a:pt x="768" y="348"/>
                      <a:pt x="757" y="356"/>
                    </a:cubicBezTo>
                    <a:cubicBezTo>
                      <a:pt x="744" y="363"/>
                      <a:pt x="730" y="371"/>
                      <a:pt x="717" y="379"/>
                    </a:cubicBezTo>
                    <a:lnTo>
                      <a:pt x="717" y="379"/>
                    </a:lnTo>
                    <a:cubicBezTo>
                      <a:pt x="617" y="430"/>
                      <a:pt x="447" y="487"/>
                      <a:pt x="306" y="487"/>
                    </a:cubicBezTo>
                    <a:cubicBezTo>
                      <a:pt x="196" y="487"/>
                      <a:pt x="103" y="453"/>
                      <a:pt x="73" y="356"/>
                    </a:cubicBezTo>
                    <a:cubicBezTo>
                      <a:pt x="22" y="90"/>
                      <a:pt x="299" y="20"/>
                      <a:pt x="522" y="20"/>
                    </a:cubicBezTo>
                    <a:cubicBezTo>
                      <a:pt x="573" y="20"/>
                      <a:pt x="621" y="24"/>
                      <a:pt x="662" y="29"/>
                    </a:cubicBezTo>
                    <a:cubicBezTo>
                      <a:pt x="592" y="13"/>
                      <a:pt x="507" y="0"/>
                      <a:pt x="4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717" name="Google Shape;1717;p17"/>
              <p:cNvSpPr/>
              <p:nvPr/>
            </p:nvSpPr>
            <p:spPr>
              <a:xfrm>
                <a:off x="4293150" y="577350"/>
                <a:ext cx="70975" cy="65250"/>
              </a:xfrm>
              <a:custGeom>
                <a:avLst/>
                <a:gdLst/>
                <a:ahLst/>
                <a:cxnLst/>
                <a:rect l="l" t="t" r="r" b="b"/>
                <a:pathLst>
                  <a:path w="2839" h="2610" extrusionOk="0">
                    <a:moveTo>
                      <a:pt x="602" y="0"/>
                    </a:moveTo>
                    <a:cubicBezTo>
                      <a:pt x="390" y="0"/>
                      <a:pt x="163" y="114"/>
                      <a:pt x="42" y="284"/>
                    </a:cubicBezTo>
                    <a:cubicBezTo>
                      <a:pt x="0" y="358"/>
                      <a:pt x="0" y="452"/>
                      <a:pt x="42" y="526"/>
                    </a:cubicBezTo>
                    <a:cubicBezTo>
                      <a:pt x="109" y="646"/>
                      <a:pt x="230" y="689"/>
                      <a:pt x="366" y="689"/>
                    </a:cubicBezTo>
                    <a:cubicBezTo>
                      <a:pt x="459" y="689"/>
                      <a:pt x="558" y="669"/>
                      <a:pt x="651" y="639"/>
                    </a:cubicBezTo>
                    <a:lnTo>
                      <a:pt x="651" y="639"/>
                    </a:lnTo>
                    <a:cubicBezTo>
                      <a:pt x="564" y="727"/>
                      <a:pt x="495" y="830"/>
                      <a:pt x="495" y="957"/>
                    </a:cubicBezTo>
                    <a:cubicBezTo>
                      <a:pt x="516" y="1115"/>
                      <a:pt x="652" y="1230"/>
                      <a:pt x="810" y="1251"/>
                    </a:cubicBezTo>
                    <a:cubicBezTo>
                      <a:pt x="828" y="1253"/>
                      <a:pt x="846" y="1254"/>
                      <a:pt x="864" y="1254"/>
                    </a:cubicBezTo>
                    <a:cubicBezTo>
                      <a:pt x="962" y="1254"/>
                      <a:pt x="1054" y="1228"/>
                      <a:pt x="1144" y="1190"/>
                    </a:cubicBezTo>
                    <a:lnTo>
                      <a:pt x="1144" y="1190"/>
                    </a:lnTo>
                    <a:cubicBezTo>
                      <a:pt x="1118" y="1228"/>
                      <a:pt x="1093" y="1269"/>
                      <a:pt x="1072" y="1314"/>
                    </a:cubicBezTo>
                    <a:cubicBezTo>
                      <a:pt x="999" y="1461"/>
                      <a:pt x="1093" y="1640"/>
                      <a:pt x="1219" y="1725"/>
                    </a:cubicBezTo>
                    <a:cubicBezTo>
                      <a:pt x="1305" y="1781"/>
                      <a:pt x="1402" y="1807"/>
                      <a:pt x="1501" y="1807"/>
                    </a:cubicBezTo>
                    <a:cubicBezTo>
                      <a:pt x="1573" y="1807"/>
                      <a:pt x="1645" y="1793"/>
                      <a:pt x="1714" y="1768"/>
                    </a:cubicBezTo>
                    <a:lnTo>
                      <a:pt x="1714" y="1768"/>
                    </a:lnTo>
                    <a:cubicBezTo>
                      <a:pt x="1670" y="1855"/>
                      <a:pt x="1649" y="1949"/>
                      <a:pt x="1682" y="2050"/>
                    </a:cubicBezTo>
                    <a:cubicBezTo>
                      <a:pt x="1770" y="2234"/>
                      <a:pt x="1895" y="2308"/>
                      <a:pt x="2026" y="2308"/>
                    </a:cubicBezTo>
                    <a:cubicBezTo>
                      <a:pt x="2131" y="2308"/>
                      <a:pt x="2239" y="2260"/>
                      <a:pt x="2333" y="2183"/>
                    </a:cubicBezTo>
                    <a:lnTo>
                      <a:pt x="2333" y="2183"/>
                    </a:lnTo>
                    <a:cubicBezTo>
                      <a:pt x="2280" y="2390"/>
                      <a:pt x="2311" y="2610"/>
                      <a:pt x="2559" y="2610"/>
                    </a:cubicBezTo>
                    <a:cubicBezTo>
                      <a:pt x="2574" y="2610"/>
                      <a:pt x="2590" y="2609"/>
                      <a:pt x="2607" y="2607"/>
                    </a:cubicBezTo>
                    <a:cubicBezTo>
                      <a:pt x="2786" y="2544"/>
                      <a:pt x="2817" y="2323"/>
                      <a:pt x="2838" y="2166"/>
                    </a:cubicBezTo>
                    <a:lnTo>
                      <a:pt x="2838" y="2166"/>
                    </a:lnTo>
                    <a:cubicBezTo>
                      <a:pt x="2817" y="2281"/>
                      <a:pt x="2786" y="2386"/>
                      <a:pt x="2723" y="2481"/>
                    </a:cubicBezTo>
                    <a:cubicBezTo>
                      <a:pt x="2684" y="2547"/>
                      <a:pt x="2623" y="2580"/>
                      <a:pt x="2561" y="2580"/>
                    </a:cubicBezTo>
                    <a:cubicBezTo>
                      <a:pt x="2523" y="2580"/>
                      <a:pt x="2485" y="2568"/>
                      <a:pt x="2450" y="2544"/>
                    </a:cubicBezTo>
                    <a:cubicBezTo>
                      <a:pt x="2291" y="2429"/>
                      <a:pt x="2369" y="2204"/>
                      <a:pt x="2460" y="2047"/>
                    </a:cubicBezTo>
                    <a:lnTo>
                      <a:pt x="2460" y="2047"/>
                    </a:lnTo>
                    <a:cubicBezTo>
                      <a:pt x="2479" y="2021"/>
                      <a:pt x="2497" y="1994"/>
                      <a:pt x="2513" y="1966"/>
                    </a:cubicBezTo>
                    <a:lnTo>
                      <a:pt x="2513" y="1966"/>
                    </a:lnTo>
                    <a:cubicBezTo>
                      <a:pt x="2513" y="1966"/>
                      <a:pt x="2513" y="1966"/>
                      <a:pt x="2513" y="1966"/>
                    </a:cubicBezTo>
                    <a:cubicBezTo>
                      <a:pt x="2528" y="1936"/>
                      <a:pt x="2500" y="1906"/>
                      <a:pt x="2476" y="1906"/>
                    </a:cubicBezTo>
                    <a:cubicBezTo>
                      <a:pt x="2466" y="1906"/>
                      <a:pt x="2456" y="1911"/>
                      <a:pt x="2450" y="1924"/>
                    </a:cubicBezTo>
                    <a:cubicBezTo>
                      <a:pt x="2450" y="1924"/>
                      <a:pt x="2450" y="1924"/>
                      <a:pt x="2450" y="1924"/>
                    </a:cubicBezTo>
                    <a:lnTo>
                      <a:pt x="2450" y="1924"/>
                    </a:lnTo>
                    <a:cubicBezTo>
                      <a:pt x="2440" y="1937"/>
                      <a:pt x="2431" y="1951"/>
                      <a:pt x="2422" y="1967"/>
                    </a:cubicBezTo>
                    <a:lnTo>
                      <a:pt x="2422" y="1967"/>
                    </a:lnTo>
                    <a:cubicBezTo>
                      <a:pt x="2360" y="2054"/>
                      <a:pt x="2277" y="2131"/>
                      <a:pt x="2186" y="2176"/>
                    </a:cubicBezTo>
                    <a:cubicBezTo>
                      <a:pt x="2143" y="2205"/>
                      <a:pt x="2096" y="2218"/>
                      <a:pt x="2051" y="2218"/>
                    </a:cubicBezTo>
                    <a:cubicBezTo>
                      <a:pt x="1933" y="2218"/>
                      <a:pt x="1822" y="2132"/>
                      <a:pt x="1777" y="2019"/>
                    </a:cubicBezTo>
                    <a:cubicBezTo>
                      <a:pt x="1742" y="1870"/>
                      <a:pt x="1845" y="1750"/>
                      <a:pt x="1942" y="1629"/>
                    </a:cubicBezTo>
                    <a:lnTo>
                      <a:pt x="1942" y="1629"/>
                    </a:lnTo>
                    <a:cubicBezTo>
                      <a:pt x="1966" y="1607"/>
                      <a:pt x="1988" y="1582"/>
                      <a:pt x="2008" y="1556"/>
                    </a:cubicBezTo>
                    <a:cubicBezTo>
                      <a:pt x="2039" y="1518"/>
                      <a:pt x="1997" y="1469"/>
                      <a:pt x="1956" y="1469"/>
                    </a:cubicBezTo>
                    <a:cubicBezTo>
                      <a:pt x="1940" y="1469"/>
                      <a:pt x="1925" y="1476"/>
                      <a:pt x="1913" y="1493"/>
                    </a:cubicBezTo>
                    <a:cubicBezTo>
                      <a:pt x="1906" y="1502"/>
                      <a:pt x="1899" y="1512"/>
                      <a:pt x="1891" y="1521"/>
                    </a:cubicBezTo>
                    <a:lnTo>
                      <a:pt x="1891" y="1521"/>
                    </a:lnTo>
                    <a:cubicBezTo>
                      <a:pt x="1799" y="1627"/>
                      <a:pt x="1652" y="1688"/>
                      <a:pt x="1511" y="1688"/>
                    </a:cubicBezTo>
                    <a:cubicBezTo>
                      <a:pt x="1376" y="1688"/>
                      <a:pt x="1247" y="1632"/>
                      <a:pt x="1177" y="1503"/>
                    </a:cubicBezTo>
                    <a:cubicBezTo>
                      <a:pt x="1114" y="1325"/>
                      <a:pt x="1304" y="1199"/>
                      <a:pt x="1399" y="1052"/>
                    </a:cubicBezTo>
                    <a:cubicBezTo>
                      <a:pt x="1409" y="1031"/>
                      <a:pt x="1420" y="1010"/>
                      <a:pt x="1399" y="989"/>
                    </a:cubicBezTo>
                    <a:cubicBezTo>
                      <a:pt x="1392" y="969"/>
                      <a:pt x="1372" y="961"/>
                      <a:pt x="1354" y="961"/>
                    </a:cubicBezTo>
                    <a:cubicBezTo>
                      <a:pt x="1343" y="961"/>
                      <a:pt x="1332" y="964"/>
                      <a:pt x="1325" y="968"/>
                    </a:cubicBezTo>
                    <a:cubicBezTo>
                      <a:pt x="1219" y="1041"/>
                      <a:pt x="1104" y="1094"/>
                      <a:pt x="988" y="1125"/>
                    </a:cubicBezTo>
                    <a:cubicBezTo>
                      <a:pt x="950" y="1138"/>
                      <a:pt x="909" y="1145"/>
                      <a:pt x="868" y="1145"/>
                    </a:cubicBezTo>
                    <a:cubicBezTo>
                      <a:pt x="743" y="1145"/>
                      <a:pt x="623" y="1081"/>
                      <a:pt x="600" y="947"/>
                    </a:cubicBezTo>
                    <a:cubicBezTo>
                      <a:pt x="600" y="768"/>
                      <a:pt x="778" y="652"/>
                      <a:pt x="904" y="536"/>
                    </a:cubicBezTo>
                    <a:cubicBezTo>
                      <a:pt x="932" y="510"/>
                      <a:pt x="904" y="459"/>
                      <a:pt x="869" y="459"/>
                    </a:cubicBezTo>
                    <a:cubicBezTo>
                      <a:pt x="864" y="459"/>
                      <a:pt x="858" y="460"/>
                      <a:pt x="852" y="463"/>
                    </a:cubicBezTo>
                    <a:cubicBezTo>
                      <a:pt x="852" y="463"/>
                      <a:pt x="852" y="463"/>
                      <a:pt x="852" y="463"/>
                    </a:cubicBezTo>
                    <a:lnTo>
                      <a:pt x="852" y="463"/>
                    </a:lnTo>
                    <a:cubicBezTo>
                      <a:pt x="701" y="552"/>
                      <a:pt x="521" y="618"/>
                      <a:pt x="342" y="618"/>
                    </a:cubicBezTo>
                    <a:cubicBezTo>
                      <a:pt x="309" y="618"/>
                      <a:pt x="276" y="615"/>
                      <a:pt x="242" y="610"/>
                    </a:cubicBezTo>
                    <a:cubicBezTo>
                      <a:pt x="137" y="589"/>
                      <a:pt x="63" y="505"/>
                      <a:pt x="53" y="400"/>
                    </a:cubicBezTo>
                    <a:cubicBezTo>
                      <a:pt x="63" y="179"/>
                      <a:pt x="432" y="1"/>
                      <a:pt x="631" y="1"/>
                    </a:cubicBezTo>
                    <a:cubicBezTo>
                      <a:pt x="621" y="0"/>
                      <a:pt x="612" y="0"/>
                      <a:pt x="6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718" name="Google Shape;1718;p17"/>
              <p:cNvSpPr/>
              <p:nvPr/>
            </p:nvSpPr>
            <p:spPr>
              <a:xfrm>
                <a:off x="4269575" y="595475"/>
                <a:ext cx="76425" cy="67975"/>
              </a:xfrm>
              <a:custGeom>
                <a:avLst/>
                <a:gdLst/>
                <a:ahLst/>
                <a:cxnLst/>
                <a:rect l="l" t="t" r="r" b="b"/>
                <a:pathLst>
                  <a:path w="3057" h="2719" extrusionOk="0">
                    <a:moveTo>
                      <a:pt x="681" y="1"/>
                    </a:moveTo>
                    <a:cubicBezTo>
                      <a:pt x="1" y="294"/>
                      <a:pt x="136" y="765"/>
                      <a:pt x="554" y="765"/>
                    </a:cubicBezTo>
                    <a:cubicBezTo>
                      <a:pt x="626" y="765"/>
                      <a:pt x="706" y="751"/>
                      <a:pt x="793" y="719"/>
                    </a:cubicBezTo>
                    <a:lnTo>
                      <a:pt x="793" y="719"/>
                    </a:lnTo>
                    <a:cubicBezTo>
                      <a:pt x="617" y="900"/>
                      <a:pt x="442" y="1113"/>
                      <a:pt x="639" y="1325"/>
                    </a:cubicBezTo>
                    <a:cubicBezTo>
                      <a:pt x="725" y="1404"/>
                      <a:pt x="825" y="1436"/>
                      <a:pt x="930" y="1436"/>
                    </a:cubicBezTo>
                    <a:cubicBezTo>
                      <a:pt x="1033" y="1436"/>
                      <a:pt x="1140" y="1405"/>
                      <a:pt x="1240" y="1357"/>
                    </a:cubicBezTo>
                    <a:lnTo>
                      <a:pt x="1240" y="1357"/>
                    </a:lnTo>
                    <a:cubicBezTo>
                      <a:pt x="1191" y="1444"/>
                      <a:pt x="1160" y="1538"/>
                      <a:pt x="1174" y="1640"/>
                    </a:cubicBezTo>
                    <a:cubicBezTo>
                      <a:pt x="1217" y="1808"/>
                      <a:pt x="1375" y="1871"/>
                      <a:pt x="1532" y="1893"/>
                    </a:cubicBezTo>
                    <a:cubicBezTo>
                      <a:pt x="1545" y="1894"/>
                      <a:pt x="1559" y="1895"/>
                      <a:pt x="1572" y="1895"/>
                    </a:cubicBezTo>
                    <a:cubicBezTo>
                      <a:pt x="1641" y="1895"/>
                      <a:pt x="1706" y="1878"/>
                      <a:pt x="1769" y="1850"/>
                    </a:cubicBezTo>
                    <a:lnTo>
                      <a:pt x="1769" y="1850"/>
                    </a:lnTo>
                    <a:cubicBezTo>
                      <a:pt x="1676" y="2014"/>
                      <a:pt x="1650" y="2191"/>
                      <a:pt x="1858" y="2324"/>
                    </a:cubicBezTo>
                    <a:cubicBezTo>
                      <a:pt x="1925" y="2359"/>
                      <a:pt x="1993" y="2373"/>
                      <a:pt x="2061" y="2373"/>
                    </a:cubicBezTo>
                    <a:cubicBezTo>
                      <a:pt x="2201" y="2373"/>
                      <a:pt x="2340" y="2311"/>
                      <a:pt x="2466" y="2230"/>
                    </a:cubicBezTo>
                    <a:lnTo>
                      <a:pt x="2466" y="2230"/>
                    </a:lnTo>
                    <a:cubicBezTo>
                      <a:pt x="2382" y="2360"/>
                      <a:pt x="2321" y="2509"/>
                      <a:pt x="2394" y="2628"/>
                    </a:cubicBezTo>
                    <a:cubicBezTo>
                      <a:pt x="2444" y="2687"/>
                      <a:pt x="2527" y="2719"/>
                      <a:pt x="2607" y="2719"/>
                    </a:cubicBezTo>
                    <a:cubicBezTo>
                      <a:pt x="2627" y="2719"/>
                      <a:pt x="2648" y="2717"/>
                      <a:pt x="2667" y="2712"/>
                    </a:cubicBezTo>
                    <a:cubicBezTo>
                      <a:pt x="2846" y="2670"/>
                      <a:pt x="2972" y="2502"/>
                      <a:pt x="3056" y="2345"/>
                    </a:cubicBezTo>
                    <a:lnTo>
                      <a:pt x="3056" y="2345"/>
                    </a:lnTo>
                    <a:cubicBezTo>
                      <a:pt x="2962" y="2490"/>
                      <a:pt x="2806" y="2683"/>
                      <a:pt x="2626" y="2683"/>
                    </a:cubicBezTo>
                    <a:cubicBezTo>
                      <a:pt x="2585" y="2683"/>
                      <a:pt x="2542" y="2673"/>
                      <a:pt x="2499" y="2649"/>
                    </a:cubicBezTo>
                    <a:cubicBezTo>
                      <a:pt x="2279" y="2523"/>
                      <a:pt x="2573" y="2208"/>
                      <a:pt x="2667" y="2082"/>
                    </a:cubicBezTo>
                    <a:cubicBezTo>
                      <a:pt x="2692" y="2057"/>
                      <a:pt x="2672" y="2020"/>
                      <a:pt x="2642" y="2020"/>
                    </a:cubicBezTo>
                    <a:cubicBezTo>
                      <a:pt x="2633" y="2020"/>
                      <a:pt x="2624" y="2023"/>
                      <a:pt x="2615" y="2030"/>
                    </a:cubicBezTo>
                    <a:cubicBezTo>
                      <a:pt x="2615" y="2030"/>
                      <a:pt x="2615" y="2030"/>
                      <a:pt x="2615" y="2030"/>
                    </a:cubicBezTo>
                    <a:lnTo>
                      <a:pt x="2615" y="2030"/>
                    </a:lnTo>
                    <a:cubicBezTo>
                      <a:pt x="2510" y="2114"/>
                      <a:pt x="2394" y="2187"/>
                      <a:pt x="2268" y="2229"/>
                    </a:cubicBezTo>
                    <a:cubicBezTo>
                      <a:pt x="2207" y="2259"/>
                      <a:pt x="2138" y="2276"/>
                      <a:pt x="2072" y="2276"/>
                    </a:cubicBezTo>
                    <a:cubicBezTo>
                      <a:pt x="1954" y="2276"/>
                      <a:pt x="1845" y="2224"/>
                      <a:pt x="1805" y="2103"/>
                    </a:cubicBezTo>
                    <a:cubicBezTo>
                      <a:pt x="1784" y="1914"/>
                      <a:pt x="1973" y="1777"/>
                      <a:pt x="2089" y="1630"/>
                    </a:cubicBezTo>
                    <a:cubicBezTo>
                      <a:pt x="2123" y="1588"/>
                      <a:pt x="2083" y="1534"/>
                      <a:pt x="2039" y="1534"/>
                    </a:cubicBezTo>
                    <a:cubicBezTo>
                      <a:pt x="2028" y="1534"/>
                      <a:pt x="2016" y="1537"/>
                      <a:pt x="2005" y="1546"/>
                    </a:cubicBezTo>
                    <a:cubicBezTo>
                      <a:pt x="1878" y="1663"/>
                      <a:pt x="1743" y="1780"/>
                      <a:pt x="1582" y="1780"/>
                    </a:cubicBezTo>
                    <a:cubicBezTo>
                      <a:pt x="1569" y="1780"/>
                      <a:pt x="1556" y="1779"/>
                      <a:pt x="1543" y="1777"/>
                    </a:cubicBezTo>
                    <a:cubicBezTo>
                      <a:pt x="1448" y="1766"/>
                      <a:pt x="1312" y="1714"/>
                      <a:pt x="1291" y="1619"/>
                    </a:cubicBezTo>
                    <a:cubicBezTo>
                      <a:pt x="1269" y="1441"/>
                      <a:pt x="1427" y="1294"/>
                      <a:pt x="1532" y="1157"/>
                    </a:cubicBezTo>
                    <a:cubicBezTo>
                      <a:pt x="1564" y="1117"/>
                      <a:pt x="1530" y="1065"/>
                      <a:pt x="1488" y="1065"/>
                    </a:cubicBezTo>
                    <a:cubicBezTo>
                      <a:pt x="1475" y="1065"/>
                      <a:pt x="1461" y="1071"/>
                      <a:pt x="1448" y="1084"/>
                    </a:cubicBezTo>
                    <a:cubicBezTo>
                      <a:pt x="1446" y="1085"/>
                      <a:pt x="1444" y="1087"/>
                      <a:pt x="1442" y="1088"/>
                    </a:cubicBezTo>
                    <a:lnTo>
                      <a:pt x="1442" y="1088"/>
                    </a:lnTo>
                    <a:lnTo>
                      <a:pt x="1438" y="1084"/>
                    </a:lnTo>
                    <a:cubicBezTo>
                      <a:pt x="1432" y="1092"/>
                      <a:pt x="1425" y="1100"/>
                      <a:pt x="1419" y="1108"/>
                    </a:cubicBezTo>
                    <a:lnTo>
                      <a:pt x="1419" y="1108"/>
                    </a:lnTo>
                    <a:cubicBezTo>
                      <a:pt x="1287" y="1219"/>
                      <a:pt x="1101" y="1331"/>
                      <a:pt x="930" y="1331"/>
                    </a:cubicBezTo>
                    <a:cubicBezTo>
                      <a:pt x="852" y="1331"/>
                      <a:pt x="778" y="1308"/>
                      <a:pt x="712" y="1252"/>
                    </a:cubicBezTo>
                    <a:cubicBezTo>
                      <a:pt x="670" y="1210"/>
                      <a:pt x="649" y="1147"/>
                      <a:pt x="660" y="1094"/>
                    </a:cubicBezTo>
                    <a:cubicBezTo>
                      <a:pt x="710" y="892"/>
                      <a:pt x="897" y="767"/>
                      <a:pt x="1023" y="599"/>
                    </a:cubicBezTo>
                    <a:lnTo>
                      <a:pt x="1023" y="599"/>
                    </a:lnTo>
                    <a:cubicBezTo>
                      <a:pt x="1028" y="596"/>
                      <a:pt x="1033" y="593"/>
                      <a:pt x="1038" y="589"/>
                    </a:cubicBezTo>
                    <a:lnTo>
                      <a:pt x="1034" y="585"/>
                    </a:lnTo>
                    <a:lnTo>
                      <a:pt x="1034" y="585"/>
                    </a:lnTo>
                    <a:cubicBezTo>
                      <a:pt x="1035" y="583"/>
                      <a:pt x="1037" y="581"/>
                      <a:pt x="1038" y="579"/>
                    </a:cubicBezTo>
                    <a:cubicBezTo>
                      <a:pt x="1048" y="568"/>
                      <a:pt x="1048" y="547"/>
                      <a:pt x="1038" y="526"/>
                    </a:cubicBezTo>
                    <a:cubicBezTo>
                      <a:pt x="1032" y="520"/>
                      <a:pt x="1022" y="514"/>
                      <a:pt x="1011" y="514"/>
                    </a:cubicBezTo>
                    <a:cubicBezTo>
                      <a:pt x="1003" y="514"/>
                      <a:pt x="994" y="517"/>
                      <a:pt x="985" y="526"/>
                    </a:cubicBezTo>
                    <a:cubicBezTo>
                      <a:pt x="983" y="528"/>
                      <a:pt x="981" y="529"/>
                      <a:pt x="980" y="530"/>
                    </a:cubicBezTo>
                    <a:lnTo>
                      <a:pt x="980" y="530"/>
                    </a:lnTo>
                    <a:lnTo>
                      <a:pt x="975" y="526"/>
                    </a:lnTo>
                    <a:cubicBezTo>
                      <a:pt x="970" y="532"/>
                      <a:pt x="965" y="539"/>
                      <a:pt x="959" y="545"/>
                    </a:cubicBezTo>
                    <a:lnTo>
                      <a:pt x="959" y="545"/>
                    </a:lnTo>
                    <a:cubicBezTo>
                      <a:pt x="847" y="625"/>
                      <a:pt x="682" y="703"/>
                      <a:pt x="532" y="703"/>
                    </a:cubicBezTo>
                    <a:cubicBezTo>
                      <a:pt x="437" y="703"/>
                      <a:pt x="348" y="671"/>
                      <a:pt x="281" y="589"/>
                    </a:cubicBezTo>
                    <a:cubicBezTo>
                      <a:pt x="250" y="547"/>
                      <a:pt x="229" y="484"/>
                      <a:pt x="250" y="421"/>
                    </a:cubicBezTo>
                    <a:cubicBezTo>
                      <a:pt x="313" y="222"/>
                      <a:pt x="502" y="106"/>
                      <a:pt x="6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719" name="Google Shape;1719;p17"/>
              <p:cNvSpPr/>
              <p:nvPr/>
            </p:nvSpPr>
            <p:spPr>
              <a:xfrm>
                <a:off x="4265775" y="624650"/>
                <a:ext cx="53425" cy="47200"/>
              </a:xfrm>
              <a:custGeom>
                <a:avLst/>
                <a:gdLst/>
                <a:ahLst/>
                <a:cxnLst/>
                <a:rect l="l" t="t" r="r" b="b"/>
                <a:pathLst>
                  <a:path w="2137" h="1888" extrusionOk="0">
                    <a:moveTo>
                      <a:pt x="317" y="1"/>
                    </a:moveTo>
                    <a:cubicBezTo>
                      <a:pt x="1" y="310"/>
                      <a:pt x="113" y="563"/>
                      <a:pt x="360" y="563"/>
                    </a:cubicBezTo>
                    <a:cubicBezTo>
                      <a:pt x="406" y="563"/>
                      <a:pt x="457" y="554"/>
                      <a:pt x="510" y="536"/>
                    </a:cubicBezTo>
                    <a:lnTo>
                      <a:pt x="510" y="536"/>
                    </a:lnTo>
                    <a:cubicBezTo>
                      <a:pt x="451" y="617"/>
                      <a:pt x="403" y="707"/>
                      <a:pt x="391" y="810"/>
                    </a:cubicBezTo>
                    <a:cubicBezTo>
                      <a:pt x="386" y="1030"/>
                      <a:pt x="540" y="1110"/>
                      <a:pt x="721" y="1110"/>
                    </a:cubicBezTo>
                    <a:cubicBezTo>
                      <a:pt x="768" y="1110"/>
                      <a:pt x="816" y="1105"/>
                      <a:pt x="864" y="1095"/>
                    </a:cubicBezTo>
                    <a:lnTo>
                      <a:pt x="864" y="1095"/>
                    </a:lnTo>
                    <a:cubicBezTo>
                      <a:pt x="850" y="1115"/>
                      <a:pt x="836" y="1135"/>
                      <a:pt x="822" y="1157"/>
                    </a:cubicBezTo>
                    <a:cubicBezTo>
                      <a:pt x="728" y="1283"/>
                      <a:pt x="738" y="1461"/>
                      <a:pt x="885" y="1545"/>
                    </a:cubicBezTo>
                    <a:cubicBezTo>
                      <a:pt x="956" y="1587"/>
                      <a:pt x="1036" y="1606"/>
                      <a:pt x="1119" y="1606"/>
                    </a:cubicBezTo>
                    <a:cubicBezTo>
                      <a:pt x="1230" y="1606"/>
                      <a:pt x="1344" y="1573"/>
                      <a:pt x="1443" y="1520"/>
                    </a:cubicBezTo>
                    <a:lnTo>
                      <a:pt x="1443" y="1520"/>
                    </a:lnTo>
                    <a:cubicBezTo>
                      <a:pt x="1397" y="1719"/>
                      <a:pt x="1562" y="1888"/>
                      <a:pt x="1791" y="1888"/>
                    </a:cubicBezTo>
                    <a:cubicBezTo>
                      <a:pt x="1830" y="1888"/>
                      <a:pt x="1872" y="1883"/>
                      <a:pt x="1915" y="1872"/>
                    </a:cubicBezTo>
                    <a:cubicBezTo>
                      <a:pt x="2010" y="1851"/>
                      <a:pt x="2094" y="1777"/>
                      <a:pt x="2136" y="1692"/>
                    </a:cubicBezTo>
                    <a:lnTo>
                      <a:pt x="2136" y="1692"/>
                    </a:lnTo>
                    <a:cubicBezTo>
                      <a:pt x="2067" y="1797"/>
                      <a:pt x="1942" y="1851"/>
                      <a:pt x="1819" y="1851"/>
                    </a:cubicBezTo>
                    <a:cubicBezTo>
                      <a:pt x="1757" y="1851"/>
                      <a:pt x="1695" y="1837"/>
                      <a:pt x="1642" y="1809"/>
                    </a:cubicBezTo>
                    <a:cubicBezTo>
                      <a:pt x="1464" y="1710"/>
                      <a:pt x="1482" y="1537"/>
                      <a:pt x="1597" y="1411"/>
                    </a:cubicBezTo>
                    <a:lnTo>
                      <a:pt x="1597" y="1411"/>
                    </a:lnTo>
                    <a:cubicBezTo>
                      <a:pt x="1605" y="1404"/>
                      <a:pt x="1613" y="1396"/>
                      <a:pt x="1621" y="1388"/>
                    </a:cubicBezTo>
                    <a:lnTo>
                      <a:pt x="1621" y="1388"/>
                    </a:lnTo>
                    <a:cubicBezTo>
                      <a:pt x="1621" y="1388"/>
                      <a:pt x="1621" y="1388"/>
                      <a:pt x="1621" y="1388"/>
                    </a:cubicBezTo>
                    <a:cubicBezTo>
                      <a:pt x="1652" y="1349"/>
                      <a:pt x="1625" y="1310"/>
                      <a:pt x="1592" y="1310"/>
                    </a:cubicBezTo>
                    <a:cubicBezTo>
                      <a:pt x="1581" y="1310"/>
                      <a:pt x="1568" y="1314"/>
                      <a:pt x="1558" y="1325"/>
                    </a:cubicBezTo>
                    <a:cubicBezTo>
                      <a:pt x="1462" y="1421"/>
                      <a:pt x="1283" y="1496"/>
                      <a:pt x="1127" y="1496"/>
                    </a:cubicBezTo>
                    <a:cubicBezTo>
                      <a:pt x="1060" y="1496"/>
                      <a:pt x="998" y="1482"/>
                      <a:pt x="948" y="1451"/>
                    </a:cubicBezTo>
                    <a:cubicBezTo>
                      <a:pt x="854" y="1388"/>
                      <a:pt x="854" y="1304"/>
                      <a:pt x="917" y="1209"/>
                    </a:cubicBezTo>
                    <a:cubicBezTo>
                      <a:pt x="980" y="1125"/>
                      <a:pt x="1064" y="1041"/>
                      <a:pt x="1158" y="968"/>
                    </a:cubicBezTo>
                    <a:cubicBezTo>
                      <a:pt x="1179" y="947"/>
                      <a:pt x="1179" y="915"/>
                      <a:pt x="1169" y="884"/>
                    </a:cubicBezTo>
                    <a:cubicBezTo>
                      <a:pt x="1156" y="871"/>
                      <a:pt x="1135" y="861"/>
                      <a:pt x="1116" y="861"/>
                    </a:cubicBezTo>
                    <a:cubicBezTo>
                      <a:pt x="1104" y="861"/>
                      <a:pt x="1093" y="865"/>
                      <a:pt x="1085" y="873"/>
                    </a:cubicBezTo>
                    <a:cubicBezTo>
                      <a:pt x="1085" y="873"/>
                      <a:pt x="1085" y="873"/>
                      <a:pt x="1085" y="873"/>
                    </a:cubicBezTo>
                    <a:lnTo>
                      <a:pt x="1085" y="873"/>
                    </a:lnTo>
                    <a:cubicBezTo>
                      <a:pt x="1001" y="936"/>
                      <a:pt x="896" y="978"/>
                      <a:pt x="801" y="989"/>
                    </a:cubicBezTo>
                    <a:cubicBezTo>
                      <a:pt x="770" y="995"/>
                      <a:pt x="739" y="998"/>
                      <a:pt x="710" y="998"/>
                    </a:cubicBezTo>
                    <a:cubicBezTo>
                      <a:pt x="591" y="998"/>
                      <a:pt x="497" y="944"/>
                      <a:pt x="497" y="810"/>
                    </a:cubicBezTo>
                    <a:cubicBezTo>
                      <a:pt x="518" y="652"/>
                      <a:pt x="633" y="536"/>
                      <a:pt x="738" y="410"/>
                    </a:cubicBezTo>
                    <a:cubicBezTo>
                      <a:pt x="763" y="377"/>
                      <a:pt x="736" y="338"/>
                      <a:pt x="702" y="338"/>
                    </a:cubicBezTo>
                    <a:cubicBezTo>
                      <a:pt x="693" y="338"/>
                      <a:pt x="684" y="341"/>
                      <a:pt x="675" y="347"/>
                    </a:cubicBezTo>
                    <a:cubicBezTo>
                      <a:pt x="673" y="349"/>
                      <a:pt x="671" y="350"/>
                      <a:pt x="669" y="351"/>
                    </a:cubicBezTo>
                    <a:lnTo>
                      <a:pt x="669" y="351"/>
                    </a:lnTo>
                    <a:lnTo>
                      <a:pt x="665" y="347"/>
                    </a:lnTo>
                    <a:cubicBezTo>
                      <a:pt x="659" y="353"/>
                      <a:pt x="654" y="360"/>
                      <a:pt x="649" y="366"/>
                    </a:cubicBezTo>
                    <a:lnTo>
                      <a:pt x="649" y="366"/>
                    </a:lnTo>
                    <a:cubicBezTo>
                      <a:pt x="586" y="412"/>
                      <a:pt x="528" y="455"/>
                      <a:pt x="455" y="473"/>
                    </a:cubicBezTo>
                    <a:cubicBezTo>
                      <a:pt x="414" y="489"/>
                      <a:pt x="374" y="497"/>
                      <a:pt x="338" y="497"/>
                    </a:cubicBezTo>
                    <a:cubicBezTo>
                      <a:pt x="208" y="497"/>
                      <a:pt x="123" y="397"/>
                      <a:pt x="181" y="232"/>
                    </a:cubicBezTo>
                    <a:cubicBezTo>
                      <a:pt x="212" y="148"/>
                      <a:pt x="265" y="74"/>
                      <a:pt x="3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1720" name="Google Shape;1720;p17"/>
          <p:cNvGrpSpPr/>
          <p:nvPr/>
        </p:nvGrpSpPr>
        <p:grpSpPr>
          <a:xfrm>
            <a:off x="-386441" y="6010110"/>
            <a:ext cx="899212" cy="1154798"/>
            <a:chOff x="5385326" y="-1318770"/>
            <a:chExt cx="402263" cy="345325"/>
          </a:xfrm>
        </p:grpSpPr>
        <p:sp>
          <p:nvSpPr>
            <p:cNvPr id="1721" name="Google Shape;1721;p17"/>
            <p:cNvSpPr/>
            <p:nvPr/>
          </p:nvSpPr>
          <p:spPr>
            <a:xfrm rot="-5400000">
              <a:off x="5422912" y="-1352498"/>
              <a:ext cx="315334" cy="382788"/>
            </a:xfrm>
            <a:custGeom>
              <a:avLst/>
              <a:gdLst/>
              <a:ahLst/>
              <a:cxnLst/>
              <a:rect l="l" t="t" r="r" b="b"/>
              <a:pathLst>
                <a:path w="4226" h="5130" extrusionOk="0">
                  <a:moveTo>
                    <a:pt x="4151" y="4320"/>
                  </a:moveTo>
                  <a:cubicBezTo>
                    <a:pt x="4183" y="4299"/>
                    <a:pt x="4204" y="4268"/>
                    <a:pt x="4204" y="4236"/>
                  </a:cubicBezTo>
                  <a:cubicBezTo>
                    <a:pt x="4215" y="4236"/>
                    <a:pt x="4215" y="4226"/>
                    <a:pt x="4215" y="4226"/>
                  </a:cubicBezTo>
                  <a:lnTo>
                    <a:pt x="4215" y="4215"/>
                  </a:lnTo>
                  <a:cubicBezTo>
                    <a:pt x="4225" y="4152"/>
                    <a:pt x="4183" y="4078"/>
                    <a:pt x="4130" y="4046"/>
                  </a:cubicBezTo>
                  <a:cubicBezTo>
                    <a:pt x="3605" y="3058"/>
                    <a:pt x="2470" y="862"/>
                    <a:pt x="2186" y="305"/>
                  </a:cubicBezTo>
                  <a:cubicBezTo>
                    <a:pt x="2312" y="231"/>
                    <a:pt x="2228" y="0"/>
                    <a:pt x="2060" y="31"/>
                  </a:cubicBezTo>
                  <a:cubicBezTo>
                    <a:pt x="1430" y="178"/>
                    <a:pt x="872" y="547"/>
                    <a:pt x="505" y="1093"/>
                  </a:cubicBezTo>
                  <a:cubicBezTo>
                    <a:pt x="147" y="1608"/>
                    <a:pt x="0" y="2271"/>
                    <a:pt x="63" y="2890"/>
                  </a:cubicBezTo>
                  <a:cubicBezTo>
                    <a:pt x="105" y="3238"/>
                    <a:pt x="199" y="3563"/>
                    <a:pt x="336" y="3878"/>
                  </a:cubicBezTo>
                  <a:cubicBezTo>
                    <a:pt x="463" y="4162"/>
                    <a:pt x="641" y="4446"/>
                    <a:pt x="883" y="4646"/>
                  </a:cubicBezTo>
                  <a:cubicBezTo>
                    <a:pt x="1293" y="5013"/>
                    <a:pt x="1829" y="5129"/>
                    <a:pt x="2365" y="5055"/>
                  </a:cubicBezTo>
                  <a:cubicBezTo>
                    <a:pt x="3006" y="4971"/>
                    <a:pt x="3616" y="4677"/>
                    <a:pt x="4151" y="4320"/>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1722" name="Google Shape;1722;p17"/>
            <p:cNvGrpSpPr/>
            <p:nvPr/>
          </p:nvGrpSpPr>
          <p:grpSpPr>
            <a:xfrm>
              <a:off x="5385326" y="-1311537"/>
              <a:ext cx="402263" cy="338092"/>
              <a:chOff x="4778776" y="-710437"/>
              <a:chExt cx="402263" cy="338092"/>
            </a:xfrm>
          </p:grpSpPr>
          <p:sp>
            <p:nvSpPr>
              <p:cNvPr id="1723" name="Google Shape;1723;p17"/>
              <p:cNvSpPr/>
              <p:nvPr/>
            </p:nvSpPr>
            <p:spPr>
              <a:xfrm>
                <a:off x="4791237" y="-710437"/>
                <a:ext cx="389802" cy="338092"/>
              </a:xfrm>
              <a:custGeom>
                <a:avLst/>
                <a:gdLst/>
                <a:ahLst/>
                <a:cxnLst/>
                <a:rect l="l" t="t" r="r" b="b"/>
                <a:pathLst>
                  <a:path w="5224" h="4531" extrusionOk="0">
                    <a:moveTo>
                      <a:pt x="4046" y="0"/>
                    </a:moveTo>
                    <a:cubicBezTo>
                      <a:pt x="3048" y="526"/>
                      <a:pt x="0" y="2103"/>
                      <a:pt x="0" y="2103"/>
                    </a:cubicBezTo>
                    <a:cubicBezTo>
                      <a:pt x="904" y="4530"/>
                      <a:pt x="2838" y="4163"/>
                      <a:pt x="3826" y="3563"/>
                    </a:cubicBezTo>
                    <a:cubicBezTo>
                      <a:pt x="5224" y="2701"/>
                      <a:pt x="4971" y="1125"/>
                      <a:pt x="40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724" name="Google Shape;1724;p17"/>
              <p:cNvSpPr/>
              <p:nvPr/>
            </p:nvSpPr>
            <p:spPr>
              <a:xfrm>
                <a:off x="4810787" y="-691634"/>
                <a:ext cx="306753" cy="258102"/>
              </a:xfrm>
              <a:custGeom>
                <a:avLst/>
                <a:gdLst/>
                <a:ahLst/>
                <a:cxnLst/>
                <a:rect l="l" t="t" r="r" b="b"/>
                <a:pathLst>
                  <a:path w="4111" h="3459" extrusionOk="0">
                    <a:moveTo>
                      <a:pt x="106" y="1830"/>
                    </a:moveTo>
                    <a:cubicBezTo>
                      <a:pt x="232" y="2145"/>
                      <a:pt x="348" y="2397"/>
                      <a:pt x="589" y="2638"/>
                    </a:cubicBezTo>
                    <a:cubicBezTo>
                      <a:pt x="810" y="2849"/>
                      <a:pt x="1063" y="3038"/>
                      <a:pt x="1336" y="3164"/>
                    </a:cubicBezTo>
                    <a:cubicBezTo>
                      <a:pt x="1956" y="3458"/>
                      <a:pt x="2649" y="3343"/>
                      <a:pt x="3238" y="3017"/>
                    </a:cubicBezTo>
                    <a:cubicBezTo>
                      <a:pt x="3774" y="2733"/>
                      <a:pt x="4111" y="2271"/>
                      <a:pt x="4069" y="1629"/>
                    </a:cubicBezTo>
                    <a:cubicBezTo>
                      <a:pt x="4037" y="1293"/>
                      <a:pt x="3922" y="999"/>
                      <a:pt x="3774" y="694"/>
                    </a:cubicBezTo>
                    <a:cubicBezTo>
                      <a:pt x="3648" y="442"/>
                      <a:pt x="3448" y="242"/>
                      <a:pt x="3312" y="1"/>
                    </a:cubicBezTo>
                    <a:cubicBezTo>
                      <a:pt x="2313" y="515"/>
                      <a:pt x="652" y="1377"/>
                      <a:pt x="1" y="1703"/>
                    </a:cubicBezTo>
                    <a:cubicBezTo>
                      <a:pt x="54" y="1735"/>
                      <a:pt x="85" y="1777"/>
                      <a:pt x="106" y="18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725" name="Google Shape;1725;p17"/>
              <p:cNvSpPr/>
              <p:nvPr/>
            </p:nvSpPr>
            <p:spPr>
              <a:xfrm>
                <a:off x="4778776" y="-709990"/>
                <a:ext cx="381892" cy="310409"/>
              </a:xfrm>
              <a:custGeom>
                <a:avLst/>
                <a:gdLst/>
                <a:ahLst/>
                <a:cxnLst/>
                <a:rect l="l" t="t" r="r" b="b"/>
                <a:pathLst>
                  <a:path w="5118" h="4160" extrusionOk="0">
                    <a:moveTo>
                      <a:pt x="4187" y="0"/>
                    </a:moveTo>
                    <a:cubicBezTo>
                      <a:pt x="4083" y="0"/>
                      <a:pt x="3983" y="105"/>
                      <a:pt x="4056" y="215"/>
                    </a:cubicBezTo>
                    <a:cubicBezTo>
                      <a:pt x="4561" y="971"/>
                      <a:pt x="5107" y="2107"/>
                      <a:pt x="4540" y="2969"/>
                    </a:cubicBezTo>
                    <a:cubicBezTo>
                      <a:pt x="4234" y="3452"/>
                      <a:pt x="3625" y="3704"/>
                      <a:pt x="3089" y="3809"/>
                    </a:cubicBezTo>
                    <a:cubicBezTo>
                      <a:pt x="2926" y="3843"/>
                      <a:pt x="2760" y="3860"/>
                      <a:pt x="2593" y="3860"/>
                    </a:cubicBezTo>
                    <a:cubicBezTo>
                      <a:pt x="2190" y="3860"/>
                      <a:pt x="1786" y="3761"/>
                      <a:pt x="1429" y="3568"/>
                    </a:cubicBezTo>
                    <a:cubicBezTo>
                      <a:pt x="850" y="3253"/>
                      <a:pt x="451" y="2706"/>
                      <a:pt x="314" y="2065"/>
                    </a:cubicBezTo>
                    <a:cubicBezTo>
                      <a:pt x="298" y="1994"/>
                      <a:pt x="243" y="1963"/>
                      <a:pt x="185" y="1963"/>
                    </a:cubicBezTo>
                    <a:cubicBezTo>
                      <a:pt x="97" y="1963"/>
                      <a:pt x="1" y="2035"/>
                      <a:pt x="20" y="2149"/>
                    </a:cubicBezTo>
                    <a:cubicBezTo>
                      <a:pt x="167" y="2779"/>
                      <a:pt x="546" y="3337"/>
                      <a:pt x="1081" y="3704"/>
                    </a:cubicBezTo>
                    <a:cubicBezTo>
                      <a:pt x="1528" y="4008"/>
                      <a:pt x="2066" y="4160"/>
                      <a:pt x="2604" y="4160"/>
                    </a:cubicBezTo>
                    <a:cubicBezTo>
                      <a:pt x="2699" y="4160"/>
                      <a:pt x="2795" y="4155"/>
                      <a:pt x="2889" y="4146"/>
                    </a:cubicBezTo>
                    <a:cubicBezTo>
                      <a:pt x="3225" y="4104"/>
                      <a:pt x="3552" y="4009"/>
                      <a:pt x="3867" y="3872"/>
                    </a:cubicBezTo>
                    <a:cubicBezTo>
                      <a:pt x="4161" y="3746"/>
                      <a:pt x="4435" y="3568"/>
                      <a:pt x="4645" y="3326"/>
                    </a:cubicBezTo>
                    <a:cubicBezTo>
                      <a:pt x="5002" y="2916"/>
                      <a:pt x="5117" y="2380"/>
                      <a:pt x="5054" y="1844"/>
                    </a:cubicBezTo>
                    <a:cubicBezTo>
                      <a:pt x="4970" y="1203"/>
                      <a:pt x="4666" y="593"/>
                      <a:pt x="4308" y="68"/>
                    </a:cubicBezTo>
                    <a:cubicBezTo>
                      <a:pt x="4277" y="20"/>
                      <a:pt x="4231" y="0"/>
                      <a:pt x="4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726" name="Google Shape;1726;p17"/>
              <p:cNvSpPr/>
              <p:nvPr/>
            </p:nvSpPr>
            <p:spPr>
              <a:xfrm>
                <a:off x="4951963" y="-599108"/>
                <a:ext cx="27310" cy="37234"/>
              </a:xfrm>
              <a:custGeom>
                <a:avLst/>
                <a:gdLst/>
                <a:ahLst/>
                <a:cxnLst/>
                <a:rect l="l" t="t" r="r" b="b"/>
                <a:pathLst>
                  <a:path w="366" h="499" extrusionOk="0">
                    <a:moveTo>
                      <a:pt x="1" y="1"/>
                    </a:moveTo>
                    <a:lnTo>
                      <a:pt x="1" y="1"/>
                    </a:lnTo>
                    <a:cubicBezTo>
                      <a:pt x="32" y="127"/>
                      <a:pt x="75" y="263"/>
                      <a:pt x="75" y="368"/>
                    </a:cubicBezTo>
                    <a:cubicBezTo>
                      <a:pt x="64" y="389"/>
                      <a:pt x="75" y="421"/>
                      <a:pt x="96" y="442"/>
                    </a:cubicBezTo>
                    <a:cubicBezTo>
                      <a:pt x="123" y="482"/>
                      <a:pt x="160" y="499"/>
                      <a:pt x="196" y="499"/>
                    </a:cubicBezTo>
                    <a:cubicBezTo>
                      <a:pt x="283" y="499"/>
                      <a:pt x="365" y="402"/>
                      <a:pt x="306" y="305"/>
                    </a:cubicBezTo>
                    <a:cubicBezTo>
                      <a:pt x="222" y="179"/>
                      <a:pt x="117" y="9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727" name="Google Shape;1727;p17"/>
              <p:cNvSpPr/>
              <p:nvPr/>
            </p:nvSpPr>
            <p:spPr>
              <a:xfrm>
                <a:off x="4896298" y="-552845"/>
                <a:ext cx="21266" cy="40293"/>
              </a:xfrm>
              <a:custGeom>
                <a:avLst/>
                <a:gdLst/>
                <a:ahLst/>
                <a:cxnLst/>
                <a:rect l="l" t="t" r="r" b="b"/>
                <a:pathLst>
                  <a:path w="285" h="540" extrusionOk="0">
                    <a:moveTo>
                      <a:pt x="53" y="1"/>
                    </a:moveTo>
                    <a:cubicBezTo>
                      <a:pt x="43" y="138"/>
                      <a:pt x="1" y="253"/>
                      <a:pt x="11" y="400"/>
                    </a:cubicBezTo>
                    <a:cubicBezTo>
                      <a:pt x="11" y="442"/>
                      <a:pt x="22" y="474"/>
                      <a:pt x="43" y="495"/>
                    </a:cubicBezTo>
                    <a:cubicBezTo>
                      <a:pt x="71" y="524"/>
                      <a:pt x="107" y="540"/>
                      <a:pt x="141" y="540"/>
                    </a:cubicBezTo>
                    <a:cubicBezTo>
                      <a:pt x="170" y="540"/>
                      <a:pt x="198" y="529"/>
                      <a:pt x="221" y="505"/>
                    </a:cubicBezTo>
                    <a:cubicBezTo>
                      <a:pt x="274" y="463"/>
                      <a:pt x="284" y="379"/>
                      <a:pt x="242" y="327"/>
                    </a:cubicBezTo>
                    <a:cubicBezTo>
                      <a:pt x="169" y="243"/>
                      <a:pt x="116" y="106"/>
                      <a:pt x="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728" name="Google Shape;1728;p17"/>
              <p:cNvSpPr/>
              <p:nvPr/>
            </p:nvSpPr>
            <p:spPr>
              <a:xfrm>
                <a:off x="5038221" y="-614031"/>
                <a:ext cx="35443" cy="34772"/>
              </a:xfrm>
              <a:custGeom>
                <a:avLst/>
                <a:gdLst/>
                <a:ahLst/>
                <a:cxnLst/>
                <a:rect l="l" t="t" r="r" b="b"/>
                <a:pathLst>
                  <a:path w="475" h="466" extrusionOk="0">
                    <a:moveTo>
                      <a:pt x="1" y="1"/>
                    </a:moveTo>
                    <a:lnTo>
                      <a:pt x="1" y="1"/>
                    </a:lnTo>
                    <a:cubicBezTo>
                      <a:pt x="106" y="127"/>
                      <a:pt x="138" y="253"/>
                      <a:pt x="222" y="400"/>
                    </a:cubicBezTo>
                    <a:cubicBezTo>
                      <a:pt x="232" y="421"/>
                      <a:pt x="253" y="432"/>
                      <a:pt x="274" y="453"/>
                    </a:cubicBezTo>
                    <a:cubicBezTo>
                      <a:pt x="291" y="462"/>
                      <a:pt x="309" y="466"/>
                      <a:pt x="327" y="466"/>
                    </a:cubicBezTo>
                    <a:cubicBezTo>
                      <a:pt x="374" y="466"/>
                      <a:pt x="420" y="439"/>
                      <a:pt x="442" y="400"/>
                    </a:cubicBezTo>
                    <a:cubicBezTo>
                      <a:pt x="474" y="337"/>
                      <a:pt x="453" y="264"/>
                      <a:pt x="390" y="232"/>
                    </a:cubicBezTo>
                    <a:cubicBezTo>
                      <a:pt x="264" y="159"/>
                      <a:pt x="138" y="4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729" name="Google Shape;1729;p17"/>
              <p:cNvSpPr/>
              <p:nvPr/>
            </p:nvSpPr>
            <p:spPr>
              <a:xfrm>
                <a:off x="4952784" y="-503374"/>
                <a:ext cx="21564" cy="37980"/>
              </a:xfrm>
              <a:custGeom>
                <a:avLst/>
                <a:gdLst/>
                <a:ahLst/>
                <a:cxnLst/>
                <a:rect l="l" t="t" r="r" b="b"/>
                <a:pathLst>
                  <a:path w="289" h="509" extrusionOk="0">
                    <a:moveTo>
                      <a:pt x="64" y="0"/>
                    </a:moveTo>
                    <a:cubicBezTo>
                      <a:pt x="64" y="115"/>
                      <a:pt x="53" y="242"/>
                      <a:pt x="21" y="326"/>
                    </a:cubicBezTo>
                    <a:cubicBezTo>
                      <a:pt x="0" y="358"/>
                      <a:pt x="0" y="389"/>
                      <a:pt x="11" y="421"/>
                    </a:cubicBezTo>
                    <a:cubicBezTo>
                      <a:pt x="31" y="482"/>
                      <a:pt x="80" y="508"/>
                      <a:pt x="130" y="508"/>
                    </a:cubicBezTo>
                    <a:cubicBezTo>
                      <a:pt x="208" y="508"/>
                      <a:pt x="289" y="443"/>
                      <a:pt x="263" y="347"/>
                    </a:cubicBezTo>
                    <a:cubicBezTo>
                      <a:pt x="221" y="200"/>
                      <a:pt x="137" y="94"/>
                      <a:pt x="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730" name="Google Shape;1730;p17"/>
              <p:cNvSpPr/>
              <p:nvPr/>
            </p:nvSpPr>
            <p:spPr>
              <a:xfrm>
                <a:off x="5038221" y="-539489"/>
                <a:ext cx="29922" cy="33802"/>
              </a:xfrm>
              <a:custGeom>
                <a:avLst/>
                <a:gdLst/>
                <a:ahLst/>
                <a:cxnLst/>
                <a:rect l="l" t="t" r="r" b="b"/>
                <a:pathLst>
                  <a:path w="401" h="453" extrusionOk="0">
                    <a:moveTo>
                      <a:pt x="1" y="1"/>
                    </a:moveTo>
                    <a:lnTo>
                      <a:pt x="138" y="368"/>
                    </a:lnTo>
                    <a:cubicBezTo>
                      <a:pt x="156" y="423"/>
                      <a:pt x="208" y="453"/>
                      <a:pt x="260" y="453"/>
                    </a:cubicBezTo>
                    <a:cubicBezTo>
                      <a:pt x="298" y="453"/>
                      <a:pt x="336" y="436"/>
                      <a:pt x="358" y="400"/>
                    </a:cubicBezTo>
                    <a:cubicBezTo>
                      <a:pt x="400" y="337"/>
                      <a:pt x="379" y="263"/>
                      <a:pt x="327" y="221"/>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1731" name="Google Shape;1731;p17"/>
          <p:cNvGrpSpPr/>
          <p:nvPr/>
        </p:nvGrpSpPr>
        <p:grpSpPr>
          <a:xfrm>
            <a:off x="6797899" y="-548233"/>
            <a:ext cx="763624" cy="1142397"/>
            <a:chOff x="7363942" y="1216423"/>
            <a:chExt cx="756011" cy="755998"/>
          </a:xfrm>
        </p:grpSpPr>
        <p:sp>
          <p:nvSpPr>
            <p:cNvPr id="1732" name="Google Shape;1732;p17"/>
            <p:cNvSpPr/>
            <p:nvPr/>
          </p:nvSpPr>
          <p:spPr>
            <a:xfrm>
              <a:off x="7363942" y="1216423"/>
              <a:ext cx="755998" cy="755998"/>
            </a:xfrm>
            <a:custGeom>
              <a:avLst/>
              <a:gdLst/>
              <a:ahLst/>
              <a:cxnLst/>
              <a:rect l="l" t="t" r="r" b="b"/>
              <a:pathLst>
                <a:path w="10112" h="10112" extrusionOk="0">
                  <a:moveTo>
                    <a:pt x="5051" y="1"/>
                  </a:moveTo>
                  <a:cubicBezTo>
                    <a:pt x="4747" y="621"/>
                    <a:pt x="4128" y="975"/>
                    <a:pt x="3490" y="975"/>
                  </a:cubicBezTo>
                  <a:cubicBezTo>
                    <a:pt x="3158" y="975"/>
                    <a:pt x="2821" y="880"/>
                    <a:pt x="2520" y="677"/>
                  </a:cubicBezTo>
                  <a:lnTo>
                    <a:pt x="2520" y="677"/>
                  </a:lnTo>
                  <a:cubicBezTo>
                    <a:pt x="2599" y="1677"/>
                    <a:pt x="1796" y="2526"/>
                    <a:pt x="811" y="2526"/>
                  </a:cubicBezTo>
                  <a:cubicBezTo>
                    <a:pt x="766" y="2526"/>
                    <a:pt x="721" y="2525"/>
                    <a:pt x="676" y="2521"/>
                  </a:cubicBezTo>
                  <a:lnTo>
                    <a:pt x="676" y="2521"/>
                  </a:lnTo>
                  <a:cubicBezTo>
                    <a:pt x="1270" y="3402"/>
                    <a:pt x="943" y="4591"/>
                    <a:pt x="0" y="5051"/>
                  </a:cubicBezTo>
                  <a:cubicBezTo>
                    <a:pt x="943" y="5513"/>
                    <a:pt x="1270" y="6711"/>
                    <a:pt x="676" y="7582"/>
                  </a:cubicBezTo>
                  <a:cubicBezTo>
                    <a:pt x="721" y="7578"/>
                    <a:pt x="766" y="7577"/>
                    <a:pt x="811" y="7577"/>
                  </a:cubicBezTo>
                  <a:cubicBezTo>
                    <a:pt x="1796" y="7577"/>
                    <a:pt x="2599" y="8427"/>
                    <a:pt x="2520" y="9436"/>
                  </a:cubicBezTo>
                  <a:cubicBezTo>
                    <a:pt x="2823" y="9232"/>
                    <a:pt x="3162" y="9135"/>
                    <a:pt x="3495" y="9135"/>
                  </a:cubicBezTo>
                  <a:cubicBezTo>
                    <a:pt x="4132" y="9135"/>
                    <a:pt x="4748" y="9487"/>
                    <a:pt x="5051" y="10112"/>
                  </a:cubicBezTo>
                  <a:cubicBezTo>
                    <a:pt x="5353" y="9487"/>
                    <a:pt x="5974" y="9135"/>
                    <a:pt x="6610" y="9135"/>
                  </a:cubicBezTo>
                  <a:cubicBezTo>
                    <a:pt x="6944" y="9135"/>
                    <a:pt x="7282" y="9232"/>
                    <a:pt x="7581" y="9436"/>
                  </a:cubicBezTo>
                  <a:cubicBezTo>
                    <a:pt x="7503" y="8427"/>
                    <a:pt x="8306" y="7577"/>
                    <a:pt x="9300" y="7577"/>
                  </a:cubicBezTo>
                  <a:cubicBezTo>
                    <a:pt x="9345" y="7577"/>
                    <a:pt x="9390" y="7578"/>
                    <a:pt x="9436" y="7582"/>
                  </a:cubicBezTo>
                  <a:cubicBezTo>
                    <a:pt x="8842" y="6711"/>
                    <a:pt x="9159" y="5513"/>
                    <a:pt x="10112" y="5051"/>
                  </a:cubicBezTo>
                  <a:cubicBezTo>
                    <a:pt x="9159" y="4591"/>
                    <a:pt x="8842" y="3402"/>
                    <a:pt x="9436" y="2521"/>
                  </a:cubicBezTo>
                  <a:lnTo>
                    <a:pt x="9436" y="2521"/>
                  </a:lnTo>
                  <a:cubicBezTo>
                    <a:pt x="9390" y="2525"/>
                    <a:pt x="9345" y="2526"/>
                    <a:pt x="9300" y="2526"/>
                  </a:cubicBezTo>
                  <a:cubicBezTo>
                    <a:pt x="8306" y="2526"/>
                    <a:pt x="7503" y="1677"/>
                    <a:pt x="7581" y="677"/>
                  </a:cubicBezTo>
                  <a:lnTo>
                    <a:pt x="7581" y="677"/>
                  </a:lnTo>
                  <a:cubicBezTo>
                    <a:pt x="7284" y="880"/>
                    <a:pt x="6948" y="975"/>
                    <a:pt x="6616" y="975"/>
                  </a:cubicBezTo>
                  <a:cubicBezTo>
                    <a:pt x="5977" y="975"/>
                    <a:pt x="5354" y="621"/>
                    <a:pt x="5051" y="1"/>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1733" name="Google Shape;1733;p17"/>
            <p:cNvGrpSpPr/>
            <p:nvPr/>
          </p:nvGrpSpPr>
          <p:grpSpPr>
            <a:xfrm>
              <a:off x="7363954" y="1216423"/>
              <a:ext cx="755998" cy="755998"/>
              <a:chOff x="1226825" y="4230200"/>
              <a:chExt cx="252800" cy="252800"/>
            </a:xfrm>
          </p:grpSpPr>
          <p:sp>
            <p:nvSpPr>
              <p:cNvPr id="1734" name="Google Shape;1734;p17"/>
              <p:cNvSpPr/>
              <p:nvPr/>
            </p:nvSpPr>
            <p:spPr>
              <a:xfrm>
                <a:off x="1226825" y="4230200"/>
                <a:ext cx="252800" cy="252800"/>
              </a:xfrm>
              <a:custGeom>
                <a:avLst/>
                <a:gdLst/>
                <a:ahLst/>
                <a:cxnLst/>
                <a:rect l="l" t="t" r="r" b="b"/>
                <a:pathLst>
                  <a:path w="10112" h="10112" extrusionOk="0">
                    <a:moveTo>
                      <a:pt x="5051" y="1"/>
                    </a:moveTo>
                    <a:cubicBezTo>
                      <a:pt x="4747" y="621"/>
                      <a:pt x="4128" y="975"/>
                      <a:pt x="3490" y="975"/>
                    </a:cubicBezTo>
                    <a:cubicBezTo>
                      <a:pt x="3158" y="975"/>
                      <a:pt x="2821" y="880"/>
                      <a:pt x="2520" y="677"/>
                    </a:cubicBezTo>
                    <a:lnTo>
                      <a:pt x="2520" y="677"/>
                    </a:lnTo>
                    <a:cubicBezTo>
                      <a:pt x="2599" y="1677"/>
                      <a:pt x="1796" y="2526"/>
                      <a:pt x="811" y="2526"/>
                    </a:cubicBezTo>
                    <a:cubicBezTo>
                      <a:pt x="766" y="2526"/>
                      <a:pt x="721" y="2525"/>
                      <a:pt x="676" y="2521"/>
                    </a:cubicBezTo>
                    <a:lnTo>
                      <a:pt x="676" y="2521"/>
                    </a:lnTo>
                    <a:cubicBezTo>
                      <a:pt x="1270" y="3402"/>
                      <a:pt x="943" y="4591"/>
                      <a:pt x="0" y="5051"/>
                    </a:cubicBezTo>
                    <a:cubicBezTo>
                      <a:pt x="943" y="5513"/>
                      <a:pt x="1270" y="6711"/>
                      <a:pt x="676" y="7582"/>
                    </a:cubicBezTo>
                    <a:cubicBezTo>
                      <a:pt x="721" y="7578"/>
                      <a:pt x="766" y="7577"/>
                      <a:pt x="811" y="7577"/>
                    </a:cubicBezTo>
                    <a:cubicBezTo>
                      <a:pt x="1796" y="7577"/>
                      <a:pt x="2599" y="8427"/>
                      <a:pt x="2520" y="9436"/>
                    </a:cubicBezTo>
                    <a:cubicBezTo>
                      <a:pt x="2823" y="9232"/>
                      <a:pt x="3162" y="9135"/>
                      <a:pt x="3495" y="9135"/>
                    </a:cubicBezTo>
                    <a:cubicBezTo>
                      <a:pt x="4132" y="9135"/>
                      <a:pt x="4748" y="9487"/>
                      <a:pt x="5051" y="10112"/>
                    </a:cubicBezTo>
                    <a:cubicBezTo>
                      <a:pt x="5353" y="9487"/>
                      <a:pt x="5974" y="9135"/>
                      <a:pt x="6610" y="9135"/>
                    </a:cubicBezTo>
                    <a:cubicBezTo>
                      <a:pt x="6944" y="9135"/>
                      <a:pt x="7282" y="9232"/>
                      <a:pt x="7581" y="9436"/>
                    </a:cubicBezTo>
                    <a:cubicBezTo>
                      <a:pt x="7503" y="8427"/>
                      <a:pt x="8306" y="7577"/>
                      <a:pt x="9300" y="7577"/>
                    </a:cubicBezTo>
                    <a:cubicBezTo>
                      <a:pt x="9345" y="7577"/>
                      <a:pt x="9390" y="7578"/>
                      <a:pt x="9436" y="7582"/>
                    </a:cubicBezTo>
                    <a:cubicBezTo>
                      <a:pt x="8842" y="6711"/>
                      <a:pt x="9159" y="5513"/>
                      <a:pt x="10112" y="5051"/>
                    </a:cubicBezTo>
                    <a:cubicBezTo>
                      <a:pt x="9159" y="4591"/>
                      <a:pt x="8842" y="3402"/>
                      <a:pt x="9436" y="2521"/>
                    </a:cubicBezTo>
                    <a:lnTo>
                      <a:pt x="9436" y="2521"/>
                    </a:lnTo>
                    <a:cubicBezTo>
                      <a:pt x="9390" y="2525"/>
                      <a:pt x="9345" y="2526"/>
                      <a:pt x="9300" y="2526"/>
                    </a:cubicBezTo>
                    <a:cubicBezTo>
                      <a:pt x="8306" y="2526"/>
                      <a:pt x="7503" y="1677"/>
                      <a:pt x="7581" y="677"/>
                    </a:cubicBezTo>
                    <a:lnTo>
                      <a:pt x="7581" y="677"/>
                    </a:lnTo>
                    <a:cubicBezTo>
                      <a:pt x="7284" y="880"/>
                      <a:pt x="6948" y="975"/>
                      <a:pt x="6616" y="975"/>
                    </a:cubicBezTo>
                    <a:cubicBezTo>
                      <a:pt x="5977" y="975"/>
                      <a:pt x="5354" y="621"/>
                      <a:pt x="50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735" name="Google Shape;1735;p17"/>
              <p:cNvSpPr/>
              <p:nvPr/>
            </p:nvSpPr>
            <p:spPr>
              <a:xfrm>
                <a:off x="1243975" y="4247350"/>
                <a:ext cx="218250" cy="218250"/>
              </a:xfrm>
              <a:custGeom>
                <a:avLst/>
                <a:gdLst/>
                <a:ahLst/>
                <a:cxnLst/>
                <a:rect l="l" t="t" r="r" b="b"/>
                <a:pathLst>
                  <a:path w="8730" h="8730" extrusionOk="0">
                    <a:moveTo>
                      <a:pt x="4365" y="1200"/>
                    </a:moveTo>
                    <a:cubicBezTo>
                      <a:pt x="6116" y="1200"/>
                      <a:pt x="7530" y="2624"/>
                      <a:pt x="7530" y="4365"/>
                    </a:cubicBezTo>
                    <a:cubicBezTo>
                      <a:pt x="7530" y="6117"/>
                      <a:pt x="6116" y="7531"/>
                      <a:pt x="4365" y="7531"/>
                    </a:cubicBezTo>
                    <a:cubicBezTo>
                      <a:pt x="2623" y="7531"/>
                      <a:pt x="1199" y="6117"/>
                      <a:pt x="1199" y="4365"/>
                    </a:cubicBezTo>
                    <a:cubicBezTo>
                      <a:pt x="1199" y="2624"/>
                      <a:pt x="2623" y="1200"/>
                      <a:pt x="4365" y="1200"/>
                    </a:cubicBezTo>
                    <a:close/>
                    <a:moveTo>
                      <a:pt x="4365" y="1"/>
                    </a:moveTo>
                    <a:cubicBezTo>
                      <a:pt x="4108" y="544"/>
                      <a:pt x="3566" y="841"/>
                      <a:pt x="3023" y="841"/>
                    </a:cubicBezTo>
                    <a:cubicBezTo>
                      <a:pt x="2736" y="841"/>
                      <a:pt x="2439" y="759"/>
                      <a:pt x="2182" y="585"/>
                    </a:cubicBezTo>
                    <a:lnTo>
                      <a:pt x="2182" y="585"/>
                    </a:lnTo>
                    <a:cubicBezTo>
                      <a:pt x="2244" y="1456"/>
                      <a:pt x="1558" y="2183"/>
                      <a:pt x="697" y="2183"/>
                    </a:cubicBezTo>
                    <a:lnTo>
                      <a:pt x="584" y="2183"/>
                    </a:lnTo>
                    <a:cubicBezTo>
                      <a:pt x="1097" y="2942"/>
                      <a:pt x="820" y="3966"/>
                      <a:pt x="1" y="4365"/>
                    </a:cubicBezTo>
                    <a:cubicBezTo>
                      <a:pt x="820" y="4765"/>
                      <a:pt x="1097" y="5799"/>
                      <a:pt x="584" y="6548"/>
                    </a:cubicBezTo>
                    <a:lnTo>
                      <a:pt x="697" y="6548"/>
                    </a:lnTo>
                    <a:cubicBezTo>
                      <a:pt x="1558" y="6548"/>
                      <a:pt x="2244" y="7275"/>
                      <a:pt x="2182" y="8146"/>
                    </a:cubicBezTo>
                    <a:cubicBezTo>
                      <a:pt x="2439" y="7971"/>
                      <a:pt x="2736" y="7889"/>
                      <a:pt x="3023" y="7889"/>
                    </a:cubicBezTo>
                    <a:cubicBezTo>
                      <a:pt x="3566" y="7889"/>
                      <a:pt x="4108" y="8197"/>
                      <a:pt x="4365" y="8729"/>
                    </a:cubicBezTo>
                    <a:cubicBezTo>
                      <a:pt x="4631" y="8197"/>
                      <a:pt x="5164" y="7889"/>
                      <a:pt x="5717" y="7889"/>
                    </a:cubicBezTo>
                    <a:cubicBezTo>
                      <a:pt x="6004" y="7889"/>
                      <a:pt x="6291" y="7971"/>
                      <a:pt x="6547" y="8146"/>
                    </a:cubicBezTo>
                    <a:cubicBezTo>
                      <a:pt x="6485" y="7275"/>
                      <a:pt x="7182" y="6548"/>
                      <a:pt x="8033" y="6548"/>
                    </a:cubicBezTo>
                    <a:lnTo>
                      <a:pt x="8145" y="6548"/>
                    </a:lnTo>
                    <a:cubicBezTo>
                      <a:pt x="7633" y="5799"/>
                      <a:pt x="7910" y="4765"/>
                      <a:pt x="8729" y="4365"/>
                    </a:cubicBezTo>
                    <a:cubicBezTo>
                      <a:pt x="7910" y="3966"/>
                      <a:pt x="7633" y="2942"/>
                      <a:pt x="8145" y="2183"/>
                    </a:cubicBezTo>
                    <a:lnTo>
                      <a:pt x="8033" y="2183"/>
                    </a:lnTo>
                    <a:cubicBezTo>
                      <a:pt x="7182" y="2183"/>
                      <a:pt x="6485" y="1456"/>
                      <a:pt x="6547" y="585"/>
                    </a:cubicBezTo>
                    <a:lnTo>
                      <a:pt x="6547" y="585"/>
                    </a:lnTo>
                    <a:cubicBezTo>
                      <a:pt x="6291" y="759"/>
                      <a:pt x="6004" y="841"/>
                      <a:pt x="5717" y="841"/>
                    </a:cubicBezTo>
                    <a:cubicBezTo>
                      <a:pt x="5164" y="841"/>
                      <a:pt x="4631" y="544"/>
                      <a:pt x="43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736" name="Google Shape;1736;p17"/>
              <p:cNvSpPr/>
              <p:nvPr/>
            </p:nvSpPr>
            <p:spPr>
              <a:xfrm>
                <a:off x="1273950" y="4277325"/>
                <a:ext cx="158300" cy="158325"/>
              </a:xfrm>
              <a:custGeom>
                <a:avLst/>
                <a:gdLst/>
                <a:ahLst/>
                <a:cxnLst/>
                <a:rect l="l" t="t" r="r" b="b"/>
                <a:pathLst>
                  <a:path w="6332" h="6333" extrusionOk="0">
                    <a:moveTo>
                      <a:pt x="3166" y="1"/>
                    </a:moveTo>
                    <a:cubicBezTo>
                      <a:pt x="1424" y="1"/>
                      <a:pt x="0" y="1425"/>
                      <a:pt x="0" y="3166"/>
                    </a:cubicBezTo>
                    <a:cubicBezTo>
                      <a:pt x="0" y="4918"/>
                      <a:pt x="1424" y="6332"/>
                      <a:pt x="3166" y="6332"/>
                    </a:cubicBezTo>
                    <a:cubicBezTo>
                      <a:pt x="4917" y="6332"/>
                      <a:pt x="6331" y="4918"/>
                      <a:pt x="6331" y="3166"/>
                    </a:cubicBezTo>
                    <a:cubicBezTo>
                      <a:pt x="6331" y="1425"/>
                      <a:pt x="4917" y="1"/>
                      <a:pt x="3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1737" name="Google Shape;1737;p17"/>
          <p:cNvGrpSpPr/>
          <p:nvPr/>
        </p:nvGrpSpPr>
        <p:grpSpPr>
          <a:xfrm>
            <a:off x="8243308" y="1313969"/>
            <a:ext cx="544722" cy="711150"/>
            <a:chOff x="2002811" y="-1926445"/>
            <a:chExt cx="307499" cy="268325"/>
          </a:xfrm>
        </p:grpSpPr>
        <p:sp>
          <p:nvSpPr>
            <p:cNvPr id="1738" name="Google Shape;1738;p17"/>
            <p:cNvSpPr/>
            <p:nvPr/>
          </p:nvSpPr>
          <p:spPr>
            <a:xfrm rot="-5400000">
              <a:off x="2023619" y="-1939773"/>
              <a:ext cx="265862" cy="294963"/>
            </a:xfrm>
            <a:custGeom>
              <a:avLst/>
              <a:gdLst/>
              <a:ahLst/>
              <a:cxnLst/>
              <a:rect l="l" t="t" r="r" b="b"/>
              <a:pathLst>
                <a:path w="3563" h="3953" extrusionOk="0">
                  <a:moveTo>
                    <a:pt x="1009" y="253"/>
                  </a:moveTo>
                  <a:cubicBezTo>
                    <a:pt x="788" y="778"/>
                    <a:pt x="505" y="1525"/>
                    <a:pt x="305" y="2282"/>
                  </a:cubicBezTo>
                  <a:lnTo>
                    <a:pt x="305" y="2282"/>
                  </a:lnTo>
                  <a:cubicBezTo>
                    <a:pt x="295" y="2292"/>
                    <a:pt x="295" y="2313"/>
                    <a:pt x="284" y="2334"/>
                  </a:cubicBezTo>
                  <a:lnTo>
                    <a:pt x="284" y="2334"/>
                  </a:lnTo>
                  <a:cubicBezTo>
                    <a:pt x="274" y="2355"/>
                    <a:pt x="274" y="2376"/>
                    <a:pt x="274" y="2387"/>
                  </a:cubicBezTo>
                  <a:lnTo>
                    <a:pt x="263" y="2397"/>
                  </a:lnTo>
                  <a:cubicBezTo>
                    <a:pt x="263" y="2418"/>
                    <a:pt x="253" y="2439"/>
                    <a:pt x="253" y="2450"/>
                  </a:cubicBezTo>
                  <a:lnTo>
                    <a:pt x="253" y="2460"/>
                  </a:lnTo>
                  <a:cubicBezTo>
                    <a:pt x="242" y="2481"/>
                    <a:pt x="242" y="2492"/>
                    <a:pt x="242" y="2513"/>
                  </a:cubicBezTo>
                  <a:lnTo>
                    <a:pt x="242" y="2513"/>
                  </a:lnTo>
                  <a:cubicBezTo>
                    <a:pt x="221" y="2576"/>
                    <a:pt x="211" y="2628"/>
                    <a:pt x="200" y="2681"/>
                  </a:cubicBezTo>
                  <a:cubicBezTo>
                    <a:pt x="189" y="2681"/>
                    <a:pt x="189" y="2691"/>
                    <a:pt x="189" y="2691"/>
                  </a:cubicBezTo>
                  <a:cubicBezTo>
                    <a:pt x="189" y="2702"/>
                    <a:pt x="189" y="2723"/>
                    <a:pt x="179" y="2733"/>
                  </a:cubicBezTo>
                  <a:lnTo>
                    <a:pt x="179" y="2754"/>
                  </a:lnTo>
                  <a:cubicBezTo>
                    <a:pt x="179" y="2765"/>
                    <a:pt x="168" y="2786"/>
                    <a:pt x="168" y="2796"/>
                  </a:cubicBezTo>
                  <a:lnTo>
                    <a:pt x="168" y="2817"/>
                  </a:lnTo>
                  <a:cubicBezTo>
                    <a:pt x="158" y="2828"/>
                    <a:pt x="158" y="2838"/>
                    <a:pt x="158" y="2859"/>
                  </a:cubicBezTo>
                  <a:cubicBezTo>
                    <a:pt x="158" y="2859"/>
                    <a:pt x="147" y="2870"/>
                    <a:pt x="147" y="2880"/>
                  </a:cubicBezTo>
                  <a:lnTo>
                    <a:pt x="147" y="2912"/>
                  </a:lnTo>
                  <a:cubicBezTo>
                    <a:pt x="137" y="2922"/>
                    <a:pt x="137" y="2933"/>
                    <a:pt x="137" y="2943"/>
                  </a:cubicBezTo>
                  <a:cubicBezTo>
                    <a:pt x="137" y="2954"/>
                    <a:pt x="137" y="2964"/>
                    <a:pt x="126" y="2975"/>
                  </a:cubicBezTo>
                  <a:lnTo>
                    <a:pt x="126" y="3006"/>
                  </a:lnTo>
                  <a:cubicBezTo>
                    <a:pt x="126" y="3017"/>
                    <a:pt x="115" y="3027"/>
                    <a:pt x="115" y="3038"/>
                  </a:cubicBezTo>
                  <a:lnTo>
                    <a:pt x="115" y="3059"/>
                  </a:lnTo>
                  <a:cubicBezTo>
                    <a:pt x="105" y="3080"/>
                    <a:pt x="105" y="3111"/>
                    <a:pt x="94" y="3122"/>
                  </a:cubicBezTo>
                  <a:lnTo>
                    <a:pt x="94" y="3153"/>
                  </a:lnTo>
                  <a:cubicBezTo>
                    <a:pt x="94" y="3164"/>
                    <a:pt x="94" y="3175"/>
                    <a:pt x="84" y="3185"/>
                  </a:cubicBezTo>
                  <a:lnTo>
                    <a:pt x="84" y="3217"/>
                  </a:lnTo>
                  <a:cubicBezTo>
                    <a:pt x="84" y="3227"/>
                    <a:pt x="84" y="3238"/>
                    <a:pt x="73" y="3249"/>
                  </a:cubicBezTo>
                  <a:lnTo>
                    <a:pt x="73" y="3280"/>
                  </a:lnTo>
                  <a:cubicBezTo>
                    <a:pt x="73" y="3291"/>
                    <a:pt x="73" y="3301"/>
                    <a:pt x="63" y="3312"/>
                  </a:cubicBezTo>
                  <a:lnTo>
                    <a:pt x="63" y="3343"/>
                  </a:lnTo>
                  <a:lnTo>
                    <a:pt x="63" y="3364"/>
                  </a:lnTo>
                  <a:cubicBezTo>
                    <a:pt x="52" y="3375"/>
                    <a:pt x="52" y="3385"/>
                    <a:pt x="52" y="3396"/>
                  </a:cubicBezTo>
                  <a:lnTo>
                    <a:pt x="52" y="3427"/>
                  </a:lnTo>
                  <a:cubicBezTo>
                    <a:pt x="52" y="3438"/>
                    <a:pt x="42" y="3448"/>
                    <a:pt x="42" y="3459"/>
                  </a:cubicBezTo>
                  <a:lnTo>
                    <a:pt x="42" y="3490"/>
                  </a:lnTo>
                  <a:cubicBezTo>
                    <a:pt x="42" y="3501"/>
                    <a:pt x="31" y="3522"/>
                    <a:pt x="31" y="3543"/>
                  </a:cubicBezTo>
                  <a:lnTo>
                    <a:pt x="31" y="3553"/>
                  </a:lnTo>
                  <a:lnTo>
                    <a:pt x="31" y="3595"/>
                  </a:lnTo>
                  <a:cubicBezTo>
                    <a:pt x="21" y="3606"/>
                    <a:pt x="21" y="3616"/>
                    <a:pt x="21" y="3627"/>
                  </a:cubicBezTo>
                  <a:lnTo>
                    <a:pt x="21" y="3658"/>
                  </a:lnTo>
                  <a:lnTo>
                    <a:pt x="21" y="3679"/>
                  </a:lnTo>
                  <a:cubicBezTo>
                    <a:pt x="21" y="3690"/>
                    <a:pt x="21" y="3700"/>
                    <a:pt x="10" y="3711"/>
                  </a:cubicBezTo>
                  <a:lnTo>
                    <a:pt x="10" y="3742"/>
                  </a:lnTo>
                  <a:lnTo>
                    <a:pt x="10" y="3774"/>
                  </a:lnTo>
                  <a:lnTo>
                    <a:pt x="10" y="3795"/>
                  </a:lnTo>
                  <a:lnTo>
                    <a:pt x="10" y="3826"/>
                  </a:lnTo>
                  <a:cubicBezTo>
                    <a:pt x="10" y="3837"/>
                    <a:pt x="0" y="3837"/>
                    <a:pt x="0" y="3847"/>
                  </a:cubicBezTo>
                  <a:lnTo>
                    <a:pt x="0" y="3879"/>
                  </a:lnTo>
                  <a:lnTo>
                    <a:pt x="0" y="3900"/>
                  </a:lnTo>
                  <a:lnTo>
                    <a:pt x="0" y="3952"/>
                  </a:lnTo>
                  <a:lnTo>
                    <a:pt x="94" y="3921"/>
                  </a:lnTo>
                  <a:cubicBezTo>
                    <a:pt x="105" y="3921"/>
                    <a:pt x="126" y="3910"/>
                    <a:pt x="137" y="3910"/>
                  </a:cubicBezTo>
                  <a:cubicBezTo>
                    <a:pt x="158" y="3900"/>
                    <a:pt x="179" y="3900"/>
                    <a:pt x="200" y="3889"/>
                  </a:cubicBezTo>
                  <a:cubicBezTo>
                    <a:pt x="211" y="3879"/>
                    <a:pt x="221" y="3879"/>
                    <a:pt x="242" y="3868"/>
                  </a:cubicBezTo>
                  <a:cubicBezTo>
                    <a:pt x="263" y="3868"/>
                    <a:pt x="274" y="3858"/>
                    <a:pt x="295" y="3847"/>
                  </a:cubicBezTo>
                  <a:cubicBezTo>
                    <a:pt x="316" y="3847"/>
                    <a:pt x="326" y="3837"/>
                    <a:pt x="347" y="3837"/>
                  </a:cubicBezTo>
                  <a:cubicBezTo>
                    <a:pt x="358" y="3826"/>
                    <a:pt x="379" y="3826"/>
                    <a:pt x="389" y="3816"/>
                  </a:cubicBezTo>
                  <a:cubicBezTo>
                    <a:pt x="410" y="3805"/>
                    <a:pt x="431" y="3805"/>
                    <a:pt x="442" y="3795"/>
                  </a:cubicBezTo>
                  <a:cubicBezTo>
                    <a:pt x="463" y="3795"/>
                    <a:pt x="473" y="3784"/>
                    <a:pt x="494" y="3774"/>
                  </a:cubicBezTo>
                  <a:cubicBezTo>
                    <a:pt x="515" y="3774"/>
                    <a:pt x="536" y="3763"/>
                    <a:pt x="547" y="3753"/>
                  </a:cubicBezTo>
                  <a:cubicBezTo>
                    <a:pt x="568" y="3753"/>
                    <a:pt x="578" y="3742"/>
                    <a:pt x="589" y="3742"/>
                  </a:cubicBezTo>
                  <a:cubicBezTo>
                    <a:pt x="610" y="3732"/>
                    <a:pt x="631" y="3721"/>
                    <a:pt x="652" y="3721"/>
                  </a:cubicBezTo>
                  <a:cubicBezTo>
                    <a:pt x="662" y="3711"/>
                    <a:pt x="673" y="3711"/>
                    <a:pt x="694" y="3700"/>
                  </a:cubicBezTo>
                  <a:cubicBezTo>
                    <a:pt x="715" y="3690"/>
                    <a:pt x="736" y="3690"/>
                    <a:pt x="757" y="3679"/>
                  </a:cubicBezTo>
                  <a:cubicBezTo>
                    <a:pt x="767" y="3669"/>
                    <a:pt x="767" y="3669"/>
                    <a:pt x="778" y="3669"/>
                  </a:cubicBezTo>
                  <a:cubicBezTo>
                    <a:pt x="1629" y="3333"/>
                    <a:pt x="2533" y="2901"/>
                    <a:pt x="3280" y="2534"/>
                  </a:cubicBezTo>
                  <a:cubicBezTo>
                    <a:pt x="3343" y="2649"/>
                    <a:pt x="3563" y="2628"/>
                    <a:pt x="3553" y="2460"/>
                  </a:cubicBezTo>
                  <a:cubicBezTo>
                    <a:pt x="3511" y="1945"/>
                    <a:pt x="3280" y="1462"/>
                    <a:pt x="2964" y="1062"/>
                  </a:cubicBezTo>
                  <a:cubicBezTo>
                    <a:pt x="2649" y="673"/>
                    <a:pt x="2250" y="337"/>
                    <a:pt x="1797" y="147"/>
                  </a:cubicBezTo>
                  <a:cubicBezTo>
                    <a:pt x="1587" y="53"/>
                    <a:pt x="1356" y="0"/>
                    <a:pt x="1125" y="11"/>
                  </a:cubicBezTo>
                  <a:cubicBezTo>
                    <a:pt x="998" y="21"/>
                    <a:pt x="956" y="168"/>
                    <a:pt x="1009" y="253"/>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1739" name="Google Shape;1739;p17"/>
            <p:cNvGrpSpPr/>
            <p:nvPr/>
          </p:nvGrpSpPr>
          <p:grpSpPr>
            <a:xfrm>
              <a:off x="2002811" y="-1926445"/>
              <a:ext cx="307499" cy="268325"/>
              <a:chOff x="4287375" y="310100"/>
              <a:chExt cx="103025" cy="89900"/>
            </a:xfrm>
          </p:grpSpPr>
          <p:sp>
            <p:nvSpPr>
              <p:cNvPr id="1740" name="Google Shape;1740;p17"/>
              <p:cNvSpPr/>
              <p:nvPr/>
            </p:nvSpPr>
            <p:spPr>
              <a:xfrm>
                <a:off x="4287375" y="310100"/>
                <a:ext cx="103025" cy="89900"/>
              </a:xfrm>
              <a:custGeom>
                <a:avLst/>
                <a:gdLst/>
                <a:ahLst/>
                <a:cxnLst/>
                <a:rect l="l" t="t" r="r" b="b"/>
                <a:pathLst>
                  <a:path w="4121" h="3596" extrusionOk="0">
                    <a:moveTo>
                      <a:pt x="221" y="2513"/>
                    </a:moveTo>
                    <a:cubicBezTo>
                      <a:pt x="1114" y="2902"/>
                      <a:pt x="2922" y="3554"/>
                      <a:pt x="4120" y="3596"/>
                    </a:cubicBezTo>
                    <a:cubicBezTo>
                      <a:pt x="3753" y="2513"/>
                      <a:pt x="3132" y="1178"/>
                      <a:pt x="2628" y="190"/>
                    </a:cubicBezTo>
                    <a:cubicBezTo>
                      <a:pt x="1798" y="1"/>
                      <a:pt x="0" y="1514"/>
                      <a:pt x="221" y="2513"/>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741" name="Google Shape;1741;p17"/>
              <p:cNvSpPr/>
              <p:nvPr/>
            </p:nvSpPr>
            <p:spPr>
              <a:xfrm>
                <a:off x="4302075" y="322475"/>
                <a:ext cx="88325" cy="77525"/>
              </a:xfrm>
              <a:custGeom>
                <a:avLst/>
                <a:gdLst/>
                <a:ahLst/>
                <a:cxnLst/>
                <a:rect l="l" t="t" r="r" b="b"/>
                <a:pathLst>
                  <a:path w="3533" h="3101" extrusionOk="0">
                    <a:moveTo>
                      <a:pt x="1" y="2166"/>
                    </a:moveTo>
                    <a:cubicBezTo>
                      <a:pt x="957" y="2554"/>
                      <a:pt x="2481" y="3069"/>
                      <a:pt x="3532" y="3101"/>
                    </a:cubicBezTo>
                    <a:cubicBezTo>
                      <a:pt x="3196" y="2124"/>
                      <a:pt x="2660" y="956"/>
                      <a:pt x="2198" y="0"/>
                    </a:cubicBezTo>
                    <a:cubicBezTo>
                      <a:pt x="1094" y="253"/>
                      <a:pt x="295" y="1125"/>
                      <a:pt x="1" y="216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742" name="Google Shape;1742;p17"/>
              <p:cNvSpPr/>
              <p:nvPr/>
            </p:nvSpPr>
            <p:spPr>
              <a:xfrm>
                <a:off x="4291325" y="311150"/>
                <a:ext cx="66475" cy="64300"/>
              </a:xfrm>
              <a:custGeom>
                <a:avLst/>
                <a:gdLst/>
                <a:ahLst/>
                <a:cxnLst/>
                <a:rect l="l" t="t" r="r" b="b"/>
                <a:pathLst>
                  <a:path w="2659" h="2572" extrusionOk="0">
                    <a:moveTo>
                      <a:pt x="2469" y="1"/>
                    </a:moveTo>
                    <a:cubicBezTo>
                      <a:pt x="2466" y="1"/>
                      <a:pt x="2463" y="1"/>
                      <a:pt x="2460" y="1"/>
                    </a:cubicBezTo>
                    <a:cubicBezTo>
                      <a:pt x="1944" y="43"/>
                      <a:pt x="1472" y="274"/>
                      <a:pt x="1061" y="590"/>
                    </a:cubicBezTo>
                    <a:cubicBezTo>
                      <a:pt x="673" y="905"/>
                      <a:pt x="336" y="1304"/>
                      <a:pt x="147" y="1757"/>
                    </a:cubicBezTo>
                    <a:cubicBezTo>
                      <a:pt x="63" y="1967"/>
                      <a:pt x="0" y="2198"/>
                      <a:pt x="10" y="2429"/>
                    </a:cubicBezTo>
                    <a:cubicBezTo>
                      <a:pt x="21" y="2524"/>
                      <a:pt x="100" y="2571"/>
                      <a:pt x="174" y="2571"/>
                    </a:cubicBezTo>
                    <a:cubicBezTo>
                      <a:pt x="249" y="2571"/>
                      <a:pt x="320" y="2524"/>
                      <a:pt x="315" y="2429"/>
                    </a:cubicBezTo>
                    <a:cubicBezTo>
                      <a:pt x="283" y="2051"/>
                      <a:pt x="484" y="1683"/>
                      <a:pt x="694" y="1388"/>
                    </a:cubicBezTo>
                    <a:cubicBezTo>
                      <a:pt x="967" y="1021"/>
                      <a:pt x="1335" y="706"/>
                      <a:pt x="1745" y="505"/>
                    </a:cubicBezTo>
                    <a:cubicBezTo>
                      <a:pt x="1965" y="390"/>
                      <a:pt x="2217" y="316"/>
                      <a:pt x="2460" y="295"/>
                    </a:cubicBezTo>
                    <a:cubicBezTo>
                      <a:pt x="2656" y="285"/>
                      <a:pt x="2659" y="1"/>
                      <a:pt x="2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743" name="Google Shape;1743;p17"/>
              <p:cNvSpPr/>
              <p:nvPr/>
            </p:nvSpPr>
            <p:spPr>
              <a:xfrm>
                <a:off x="4353850" y="371100"/>
                <a:ext cx="11600" cy="8925"/>
              </a:xfrm>
              <a:custGeom>
                <a:avLst/>
                <a:gdLst/>
                <a:ahLst/>
                <a:cxnLst/>
                <a:rect l="l" t="t" r="r" b="b"/>
                <a:pathLst>
                  <a:path w="464" h="357" extrusionOk="0">
                    <a:moveTo>
                      <a:pt x="136" y="1"/>
                    </a:moveTo>
                    <a:cubicBezTo>
                      <a:pt x="83" y="1"/>
                      <a:pt x="29" y="33"/>
                      <a:pt x="11" y="94"/>
                    </a:cubicBezTo>
                    <a:cubicBezTo>
                      <a:pt x="1" y="158"/>
                      <a:pt x="32" y="221"/>
                      <a:pt x="106" y="242"/>
                    </a:cubicBezTo>
                    <a:lnTo>
                      <a:pt x="463" y="357"/>
                    </a:lnTo>
                    <a:lnTo>
                      <a:pt x="232" y="52"/>
                    </a:lnTo>
                    <a:cubicBezTo>
                      <a:pt x="210" y="17"/>
                      <a:pt x="173" y="1"/>
                      <a:pt x="1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744" name="Google Shape;1744;p17"/>
              <p:cNvSpPr/>
              <p:nvPr/>
            </p:nvSpPr>
            <p:spPr>
              <a:xfrm>
                <a:off x="4332300" y="372425"/>
                <a:ext cx="13175" cy="9700"/>
              </a:xfrm>
              <a:custGeom>
                <a:avLst/>
                <a:gdLst/>
                <a:ahLst/>
                <a:cxnLst/>
                <a:rect l="l" t="t" r="r" b="b"/>
                <a:pathLst>
                  <a:path w="527" h="388" extrusionOk="0">
                    <a:moveTo>
                      <a:pt x="130" y="1"/>
                    </a:moveTo>
                    <a:cubicBezTo>
                      <a:pt x="73" y="1"/>
                      <a:pt x="18" y="41"/>
                      <a:pt x="11" y="105"/>
                    </a:cubicBezTo>
                    <a:cubicBezTo>
                      <a:pt x="1" y="178"/>
                      <a:pt x="43" y="241"/>
                      <a:pt x="116" y="252"/>
                    </a:cubicBezTo>
                    <a:cubicBezTo>
                      <a:pt x="253" y="273"/>
                      <a:pt x="389" y="315"/>
                      <a:pt x="526" y="388"/>
                    </a:cubicBezTo>
                    <a:cubicBezTo>
                      <a:pt x="442" y="262"/>
                      <a:pt x="337" y="136"/>
                      <a:pt x="211" y="31"/>
                    </a:cubicBezTo>
                    <a:cubicBezTo>
                      <a:pt x="187" y="10"/>
                      <a:pt x="158" y="1"/>
                      <a:pt x="1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745" name="Google Shape;1745;p17"/>
              <p:cNvSpPr/>
              <p:nvPr/>
            </p:nvSpPr>
            <p:spPr>
              <a:xfrm>
                <a:off x="4354900" y="349050"/>
                <a:ext cx="8175" cy="12850"/>
              </a:xfrm>
              <a:custGeom>
                <a:avLst/>
                <a:gdLst/>
                <a:ahLst/>
                <a:cxnLst/>
                <a:rect l="l" t="t" r="r" b="b"/>
                <a:pathLst>
                  <a:path w="327" h="514" extrusionOk="0">
                    <a:moveTo>
                      <a:pt x="132" y="0"/>
                    </a:moveTo>
                    <a:cubicBezTo>
                      <a:pt x="99" y="0"/>
                      <a:pt x="67" y="13"/>
                      <a:pt x="43" y="41"/>
                    </a:cubicBezTo>
                    <a:cubicBezTo>
                      <a:pt x="1" y="94"/>
                      <a:pt x="1" y="167"/>
                      <a:pt x="53" y="220"/>
                    </a:cubicBezTo>
                    <a:cubicBezTo>
                      <a:pt x="158" y="314"/>
                      <a:pt x="253" y="398"/>
                      <a:pt x="326" y="514"/>
                    </a:cubicBezTo>
                    <a:cubicBezTo>
                      <a:pt x="326" y="377"/>
                      <a:pt x="295" y="230"/>
                      <a:pt x="253" y="94"/>
                    </a:cubicBezTo>
                    <a:cubicBezTo>
                      <a:pt x="240" y="34"/>
                      <a:pt x="186" y="0"/>
                      <a:pt x="1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746" name="Google Shape;1746;p17"/>
              <p:cNvSpPr/>
              <p:nvPr/>
            </p:nvSpPr>
            <p:spPr>
              <a:xfrm>
                <a:off x="4329400" y="348225"/>
                <a:ext cx="11600" cy="12100"/>
              </a:xfrm>
              <a:custGeom>
                <a:avLst/>
                <a:gdLst/>
                <a:ahLst/>
                <a:cxnLst/>
                <a:rect l="l" t="t" r="r" b="b"/>
                <a:pathLst>
                  <a:path w="464" h="484" extrusionOk="0">
                    <a:moveTo>
                      <a:pt x="139" y="0"/>
                    </a:moveTo>
                    <a:cubicBezTo>
                      <a:pt x="96" y="0"/>
                      <a:pt x="54" y="21"/>
                      <a:pt x="33" y="63"/>
                    </a:cubicBezTo>
                    <a:cubicBezTo>
                      <a:pt x="1" y="127"/>
                      <a:pt x="22" y="200"/>
                      <a:pt x="85" y="232"/>
                    </a:cubicBezTo>
                    <a:cubicBezTo>
                      <a:pt x="211" y="295"/>
                      <a:pt x="327" y="410"/>
                      <a:pt x="463" y="484"/>
                    </a:cubicBezTo>
                    <a:cubicBezTo>
                      <a:pt x="379" y="358"/>
                      <a:pt x="348" y="211"/>
                      <a:pt x="253" y="63"/>
                    </a:cubicBezTo>
                    <a:cubicBezTo>
                      <a:pt x="227" y="21"/>
                      <a:pt x="182" y="0"/>
                      <a:pt x="1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spTree>
    <p:extLst>
      <p:ext uri="{BB962C8B-B14F-4D97-AF65-F5344CB8AC3E}">
        <p14:creationId xmlns:p14="http://schemas.microsoft.com/office/powerpoint/2010/main" val="672741149"/>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747"/>
        <p:cNvGrpSpPr/>
        <p:nvPr/>
      </p:nvGrpSpPr>
      <p:grpSpPr>
        <a:xfrm>
          <a:off x="0" y="0"/>
          <a:ext cx="0" cy="0"/>
          <a:chOff x="0" y="0"/>
          <a:chExt cx="0" cy="0"/>
        </a:xfrm>
      </p:grpSpPr>
      <p:grpSp>
        <p:nvGrpSpPr>
          <p:cNvPr id="1748" name="Google Shape;1748;p18"/>
          <p:cNvGrpSpPr/>
          <p:nvPr/>
        </p:nvGrpSpPr>
        <p:grpSpPr>
          <a:xfrm>
            <a:off x="8508776" y="1655560"/>
            <a:ext cx="93861" cy="149609"/>
            <a:chOff x="3797575" y="537425"/>
            <a:chExt cx="23925" cy="25500"/>
          </a:xfrm>
        </p:grpSpPr>
        <p:sp>
          <p:nvSpPr>
            <p:cNvPr id="1749" name="Google Shape;1749;p18"/>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750" name="Google Shape;1750;p18"/>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751" name="Google Shape;1751;p18"/>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sp>
        <p:nvSpPr>
          <p:cNvPr id="1752" name="Google Shape;1752;p18"/>
          <p:cNvSpPr/>
          <p:nvPr/>
        </p:nvSpPr>
        <p:spPr>
          <a:xfrm rot="9956890" flipH="1">
            <a:off x="6743217" y="-2802363"/>
            <a:ext cx="8150096" cy="7815114"/>
          </a:xfrm>
          <a:custGeom>
            <a:avLst/>
            <a:gdLst/>
            <a:ahLst/>
            <a:cxnLst/>
            <a:rect l="l" t="t" r="r" b="b"/>
            <a:pathLst>
              <a:path w="92882" h="59534" extrusionOk="0">
                <a:moveTo>
                  <a:pt x="33633" y="1"/>
                </a:moveTo>
                <a:cubicBezTo>
                  <a:pt x="29210" y="1"/>
                  <a:pt x="24402" y="1182"/>
                  <a:pt x="21107" y="5256"/>
                </a:cubicBezTo>
                <a:cubicBezTo>
                  <a:pt x="13427" y="14804"/>
                  <a:pt x="32133" y="27257"/>
                  <a:pt x="12825" y="36773"/>
                </a:cubicBezTo>
                <a:cubicBezTo>
                  <a:pt x="1" y="43079"/>
                  <a:pt x="5407" y="59534"/>
                  <a:pt x="18099" y="59534"/>
                </a:cubicBezTo>
                <a:cubicBezTo>
                  <a:pt x="18906" y="59534"/>
                  <a:pt x="19741" y="59467"/>
                  <a:pt x="20604" y="59328"/>
                </a:cubicBezTo>
                <a:cubicBezTo>
                  <a:pt x="33369" y="57257"/>
                  <a:pt x="29463" y="51189"/>
                  <a:pt x="44137" y="51189"/>
                </a:cubicBezTo>
                <a:cubicBezTo>
                  <a:pt x="48333" y="51189"/>
                  <a:pt x="54048" y="51685"/>
                  <a:pt x="62108" y="52913"/>
                </a:cubicBezTo>
                <a:cubicBezTo>
                  <a:pt x="62964" y="53044"/>
                  <a:pt x="63815" y="53107"/>
                  <a:pt x="64654" y="53107"/>
                </a:cubicBezTo>
                <a:cubicBezTo>
                  <a:pt x="81052" y="53107"/>
                  <a:pt x="92881" y="28801"/>
                  <a:pt x="47899" y="3762"/>
                </a:cubicBezTo>
                <a:cubicBezTo>
                  <a:pt x="44181" y="1699"/>
                  <a:pt x="40057" y="433"/>
                  <a:pt x="35818" y="92"/>
                </a:cubicBezTo>
                <a:cubicBezTo>
                  <a:pt x="35106" y="34"/>
                  <a:pt x="34375" y="1"/>
                  <a:pt x="33633" y="1"/>
                </a:cubicBezTo>
                <a:close/>
              </a:path>
            </a:pathLst>
          </a:custGeom>
          <a:solidFill>
            <a:srgbClr val="ABD6F4">
              <a:alpha val="1488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1753" name="Google Shape;1753;p18"/>
          <p:cNvSpPr/>
          <p:nvPr/>
        </p:nvSpPr>
        <p:spPr>
          <a:xfrm>
            <a:off x="19622" y="3"/>
            <a:ext cx="3256277" cy="5269325"/>
          </a:xfrm>
          <a:custGeom>
            <a:avLst/>
            <a:gdLst/>
            <a:ahLst/>
            <a:cxnLst/>
            <a:rect l="l" t="t" r="r" b="b"/>
            <a:pathLst>
              <a:path w="26747" h="28931" extrusionOk="0">
                <a:moveTo>
                  <a:pt x="0" y="1"/>
                </a:moveTo>
                <a:lnTo>
                  <a:pt x="0" y="28930"/>
                </a:lnTo>
                <a:cubicBezTo>
                  <a:pt x="7553" y="26629"/>
                  <a:pt x="617" y="11439"/>
                  <a:pt x="12056" y="9588"/>
                </a:cubicBezTo>
                <a:cubicBezTo>
                  <a:pt x="26747" y="7187"/>
                  <a:pt x="24228" y="17"/>
                  <a:pt x="24228" y="17"/>
                </a:cubicBezTo>
                <a:lnTo>
                  <a:pt x="0" y="1"/>
                </a:lnTo>
                <a:close/>
              </a:path>
            </a:pathLst>
          </a:custGeom>
          <a:solidFill>
            <a:srgbClr val="ABD6F4">
              <a:alpha val="1488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1754" name="Google Shape;1754;p18"/>
          <p:cNvSpPr/>
          <p:nvPr/>
        </p:nvSpPr>
        <p:spPr>
          <a:xfrm>
            <a:off x="4178381" y="-1474352"/>
            <a:ext cx="1150276" cy="1942974"/>
          </a:xfrm>
          <a:custGeom>
            <a:avLst/>
            <a:gdLst/>
            <a:ahLst/>
            <a:cxnLst/>
            <a:rect l="l" t="t" r="r" b="b"/>
            <a:pathLst>
              <a:path w="10388" h="11729" extrusionOk="0">
                <a:moveTo>
                  <a:pt x="6252" y="1"/>
                </a:moveTo>
                <a:lnTo>
                  <a:pt x="6252" y="1"/>
                </a:lnTo>
                <a:cubicBezTo>
                  <a:pt x="4202" y="501"/>
                  <a:pt x="2284" y="1718"/>
                  <a:pt x="1201" y="3518"/>
                </a:cubicBezTo>
                <a:cubicBezTo>
                  <a:pt x="133" y="5337"/>
                  <a:pt x="0" y="7754"/>
                  <a:pt x="1134" y="9521"/>
                </a:cubicBezTo>
                <a:cubicBezTo>
                  <a:pt x="1976" y="10867"/>
                  <a:pt x="3557" y="11729"/>
                  <a:pt x="5120" y="11729"/>
                </a:cubicBezTo>
                <a:cubicBezTo>
                  <a:pt x="5630" y="11729"/>
                  <a:pt x="6139" y="11637"/>
                  <a:pt x="6619" y="11440"/>
                </a:cubicBezTo>
                <a:cubicBezTo>
                  <a:pt x="8404" y="10706"/>
                  <a:pt x="9454" y="8821"/>
                  <a:pt x="9921" y="6953"/>
                </a:cubicBezTo>
                <a:cubicBezTo>
                  <a:pt x="10354" y="5286"/>
                  <a:pt x="10388" y="3402"/>
                  <a:pt x="9405" y="2018"/>
                </a:cubicBezTo>
                <a:cubicBezTo>
                  <a:pt x="8579" y="876"/>
                  <a:pt x="7514" y="52"/>
                  <a:pt x="6624" y="52"/>
                </a:cubicBezTo>
                <a:cubicBezTo>
                  <a:pt x="6435" y="52"/>
                  <a:pt x="6255" y="89"/>
                  <a:pt x="6086" y="168"/>
                </a:cubicBezTo>
                <a:lnTo>
                  <a:pt x="6252" y="1"/>
                </a:lnTo>
                <a:close/>
              </a:path>
            </a:pathLst>
          </a:custGeom>
          <a:solidFill>
            <a:srgbClr val="ABD6F4">
              <a:alpha val="1488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1755" name="Google Shape;1755;p18"/>
          <p:cNvSpPr/>
          <p:nvPr/>
        </p:nvSpPr>
        <p:spPr>
          <a:xfrm>
            <a:off x="-429985" y="6335978"/>
            <a:ext cx="1150276" cy="1942974"/>
          </a:xfrm>
          <a:custGeom>
            <a:avLst/>
            <a:gdLst/>
            <a:ahLst/>
            <a:cxnLst/>
            <a:rect l="l" t="t" r="r" b="b"/>
            <a:pathLst>
              <a:path w="10388" h="11729" extrusionOk="0">
                <a:moveTo>
                  <a:pt x="6252" y="1"/>
                </a:moveTo>
                <a:lnTo>
                  <a:pt x="6252" y="1"/>
                </a:lnTo>
                <a:cubicBezTo>
                  <a:pt x="4202" y="501"/>
                  <a:pt x="2284" y="1718"/>
                  <a:pt x="1201" y="3518"/>
                </a:cubicBezTo>
                <a:cubicBezTo>
                  <a:pt x="133" y="5337"/>
                  <a:pt x="0" y="7754"/>
                  <a:pt x="1134" y="9521"/>
                </a:cubicBezTo>
                <a:cubicBezTo>
                  <a:pt x="1976" y="10867"/>
                  <a:pt x="3557" y="11729"/>
                  <a:pt x="5120" y="11729"/>
                </a:cubicBezTo>
                <a:cubicBezTo>
                  <a:pt x="5630" y="11729"/>
                  <a:pt x="6139" y="11637"/>
                  <a:pt x="6619" y="11440"/>
                </a:cubicBezTo>
                <a:cubicBezTo>
                  <a:pt x="8404" y="10706"/>
                  <a:pt x="9454" y="8821"/>
                  <a:pt x="9921" y="6953"/>
                </a:cubicBezTo>
                <a:cubicBezTo>
                  <a:pt x="10354" y="5286"/>
                  <a:pt x="10388" y="3402"/>
                  <a:pt x="9405" y="2018"/>
                </a:cubicBezTo>
                <a:cubicBezTo>
                  <a:pt x="8579" y="876"/>
                  <a:pt x="7514" y="52"/>
                  <a:pt x="6624" y="52"/>
                </a:cubicBezTo>
                <a:cubicBezTo>
                  <a:pt x="6435" y="52"/>
                  <a:pt x="6255" y="89"/>
                  <a:pt x="6086" y="168"/>
                </a:cubicBezTo>
                <a:lnTo>
                  <a:pt x="6252" y="1"/>
                </a:lnTo>
                <a:close/>
              </a:path>
            </a:pathLst>
          </a:custGeom>
          <a:solidFill>
            <a:srgbClr val="ABD6F4">
              <a:alpha val="1488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grpSp>
        <p:nvGrpSpPr>
          <p:cNvPr id="1756" name="Google Shape;1756;p18"/>
          <p:cNvGrpSpPr/>
          <p:nvPr/>
        </p:nvGrpSpPr>
        <p:grpSpPr>
          <a:xfrm>
            <a:off x="7678965" y="6434151"/>
            <a:ext cx="1789817" cy="1529995"/>
            <a:chOff x="5662693" y="4822203"/>
            <a:chExt cx="3187577" cy="1821365"/>
          </a:xfrm>
        </p:grpSpPr>
        <p:sp>
          <p:nvSpPr>
            <p:cNvPr id="1757" name="Google Shape;1757;p18"/>
            <p:cNvSpPr/>
            <p:nvPr/>
          </p:nvSpPr>
          <p:spPr>
            <a:xfrm>
              <a:off x="7405943" y="4822203"/>
              <a:ext cx="1444327" cy="1821362"/>
            </a:xfrm>
            <a:custGeom>
              <a:avLst/>
              <a:gdLst/>
              <a:ahLst/>
              <a:cxnLst/>
              <a:rect l="l" t="t" r="r" b="b"/>
              <a:pathLst>
                <a:path w="7673" h="9676" extrusionOk="0">
                  <a:moveTo>
                    <a:pt x="3202" y="0"/>
                  </a:moveTo>
                  <a:cubicBezTo>
                    <a:pt x="3172" y="0"/>
                    <a:pt x="3142" y="2"/>
                    <a:pt x="3111" y="6"/>
                  </a:cubicBezTo>
                  <a:cubicBezTo>
                    <a:pt x="2838" y="48"/>
                    <a:pt x="2607" y="268"/>
                    <a:pt x="2470" y="532"/>
                  </a:cubicBezTo>
                  <a:cubicBezTo>
                    <a:pt x="2344" y="784"/>
                    <a:pt x="2291" y="1088"/>
                    <a:pt x="2259" y="1383"/>
                  </a:cubicBezTo>
                  <a:cubicBezTo>
                    <a:pt x="2123" y="2770"/>
                    <a:pt x="2397" y="4157"/>
                    <a:pt x="2701" y="5503"/>
                  </a:cubicBezTo>
                  <a:cubicBezTo>
                    <a:pt x="2533" y="4935"/>
                    <a:pt x="2228" y="4431"/>
                    <a:pt x="1766" y="4094"/>
                  </a:cubicBezTo>
                  <a:cubicBezTo>
                    <a:pt x="1587" y="3958"/>
                    <a:pt x="1388" y="3853"/>
                    <a:pt x="1177" y="3832"/>
                  </a:cubicBezTo>
                  <a:cubicBezTo>
                    <a:pt x="1146" y="3827"/>
                    <a:pt x="1113" y="3825"/>
                    <a:pt x="1081" y="3825"/>
                  </a:cubicBezTo>
                  <a:cubicBezTo>
                    <a:pt x="899" y="3825"/>
                    <a:pt x="715" y="3901"/>
                    <a:pt x="599" y="4052"/>
                  </a:cubicBezTo>
                  <a:cubicBezTo>
                    <a:pt x="410" y="4294"/>
                    <a:pt x="442" y="4652"/>
                    <a:pt x="515" y="4956"/>
                  </a:cubicBezTo>
                  <a:cubicBezTo>
                    <a:pt x="673" y="5692"/>
                    <a:pt x="967" y="6386"/>
                    <a:pt x="1366" y="7006"/>
                  </a:cubicBezTo>
                  <a:cubicBezTo>
                    <a:pt x="1167" y="6761"/>
                    <a:pt x="897" y="6525"/>
                    <a:pt x="611" y="6525"/>
                  </a:cubicBezTo>
                  <a:cubicBezTo>
                    <a:pt x="565" y="6525"/>
                    <a:pt x="519" y="6531"/>
                    <a:pt x="473" y="6544"/>
                  </a:cubicBezTo>
                  <a:cubicBezTo>
                    <a:pt x="126" y="6638"/>
                    <a:pt x="0" y="7132"/>
                    <a:pt x="126" y="7490"/>
                  </a:cubicBezTo>
                  <a:cubicBezTo>
                    <a:pt x="252" y="7847"/>
                    <a:pt x="547" y="8088"/>
                    <a:pt x="841" y="8320"/>
                  </a:cubicBezTo>
                  <a:cubicBezTo>
                    <a:pt x="1388" y="8772"/>
                    <a:pt x="1934" y="9214"/>
                    <a:pt x="2491" y="9655"/>
                  </a:cubicBezTo>
                  <a:cubicBezTo>
                    <a:pt x="2690" y="9644"/>
                    <a:pt x="2888" y="9640"/>
                    <a:pt x="3087" y="9640"/>
                  </a:cubicBezTo>
                  <a:cubicBezTo>
                    <a:pt x="3670" y="9640"/>
                    <a:pt x="4253" y="9675"/>
                    <a:pt x="4840" y="9675"/>
                  </a:cubicBezTo>
                  <a:cubicBezTo>
                    <a:pt x="5006" y="9675"/>
                    <a:pt x="5173" y="9672"/>
                    <a:pt x="5340" y="9665"/>
                  </a:cubicBezTo>
                  <a:cubicBezTo>
                    <a:pt x="5739" y="9182"/>
                    <a:pt x="6243" y="8824"/>
                    <a:pt x="6695" y="8394"/>
                  </a:cubicBezTo>
                  <a:cubicBezTo>
                    <a:pt x="7147" y="7973"/>
                    <a:pt x="7557" y="7437"/>
                    <a:pt x="7641" y="6796"/>
                  </a:cubicBezTo>
                  <a:cubicBezTo>
                    <a:pt x="7673" y="6544"/>
                    <a:pt x="7620" y="6228"/>
                    <a:pt x="7410" y="6102"/>
                  </a:cubicBezTo>
                  <a:cubicBezTo>
                    <a:pt x="7346" y="6072"/>
                    <a:pt x="7278" y="6060"/>
                    <a:pt x="7209" y="6060"/>
                  </a:cubicBezTo>
                  <a:cubicBezTo>
                    <a:pt x="7110" y="6060"/>
                    <a:pt x="7009" y="6086"/>
                    <a:pt x="6916" y="6123"/>
                  </a:cubicBezTo>
                  <a:cubicBezTo>
                    <a:pt x="6454" y="6281"/>
                    <a:pt x="6043" y="6596"/>
                    <a:pt x="5739" y="7006"/>
                  </a:cubicBezTo>
                  <a:cubicBezTo>
                    <a:pt x="6422" y="5923"/>
                    <a:pt x="7063" y="4830"/>
                    <a:pt x="7242" y="3538"/>
                  </a:cubicBezTo>
                  <a:cubicBezTo>
                    <a:pt x="7295" y="3138"/>
                    <a:pt x="7263" y="2665"/>
                    <a:pt x="6947" y="2445"/>
                  </a:cubicBezTo>
                  <a:cubicBezTo>
                    <a:pt x="6851" y="2380"/>
                    <a:pt x="6739" y="2352"/>
                    <a:pt x="6624" y="2352"/>
                  </a:cubicBezTo>
                  <a:cubicBezTo>
                    <a:pt x="6477" y="2352"/>
                    <a:pt x="6325" y="2399"/>
                    <a:pt x="6201" y="2476"/>
                  </a:cubicBezTo>
                  <a:cubicBezTo>
                    <a:pt x="5970" y="2623"/>
                    <a:pt x="5812" y="2844"/>
                    <a:pt x="5655" y="3075"/>
                  </a:cubicBezTo>
                  <a:cubicBezTo>
                    <a:pt x="5181" y="3790"/>
                    <a:pt x="4793" y="4568"/>
                    <a:pt x="4499" y="5377"/>
                  </a:cubicBezTo>
                  <a:cubicBezTo>
                    <a:pt x="4709" y="4063"/>
                    <a:pt x="4635" y="2686"/>
                    <a:pt x="4331" y="1383"/>
                  </a:cubicBezTo>
                  <a:cubicBezTo>
                    <a:pt x="4257" y="1046"/>
                    <a:pt x="4151" y="700"/>
                    <a:pt x="3952" y="427"/>
                  </a:cubicBezTo>
                  <a:cubicBezTo>
                    <a:pt x="3771" y="179"/>
                    <a:pt x="3495" y="0"/>
                    <a:pt x="32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758" name="Google Shape;1758;p18"/>
            <p:cNvSpPr/>
            <p:nvPr/>
          </p:nvSpPr>
          <p:spPr>
            <a:xfrm>
              <a:off x="5662693" y="5802722"/>
              <a:ext cx="2473408" cy="840846"/>
            </a:xfrm>
            <a:custGeom>
              <a:avLst/>
              <a:gdLst/>
              <a:ahLst/>
              <a:cxnLst/>
              <a:rect l="l" t="t" r="r" b="b"/>
              <a:pathLst>
                <a:path w="13140" h="4467" extrusionOk="0">
                  <a:moveTo>
                    <a:pt x="3512" y="0"/>
                  </a:moveTo>
                  <a:cubicBezTo>
                    <a:pt x="3396" y="0"/>
                    <a:pt x="3280" y="11"/>
                    <a:pt x="3165" y="31"/>
                  </a:cubicBezTo>
                  <a:cubicBezTo>
                    <a:pt x="2051" y="231"/>
                    <a:pt x="1168" y="1387"/>
                    <a:pt x="1210" y="2585"/>
                  </a:cubicBezTo>
                  <a:cubicBezTo>
                    <a:pt x="1129" y="2556"/>
                    <a:pt x="1043" y="2543"/>
                    <a:pt x="958" y="2543"/>
                  </a:cubicBezTo>
                  <a:cubicBezTo>
                    <a:pt x="700" y="2543"/>
                    <a:pt x="440" y="2667"/>
                    <a:pt x="274" y="2879"/>
                  </a:cubicBezTo>
                  <a:cubicBezTo>
                    <a:pt x="54" y="3153"/>
                    <a:pt x="1" y="3773"/>
                    <a:pt x="159" y="4099"/>
                  </a:cubicBezTo>
                  <a:cubicBezTo>
                    <a:pt x="4457" y="4215"/>
                    <a:pt x="8757" y="4341"/>
                    <a:pt x="13055" y="4467"/>
                  </a:cubicBezTo>
                  <a:cubicBezTo>
                    <a:pt x="13139" y="3920"/>
                    <a:pt x="13013" y="3164"/>
                    <a:pt x="12582" y="2858"/>
                  </a:cubicBezTo>
                  <a:cubicBezTo>
                    <a:pt x="12363" y="2698"/>
                    <a:pt x="12098" y="2619"/>
                    <a:pt x="11833" y="2619"/>
                  </a:cubicBezTo>
                  <a:cubicBezTo>
                    <a:pt x="11577" y="2619"/>
                    <a:pt x="11323" y="2693"/>
                    <a:pt x="11111" y="2837"/>
                  </a:cubicBezTo>
                  <a:cubicBezTo>
                    <a:pt x="11426" y="2123"/>
                    <a:pt x="11226" y="1188"/>
                    <a:pt x="10691" y="630"/>
                  </a:cubicBezTo>
                  <a:cubicBezTo>
                    <a:pt x="10304" y="236"/>
                    <a:pt x="9765" y="34"/>
                    <a:pt x="9226" y="34"/>
                  </a:cubicBezTo>
                  <a:cubicBezTo>
                    <a:pt x="9018" y="34"/>
                    <a:pt x="8809" y="64"/>
                    <a:pt x="8609" y="126"/>
                  </a:cubicBezTo>
                  <a:cubicBezTo>
                    <a:pt x="7905" y="347"/>
                    <a:pt x="7316" y="924"/>
                    <a:pt x="6980" y="1639"/>
                  </a:cubicBezTo>
                  <a:cubicBezTo>
                    <a:pt x="6873" y="1406"/>
                    <a:pt x="6659" y="1236"/>
                    <a:pt x="6420" y="1236"/>
                  </a:cubicBezTo>
                  <a:cubicBezTo>
                    <a:pt x="6400" y="1236"/>
                    <a:pt x="6380" y="1237"/>
                    <a:pt x="6360" y="1240"/>
                  </a:cubicBezTo>
                  <a:cubicBezTo>
                    <a:pt x="6097" y="1272"/>
                    <a:pt x="5856" y="1492"/>
                    <a:pt x="5793" y="1776"/>
                  </a:cubicBezTo>
                  <a:cubicBezTo>
                    <a:pt x="5473" y="741"/>
                    <a:pt x="4503" y="0"/>
                    <a:pt x="35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1759" name="Google Shape;1759;p18"/>
          <p:cNvGrpSpPr/>
          <p:nvPr/>
        </p:nvGrpSpPr>
        <p:grpSpPr>
          <a:xfrm rot="-279938" flipH="1">
            <a:off x="8848441" y="4715272"/>
            <a:ext cx="731226" cy="1076813"/>
            <a:chOff x="835464" y="-1658786"/>
            <a:chExt cx="1521591" cy="1497756"/>
          </a:xfrm>
        </p:grpSpPr>
        <p:sp>
          <p:nvSpPr>
            <p:cNvPr id="1760" name="Google Shape;1760;p18"/>
            <p:cNvSpPr/>
            <p:nvPr/>
          </p:nvSpPr>
          <p:spPr>
            <a:xfrm rot="-5400000">
              <a:off x="847331" y="-1670653"/>
              <a:ext cx="1497756" cy="1521490"/>
            </a:xfrm>
            <a:custGeom>
              <a:avLst/>
              <a:gdLst/>
              <a:ahLst/>
              <a:cxnLst/>
              <a:rect l="l" t="t" r="r" b="b"/>
              <a:pathLst>
                <a:path w="5361" h="5446" extrusionOk="0">
                  <a:moveTo>
                    <a:pt x="3006" y="5140"/>
                  </a:moveTo>
                  <a:cubicBezTo>
                    <a:pt x="3006" y="4993"/>
                    <a:pt x="2880" y="4920"/>
                    <a:pt x="2764" y="4920"/>
                  </a:cubicBezTo>
                  <a:cubicBezTo>
                    <a:pt x="2628" y="4415"/>
                    <a:pt x="2502" y="3911"/>
                    <a:pt x="2386" y="3395"/>
                  </a:cubicBezTo>
                  <a:cubicBezTo>
                    <a:pt x="2670" y="3532"/>
                    <a:pt x="2943" y="3680"/>
                    <a:pt x="3217" y="3827"/>
                  </a:cubicBezTo>
                  <a:cubicBezTo>
                    <a:pt x="3206" y="3837"/>
                    <a:pt x="3206" y="3848"/>
                    <a:pt x="3206" y="3858"/>
                  </a:cubicBezTo>
                  <a:cubicBezTo>
                    <a:pt x="3206" y="4058"/>
                    <a:pt x="3521" y="4058"/>
                    <a:pt x="3521" y="3858"/>
                  </a:cubicBezTo>
                  <a:cubicBezTo>
                    <a:pt x="3521" y="3701"/>
                    <a:pt x="3353" y="3669"/>
                    <a:pt x="3259" y="3743"/>
                  </a:cubicBezTo>
                  <a:cubicBezTo>
                    <a:pt x="2964" y="3584"/>
                    <a:pt x="2670" y="3437"/>
                    <a:pt x="2376" y="3290"/>
                  </a:cubicBezTo>
                  <a:lnTo>
                    <a:pt x="2365" y="3290"/>
                  </a:lnTo>
                  <a:cubicBezTo>
                    <a:pt x="2271" y="2902"/>
                    <a:pt x="2187" y="2523"/>
                    <a:pt x="2092" y="2145"/>
                  </a:cubicBezTo>
                  <a:cubicBezTo>
                    <a:pt x="2733" y="2586"/>
                    <a:pt x="3385" y="3007"/>
                    <a:pt x="4036" y="3437"/>
                  </a:cubicBezTo>
                  <a:lnTo>
                    <a:pt x="4036" y="4710"/>
                  </a:lnTo>
                  <a:cubicBezTo>
                    <a:pt x="3973" y="4731"/>
                    <a:pt x="3920" y="4783"/>
                    <a:pt x="3920" y="4878"/>
                  </a:cubicBezTo>
                  <a:cubicBezTo>
                    <a:pt x="3920" y="5109"/>
                    <a:pt x="4299" y="5109"/>
                    <a:pt x="4299" y="4878"/>
                  </a:cubicBezTo>
                  <a:cubicBezTo>
                    <a:pt x="4299" y="4762"/>
                    <a:pt x="4215" y="4699"/>
                    <a:pt x="4131" y="4699"/>
                  </a:cubicBezTo>
                  <a:lnTo>
                    <a:pt x="4131" y="3500"/>
                  </a:lnTo>
                  <a:cubicBezTo>
                    <a:pt x="4394" y="3669"/>
                    <a:pt x="4656" y="3848"/>
                    <a:pt x="4929" y="4016"/>
                  </a:cubicBezTo>
                  <a:cubicBezTo>
                    <a:pt x="4908" y="4047"/>
                    <a:pt x="4898" y="4079"/>
                    <a:pt x="4898" y="4131"/>
                  </a:cubicBezTo>
                  <a:cubicBezTo>
                    <a:pt x="4898" y="4425"/>
                    <a:pt x="5361" y="4425"/>
                    <a:pt x="5361" y="4131"/>
                  </a:cubicBezTo>
                  <a:cubicBezTo>
                    <a:pt x="5361" y="3932"/>
                    <a:pt x="5151" y="3869"/>
                    <a:pt x="5014" y="3932"/>
                  </a:cubicBezTo>
                  <a:cubicBezTo>
                    <a:pt x="4509" y="3606"/>
                    <a:pt x="4005" y="3280"/>
                    <a:pt x="3500" y="2944"/>
                  </a:cubicBezTo>
                  <a:cubicBezTo>
                    <a:pt x="3710" y="2881"/>
                    <a:pt x="3920" y="2849"/>
                    <a:pt x="4142" y="2828"/>
                  </a:cubicBezTo>
                  <a:cubicBezTo>
                    <a:pt x="4152" y="2839"/>
                    <a:pt x="4173" y="2839"/>
                    <a:pt x="4184" y="2828"/>
                  </a:cubicBezTo>
                  <a:cubicBezTo>
                    <a:pt x="4425" y="2807"/>
                    <a:pt x="4677" y="2807"/>
                    <a:pt x="4929" y="2786"/>
                  </a:cubicBezTo>
                  <a:cubicBezTo>
                    <a:pt x="5024" y="2954"/>
                    <a:pt x="5361" y="2923"/>
                    <a:pt x="5361" y="2670"/>
                  </a:cubicBezTo>
                  <a:cubicBezTo>
                    <a:pt x="5361" y="2365"/>
                    <a:pt x="4898" y="2365"/>
                    <a:pt x="4898" y="2670"/>
                  </a:cubicBezTo>
                  <a:lnTo>
                    <a:pt x="4898" y="2692"/>
                  </a:lnTo>
                  <a:cubicBezTo>
                    <a:pt x="4667" y="2713"/>
                    <a:pt x="4436" y="2723"/>
                    <a:pt x="4215" y="2734"/>
                  </a:cubicBezTo>
                  <a:cubicBezTo>
                    <a:pt x="4257" y="2533"/>
                    <a:pt x="4352" y="2334"/>
                    <a:pt x="4446" y="2145"/>
                  </a:cubicBezTo>
                  <a:cubicBezTo>
                    <a:pt x="4530" y="2155"/>
                    <a:pt x="4614" y="2103"/>
                    <a:pt x="4614" y="1998"/>
                  </a:cubicBezTo>
                  <a:cubicBezTo>
                    <a:pt x="4614" y="1798"/>
                    <a:pt x="4299" y="1798"/>
                    <a:pt x="4299" y="1998"/>
                  </a:cubicBezTo>
                  <a:cubicBezTo>
                    <a:pt x="4299" y="2050"/>
                    <a:pt x="4320" y="2092"/>
                    <a:pt x="4352" y="2113"/>
                  </a:cubicBezTo>
                  <a:cubicBezTo>
                    <a:pt x="4257" y="2313"/>
                    <a:pt x="4152" y="2523"/>
                    <a:pt x="4110" y="2744"/>
                  </a:cubicBezTo>
                  <a:cubicBezTo>
                    <a:pt x="3878" y="2765"/>
                    <a:pt x="3637" y="2797"/>
                    <a:pt x="3406" y="2881"/>
                  </a:cubicBezTo>
                  <a:lnTo>
                    <a:pt x="3122" y="2692"/>
                  </a:lnTo>
                  <a:cubicBezTo>
                    <a:pt x="3091" y="2670"/>
                    <a:pt x="3048" y="2639"/>
                    <a:pt x="3006" y="2618"/>
                  </a:cubicBezTo>
                  <a:cubicBezTo>
                    <a:pt x="3248" y="2481"/>
                    <a:pt x="3458" y="2302"/>
                    <a:pt x="3668" y="2113"/>
                  </a:cubicBezTo>
                  <a:cubicBezTo>
                    <a:pt x="3773" y="2155"/>
                    <a:pt x="3920" y="2103"/>
                    <a:pt x="3920" y="1945"/>
                  </a:cubicBezTo>
                  <a:cubicBezTo>
                    <a:pt x="3920" y="1714"/>
                    <a:pt x="3553" y="1714"/>
                    <a:pt x="3553" y="1945"/>
                  </a:cubicBezTo>
                  <a:cubicBezTo>
                    <a:pt x="3553" y="1998"/>
                    <a:pt x="3563" y="2029"/>
                    <a:pt x="3595" y="2061"/>
                  </a:cubicBezTo>
                  <a:cubicBezTo>
                    <a:pt x="3385" y="2239"/>
                    <a:pt x="3185" y="2418"/>
                    <a:pt x="2943" y="2544"/>
                  </a:cubicBezTo>
                  <a:cubicBezTo>
                    <a:pt x="2943" y="2554"/>
                    <a:pt x="2932" y="2554"/>
                    <a:pt x="2932" y="2565"/>
                  </a:cubicBezTo>
                  <a:cubicBezTo>
                    <a:pt x="2323" y="2166"/>
                    <a:pt x="1713" y="1756"/>
                    <a:pt x="1114" y="1335"/>
                  </a:cubicBezTo>
                  <a:cubicBezTo>
                    <a:pt x="1293" y="1325"/>
                    <a:pt x="1461" y="1293"/>
                    <a:pt x="1640" y="1272"/>
                  </a:cubicBezTo>
                  <a:cubicBezTo>
                    <a:pt x="1640" y="1283"/>
                    <a:pt x="1650" y="1293"/>
                    <a:pt x="1661" y="1293"/>
                  </a:cubicBezTo>
                  <a:cubicBezTo>
                    <a:pt x="1944" y="1472"/>
                    <a:pt x="2260" y="1587"/>
                    <a:pt x="2565" y="1714"/>
                  </a:cubicBezTo>
                  <a:lnTo>
                    <a:pt x="2565" y="1725"/>
                  </a:lnTo>
                  <a:cubicBezTo>
                    <a:pt x="2565" y="1924"/>
                    <a:pt x="2880" y="1924"/>
                    <a:pt x="2880" y="1725"/>
                  </a:cubicBezTo>
                  <a:cubicBezTo>
                    <a:pt x="2880" y="1566"/>
                    <a:pt x="2680" y="1524"/>
                    <a:pt x="2596" y="1630"/>
                  </a:cubicBezTo>
                  <a:cubicBezTo>
                    <a:pt x="2313" y="1514"/>
                    <a:pt x="2029" y="1409"/>
                    <a:pt x="1766" y="1251"/>
                  </a:cubicBezTo>
                  <a:cubicBezTo>
                    <a:pt x="2260" y="1178"/>
                    <a:pt x="2754" y="1083"/>
                    <a:pt x="3259" y="1031"/>
                  </a:cubicBezTo>
                  <a:cubicBezTo>
                    <a:pt x="3353" y="1230"/>
                    <a:pt x="3700" y="1188"/>
                    <a:pt x="3700" y="936"/>
                  </a:cubicBezTo>
                  <a:cubicBezTo>
                    <a:pt x="3700" y="631"/>
                    <a:pt x="3238" y="631"/>
                    <a:pt x="3238" y="936"/>
                  </a:cubicBezTo>
                  <a:lnTo>
                    <a:pt x="3238" y="947"/>
                  </a:lnTo>
                  <a:cubicBezTo>
                    <a:pt x="2901" y="978"/>
                    <a:pt x="2575" y="1031"/>
                    <a:pt x="2250" y="1083"/>
                  </a:cubicBezTo>
                  <a:cubicBezTo>
                    <a:pt x="2292" y="863"/>
                    <a:pt x="2376" y="641"/>
                    <a:pt x="2397" y="421"/>
                  </a:cubicBezTo>
                  <a:cubicBezTo>
                    <a:pt x="2481" y="410"/>
                    <a:pt x="2565" y="347"/>
                    <a:pt x="2565" y="242"/>
                  </a:cubicBezTo>
                  <a:cubicBezTo>
                    <a:pt x="2565" y="1"/>
                    <a:pt x="2187" y="1"/>
                    <a:pt x="2187" y="242"/>
                  </a:cubicBezTo>
                  <a:cubicBezTo>
                    <a:pt x="2187" y="326"/>
                    <a:pt x="2239" y="389"/>
                    <a:pt x="2313" y="410"/>
                  </a:cubicBezTo>
                  <a:cubicBezTo>
                    <a:pt x="2281" y="641"/>
                    <a:pt x="2187" y="863"/>
                    <a:pt x="2155" y="1104"/>
                  </a:cubicBezTo>
                  <a:cubicBezTo>
                    <a:pt x="1766" y="1157"/>
                    <a:pt x="1388" y="1220"/>
                    <a:pt x="998" y="1262"/>
                  </a:cubicBezTo>
                  <a:lnTo>
                    <a:pt x="998" y="1262"/>
                  </a:lnTo>
                  <a:cubicBezTo>
                    <a:pt x="904" y="1188"/>
                    <a:pt x="799" y="1115"/>
                    <a:pt x="694" y="1041"/>
                  </a:cubicBezTo>
                  <a:cubicBezTo>
                    <a:pt x="568" y="947"/>
                    <a:pt x="431" y="852"/>
                    <a:pt x="295" y="747"/>
                  </a:cubicBezTo>
                  <a:cubicBezTo>
                    <a:pt x="253" y="715"/>
                    <a:pt x="221" y="684"/>
                    <a:pt x="179" y="652"/>
                  </a:cubicBezTo>
                  <a:cubicBezTo>
                    <a:pt x="169" y="641"/>
                    <a:pt x="158" y="620"/>
                    <a:pt x="148" y="610"/>
                  </a:cubicBezTo>
                  <a:cubicBezTo>
                    <a:pt x="137" y="610"/>
                    <a:pt x="137" y="610"/>
                    <a:pt x="137" y="599"/>
                  </a:cubicBezTo>
                  <a:cubicBezTo>
                    <a:pt x="105" y="536"/>
                    <a:pt x="0" y="568"/>
                    <a:pt x="21" y="641"/>
                  </a:cubicBezTo>
                  <a:cubicBezTo>
                    <a:pt x="52" y="705"/>
                    <a:pt x="116" y="747"/>
                    <a:pt x="158" y="789"/>
                  </a:cubicBezTo>
                  <a:cubicBezTo>
                    <a:pt x="274" y="873"/>
                    <a:pt x="379" y="957"/>
                    <a:pt x="484" y="1041"/>
                  </a:cubicBezTo>
                  <a:cubicBezTo>
                    <a:pt x="820" y="1283"/>
                    <a:pt x="1157" y="1514"/>
                    <a:pt x="1493" y="1746"/>
                  </a:cubicBezTo>
                  <a:cubicBezTo>
                    <a:pt x="1451" y="1924"/>
                    <a:pt x="1398" y="2092"/>
                    <a:pt x="1367" y="2281"/>
                  </a:cubicBezTo>
                  <a:cubicBezTo>
                    <a:pt x="1346" y="2460"/>
                    <a:pt x="1346" y="2649"/>
                    <a:pt x="1325" y="2839"/>
                  </a:cubicBezTo>
                  <a:cubicBezTo>
                    <a:pt x="1251" y="2839"/>
                    <a:pt x="1178" y="2891"/>
                    <a:pt x="1178" y="2986"/>
                  </a:cubicBezTo>
                  <a:cubicBezTo>
                    <a:pt x="1178" y="3196"/>
                    <a:pt x="1493" y="3196"/>
                    <a:pt x="1493" y="2986"/>
                  </a:cubicBezTo>
                  <a:cubicBezTo>
                    <a:pt x="1493" y="2923"/>
                    <a:pt x="1461" y="2881"/>
                    <a:pt x="1409" y="2860"/>
                  </a:cubicBezTo>
                  <a:cubicBezTo>
                    <a:pt x="1440" y="2660"/>
                    <a:pt x="1430" y="2470"/>
                    <a:pt x="1461" y="2281"/>
                  </a:cubicBezTo>
                  <a:cubicBezTo>
                    <a:pt x="1493" y="2113"/>
                    <a:pt x="1535" y="1956"/>
                    <a:pt x="1577" y="1798"/>
                  </a:cubicBezTo>
                  <a:cubicBezTo>
                    <a:pt x="1713" y="1893"/>
                    <a:pt x="1839" y="1977"/>
                    <a:pt x="1976" y="2071"/>
                  </a:cubicBezTo>
                  <a:lnTo>
                    <a:pt x="1976" y="2082"/>
                  </a:lnTo>
                  <a:cubicBezTo>
                    <a:pt x="2124" y="2670"/>
                    <a:pt x="2260" y="3269"/>
                    <a:pt x="2397" y="3869"/>
                  </a:cubicBezTo>
                  <a:lnTo>
                    <a:pt x="2386" y="3879"/>
                  </a:lnTo>
                  <a:cubicBezTo>
                    <a:pt x="2187" y="4205"/>
                    <a:pt x="1902" y="4478"/>
                    <a:pt x="1640" y="4752"/>
                  </a:cubicBezTo>
                  <a:cubicBezTo>
                    <a:pt x="1535" y="4678"/>
                    <a:pt x="1346" y="4731"/>
                    <a:pt x="1346" y="4899"/>
                  </a:cubicBezTo>
                  <a:cubicBezTo>
                    <a:pt x="1346" y="5140"/>
                    <a:pt x="1724" y="5140"/>
                    <a:pt x="1724" y="4899"/>
                  </a:cubicBezTo>
                  <a:cubicBezTo>
                    <a:pt x="1724" y="4867"/>
                    <a:pt x="1713" y="4846"/>
                    <a:pt x="1703" y="4815"/>
                  </a:cubicBezTo>
                  <a:cubicBezTo>
                    <a:pt x="1955" y="4551"/>
                    <a:pt x="2229" y="4289"/>
                    <a:pt x="2428" y="3984"/>
                  </a:cubicBezTo>
                  <a:cubicBezTo>
                    <a:pt x="2502" y="4299"/>
                    <a:pt x="2586" y="4625"/>
                    <a:pt x="2670" y="4941"/>
                  </a:cubicBezTo>
                  <a:cubicBezTo>
                    <a:pt x="2596" y="4972"/>
                    <a:pt x="2544" y="5046"/>
                    <a:pt x="2544" y="5140"/>
                  </a:cubicBezTo>
                  <a:cubicBezTo>
                    <a:pt x="2544" y="5445"/>
                    <a:pt x="3006" y="5445"/>
                    <a:pt x="3006" y="5140"/>
                  </a:cubicBezTo>
                  <a:close/>
                  <a:moveTo>
                    <a:pt x="137" y="610"/>
                  </a:move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1761" name="Google Shape;1761;p18"/>
            <p:cNvGrpSpPr/>
            <p:nvPr/>
          </p:nvGrpSpPr>
          <p:grpSpPr>
            <a:xfrm>
              <a:off x="835566" y="-1656202"/>
              <a:ext cx="1521490" cy="1492727"/>
              <a:chOff x="3618350" y="608100"/>
              <a:chExt cx="136150" cy="133575"/>
            </a:xfrm>
          </p:grpSpPr>
          <p:sp>
            <p:nvSpPr>
              <p:cNvPr id="1762" name="Google Shape;1762;p18"/>
              <p:cNvSpPr/>
              <p:nvPr/>
            </p:nvSpPr>
            <p:spPr>
              <a:xfrm>
                <a:off x="3685225" y="615000"/>
                <a:ext cx="7850" cy="43275"/>
              </a:xfrm>
              <a:custGeom>
                <a:avLst/>
                <a:gdLst/>
                <a:ahLst/>
                <a:cxnLst/>
                <a:rect l="l" t="t" r="r" b="b"/>
                <a:pathLst>
                  <a:path w="314" h="1731" extrusionOk="0">
                    <a:moveTo>
                      <a:pt x="46" y="0"/>
                    </a:moveTo>
                    <a:cubicBezTo>
                      <a:pt x="22" y="0"/>
                      <a:pt x="1" y="13"/>
                      <a:pt x="6" y="39"/>
                    </a:cubicBezTo>
                    <a:cubicBezTo>
                      <a:pt x="69" y="597"/>
                      <a:pt x="17" y="1164"/>
                      <a:pt x="217" y="1700"/>
                    </a:cubicBezTo>
                    <a:cubicBezTo>
                      <a:pt x="225" y="1721"/>
                      <a:pt x="243" y="1730"/>
                      <a:pt x="260" y="1730"/>
                    </a:cubicBezTo>
                    <a:cubicBezTo>
                      <a:pt x="287" y="1730"/>
                      <a:pt x="314" y="1707"/>
                      <a:pt x="301" y="1669"/>
                    </a:cubicBezTo>
                    <a:cubicBezTo>
                      <a:pt x="112" y="1154"/>
                      <a:pt x="164" y="586"/>
                      <a:pt x="101" y="39"/>
                    </a:cubicBezTo>
                    <a:cubicBezTo>
                      <a:pt x="96" y="13"/>
                      <a:pt x="69"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763" name="Google Shape;1763;p18"/>
              <p:cNvSpPr/>
              <p:nvPr/>
            </p:nvSpPr>
            <p:spPr>
              <a:xfrm>
                <a:off x="3668750" y="630525"/>
                <a:ext cx="21025" cy="8900"/>
              </a:xfrm>
              <a:custGeom>
                <a:avLst/>
                <a:gdLst/>
                <a:ahLst/>
                <a:cxnLst/>
                <a:rect l="l" t="t" r="r" b="b"/>
                <a:pathLst>
                  <a:path w="841" h="356" extrusionOk="0">
                    <a:moveTo>
                      <a:pt x="74" y="0"/>
                    </a:moveTo>
                    <a:cubicBezTo>
                      <a:pt x="31" y="0"/>
                      <a:pt x="1" y="63"/>
                      <a:pt x="45" y="81"/>
                    </a:cubicBezTo>
                    <a:cubicBezTo>
                      <a:pt x="276" y="196"/>
                      <a:pt x="507" y="312"/>
                      <a:pt x="771" y="354"/>
                    </a:cubicBezTo>
                    <a:cubicBezTo>
                      <a:pt x="773" y="355"/>
                      <a:pt x="776" y="355"/>
                      <a:pt x="779" y="355"/>
                    </a:cubicBezTo>
                    <a:cubicBezTo>
                      <a:pt x="825" y="355"/>
                      <a:pt x="841" y="280"/>
                      <a:pt x="792" y="270"/>
                    </a:cubicBezTo>
                    <a:cubicBezTo>
                      <a:pt x="539" y="228"/>
                      <a:pt x="318" y="112"/>
                      <a:pt x="98" y="7"/>
                    </a:cubicBezTo>
                    <a:cubicBezTo>
                      <a:pt x="90" y="2"/>
                      <a:pt x="82" y="0"/>
                      <a:pt x="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764" name="Google Shape;1764;p18"/>
              <p:cNvSpPr/>
              <p:nvPr/>
            </p:nvSpPr>
            <p:spPr>
              <a:xfrm>
                <a:off x="3668000" y="649000"/>
                <a:ext cx="16650" cy="20100"/>
              </a:xfrm>
              <a:custGeom>
                <a:avLst/>
                <a:gdLst/>
                <a:ahLst/>
                <a:cxnLst/>
                <a:rect l="l" t="t" r="r" b="b"/>
                <a:pathLst>
                  <a:path w="666" h="804" extrusionOk="0">
                    <a:moveTo>
                      <a:pt x="65" y="1"/>
                    </a:moveTo>
                    <a:cubicBezTo>
                      <a:pt x="30" y="1"/>
                      <a:pt x="1" y="45"/>
                      <a:pt x="33" y="78"/>
                    </a:cubicBezTo>
                    <a:cubicBezTo>
                      <a:pt x="222" y="298"/>
                      <a:pt x="422" y="519"/>
                      <a:pt x="558" y="782"/>
                    </a:cubicBezTo>
                    <a:cubicBezTo>
                      <a:pt x="568" y="797"/>
                      <a:pt x="582" y="804"/>
                      <a:pt x="596" y="804"/>
                    </a:cubicBezTo>
                    <a:cubicBezTo>
                      <a:pt x="630" y="804"/>
                      <a:pt x="665" y="766"/>
                      <a:pt x="642" y="729"/>
                    </a:cubicBezTo>
                    <a:cubicBezTo>
                      <a:pt x="495" y="466"/>
                      <a:pt x="296" y="246"/>
                      <a:pt x="96" y="15"/>
                    </a:cubicBezTo>
                    <a:cubicBezTo>
                      <a:pt x="86" y="5"/>
                      <a:pt x="75" y="1"/>
                      <a:pt x="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765" name="Google Shape;1765;p18"/>
              <p:cNvSpPr/>
              <p:nvPr/>
            </p:nvSpPr>
            <p:spPr>
              <a:xfrm>
                <a:off x="3641875" y="659450"/>
                <a:ext cx="10425" cy="58700"/>
              </a:xfrm>
              <a:custGeom>
                <a:avLst/>
                <a:gdLst/>
                <a:ahLst/>
                <a:cxnLst/>
                <a:rect l="l" t="t" r="r" b="b"/>
                <a:pathLst>
                  <a:path w="417" h="2348" extrusionOk="0">
                    <a:moveTo>
                      <a:pt x="45" y="1"/>
                    </a:moveTo>
                    <a:cubicBezTo>
                      <a:pt x="22" y="1"/>
                      <a:pt x="1" y="17"/>
                      <a:pt x="6" y="48"/>
                    </a:cubicBezTo>
                    <a:cubicBezTo>
                      <a:pt x="80" y="805"/>
                      <a:pt x="248" y="1552"/>
                      <a:pt x="321" y="2308"/>
                    </a:cubicBezTo>
                    <a:cubicBezTo>
                      <a:pt x="321" y="2335"/>
                      <a:pt x="345" y="2348"/>
                      <a:pt x="369" y="2348"/>
                    </a:cubicBezTo>
                    <a:cubicBezTo>
                      <a:pt x="392" y="2348"/>
                      <a:pt x="416" y="2335"/>
                      <a:pt x="416" y="2308"/>
                    </a:cubicBezTo>
                    <a:cubicBezTo>
                      <a:pt x="342" y="1552"/>
                      <a:pt x="174" y="805"/>
                      <a:pt x="101" y="48"/>
                    </a:cubicBezTo>
                    <a:cubicBezTo>
                      <a:pt x="95" y="17"/>
                      <a:pt x="69"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766" name="Google Shape;1766;p18"/>
              <p:cNvSpPr/>
              <p:nvPr/>
            </p:nvSpPr>
            <p:spPr>
              <a:xfrm>
                <a:off x="3626250" y="681950"/>
                <a:ext cx="22275" cy="6600"/>
              </a:xfrm>
              <a:custGeom>
                <a:avLst/>
                <a:gdLst/>
                <a:ahLst/>
                <a:cxnLst/>
                <a:rect l="l" t="t" r="r" b="b"/>
                <a:pathLst>
                  <a:path w="891" h="264" extrusionOk="0">
                    <a:moveTo>
                      <a:pt x="63" y="0"/>
                    </a:moveTo>
                    <a:cubicBezTo>
                      <a:pt x="0" y="0"/>
                      <a:pt x="0" y="94"/>
                      <a:pt x="63" y="94"/>
                    </a:cubicBezTo>
                    <a:cubicBezTo>
                      <a:pt x="315" y="115"/>
                      <a:pt x="558" y="220"/>
                      <a:pt x="810" y="262"/>
                    </a:cubicBezTo>
                    <a:cubicBezTo>
                      <a:pt x="813" y="263"/>
                      <a:pt x="817" y="263"/>
                      <a:pt x="820" y="263"/>
                    </a:cubicBezTo>
                    <a:cubicBezTo>
                      <a:pt x="875" y="263"/>
                      <a:pt x="890" y="178"/>
                      <a:pt x="831" y="168"/>
                    </a:cubicBezTo>
                    <a:cubicBezTo>
                      <a:pt x="579" y="136"/>
                      <a:pt x="326" y="21"/>
                      <a:pt x="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767" name="Google Shape;1767;p18"/>
              <p:cNvSpPr/>
              <p:nvPr/>
            </p:nvSpPr>
            <p:spPr>
              <a:xfrm>
                <a:off x="3648325" y="675125"/>
                <a:ext cx="14000" cy="26100"/>
              </a:xfrm>
              <a:custGeom>
                <a:avLst/>
                <a:gdLst/>
                <a:ahLst/>
                <a:cxnLst/>
                <a:rect l="l" t="t" r="r" b="b"/>
                <a:pathLst>
                  <a:path w="560" h="1044" extrusionOk="0">
                    <a:moveTo>
                      <a:pt x="501" y="1"/>
                    </a:moveTo>
                    <a:cubicBezTo>
                      <a:pt x="481" y="1"/>
                      <a:pt x="461" y="10"/>
                      <a:pt x="452" y="31"/>
                    </a:cubicBezTo>
                    <a:cubicBezTo>
                      <a:pt x="315" y="346"/>
                      <a:pt x="200" y="683"/>
                      <a:pt x="21" y="977"/>
                    </a:cubicBezTo>
                    <a:cubicBezTo>
                      <a:pt x="0" y="1013"/>
                      <a:pt x="31" y="1043"/>
                      <a:pt x="64" y="1043"/>
                    </a:cubicBezTo>
                    <a:cubicBezTo>
                      <a:pt x="79" y="1043"/>
                      <a:pt x="95" y="1036"/>
                      <a:pt x="105" y="1019"/>
                    </a:cubicBezTo>
                    <a:cubicBezTo>
                      <a:pt x="284" y="725"/>
                      <a:pt x="410" y="378"/>
                      <a:pt x="547" y="52"/>
                    </a:cubicBezTo>
                    <a:cubicBezTo>
                      <a:pt x="559" y="21"/>
                      <a:pt x="531"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768" name="Google Shape;1768;p18"/>
              <p:cNvSpPr/>
              <p:nvPr/>
            </p:nvSpPr>
            <p:spPr>
              <a:xfrm>
                <a:off x="3659700" y="702150"/>
                <a:ext cx="32000" cy="7150"/>
              </a:xfrm>
              <a:custGeom>
                <a:avLst/>
                <a:gdLst/>
                <a:ahLst/>
                <a:cxnLst/>
                <a:rect l="l" t="t" r="r" b="b"/>
                <a:pathLst>
                  <a:path w="1280" h="286" extrusionOk="0">
                    <a:moveTo>
                      <a:pt x="74" y="0"/>
                    </a:moveTo>
                    <a:cubicBezTo>
                      <a:pt x="26" y="0"/>
                      <a:pt x="1" y="86"/>
                      <a:pt x="60" y="96"/>
                    </a:cubicBezTo>
                    <a:cubicBezTo>
                      <a:pt x="250" y="138"/>
                      <a:pt x="428" y="201"/>
                      <a:pt x="628" y="232"/>
                    </a:cubicBezTo>
                    <a:cubicBezTo>
                      <a:pt x="827" y="253"/>
                      <a:pt x="1027" y="253"/>
                      <a:pt x="1227" y="285"/>
                    </a:cubicBezTo>
                    <a:cubicBezTo>
                      <a:pt x="1280" y="285"/>
                      <a:pt x="1280" y="201"/>
                      <a:pt x="1227" y="190"/>
                    </a:cubicBezTo>
                    <a:cubicBezTo>
                      <a:pt x="1027" y="159"/>
                      <a:pt x="827" y="169"/>
                      <a:pt x="628" y="138"/>
                    </a:cubicBezTo>
                    <a:cubicBezTo>
                      <a:pt x="449" y="106"/>
                      <a:pt x="271" y="43"/>
                      <a:pt x="81" y="1"/>
                    </a:cubicBezTo>
                    <a:cubicBezTo>
                      <a:pt x="79" y="0"/>
                      <a:pt x="76" y="0"/>
                      <a:pt x="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769" name="Google Shape;1769;p18"/>
              <p:cNvSpPr/>
              <p:nvPr/>
            </p:nvSpPr>
            <p:spPr>
              <a:xfrm>
                <a:off x="3700250" y="659525"/>
                <a:ext cx="14575" cy="25075"/>
              </a:xfrm>
              <a:custGeom>
                <a:avLst/>
                <a:gdLst/>
                <a:ahLst/>
                <a:cxnLst/>
                <a:rect l="l" t="t" r="r" b="b"/>
                <a:pathLst>
                  <a:path w="583" h="1003" extrusionOk="0">
                    <a:moveTo>
                      <a:pt x="519" y="0"/>
                    </a:moveTo>
                    <a:cubicBezTo>
                      <a:pt x="503" y="0"/>
                      <a:pt x="488" y="7"/>
                      <a:pt x="478" y="24"/>
                    </a:cubicBezTo>
                    <a:cubicBezTo>
                      <a:pt x="319" y="319"/>
                      <a:pt x="162" y="624"/>
                      <a:pt x="15" y="928"/>
                    </a:cubicBezTo>
                    <a:cubicBezTo>
                      <a:pt x="0" y="966"/>
                      <a:pt x="32" y="1003"/>
                      <a:pt x="64" y="1003"/>
                    </a:cubicBezTo>
                    <a:cubicBezTo>
                      <a:pt x="77" y="1003"/>
                      <a:pt x="90" y="996"/>
                      <a:pt x="99" y="981"/>
                    </a:cubicBezTo>
                    <a:cubicBezTo>
                      <a:pt x="246" y="676"/>
                      <a:pt x="404" y="371"/>
                      <a:pt x="562" y="66"/>
                    </a:cubicBezTo>
                    <a:cubicBezTo>
                      <a:pt x="583" y="31"/>
                      <a:pt x="551" y="0"/>
                      <a:pt x="5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770" name="Google Shape;1770;p18"/>
              <p:cNvSpPr/>
              <p:nvPr/>
            </p:nvSpPr>
            <p:spPr>
              <a:xfrm>
                <a:off x="3668375" y="672925"/>
                <a:ext cx="75475" cy="19825"/>
              </a:xfrm>
              <a:custGeom>
                <a:avLst/>
                <a:gdLst/>
                <a:ahLst/>
                <a:cxnLst/>
                <a:rect l="l" t="t" r="r" b="b"/>
                <a:pathLst>
                  <a:path w="3019" h="793" extrusionOk="0">
                    <a:moveTo>
                      <a:pt x="2965" y="1"/>
                    </a:moveTo>
                    <a:cubicBezTo>
                      <a:pt x="2961" y="1"/>
                      <a:pt x="2956" y="2"/>
                      <a:pt x="2951" y="4"/>
                    </a:cubicBezTo>
                    <a:cubicBezTo>
                      <a:pt x="1984" y="256"/>
                      <a:pt x="1017" y="455"/>
                      <a:pt x="60" y="697"/>
                    </a:cubicBezTo>
                    <a:cubicBezTo>
                      <a:pt x="1" y="717"/>
                      <a:pt x="16" y="793"/>
                      <a:pt x="70" y="793"/>
                    </a:cubicBezTo>
                    <a:cubicBezTo>
                      <a:pt x="73" y="793"/>
                      <a:pt x="77" y="792"/>
                      <a:pt x="81" y="792"/>
                    </a:cubicBezTo>
                    <a:cubicBezTo>
                      <a:pt x="1038" y="550"/>
                      <a:pt x="2015" y="350"/>
                      <a:pt x="2972" y="88"/>
                    </a:cubicBezTo>
                    <a:cubicBezTo>
                      <a:pt x="3019" y="78"/>
                      <a:pt x="3006" y="1"/>
                      <a:pt x="29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771" name="Google Shape;1771;p18"/>
              <p:cNvSpPr/>
              <p:nvPr/>
            </p:nvSpPr>
            <p:spPr>
              <a:xfrm>
                <a:off x="3714500" y="680425"/>
                <a:ext cx="26325" cy="22075"/>
              </a:xfrm>
              <a:custGeom>
                <a:avLst/>
                <a:gdLst/>
                <a:ahLst/>
                <a:cxnLst/>
                <a:rect l="l" t="t" r="r" b="b"/>
                <a:pathLst>
                  <a:path w="1053" h="883" extrusionOk="0">
                    <a:moveTo>
                      <a:pt x="61" y="1"/>
                    </a:moveTo>
                    <a:cubicBezTo>
                      <a:pt x="22" y="1"/>
                      <a:pt x="0" y="55"/>
                      <a:pt x="44" y="82"/>
                    </a:cubicBezTo>
                    <a:cubicBezTo>
                      <a:pt x="380" y="302"/>
                      <a:pt x="653" y="597"/>
                      <a:pt x="948" y="870"/>
                    </a:cubicBezTo>
                    <a:cubicBezTo>
                      <a:pt x="957" y="879"/>
                      <a:pt x="967" y="883"/>
                      <a:pt x="977" y="883"/>
                    </a:cubicBezTo>
                    <a:cubicBezTo>
                      <a:pt x="1015" y="883"/>
                      <a:pt x="1052" y="832"/>
                      <a:pt x="1011" y="807"/>
                    </a:cubicBezTo>
                    <a:cubicBezTo>
                      <a:pt x="716" y="523"/>
                      <a:pt x="433" y="218"/>
                      <a:pt x="86" y="8"/>
                    </a:cubicBezTo>
                    <a:cubicBezTo>
                      <a:pt x="77" y="3"/>
                      <a:pt x="68" y="1"/>
                      <a:pt x="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772" name="Google Shape;1772;p18"/>
              <p:cNvSpPr/>
              <p:nvPr/>
            </p:nvSpPr>
            <p:spPr>
              <a:xfrm>
                <a:off x="3702450" y="638850"/>
                <a:ext cx="37600" cy="2375"/>
              </a:xfrm>
              <a:custGeom>
                <a:avLst/>
                <a:gdLst/>
                <a:ahLst/>
                <a:cxnLst/>
                <a:rect l="l" t="t" r="r" b="b"/>
                <a:pathLst>
                  <a:path w="1504" h="95" extrusionOk="0">
                    <a:moveTo>
                      <a:pt x="63" y="0"/>
                    </a:moveTo>
                    <a:cubicBezTo>
                      <a:pt x="0" y="0"/>
                      <a:pt x="0" y="94"/>
                      <a:pt x="63" y="94"/>
                    </a:cubicBezTo>
                    <a:lnTo>
                      <a:pt x="1451" y="94"/>
                    </a:lnTo>
                    <a:cubicBezTo>
                      <a:pt x="1504" y="94"/>
                      <a:pt x="1504" y="0"/>
                      <a:pt x="14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773" name="Google Shape;1773;p18"/>
              <p:cNvSpPr/>
              <p:nvPr/>
            </p:nvSpPr>
            <p:spPr>
              <a:xfrm>
                <a:off x="3631925" y="615275"/>
                <a:ext cx="88425" cy="126400"/>
              </a:xfrm>
              <a:custGeom>
                <a:avLst/>
                <a:gdLst/>
                <a:ahLst/>
                <a:cxnLst/>
                <a:rect l="l" t="t" r="r" b="b"/>
                <a:pathLst>
                  <a:path w="3537" h="5056" extrusionOk="0">
                    <a:moveTo>
                      <a:pt x="3459" y="0"/>
                    </a:moveTo>
                    <a:cubicBezTo>
                      <a:pt x="3441" y="0"/>
                      <a:pt x="3423" y="9"/>
                      <a:pt x="3410" y="28"/>
                    </a:cubicBezTo>
                    <a:cubicBezTo>
                      <a:pt x="3000" y="670"/>
                      <a:pt x="2580" y="1311"/>
                      <a:pt x="2149" y="1952"/>
                    </a:cubicBezTo>
                    <a:cubicBezTo>
                      <a:pt x="1613" y="2761"/>
                      <a:pt x="1076" y="3581"/>
                      <a:pt x="499" y="4380"/>
                    </a:cubicBezTo>
                    <a:cubicBezTo>
                      <a:pt x="404" y="4506"/>
                      <a:pt x="310" y="4643"/>
                      <a:pt x="204" y="4779"/>
                    </a:cubicBezTo>
                    <a:cubicBezTo>
                      <a:pt x="172" y="4821"/>
                      <a:pt x="141" y="4853"/>
                      <a:pt x="109" y="4895"/>
                    </a:cubicBezTo>
                    <a:cubicBezTo>
                      <a:pt x="99" y="4905"/>
                      <a:pt x="88" y="4916"/>
                      <a:pt x="67" y="4926"/>
                    </a:cubicBezTo>
                    <a:cubicBezTo>
                      <a:pt x="62" y="4937"/>
                      <a:pt x="60" y="4940"/>
                      <a:pt x="60" y="4940"/>
                    </a:cubicBezTo>
                    <a:cubicBezTo>
                      <a:pt x="60" y="4940"/>
                      <a:pt x="62" y="4937"/>
                      <a:pt x="67" y="4937"/>
                    </a:cubicBezTo>
                    <a:lnTo>
                      <a:pt x="67" y="4937"/>
                    </a:lnTo>
                    <a:cubicBezTo>
                      <a:pt x="1" y="4966"/>
                      <a:pt x="21" y="5055"/>
                      <a:pt x="81" y="5055"/>
                    </a:cubicBezTo>
                    <a:cubicBezTo>
                      <a:pt x="86" y="5055"/>
                      <a:pt x="93" y="5054"/>
                      <a:pt x="99" y="5053"/>
                    </a:cubicBezTo>
                    <a:cubicBezTo>
                      <a:pt x="162" y="5021"/>
                      <a:pt x="204" y="4958"/>
                      <a:pt x="246" y="4916"/>
                    </a:cubicBezTo>
                    <a:cubicBezTo>
                      <a:pt x="341" y="4811"/>
                      <a:pt x="415" y="4695"/>
                      <a:pt x="499" y="4590"/>
                    </a:cubicBezTo>
                    <a:cubicBezTo>
                      <a:pt x="751" y="4244"/>
                      <a:pt x="992" y="3896"/>
                      <a:pt x="1224" y="3539"/>
                    </a:cubicBezTo>
                    <a:cubicBezTo>
                      <a:pt x="1812" y="2688"/>
                      <a:pt x="2380" y="1826"/>
                      <a:pt x="2947" y="964"/>
                    </a:cubicBezTo>
                    <a:cubicBezTo>
                      <a:pt x="3137" y="670"/>
                      <a:pt x="3326" y="386"/>
                      <a:pt x="3515" y="91"/>
                    </a:cubicBezTo>
                    <a:cubicBezTo>
                      <a:pt x="3537" y="41"/>
                      <a:pt x="3499" y="0"/>
                      <a:pt x="34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774" name="Google Shape;1774;p18"/>
              <p:cNvSpPr/>
              <p:nvPr/>
            </p:nvSpPr>
            <p:spPr>
              <a:xfrm>
                <a:off x="3714275" y="608100"/>
                <a:ext cx="14750" cy="11575"/>
              </a:xfrm>
              <a:custGeom>
                <a:avLst/>
                <a:gdLst/>
                <a:ahLst/>
                <a:cxnLst/>
                <a:rect l="l" t="t" r="r" b="b"/>
                <a:pathLst>
                  <a:path w="590" h="463" extrusionOk="0">
                    <a:moveTo>
                      <a:pt x="295" y="0"/>
                    </a:moveTo>
                    <a:cubicBezTo>
                      <a:pt x="1" y="0"/>
                      <a:pt x="1" y="463"/>
                      <a:pt x="295" y="463"/>
                    </a:cubicBezTo>
                    <a:cubicBezTo>
                      <a:pt x="589" y="463"/>
                      <a:pt x="589" y="0"/>
                      <a:pt x="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775" name="Google Shape;1775;p18"/>
              <p:cNvSpPr/>
              <p:nvPr/>
            </p:nvSpPr>
            <p:spPr>
              <a:xfrm>
                <a:off x="3739500" y="666950"/>
                <a:ext cx="15000" cy="11575"/>
              </a:xfrm>
              <a:custGeom>
                <a:avLst/>
                <a:gdLst/>
                <a:ahLst/>
                <a:cxnLst/>
                <a:rect l="l" t="t" r="r" b="b"/>
                <a:pathLst>
                  <a:path w="600" h="463" extrusionOk="0">
                    <a:moveTo>
                      <a:pt x="305" y="0"/>
                    </a:moveTo>
                    <a:cubicBezTo>
                      <a:pt x="1" y="0"/>
                      <a:pt x="1" y="463"/>
                      <a:pt x="305" y="463"/>
                    </a:cubicBezTo>
                    <a:cubicBezTo>
                      <a:pt x="599" y="463"/>
                      <a:pt x="599" y="0"/>
                      <a:pt x="3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776" name="Google Shape;1776;p18"/>
              <p:cNvSpPr/>
              <p:nvPr/>
            </p:nvSpPr>
            <p:spPr>
              <a:xfrm>
                <a:off x="3677500" y="608100"/>
                <a:ext cx="14975" cy="11575"/>
              </a:xfrm>
              <a:custGeom>
                <a:avLst/>
                <a:gdLst/>
                <a:ahLst/>
                <a:cxnLst/>
                <a:rect l="l" t="t" r="r" b="b"/>
                <a:pathLst>
                  <a:path w="599" h="463" extrusionOk="0">
                    <a:moveTo>
                      <a:pt x="304" y="0"/>
                    </a:moveTo>
                    <a:cubicBezTo>
                      <a:pt x="0" y="0"/>
                      <a:pt x="0" y="463"/>
                      <a:pt x="304" y="463"/>
                    </a:cubicBezTo>
                    <a:cubicBezTo>
                      <a:pt x="599" y="463"/>
                      <a:pt x="599" y="0"/>
                      <a:pt x="3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777" name="Google Shape;1777;p18"/>
              <p:cNvSpPr/>
              <p:nvPr/>
            </p:nvSpPr>
            <p:spPr>
              <a:xfrm>
                <a:off x="3634125" y="649600"/>
                <a:ext cx="15000" cy="11600"/>
              </a:xfrm>
              <a:custGeom>
                <a:avLst/>
                <a:gdLst/>
                <a:ahLst/>
                <a:cxnLst/>
                <a:rect l="l" t="t" r="r" b="b"/>
                <a:pathLst>
                  <a:path w="600" h="464" extrusionOk="0">
                    <a:moveTo>
                      <a:pt x="306" y="1"/>
                    </a:moveTo>
                    <a:cubicBezTo>
                      <a:pt x="0" y="1"/>
                      <a:pt x="0" y="463"/>
                      <a:pt x="306" y="463"/>
                    </a:cubicBezTo>
                    <a:cubicBezTo>
                      <a:pt x="600" y="463"/>
                      <a:pt x="600" y="1"/>
                      <a:pt x="3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778" name="Google Shape;1778;p18"/>
              <p:cNvSpPr/>
              <p:nvPr/>
            </p:nvSpPr>
            <p:spPr>
              <a:xfrm>
                <a:off x="3734250" y="634650"/>
                <a:ext cx="12100" cy="9475"/>
              </a:xfrm>
              <a:custGeom>
                <a:avLst/>
                <a:gdLst/>
                <a:ahLst/>
                <a:cxnLst/>
                <a:rect l="l" t="t" r="r" b="b"/>
                <a:pathLst>
                  <a:path w="484" h="379" extrusionOk="0">
                    <a:moveTo>
                      <a:pt x="242" y="0"/>
                    </a:moveTo>
                    <a:cubicBezTo>
                      <a:pt x="0" y="0"/>
                      <a:pt x="0" y="378"/>
                      <a:pt x="242" y="378"/>
                    </a:cubicBezTo>
                    <a:cubicBezTo>
                      <a:pt x="473" y="378"/>
                      <a:pt x="484" y="0"/>
                      <a:pt x="2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779" name="Google Shape;1779;p18"/>
              <p:cNvSpPr/>
              <p:nvPr/>
            </p:nvSpPr>
            <p:spPr>
              <a:xfrm>
                <a:off x="3661200" y="644100"/>
                <a:ext cx="11825" cy="9200"/>
              </a:xfrm>
              <a:custGeom>
                <a:avLst/>
                <a:gdLst/>
                <a:ahLst/>
                <a:cxnLst/>
                <a:rect l="l" t="t" r="r" b="b"/>
                <a:pathLst>
                  <a:path w="473" h="368" extrusionOk="0">
                    <a:moveTo>
                      <a:pt x="242" y="0"/>
                    </a:moveTo>
                    <a:cubicBezTo>
                      <a:pt x="0" y="0"/>
                      <a:pt x="0" y="368"/>
                      <a:pt x="242" y="368"/>
                    </a:cubicBezTo>
                    <a:cubicBezTo>
                      <a:pt x="473" y="368"/>
                      <a:pt x="473" y="0"/>
                      <a:pt x="2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780" name="Google Shape;1780;p18"/>
              <p:cNvSpPr/>
              <p:nvPr/>
            </p:nvSpPr>
            <p:spPr>
              <a:xfrm>
                <a:off x="3734775" y="699000"/>
                <a:ext cx="12100" cy="9500"/>
              </a:xfrm>
              <a:custGeom>
                <a:avLst/>
                <a:gdLst/>
                <a:ahLst/>
                <a:cxnLst/>
                <a:rect l="l" t="t" r="r" b="b"/>
                <a:pathLst>
                  <a:path w="484" h="380" extrusionOk="0">
                    <a:moveTo>
                      <a:pt x="242" y="1"/>
                    </a:moveTo>
                    <a:cubicBezTo>
                      <a:pt x="0" y="1"/>
                      <a:pt x="0" y="379"/>
                      <a:pt x="242" y="379"/>
                    </a:cubicBezTo>
                    <a:cubicBezTo>
                      <a:pt x="484" y="379"/>
                      <a:pt x="484" y="1"/>
                      <a:pt x="2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781" name="Google Shape;1781;p18"/>
              <p:cNvSpPr/>
              <p:nvPr/>
            </p:nvSpPr>
            <p:spPr>
              <a:xfrm>
                <a:off x="3618350" y="677975"/>
                <a:ext cx="12125" cy="9500"/>
              </a:xfrm>
              <a:custGeom>
                <a:avLst/>
                <a:gdLst/>
                <a:ahLst/>
                <a:cxnLst/>
                <a:rect l="l" t="t" r="r" b="b"/>
                <a:pathLst>
                  <a:path w="485" h="380" extrusionOk="0">
                    <a:moveTo>
                      <a:pt x="243" y="1"/>
                    </a:moveTo>
                    <a:cubicBezTo>
                      <a:pt x="1" y="1"/>
                      <a:pt x="1" y="379"/>
                      <a:pt x="243" y="379"/>
                    </a:cubicBezTo>
                    <a:cubicBezTo>
                      <a:pt x="484" y="379"/>
                      <a:pt x="484" y="1"/>
                      <a:pt x="2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782" name="Google Shape;1782;p18"/>
              <p:cNvSpPr/>
              <p:nvPr/>
            </p:nvSpPr>
            <p:spPr>
              <a:xfrm>
                <a:off x="3709800" y="654075"/>
                <a:ext cx="10000" cy="7925"/>
              </a:xfrm>
              <a:custGeom>
                <a:avLst/>
                <a:gdLst/>
                <a:ahLst/>
                <a:cxnLst/>
                <a:rect l="l" t="t" r="r" b="b"/>
                <a:pathLst>
                  <a:path w="400" h="317" extrusionOk="0">
                    <a:moveTo>
                      <a:pt x="201" y="1"/>
                    </a:moveTo>
                    <a:cubicBezTo>
                      <a:pt x="0" y="1"/>
                      <a:pt x="0" y="316"/>
                      <a:pt x="201" y="316"/>
                    </a:cubicBezTo>
                    <a:cubicBezTo>
                      <a:pt x="400" y="316"/>
                      <a:pt x="400" y="1"/>
                      <a:pt x="2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783" name="Google Shape;1783;p18"/>
              <p:cNvSpPr/>
              <p:nvPr/>
            </p:nvSpPr>
            <p:spPr>
              <a:xfrm>
                <a:off x="3663300" y="626750"/>
                <a:ext cx="10250" cy="7925"/>
              </a:xfrm>
              <a:custGeom>
                <a:avLst/>
                <a:gdLst/>
                <a:ahLst/>
                <a:cxnLst/>
                <a:rect l="l" t="t" r="r" b="b"/>
                <a:pathLst>
                  <a:path w="410" h="317" extrusionOk="0">
                    <a:moveTo>
                      <a:pt x="200" y="1"/>
                    </a:moveTo>
                    <a:cubicBezTo>
                      <a:pt x="1" y="1"/>
                      <a:pt x="1" y="316"/>
                      <a:pt x="200" y="316"/>
                    </a:cubicBezTo>
                    <a:cubicBezTo>
                      <a:pt x="410" y="316"/>
                      <a:pt x="410" y="1"/>
                      <a:pt x="2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784" name="Google Shape;1784;p18"/>
              <p:cNvSpPr/>
              <p:nvPr/>
            </p:nvSpPr>
            <p:spPr>
              <a:xfrm>
                <a:off x="3656475" y="670100"/>
                <a:ext cx="10250" cy="7900"/>
              </a:xfrm>
              <a:custGeom>
                <a:avLst/>
                <a:gdLst/>
                <a:ahLst/>
                <a:cxnLst/>
                <a:rect l="l" t="t" r="r" b="b"/>
                <a:pathLst>
                  <a:path w="410" h="316" extrusionOk="0">
                    <a:moveTo>
                      <a:pt x="200" y="1"/>
                    </a:moveTo>
                    <a:cubicBezTo>
                      <a:pt x="0" y="1"/>
                      <a:pt x="0" y="316"/>
                      <a:pt x="200" y="316"/>
                    </a:cubicBezTo>
                    <a:cubicBezTo>
                      <a:pt x="410" y="316"/>
                      <a:pt x="410" y="1"/>
                      <a:pt x="2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785" name="Google Shape;1785;p18"/>
              <p:cNvSpPr/>
              <p:nvPr/>
            </p:nvSpPr>
            <p:spPr>
              <a:xfrm>
                <a:off x="3688000" y="704800"/>
                <a:ext cx="10275" cy="7900"/>
              </a:xfrm>
              <a:custGeom>
                <a:avLst/>
                <a:gdLst/>
                <a:ahLst/>
                <a:cxnLst/>
                <a:rect l="l" t="t" r="r" b="b"/>
                <a:pathLst>
                  <a:path w="411" h="316" extrusionOk="0">
                    <a:moveTo>
                      <a:pt x="211" y="0"/>
                    </a:moveTo>
                    <a:cubicBezTo>
                      <a:pt x="1" y="0"/>
                      <a:pt x="1" y="315"/>
                      <a:pt x="211" y="315"/>
                    </a:cubicBezTo>
                    <a:cubicBezTo>
                      <a:pt x="410" y="315"/>
                      <a:pt x="410" y="0"/>
                      <a:pt x="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1786" name="Google Shape;1786;p18"/>
          <p:cNvGrpSpPr/>
          <p:nvPr/>
        </p:nvGrpSpPr>
        <p:grpSpPr>
          <a:xfrm>
            <a:off x="8290983" y="382562"/>
            <a:ext cx="576884" cy="865409"/>
            <a:chOff x="-27" y="-1109906"/>
            <a:chExt cx="244074" cy="244753"/>
          </a:xfrm>
        </p:grpSpPr>
        <p:sp>
          <p:nvSpPr>
            <p:cNvPr id="1787" name="Google Shape;1787;p18"/>
            <p:cNvSpPr/>
            <p:nvPr/>
          </p:nvSpPr>
          <p:spPr>
            <a:xfrm rot="-5400000">
              <a:off x="-373" y="-1109526"/>
              <a:ext cx="244745" cy="243999"/>
            </a:xfrm>
            <a:custGeom>
              <a:avLst/>
              <a:gdLst/>
              <a:ahLst/>
              <a:cxnLst/>
              <a:rect l="l" t="t" r="r" b="b"/>
              <a:pathLst>
                <a:path w="3280" h="3270" extrusionOk="0">
                  <a:moveTo>
                    <a:pt x="1703" y="3206"/>
                  </a:moveTo>
                  <a:lnTo>
                    <a:pt x="1703" y="2891"/>
                  </a:lnTo>
                  <a:lnTo>
                    <a:pt x="1882" y="3112"/>
                  </a:lnTo>
                  <a:cubicBezTo>
                    <a:pt x="1903" y="3133"/>
                    <a:pt x="1935" y="3143"/>
                    <a:pt x="1966" y="3122"/>
                  </a:cubicBezTo>
                  <a:cubicBezTo>
                    <a:pt x="1988" y="3101"/>
                    <a:pt x="1998" y="3059"/>
                    <a:pt x="1977" y="3038"/>
                  </a:cubicBezTo>
                  <a:lnTo>
                    <a:pt x="1703" y="2713"/>
                  </a:lnTo>
                  <a:lnTo>
                    <a:pt x="1703" y="2702"/>
                  </a:lnTo>
                  <a:lnTo>
                    <a:pt x="1703" y="1777"/>
                  </a:lnTo>
                  <a:lnTo>
                    <a:pt x="2355" y="2428"/>
                  </a:lnTo>
                  <a:lnTo>
                    <a:pt x="2355" y="2439"/>
                  </a:lnTo>
                  <a:lnTo>
                    <a:pt x="2355" y="2439"/>
                  </a:lnTo>
                  <a:lnTo>
                    <a:pt x="2397" y="2860"/>
                  </a:lnTo>
                  <a:cubicBezTo>
                    <a:pt x="2397" y="2891"/>
                    <a:pt x="2429" y="2912"/>
                    <a:pt x="2460" y="2912"/>
                  </a:cubicBezTo>
                  <a:cubicBezTo>
                    <a:pt x="2492" y="2912"/>
                    <a:pt x="2513" y="2881"/>
                    <a:pt x="2513" y="2849"/>
                  </a:cubicBezTo>
                  <a:lnTo>
                    <a:pt x="2492" y="2565"/>
                  </a:lnTo>
                  <a:lnTo>
                    <a:pt x="2712" y="2786"/>
                  </a:lnTo>
                  <a:cubicBezTo>
                    <a:pt x="2733" y="2818"/>
                    <a:pt x="2775" y="2818"/>
                    <a:pt x="2796" y="2786"/>
                  </a:cubicBezTo>
                  <a:cubicBezTo>
                    <a:pt x="2817" y="2765"/>
                    <a:pt x="2817" y="2734"/>
                    <a:pt x="2796" y="2702"/>
                  </a:cubicBezTo>
                  <a:lnTo>
                    <a:pt x="2576" y="2481"/>
                  </a:lnTo>
                  <a:lnTo>
                    <a:pt x="2859" y="2512"/>
                  </a:lnTo>
                  <a:cubicBezTo>
                    <a:pt x="2891" y="2512"/>
                    <a:pt x="2912" y="2491"/>
                    <a:pt x="2923" y="2460"/>
                  </a:cubicBezTo>
                  <a:cubicBezTo>
                    <a:pt x="2923" y="2418"/>
                    <a:pt x="2902" y="2397"/>
                    <a:pt x="2870" y="2386"/>
                  </a:cubicBezTo>
                  <a:lnTo>
                    <a:pt x="2450" y="2344"/>
                  </a:lnTo>
                  <a:lnTo>
                    <a:pt x="2439" y="2344"/>
                  </a:lnTo>
                  <a:lnTo>
                    <a:pt x="1787" y="1693"/>
                  </a:lnTo>
                  <a:lnTo>
                    <a:pt x="2712" y="1693"/>
                  </a:lnTo>
                  <a:lnTo>
                    <a:pt x="2723" y="1693"/>
                  </a:lnTo>
                  <a:lnTo>
                    <a:pt x="3039" y="1966"/>
                  </a:lnTo>
                  <a:cubicBezTo>
                    <a:pt x="3070" y="1987"/>
                    <a:pt x="3102" y="1987"/>
                    <a:pt x="3123" y="1956"/>
                  </a:cubicBezTo>
                  <a:cubicBezTo>
                    <a:pt x="3144" y="1935"/>
                    <a:pt x="3144" y="1893"/>
                    <a:pt x="3123" y="1872"/>
                  </a:cubicBezTo>
                  <a:lnTo>
                    <a:pt x="2902" y="1693"/>
                  </a:lnTo>
                  <a:lnTo>
                    <a:pt x="3217" y="1693"/>
                  </a:lnTo>
                  <a:cubicBezTo>
                    <a:pt x="3249" y="1693"/>
                    <a:pt x="3280" y="1661"/>
                    <a:pt x="3280" y="1630"/>
                  </a:cubicBezTo>
                  <a:cubicBezTo>
                    <a:pt x="3280" y="1598"/>
                    <a:pt x="3249" y="1577"/>
                    <a:pt x="3217" y="1577"/>
                  </a:cubicBezTo>
                  <a:lnTo>
                    <a:pt x="2902" y="1577"/>
                  </a:lnTo>
                  <a:lnTo>
                    <a:pt x="3123" y="1388"/>
                  </a:lnTo>
                  <a:cubicBezTo>
                    <a:pt x="3144" y="1367"/>
                    <a:pt x="3144" y="1335"/>
                    <a:pt x="3123" y="1314"/>
                  </a:cubicBezTo>
                  <a:cubicBezTo>
                    <a:pt x="3102" y="1283"/>
                    <a:pt x="3070" y="1283"/>
                    <a:pt x="3039" y="1304"/>
                  </a:cubicBezTo>
                  <a:lnTo>
                    <a:pt x="2723" y="1566"/>
                  </a:lnTo>
                  <a:cubicBezTo>
                    <a:pt x="2712" y="1566"/>
                    <a:pt x="2712" y="1566"/>
                    <a:pt x="2712" y="1577"/>
                  </a:cubicBezTo>
                  <a:lnTo>
                    <a:pt x="1787" y="1577"/>
                  </a:lnTo>
                  <a:lnTo>
                    <a:pt x="2439" y="915"/>
                  </a:lnTo>
                  <a:lnTo>
                    <a:pt x="2450" y="915"/>
                  </a:lnTo>
                  <a:lnTo>
                    <a:pt x="2870" y="873"/>
                  </a:lnTo>
                  <a:cubicBezTo>
                    <a:pt x="2902" y="873"/>
                    <a:pt x="2923" y="842"/>
                    <a:pt x="2923" y="810"/>
                  </a:cubicBezTo>
                  <a:cubicBezTo>
                    <a:pt x="2912" y="779"/>
                    <a:pt x="2891" y="758"/>
                    <a:pt x="2859" y="758"/>
                  </a:cubicBezTo>
                  <a:lnTo>
                    <a:pt x="2576" y="789"/>
                  </a:lnTo>
                  <a:lnTo>
                    <a:pt x="2796" y="557"/>
                  </a:lnTo>
                  <a:cubicBezTo>
                    <a:pt x="2817" y="536"/>
                    <a:pt x="2817" y="494"/>
                    <a:pt x="2796" y="473"/>
                  </a:cubicBezTo>
                  <a:cubicBezTo>
                    <a:pt x="2775" y="452"/>
                    <a:pt x="2733" y="452"/>
                    <a:pt x="2712" y="473"/>
                  </a:cubicBezTo>
                  <a:lnTo>
                    <a:pt x="2492" y="705"/>
                  </a:lnTo>
                  <a:lnTo>
                    <a:pt x="2513" y="421"/>
                  </a:lnTo>
                  <a:cubicBezTo>
                    <a:pt x="2513" y="389"/>
                    <a:pt x="2492" y="358"/>
                    <a:pt x="2460" y="358"/>
                  </a:cubicBezTo>
                  <a:cubicBezTo>
                    <a:pt x="2429" y="347"/>
                    <a:pt x="2397" y="379"/>
                    <a:pt x="2397" y="410"/>
                  </a:cubicBezTo>
                  <a:lnTo>
                    <a:pt x="2355" y="821"/>
                  </a:lnTo>
                  <a:lnTo>
                    <a:pt x="2355" y="831"/>
                  </a:lnTo>
                  <a:lnTo>
                    <a:pt x="2355" y="831"/>
                  </a:lnTo>
                  <a:lnTo>
                    <a:pt x="1703" y="1493"/>
                  </a:lnTo>
                  <a:lnTo>
                    <a:pt x="1703" y="557"/>
                  </a:lnTo>
                  <a:lnTo>
                    <a:pt x="1703" y="557"/>
                  </a:lnTo>
                  <a:lnTo>
                    <a:pt x="1977" y="232"/>
                  </a:lnTo>
                  <a:cubicBezTo>
                    <a:pt x="1998" y="200"/>
                    <a:pt x="1988" y="169"/>
                    <a:pt x="1966" y="148"/>
                  </a:cubicBezTo>
                  <a:cubicBezTo>
                    <a:pt x="1935" y="127"/>
                    <a:pt x="1903" y="127"/>
                    <a:pt x="1882" y="158"/>
                  </a:cubicBezTo>
                  <a:lnTo>
                    <a:pt x="1703" y="379"/>
                  </a:lnTo>
                  <a:lnTo>
                    <a:pt x="1703" y="53"/>
                  </a:lnTo>
                  <a:cubicBezTo>
                    <a:pt x="1703" y="22"/>
                    <a:pt x="1672" y="1"/>
                    <a:pt x="1640" y="1"/>
                  </a:cubicBezTo>
                  <a:cubicBezTo>
                    <a:pt x="1609" y="1"/>
                    <a:pt x="1577" y="22"/>
                    <a:pt x="1577" y="53"/>
                  </a:cubicBezTo>
                  <a:lnTo>
                    <a:pt x="1577" y="379"/>
                  </a:lnTo>
                  <a:lnTo>
                    <a:pt x="1399" y="158"/>
                  </a:lnTo>
                  <a:cubicBezTo>
                    <a:pt x="1378" y="127"/>
                    <a:pt x="1346" y="127"/>
                    <a:pt x="1315" y="148"/>
                  </a:cubicBezTo>
                  <a:cubicBezTo>
                    <a:pt x="1304" y="158"/>
                    <a:pt x="1294" y="179"/>
                    <a:pt x="1294" y="190"/>
                  </a:cubicBezTo>
                  <a:cubicBezTo>
                    <a:pt x="1294" y="211"/>
                    <a:pt x="1294" y="221"/>
                    <a:pt x="1304" y="232"/>
                  </a:cubicBezTo>
                  <a:lnTo>
                    <a:pt x="1577" y="557"/>
                  </a:lnTo>
                  <a:lnTo>
                    <a:pt x="1577" y="557"/>
                  </a:lnTo>
                  <a:lnTo>
                    <a:pt x="1577" y="1493"/>
                  </a:lnTo>
                  <a:lnTo>
                    <a:pt x="925" y="831"/>
                  </a:lnTo>
                  <a:lnTo>
                    <a:pt x="925" y="821"/>
                  </a:lnTo>
                  <a:lnTo>
                    <a:pt x="883" y="410"/>
                  </a:lnTo>
                  <a:cubicBezTo>
                    <a:pt x="883" y="379"/>
                    <a:pt x="852" y="347"/>
                    <a:pt x="820" y="358"/>
                  </a:cubicBezTo>
                  <a:cubicBezTo>
                    <a:pt x="789" y="358"/>
                    <a:pt x="768" y="379"/>
                    <a:pt x="768" y="410"/>
                  </a:cubicBezTo>
                  <a:lnTo>
                    <a:pt x="768" y="421"/>
                  </a:lnTo>
                  <a:lnTo>
                    <a:pt x="789" y="705"/>
                  </a:lnTo>
                  <a:lnTo>
                    <a:pt x="568" y="473"/>
                  </a:lnTo>
                  <a:cubicBezTo>
                    <a:pt x="547" y="452"/>
                    <a:pt x="505" y="452"/>
                    <a:pt x="484" y="473"/>
                  </a:cubicBezTo>
                  <a:cubicBezTo>
                    <a:pt x="474" y="484"/>
                    <a:pt x="463" y="505"/>
                    <a:pt x="463" y="515"/>
                  </a:cubicBezTo>
                  <a:cubicBezTo>
                    <a:pt x="463" y="536"/>
                    <a:pt x="474" y="547"/>
                    <a:pt x="484" y="557"/>
                  </a:cubicBezTo>
                  <a:lnTo>
                    <a:pt x="705" y="789"/>
                  </a:lnTo>
                  <a:lnTo>
                    <a:pt x="421" y="758"/>
                  </a:lnTo>
                  <a:cubicBezTo>
                    <a:pt x="390" y="758"/>
                    <a:pt x="358" y="779"/>
                    <a:pt x="358" y="810"/>
                  </a:cubicBezTo>
                  <a:lnTo>
                    <a:pt x="358" y="821"/>
                  </a:lnTo>
                  <a:cubicBezTo>
                    <a:pt x="358" y="852"/>
                    <a:pt x="379" y="873"/>
                    <a:pt x="411" y="873"/>
                  </a:cubicBezTo>
                  <a:lnTo>
                    <a:pt x="831" y="915"/>
                  </a:lnTo>
                  <a:lnTo>
                    <a:pt x="841" y="915"/>
                  </a:lnTo>
                  <a:lnTo>
                    <a:pt x="1493" y="1577"/>
                  </a:lnTo>
                  <a:lnTo>
                    <a:pt x="568" y="1577"/>
                  </a:lnTo>
                  <a:cubicBezTo>
                    <a:pt x="568" y="1566"/>
                    <a:pt x="568" y="1566"/>
                    <a:pt x="558" y="1566"/>
                  </a:cubicBezTo>
                  <a:lnTo>
                    <a:pt x="232" y="1304"/>
                  </a:lnTo>
                  <a:cubicBezTo>
                    <a:pt x="211" y="1283"/>
                    <a:pt x="169" y="1283"/>
                    <a:pt x="159" y="1314"/>
                  </a:cubicBezTo>
                  <a:cubicBezTo>
                    <a:pt x="148" y="1325"/>
                    <a:pt x="138" y="1335"/>
                    <a:pt x="138" y="1346"/>
                  </a:cubicBezTo>
                  <a:cubicBezTo>
                    <a:pt x="138" y="1367"/>
                    <a:pt x="148" y="1377"/>
                    <a:pt x="159" y="1388"/>
                  </a:cubicBezTo>
                  <a:lnTo>
                    <a:pt x="379" y="1577"/>
                  </a:lnTo>
                  <a:lnTo>
                    <a:pt x="64" y="1577"/>
                  </a:lnTo>
                  <a:cubicBezTo>
                    <a:pt x="33" y="1577"/>
                    <a:pt x="1" y="1598"/>
                    <a:pt x="1" y="1630"/>
                  </a:cubicBezTo>
                  <a:cubicBezTo>
                    <a:pt x="1" y="1661"/>
                    <a:pt x="33" y="1693"/>
                    <a:pt x="64" y="1693"/>
                  </a:cubicBezTo>
                  <a:lnTo>
                    <a:pt x="379" y="1693"/>
                  </a:lnTo>
                  <a:lnTo>
                    <a:pt x="159" y="1872"/>
                  </a:lnTo>
                  <a:cubicBezTo>
                    <a:pt x="148" y="1882"/>
                    <a:pt x="138" y="1903"/>
                    <a:pt x="138" y="1924"/>
                  </a:cubicBezTo>
                  <a:cubicBezTo>
                    <a:pt x="138" y="1935"/>
                    <a:pt x="148" y="1945"/>
                    <a:pt x="159" y="1956"/>
                  </a:cubicBezTo>
                  <a:cubicBezTo>
                    <a:pt x="169" y="1987"/>
                    <a:pt x="211" y="1987"/>
                    <a:pt x="232" y="1966"/>
                  </a:cubicBezTo>
                  <a:lnTo>
                    <a:pt x="558" y="1693"/>
                  </a:lnTo>
                  <a:lnTo>
                    <a:pt x="568" y="1693"/>
                  </a:lnTo>
                  <a:lnTo>
                    <a:pt x="1493" y="1693"/>
                  </a:lnTo>
                  <a:lnTo>
                    <a:pt x="841" y="2344"/>
                  </a:lnTo>
                  <a:lnTo>
                    <a:pt x="831" y="2344"/>
                  </a:lnTo>
                  <a:lnTo>
                    <a:pt x="411" y="2386"/>
                  </a:lnTo>
                  <a:cubicBezTo>
                    <a:pt x="379" y="2397"/>
                    <a:pt x="358" y="2418"/>
                    <a:pt x="358" y="2449"/>
                  </a:cubicBezTo>
                  <a:lnTo>
                    <a:pt x="358" y="2460"/>
                  </a:lnTo>
                  <a:cubicBezTo>
                    <a:pt x="358" y="2491"/>
                    <a:pt x="390" y="2512"/>
                    <a:pt x="421" y="2512"/>
                  </a:cubicBezTo>
                  <a:lnTo>
                    <a:pt x="705" y="2481"/>
                  </a:lnTo>
                  <a:lnTo>
                    <a:pt x="484" y="2702"/>
                  </a:lnTo>
                  <a:cubicBezTo>
                    <a:pt x="474" y="2713"/>
                    <a:pt x="463" y="2734"/>
                    <a:pt x="463" y="2744"/>
                  </a:cubicBezTo>
                  <a:cubicBezTo>
                    <a:pt x="463" y="2765"/>
                    <a:pt x="474" y="2776"/>
                    <a:pt x="484" y="2786"/>
                  </a:cubicBezTo>
                  <a:cubicBezTo>
                    <a:pt x="505" y="2818"/>
                    <a:pt x="547" y="2818"/>
                    <a:pt x="568" y="2786"/>
                  </a:cubicBezTo>
                  <a:lnTo>
                    <a:pt x="789" y="2565"/>
                  </a:lnTo>
                  <a:lnTo>
                    <a:pt x="768" y="2849"/>
                  </a:lnTo>
                  <a:lnTo>
                    <a:pt x="768" y="2860"/>
                  </a:lnTo>
                  <a:cubicBezTo>
                    <a:pt x="768" y="2881"/>
                    <a:pt x="789" y="2912"/>
                    <a:pt x="820" y="2912"/>
                  </a:cubicBezTo>
                  <a:cubicBezTo>
                    <a:pt x="852" y="2912"/>
                    <a:pt x="883" y="2891"/>
                    <a:pt x="883" y="2860"/>
                  </a:cubicBezTo>
                  <a:lnTo>
                    <a:pt x="925" y="2439"/>
                  </a:lnTo>
                  <a:lnTo>
                    <a:pt x="925" y="2439"/>
                  </a:lnTo>
                  <a:lnTo>
                    <a:pt x="1577" y="1777"/>
                  </a:lnTo>
                  <a:lnTo>
                    <a:pt x="1577" y="2702"/>
                  </a:lnTo>
                  <a:lnTo>
                    <a:pt x="1577" y="2713"/>
                  </a:lnTo>
                  <a:lnTo>
                    <a:pt x="1304" y="3038"/>
                  </a:lnTo>
                  <a:cubicBezTo>
                    <a:pt x="1294" y="3049"/>
                    <a:pt x="1294" y="3059"/>
                    <a:pt x="1294" y="3070"/>
                  </a:cubicBezTo>
                  <a:cubicBezTo>
                    <a:pt x="1294" y="3091"/>
                    <a:pt x="1304" y="3112"/>
                    <a:pt x="1315" y="3122"/>
                  </a:cubicBezTo>
                  <a:cubicBezTo>
                    <a:pt x="1346" y="3143"/>
                    <a:pt x="1378" y="3133"/>
                    <a:pt x="1399" y="3112"/>
                  </a:cubicBezTo>
                  <a:lnTo>
                    <a:pt x="1577" y="2891"/>
                  </a:lnTo>
                  <a:lnTo>
                    <a:pt x="1577" y="3206"/>
                  </a:lnTo>
                  <a:cubicBezTo>
                    <a:pt x="1577" y="3238"/>
                    <a:pt x="1609" y="3269"/>
                    <a:pt x="1640" y="3269"/>
                  </a:cubicBezTo>
                  <a:cubicBezTo>
                    <a:pt x="1672" y="3269"/>
                    <a:pt x="1703" y="3238"/>
                    <a:pt x="1703" y="3206"/>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1788" name="Google Shape;1788;p18"/>
            <p:cNvGrpSpPr/>
            <p:nvPr/>
          </p:nvGrpSpPr>
          <p:grpSpPr>
            <a:xfrm>
              <a:off x="-27" y="-1109906"/>
              <a:ext cx="244074" cy="244745"/>
              <a:chOff x="3521125" y="583675"/>
              <a:chExt cx="81775" cy="82000"/>
            </a:xfrm>
          </p:grpSpPr>
          <p:sp>
            <p:nvSpPr>
              <p:cNvPr id="1789" name="Google Shape;1789;p18"/>
              <p:cNvSpPr/>
              <p:nvPr/>
            </p:nvSpPr>
            <p:spPr>
              <a:xfrm>
                <a:off x="3560550" y="583675"/>
                <a:ext cx="2925" cy="82000"/>
              </a:xfrm>
              <a:custGeom>
                <a:avLst/>
                <a:gdLst/>
                <a:ahLst/>
                <a:cxnLst/>
                <a:rect l="l" t="t" r="r" b="b"/>
                <a:pathLst>
                  <a:path w="117" h="3280" extrusionOk="0">
                    <a:moveTo>
                      <a:pt x="63" y="0"/>
                    </a:moveTo>
                    <a:cubicBezTo>
                      <a:pt x="21" y="0"/>
                      <a:pt x="0" y="31"/>
                      <a:pt x="0" y="63"/>
                    </a:cubicBezTo>
                    <a:lnTo>
                      <a:pt x="0" y="3216"/>
                    </a:lnTo>
                    <a:cubicBezTo>
                      <a:pt x="0" y="3247"/>
                      <a:pt x="21" y="3279"/>
                      <a:pt x="63" y="3279"/>
                    </a:cubicBezTo>
                    <a:cubicBezTo>
                      <a:pt x="95" y="3279"/>
                      <a:pt x="116" y="3247"/>
                      <a:pt x="116" y="3216"/>
                    </a:cubicBezTo>
                    <a:lnTo>
                      <a:pt x="116" y="63"/>
                    </a:lnTo>
                    <a:cubicBezTo>
                      <a:pt x="116" y="31"/>
                      <a:pt x="95" y="0"/>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790" name="Google Shape;1790;p18"/>
              <p:cNvSpPr/>
              <p:nvPr/>
            </p:nvSpPr>
            <p:spPr>
              <a:xfrm>
                <a:off x="3553200" y="587200"/>
                <a:ext cx="10000" cy="11200"/>
              </a:xfrm>
              <a:custGeom>
                <a:avLst/>
                <a:gdLst/>
                <a:ahLst/>
                <a:cxnLst/>
                <a:rect l="l" t="t" r="r" b="b"/>
                <a:pathLst>
                  <a:path w="400" h="448" extrusionOk="0">
                    <a:moveTo>
                      <a:pt x="74" y="0"/>
                    </a:moveTo>
                    <a:cubicBezTo>
                      <a:pt x="58" y="0"/>
                      <a:pt x="43" y="6"/>
                      <a:pt x="32" y="16"/>
                    </a:cubicBezTo>
                    <a:cubicBezTo>
                      <a:pt x="0" y="37"/>
                      <a:pt x="0" y="69"/>
                      <a:pt x="21" y="100"/>
                    </a:cubicBezTo>
                    <a:lnTo>
                      <a:pt x="284" y="427"/>
                    </a:lnTo>
                    <a:cubicBezTo>
                      <a:pt x="294" y="437"/>
                      <a:pt x="315" y="448"/>
                      <a:pt x="336" y="448"/>
                    </a:cubicBezTo>
                    <a:cubicBezTo>
                      <a:pt x="347" y="448"/>
                      <a:pt x="357" y="437"/>
                      <a:pt x="368" y="427"/>
                    </a:cubicBezTo>
                    <a:cubicBezTo>
                      <a:pt x="400" y="406"/>
                      <a:pt x="400" y="374"/>
                      <a:pt x="378" y="343"/>
                    </a:cubicBezTo>
                    <a:lnTo>
                      <a:pt x="116" y="16"/>
                    </a:lnTo>
                    <a:cubicBezTo>
                      <a:pt x="106" y="6"/>
                      <a:pt x="90" y="0"/>
                      <a:pt x="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791" name="Google Shape;1791;p18"/>
              <p:cNvSpPr/>
              <p:nvPr/>
            </p:nvSpPr>
            <p:spPr>
              <a:xfrm>
                <a:off x="3560825" y="587200"/>
                <a:ext cx="10000" cy="11200"/>
              </a:xfrm>
              <a:custGeom>
                <a:avLst/>
                <a:gdLst/>
                <a:ahLst/>
                <a:cxnLst/>
                <a:rect l="l" t="t" r="r" b="b"/>
                <a:pathLst>
                  <a:path w="400" h="448" extrusionOk="0">
                    <a:moveTo>
                      <a:pt x="326" y="0"/>
                    </a:moveTo>
                    <a:cubicBezTo>
                      <a:pt x="310" y="0"/>
                      <a:pt x="294" y="6"/>
                      <a:pt x="284" y="16"/>
                    </a:cubicBezTo>
                    <a:lnTo>
                      <a:pt x="21" y="343"/>
                    </a:lnTo>
                    <a:cubicBezTo>
                      <a:pt x="0" y="374"/>
                      <a:pt x="0" y="406"/>
                      <a:pt x="31" y="427"/>
                    </a:cubicBezTo>
                    <a:cubicBezTo>
                      <a:pt x="42" y="437"/>
                      <a:pt x="52" y="448"/>
                      <a:pt x="63" y="448"/>
                    </a:cubicBezTo>
                    <a:cubicBezTo>
                      <a:pt x="84" y="448"/>
                      <a:pt x="105" y="437"/>
                      <a:pt x="116" y="427"/>
                    </a:cubicBezTo>
                    <a:lnTo>
                      <a:pt x="379" y="100"/>
                    </a:lnTo>
                    <a:cubicBezTo>
                      <a:pt x="400" y="69"/>
                      <a:pt x="400" y="37"/>
                      <a:pt x="368" y="16"/>
                    </a:cubicBezTo>
                    <a:cubicBezTo>
                      <a:pt x="357" y="6"/>
                      <a:pt x="342" y="0"/>
                      <a:pt x="3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792" name="Google Shape;1792;p18"/>
              <p:cNvSpPr/>
              <p:nvPr/>
            </p:nvSpPr>
            <p:spPr>
              <a:xfrm>
                <a:off x="3553200" y="651100"/>
                <a:ext cx="10000" cy="11150"/>
              </a:xfrm>
              <a:custGeom>
                <a:avLst/>
                <a:gdLst/>
                <a:ahLst/>
                <a:cxnLst/>
                <a:rect l="l" t="t" r="r" b="b"/>
                <a:pathLst>
                  <a:path w="400" h="446" extrusionOk="0">
                    <a:moveTo>
                      <a:pt x="331" y="0"/>
                    </a:moveTo>
                    <a:cubicBezTo>
                      <a:pt x="314" y="0"/>
                      <a:pt x="296" y="8"/>
                      <a:pt x="284" y="25"/>
                    </a:cubicBezTo>
                    <a:lnTo>
                      <a:pt x="21" y="351"/>
                    </a:lnTo>
                    <a:cubicBezTo>
                      <a:pt x="0" y="372"/>
                      <a:pt x="0" y="414"/>
                      <a:pt x="32" y="435"/>
                    </a:cubicBezTo>
                    <a:cubicBezTo>
                      <a:pt x="42" y="435"/>
                      <a:pt x="53" y="445"/>
                      <a:pt x="63" y="445"/>
                    </a:cubicBezTo>
                    <a:cubicBezTo>
                      <a:pt x="84" y="445"/>
                      <a:pt x="105" y="435"/>
                      <a:pt x="116" y="424"/>
                    </a:cubicBezTo>
                    <a:lnTo>
                      <a:pt x="378" y="99"/>
                    </a:lnTo>
                    <a:cubicBezTo>
                      <a:pt x="400" y="67"/>
                      <a:pt x="400" y="36"/>
                      <a:pt x="368" y="15"/>
                    </a:cubicBezTo>
                    <a:cubicBezTo>
                      <a:pt x="359" y="5"/>
                      <a:pt x="345" y="0"/>
                      <a:pt x="3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793" name="Google Shape;1793;p18"/>
              <p:cNvSpPr/>
              <p:nvPr/>
            </p:nvSpPr>
            <p:spPr>
              <a:xfrm>
                <a:off x="3560825" y="651100"/>
                <a:ext cx="10000" cy="11150"/>
              </a:xfrm>
              <a:custGeom>
                <a:avLst/>
                <a:gdLst/>
                <a:ahLst/>
                <a:cxnLst/>
                <a:rect l="l" t="t" r="r" b="b"/>
                <a:pathLst>
                  <a:path w="400" h="446" extrusionOk="0">
                    <a:moveTo>
                      <a:pt x="69" y="0"/>
                    </a:moveTo>
                    <a:cubicBezTo>
                      <a:pt x="55" y="0"/>
                      <a:pt x="41" y="5"/>
                      <a:pt x="31" y="15"/>
                    </a:cubicBezTo>
                    <a:cubicBezTo>
                      <a:pt x="0" y="36"/>
                      <a:pt x="0" y="67"/>
                      <a:pt x="21" y="99"/>
                    </a:cubicBezTo>
                    <a:lnTo>
                      <a:pt x="284" y="424"/>
                    </a:lnTo>
                    <a:cubicBezTo>
                      <a:pt x="305" y="435"/>
                      <a:pt x="316" y="445"/>
                      <a:pt x="337" y="445"/>
                    </a:cubicBezTo>
                    <a:cubicBezTo>
                      <a:pt x="347" y="445"/>
                      <a:pt x="358" y="435"/>
                      <a:pt x="368" y="435"/>
                    </a:cubicBezTo>
                    <a:cubicBezTo>
                      <a:pt x="400" y="414"/>
                      <a:pt x="400" y="372"/>
                      <a:pt x="379" y="351"/>
                    </a:cubicBezTo>
                    <a:lnTo>
                      <a:pt x="116" y="25"/>
                    </a:lnTo>
                    <a:cubicBezTo>
                      <a:pt x="104" y="8"/>
                      <a:pt x="86" y="0"/>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794" name="Google Shape;1794;p18"/>
              <p:cNvSpPr/>
              <p:nvPr/>
            </p:nvSpPr>
            <p:spPr>
              <a:xfrm>
                <a:off x="3521125" y="623075"/>
                <a:ext cx="81775" cy="3175"/>
              </a:xfrm>
              <a:custGeom>
                <a:avLst/>
                <a:gdLst/>
                <a:ahLst/>
                <a:cxnLst/>
                <a:rect l="l" t="t" r="r" b="b"/>
                <a:pathLst>
                  <a:path w="3271" h="127" extrusionOk="0">
                    <a:moveTo>
                      <a:pt x="64" y="1"/>
                    </a:moveTo>
                    <a:cubicBezTo>
                      <a:pt x="22" y="1"/>
                      <a:pt x="1" y="32"/>
                      <a:pt x="1" y="64"/>
                    </a:cubicBezTo>
                    <a:cubicBezTo>
                      <a:pt x="1" y="95"/>
                      <a:pt x="22" y="127"/>
                      <a:pt x="64" y="127"/>
                    </a:cubicBezTo>
                    <a:lnTo>
                      <a:pt x="3217" y="127"/>
                    </a:lnTo>
                    <a:cubicBezTo>
                      <a:pt x="3249" y="127"/>
                      <a:pt x="3270" y="95"/>
                      <a:pt x="3270" y="64"/>
                    </a:cubicBezTo>
                    <a:cubicBezTo>
                      <a:pt x="3270" y="32"/>
                      <a:pt x="3249" y="1"/>
                      <a:pt x="32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795" name="Google Shape;1795;p18"/>
              <p:cNvSpPr/>
              <p:nvPr/>
            </p:nvSpPr>
            <p:spPr>
              <a:xfrm>
                <a:off x="3524275" y="623725"/>
                <a:ext cx="11600" cy="9625"/>
              </a:xfrm>
              <a:custGeom>
                <a:avLst/>
                <a:gdLst/>
                <a:ahLst/>
                <a:cxnLst/>
                <a:rect l="l" t="t" r="r" b="b"/>
                <a:pathLst>
                  <a:path w="464" h="385" extrusionOk="0">
                    <a:moveTo>
                      <a:pt x="400" y="1"/>
                    </a:moveTo>
                    <a:cubicBezTo>
                      <a:pt x="385" y="1"/>
                      <a:pt x="369" y="6"/>
                      <a:pt x="358" y="17"/>
                    </a:cubicBezTo>
                    <a:lnTo>
                      <a:pt x="33" y="279"/>
                    </a:lnTo>
                    <a:cubicBezTo>
                      <a:pt x="1" y="300"/>
                      <a:pt x="1" y="342"/>
                      <a:pt x="22" y="363"/>
                    </a:cubicBezTo>
                    <a:cubicBezTo>
                      <a:pt x="33" y="374"/>
                      <a:pt x="54" y="384"/>
                      <a:pt x="64" y="384"/>
                    </a:cubicBezTo>
                    <a:cubicBezTo>
                      <a:pt x="85" y="384"/>
                      <a:pt x="96" y="384"/>
                      <a:pt x="106" y="374"/>
                    </a:cubicBezTo>
                    <a:lnTo>
                      <a:pt x="432" y="101"/>
                    </a:lnTo>
                    <a:cubicBezTo>
                      <a:pt x="453" y="80"/>
                      <a:pt x="463" y="48"/>
                      <a:pt x="442" y="17"/>
                    </a:cubicBezTo>
                    <a:cubicBezTo>
                      <a:pt x="432" y="6"/>
                      <a:pt x="416" y="1"/>
                      <a:pt x="4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796" name="Google Shape;1796;p18"/>
              <p:cNvSpPr/>
              <p:nvPr/>
            </p:nvSpPr>
            <p:spPr>
              <a:xfrm>
                <a:off x="3524275" y="616100"/>
                <a:ext cx="11600" cy="9625"/>
              </a:xfrm>
              <a:custGeom>
                <a:avLst/>
                <a:gdLst/>
                <a:ahLst/>
                <a:cxnLst/>
                <a:rect l="l" t="t" r="r" b="b"/>
                <a:pathLst>
                  <a:path w="464" h="385" extrusionOk="0">
                    <a:moveTo>
                      <a:pt x="64" y="1"/>
                    </a:moveTo>
                    <a:cubicBezTo>
                      <a:pt x="48" y="1"/>
                      <a:pt x="32" y="6"/>
                      <a:pt x="22" y="16"/>
                    </a:cubicBezTo>
                    <a:cubicBezTo>
                      <a:pt x="1" y="48"/>
                      <a:pt x="1" y="79"/>
                      <a:pt x="33" y="101"/>
                    </a:cubicBezTo>
                    <a:lnTo>
                      <a:pt x="358" y="374"/>
                    </a:lnTo>
                    <a:cubicBezTo>
                      <a:pt x="369" y="385"/>
                      <a:pt x="379" y="385"/>
                      <a:pt x="390" y="385"/>
                    </a:cubicBezTo>
                    <a:cubicBezTo>
                      <a:pt x="411" y="385"/>
                      <a:pt x="432" y="374"/>
                      <a:pt x="442" y="364"/>
                    </a:cubicBezTo>
                    <a:cubicBezTo>
                      <a:pt x="463" y="332"/>
                      <a:pt x="453" y="301"/>
                      <a:pt x="432" y="280"/>
                    </a:cubicBezTo>
                    <a:lnTo>
                      <a:pt x="106" y="16"/>
                    </a:lnTo>
                    <a:cubicBezTo>
                      <a:pt x="96" y="6"/>
                      <a:pt x="8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797" name="Google Shape;1797;p18"/>
              <p:cNvSpPr/>
              <p:nvPr/>
            </p:nvSpPr>
            <p:spPr>
              <a:xfrm>
                <a:off x="3588150" y="623725"/>
                <a:ext cx="11575" cy="9625"/>
              </a:xfrm>
              <a:custGeom>
                <a:avLst/>
                <a:gdLst/>
                <a:ahLst/>
                <a:cxnLst/>
                <a:rect l="l" t="t" r="r" b="b"/>
                <a:pathLst>
                  <a:path w="463" h="385" extrusionOk="0">
                    <a:moveTo>
                      <a:pt x="64" y="1"/>
                    </a:moveTo>
                    <a:cubicBezTo>
                      <a:pt x="48" y="1"/>
                      <a:pt x="32" y="6"/>
                      <a:pt x="21" y="17"/>
                    </a:cubicBezTo>
                    <a:cubicBezTo>
                      <a:pt x="0" y="48"/>
                      <a:pt x="11" y="80"/>
                      <a:pt x="32" y="101"/>
                    </a:cubicBezTo>
                    <a:lnTo>
                      <a:pt x="358" y="374"/>
                    </a:lnTo>
                    <a:cubicBezTo>
                      <a:pt x="368" y="384"/>
                      <a:pt x="379" y="384"/>
                      <a:pt x="400" y="384"/>
                    </a:cubicBezTo>
                    <a:cubicBezTo>
                      <a:pt x="410" y="384"/>
                      <a:pt x="431" y="374"/>
                      <a:pt x="442" y="363"/>
                    </a:cubicBezTo>
                    <a:cubicBezTo>
                      <a:pt x="463" y="342"/>
                      <a:pt x="463" y="300"/>
                      <a:pt x="431" y="279"/>
                    </a:cubicBezTo>
                    <a:lnTo>
                      <a:pt x="106" y="17"/>
                    </a:lnTo>
                    <a:cubicBezTo>
                      <a:pt x="95" y="6"/>
                      <a:pt x="79"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798" name="Google Shape;1798;p18"/>
              <p:cNvSpPr/>
              <p:nvPr/>
            </p:nvSpPr>
            <p:spPr>
              <a:xfrm>
                <a:off x="3588150" y="616100"/>
                <a:ext cx="11575" cy="9625"/>
              </a:xfrm>
              <a:custGeom>
                <a:avLst/>
                <a:gdLst/>
                <a:ahLst/>
                <a:cxnLst/>
                <a:rect l="l" t="t" r="r" b="b"/>
                <a:pathLst>
                  <a:path w="463" h="385" extrusionOk="0">
                    <a:moveTo>
                      <a:pt x="400" y="1"/>
                    </a:moveTo>
                    <a:cubicBezTo>
                      <a:pt x="384" y="1"/>
                      <a:pt x="368" y="6"/>
                      <a:pt x="358" y="16"/>
                    </a:cubicBezTo>
                    <a:lnTo>
                      <a:pt x="32" y="280"/>
                    </a:lnTo>
                    <a:cubicBezTo>
                      <a:pt x="11" y="301"/>
                      <a:pt x="0" y="332"/>
                      <a:pt x="21" y="364"/>
                    </a:cubicBezTo>
                    <a:cubicBezTo>
                      <a:pt x="32" y="374"/>
                      <a:pt x="53" y="385"/>
                      <a:pt x="74" y="385"/>
                    </a:cubicBezTo>
                    <a:cubicBezTo>
                      <a:pt x="85" y="385"/>
                      <a:pt x="95" y="385"/>
                      <a:pt x="106" y="374"/>
                    </a:cubicBezTo>
                    <a:lnTo>
                      <a:pt x="431" y="101"/>
                    </a:lnTo>
                    <a:cubicBezTo>
                      <a:pt x="463" y="79"/>
                      <a:pt x="463" y="48"/>
                      <a:pt x="442" y="16"/>
                    </a:cubicBezTo>
                    <a:cubicBezTo>
                      <a:pt x="431" y="6"/>
                      <a:pt x="416" y="1"/>
                      <a:pt x="4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799" name="Google Shape;1799;p18"/>
              <p:cNvSpPr/>
              <p:nvPr/>
            </p:nvSpPr>
            <p:spPr>
              <a:xfrm>
                <a:off x="3532450" y="595350"/>
                <a:ext cx="59125" cy="58750"/>
              </a:xfrm>
              <a:custGeom>
                <a:avLst/>
                <a:gdLst/>
                <a:ahLst/>
                <a:cxnLst/>
                <a:rect l="l" t="t" r="r" b="b"/>
                <a:pathLst>
                  <a:path w="2365" h="2350" extrusionOk="0">
                    <a:moveTo>
                      <a:pt x="67" y="1"/>
                    </a:moveTo>
                    <a:cubicBezTo>
                      <a:pt x="53" y="1"/>
                      <a:pt x="37" y="6"/>
                      <a:pt x="21" y="17"/>
                    </a:cubicBezTo>
                    <a:cubicBezTo>
                      <a:pt x="0" y="38"/>
                      <a:pt x="0" y="80"/>
                      <a:pt x="21" y="101"/>
                    </a:cubicBezTo>
                    <a:lnTo>
                      <a:pt x="2260" y="2329"/>
                    </a:lnTo>
                    <a:cubicBezTo>
                      <a:pt x="2270" y="2339"/>
                      <a:pt x="2281" y="2350"/>
                      <a:pt x="2302" y="2350"/>
                    </a:cubicBezTo>
                    <a:cubicBezTo>
                      <a:pt x="2313" y="2350"/>
                      <a:pt x="2323" y="2339"/>
                      <a:pt x="2344" y="2329"/>
                    </a:cubicBezTo>
                    <a:cubicBezTo>
                      <a:pt x="2365" y="2308"/>
                      <a:pt x="2365" y="2266"/>
                      <a:pt x="2344" y="2245"/>
                    </a:cubicBezTo>
                    <a:lnTo>
                      <a:pt x="105" y="17"/>
                    </a:lnTo>
                    <a:cubicBezTo>
                      <a:pt x="95" y="6"/>
                      <a:pt x="82"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800" name="Google Shape;1800;p18"/>
              <p:cNvSpPr/>
              <p:nvPr/>
            </p:nvSpPr>
            <p:spPr>
              <a:xfrm>
                <a:off x="3529825" y="602825"/>
                <a:ext cx="13675" cy="3975"/>
              </a:xfrm>
              <a:custGeom>
                <a:avLst/>
                <a:gdLst/>
                <a:ahLst/>
                <a:cxnLst/>
                <a:rect l="l" t="t" r="r" b="b"/>
                <a:pathLst>
                  <a:path w="547" h="159" extrusionOk="0">
                    <a:moveTo>
                      <a:pt x="73" y="1"/>
                    </a:moveTo>
                    <a:cubicBezTo>
                      <a:pt x="42" y="1"/>
                      <a:pt x="10" y="22"/>
                      <a:pt x="10" y="54"/>
                    </a:cubicBezTo>
                    <a:cubicBezTo>
                      <a:pt x="0" y="85"/>
                      <a:pt x="31" y="117"/>
                      <a:pt x="63" y="117"/>
                    </a:cubicBezTo>
                    <a:lnTo>
                      <a:pt x="484" y="159"/>
                    </a:lnTo>
                    <a:cubicBezTo>
                      <a:pt x="515" y="159"/>
                      <a:pt x="547" y="138"/>
                      <a:pt x="547" y="106"/>
                    </a:cubicBezTo>
                    <a:cubicBezTo>
                      <a:pt x="547" y="75"/>
                      <a:pt x="526" y="43"/>
                      <a:pt x="494" y="43"/>
                    </a:cubicBezTo>
                    <a:lnTo>
                      <a:pt x="7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801" name="Google Shape;1801;p18"/>
              <p:cNvSpPr/>
              <p:nvPr/>
            </p:nvSpPr>
            <p:spPr>
              <a:xfrm>
                <a:off x="3540050" y="592600"/>
                <a:ext cx="4225" cy="13400"/>
              </a:xfrm>
              <a:custGeom>
                <a:avLst/>
                <a:gdLst/>
                <a:ahLst/>
                <a:cxnLst/>
                <a:rect l="l" t="t" r="r" b="b"/>
                <a:pathLst>
                  <a:path w="169" h="536" extrusionOk="0">
                    <a:moveTo>
                      <a:pt x="54" y="0"/>
                    </a:moveTo>
                    <a:cubicBezTo>
                      <a:pt x="22" y="10"/>
                      <a:pt x="1" y="31"/>
                      <a:pt x="1" y="63"/>
                    </a:cubicBezTo>
                    <a:lnTo>
                      <a:pt x="43" y="484"/>
                    </a:lnTo>
                    <a:cubicBezTo>
                      <a:pt x="43" y="515"/>
                      <a:pt x="75" y="536"/>
                      <a:pt x="106" y="536"/>
                    </a:cubicBezTo>
                    <a:cubicBezTo>
                      <a:pt x="138" y="536"/>
                      <a:pt x="169" y="505"/>
                      <a:pt x="159" y="473"/>
                    </a:cubicBezTo>
                    <a:lnTo>
                      <a:pt x="127" y="53"/>
                    </a:lnTo>
                    <a:cubicBezTo>
                      <a:pt x="117" y="21"/>
                      <a:pt x="85" y="0"/>
                      <a:pt x="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802" name="Google Shape;1802;p18"/>
              <p:cNvSpPr/>
              <p:nvPr/>
            </p:nvSpPr>
            <p:spPr>
              <a:xfrm>
                <a:off x="3579750" y="643300"/>
                <a:ext cx="4225" cy="13425"/>
              </a:xfrm>
              <a:custGeom>
                <a:avLst/>
                <a:gdLst/>
                <a:ahLst/>
                <a:cxnLst/>
                <a:rect l="l" t="t" r="r" b="b"/>
                <a:pathLst>
                  <a:path w="169" h="537" extrusionOk="0">
                    <a:moveTo>
                      <a:pt x="63" y="1"/>
                    </a:moveTo>
                    <a:cubicBezTo>
                      <a:pt x="31" y="1"/>
                      <a:pt x="0" y="32"/>
                      <a:pt x="10" y="64"/>
                    </a:cubicBezTo>
                    <a:lnTo>
                      <a:pt x="52" y="484"/>
                    </a:lnTo>
                    <a:cubicBezTo>
                      <a:pt x="52" y="516"/>
                      <a:pt x="73" y="537"/>
                      <a:pt x="105" y="537"/>
                    </a:cubicBezTo>
                    <a:lnTo>
                      <a:pt x="115" y="537"/>
                    </a:lnTo>
                    <a:cubicBezTo>
                      <a:pt x="147" y="537"/>
                      <a:pt x="168" y="505"/>
                      <a:pt x="168" y="474"/>
                    </a:cubicBezTo>
                    <a:lnTo>
                      <a:pt x="126" y="53"/>
                    </a:lnTo>
                    <a:cubicBezTo>
                      <a:pt x="126" y="22"/>
                      <a:pt x="94" y="1"/>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803" name="Google Shape;1803;p18"/>
              <p:cNvSpPr/>
              <p:nvPr/>
            </p:nvSpPr>
            <p:spPr>
              <a:xfrm>
                <a:off x="3580525" y="642525"/>
                <a:ext cx="13675" cy="3950"/>
              </a:xfrm>
              <a:custGeom>
                <a:avLst/>
                <a:gdLst/>
                <a:ahLst/>
                <a:cxnLst/>
                <a:rect l="l" t="t" r="r" b="b"/>
                <a:pathLst>
                  <a:path w="547" h="158" extrusionOk="0">
                    <a:moveTo>
                      <a:pt x="63" y="0"/>
                    </a:moveTo>
                    <a:cubicBezTo>
                      <a:pt x="32" y="0"/>
                      <a:pt x="11" y="21"/>
                      <a:pt x="0" y="53"/>
                    </a:cubicBezTo>
                    <a:cubicBezTo>
                      <a:pt x="0" y="84"/>
                      <a:pt x="21" y="116"/>
                      <a:pt x="53" y="127"/>
                    </a:cubicBezTo>
                    <a:lnTo>
                      <a:pt x="474" y="158"/>
                    </a:lnTo>
                    <a:lnTo>
                      <a:pt x="484" y="158"/>
                    </a:lnTo>
                    <a:cubicBezTo>
                      <a:pt x="516" y="158"/>
                      <a:pt x="537" y="137"/>
                      <a:pt x="537" y="106"/>
                    </a:cubicBezTo>
                    <a:cubicBezTo>
                      <a:pt x="547" y="74"/>
                      <a:pt x="516" y="42"/>
                      <a:pt x="484" y="42"/>
                    </a:cubicBezTo>
                    <a:lnTo>
                      <a:pt x="6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804" name="Google Shape;1804;p18"/>
              <p:cNvSpPr/>
              <p:nvPr/>
            </p:nvSpPr>
            <p:spPr>
              <a:xfrm>
                <a:off x="3532450" y="595350"/>
                <a:ext cx="59125" cy="58750"/>
              </a:xfrm>
              <a:custGeom>
                <a:avLst/>
                <a:gdLst/>
                <a:ahLst/>
                <a:cxnLst/>
                <a:rect l="l" t="t" r="r" b="b"/>
                <a:pathLst>
                  <a:path w="2365" h="2350" extrusionOk="0">
                    <a:moveTo>
                      <a:pt x="2298" y="1"/>
                    </a:moveTo>
                    <a:cubicBezTo>
                      <a:pt x="2283" y="1"/>
                      <a:pt x="2270" y="6"/>
                      <a:pt x="2260" y="17"/>
                    </a:cubicBezTo>
                    <a:lnTo>
                      <a:pt x="21" y="2245"/>
                    </a:lnTo>
                    <a:cubicBezTo>
                      <a:pt x="0" y="2266"/>
                      <a:pt x="0" y="2308"/>
                      <a:pt x="21" y="2329"/>
                    </a:cubicBezTo>
                    <a:cubicBezTo>
                      <a:pt x="42" y="2339"/>
                      <a:pt x="52" y="2350"/>
                      <a:pt x="63" y="2350"/>
                    </a:cubicBezTo>
                    <a:cubicBezTo>
                      <a:pt x="84" y="2350"/>
                      <a:pt x="94" y="2339"/>
                      <a:pt x="105" y="2329"/>
                    </a:cubicBezTo>
                    <a:lnTo>
                      <a:pt x="2344" y="101"/>
                    </a:lnTo>
                    <a:cubicBezTo>
                      <a:pt x="2365" y="80"/>
                      <a:pt x="2365" y="38"/>
                      <a:pt x="2344" y="17"/>
                    </a:cubicBezTo>
                    <a:cubicBezTo>
                      <a:pt x="2328" y="6"/>
                      <a:pt x="2312" y="1"/>
                      <a:pt x="22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805" name="Google Shape;1805;p18"/>
              <p:cNvSpPr/>
              <p:nvPr/>
            </p:nvSpPr>
            <p:spPr>
              <a:xfrm>
                <a:off x="3540050" y="643300"/>
                <a:ext cx="4225" cy="13425"/>
              </a:xfrm>
              <a:custGeom>
                <a:avLst/>
                <a:gdLst/>
                <a:ahLst/>
                <a:cxnLst/>
                <a:rect l="l" t="t" r="r" b="b"/>
                <a:pathLst>
                  <a:path w="169" h="537" extrusionOk="0">
                    <a:moveTo>
                      <a:pt x="106" y="1"/>
                    </a:moveTo>
                    <a:cubicBezTo>
                      <a:pt x="75" y="1"/>
                      <a:pt x="43" y="22"/>
                      <a:pt x="43" y="53"/>
                    </a:cubicBezTo>
                    <a:lnTo>
                      <a:pt x="1" y="474"/>
                    </a:lnTo>
                    <a:cubicBezTo>
                      <a:pt x="1" y="505"/>
                      <a:pt x="22" y="537"/>
                      <a:pt x="54" y="537"/>
                    </a:cubicBezTo>
                    <a:lnTo>
                      <a:pt x="64" y="537"/>
                    </a:lnTo>
                    <a:cubicBezTo>
                      <a:pt x="96" y="537"/>
                      <a:pt x="117" y="516"/>
                      <a:pt x="127" y="484"/>
                    </a:cubicBezTo>
                    <a:lnTo>
                      <a:pt x="159" y="64"/>
                    </a:lnTo>
                    <a:cubicBezTo>
                      <a:pt x="169" y="32"/>
                      <a:pt x="138" y="1"/>
                      <a:pt x="1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806" name="Google Shape;1806;p18"/>
              <p:cNvSpPr/>
              <p:nvPr/>
            </p:nvSpPr>
            <p:spPr>
              <a:xfrm>
                <a:off x="3529825" y="642525"/>
                <a:ext cx="13675" cy="3950"/>
              </a:xfrm>
              <a:custGeom>
                <a:avLst/>
                <a:gdLst/>
                <a:ahLst/>
                <a:cxnLst/>
                <a:rect l="l" t="t" r="r" b="b"/>
                <a:pathLst>
                  <a:path w="547" h="158" extrusionOk="0">
                    <a:moveTo>
                      <a:pt x="484" y="0"/>
                    </a:moveTo>
                    <a:lnTo>
                      <a:pt x="63" y="42"/>
                    </a:lnTo>
                    <a:cubicBezTo>
                      <a:pt x="31" y="42"/>
                      <a:pt x="0" y="74"/>
                      <a:pt x="10" y="106"/>
                    </a:cubicBezTo>
                    <a:cubicBezTo>
                      <a:pt x="10" y="137"/>
                      <a:pt x="31" y="158"/>
                      <a:pt x="63" y="158"/>
                    </a:cubicBezTo>
                    <a:lnTo>
                      <a:pt x="73" y="158"/>
                    </a:lnTo>
                    <a:lnTo>
                      <a:pt x="494" y="127"/>
                    </a:lnTo>
                    <a:cubicBezTo>
                      <a:pt x="526" y="116"/>
                      <a:pt x="547" y="95"/>
                      <a:pt x="547" y="53"/>
                    </a:cubicBezTo>
                    <a:cubicBezTo>
                      <a:pt x="536" y="21"/>
                      <a:pt x="515" y="0"/>
                      <a:pt x="4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807" name="Google Shape;1807;p18"/>
              <p:cNvSpPr/>
              <p:nvPr/>
            </p:nvSpPr>
            <p:spPr>
              <a:xfrm>
                <a:off x="3580525" y="602825"/>
                <a:ext cx="13675" cy="3975"/>
              </a:xfrm>
              <a:custGeom>
                <a:avLst/>
                <a:gdLst/>
                <a:ahLst/>
                <a:cxnLst/>
                <a:rect l="l" t="t" r="r" b="b"/>
                <a:pathLst>
                  <a:path w="547" h="159" extrusionOk="0">
                    <a:moveTo>
                      <a:pt x="474" y="1"/>
                    </a:moveTo>
                    <a:lnTo>
                      <a:pt x="53" y="43"/>
                    </a:lnTo>
                    <a:cubicBezTo>
                      <a:pt x="21" y="43"/>
                      <a:pt x="0" y="75"/>
                      <a:pt x="0" y="106"/>
                    </a:cubicBezTo>
                    <a:cubicBezTo>
                      <a:pt x="11" y="138"/>
                      <a:pt x="32" y="159"/>
                      <a:pt x="63" y="159"/>
                    </a:cubicBezTo>
                    <a:lnTo>
                      <a:pt x="484" y="117"/>
                    </a:lnTo>
                    <a:cubicBezTo>
                      <a:pt x="516" y="117"/>
                      <a:pt x="547" y="85"/>
                      <a:pt x="537" y="54"/>
                    </a:cubicBezTo>
                    <a:cubicBezTo>
                      <a:pt x="537" y="22"/>
                      <a:pt x="505" y="1"/>
                      <a:pt x="4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808" name="Google Shape;1808;p18"/>
              <p:cNvSpPr/>
              <p:nvPr/>
            </p:nvSpPr>
            <p:spPr>
              <a:xfrm>
                <a:off x="3579750" y="592600"/>
                <a:ext cx="4225" cy="13400"/>
              </a:xfrm>
              <a:custGeom>
                <a:avLst/>
                <a:gdLst/>
                <a:ahLst/>
                <a:cxnLst/>
                <a:rect l="l" t="t" r="r" b="b"/>
                <a:pathLst>
                  <a:path w="169" h="536" extrusionOk="0">
                    <a:moveTo>
                      <a:pt x="115" y="0"/>
                    </a:moveTo>
                    <a:cubicBezTo>
                      <a:pt x="84" y="0"/>
                      <a:pt x="52" y="21"/>
                      <a:pt x="52" y="53"/>
                    </a:cubicBezTo>
                    <a:lnTo>
                      <a:pt x="10" y="473"/>
                    </a:lnTo>
                    <a:cubicBezTo>
                      <a:pt x="0" y="505"/>
                      <a:pt x="31" y="536"/>
                      <a:pt x="63" y="536"/>
                    </a:cubicBezTo>
                    <a:cubicBezTo>
                      <a:pt x="94" y="536"/>
                      <a:pt x="126" y="515"/>
                      <a:pt x="126" y="484"/>
                    </a:cubicBezTo>
                    <a:lnTo>
                      <a:pt x="168" y="63"/>
                    </a:lnTo>
                    <a:cubicBezTo>
                      <a:pt x="168" y="31"/>
                      <a:pt x="147" y="10"/>
                      <a:pt x="1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1809" name="Google Shape;1809;p18"/>
          <p:cNvGrpSpPr/>
          <p:nvPr/>
        </p:nvGrpSpPr>
        <p:grpSpPr>
          <a:xfrm rot="716254">
            <a:off x="-45822" y="5596917"/>
            <a:ext cx="492722" cy="1265965"/>
            <a:chOff x="3432720" y="-2048079"/>
            <a:chExt cx="748527" cy="1285529"/>
          </a:xfrm>
        </p:grpSpPr>
        <p:sp>
          <p:nvSpPr>
            <p:cNvPr id="1810" name="Google Shape;1810;p18"/>
            <p:cNvSpPr/>
            <p:nvPr/>
          </p:nvSpPr>
          <p:spPr>
            <a:xfrm rot="-5400000">
              <a:off x="3227821" y="-1672172"/>
              <a:ext cx="1114546" cy="704700"/>
            </a:xfrm>
            <a:custGeom>
              <a:avLst/>
              <a:gdLst/>
              <a:ahLst/>
              <a:cxnLst/>
              <a:rect l="l" t="t" r="r" b="b"/>
              <a:pathLst>
                <a:path w="6434" h="4068" extrusionOk="0">
                  <a:moveTo>
                    <a:pt x="96" y="295"/>
                  </a:moveTo>
                  <a:cubicBezTo>
                    <a:pt x="643" y="578"/>
                    <a:pt x="1178" y="873"/>
                    <a:pt x="1704" y="1167"/>
                  </a:cubicBezTo>
                  <a:cubicBezTo>
                    <a:pt x="1399" y="1703"/>
                    <a:pt x="1515" y="2397"/>
                    <a:pt x="1988" y="2807"/>
                  </a:cubicBezTo>
                  <a:cubicBezTo>
                    <a:pt x="2292" y="2313"/>
                    <a:pt x="2240" y="1692"/>
                    <a:pt x="1883" y="1262"/>
                  </a:cubicBezTo>
                  <a:cubicBezTo>
                    <a:pt x="2261" y="1472"/>
                    <a:pt x="2640" y="1692"/>
                    <a:pt x="3018" y="1914"/>
                  </a:cubicBezTo>
                  <a:cubicBezTo>
                    <a:pt x="2671" y="2365"/>
                    <a:pt x="2734" y="2996"/>
                    <a:pt x="3186" y="3353"/>
                  </a:cubicBezTo>
                  <a:cubicBezTo>
                    <a:pt x="3523" y="2944"/>
                    <a:pt x="3501" y="2386"/>
                    <a:pt x="3165" y="1998"/>
                  </a:cubicBezTo>
                  <a:cubicBezTo>
                    <a:pt x="3438" y="2166"/>
                    <a:pt x="3712" y="2323"/>
                    <a:pt x="3985" y="2491"/>
                  </a:cubicBezTo>
                  <a:cubicBezTo>
                    <a:pt x="3659" y="2975"/>
                    <a:pt x="3743" y="3616"/>
                    <a:pt x="4195" y="3995"/>
                  </a:cubicBezTo>
                  <a:cubicBezTo>
                    <a:pt x="4511" y="3574"/>
                    <a:pt x="4489" y="3017"/>
                    <a:pt x="4174" y="2617"/>
                  </a:cubicBezTo>
                  <a:cubicBezTo>
                    <a:pt x="4521" y="2838"/>
                    <a:pt x="4857" y="3059"/>
                    <a:pt x="5193" y="3280"/>
                  </a:cubicBezTo>
                  <a:cubicBezTo>
                    <a:pt x="5214" y="3301"/>
                    <a:pt x="5235" y="3301"/>
                    <a:pt x="5256" y="3290"/>
                  </a:cubicBezTo>
                  <a:cubicBezTo>
                    <a:pt x="5425" y="3784"/>
                    <a:pt x="5919" y="4068"/>
                    <a:pt x="6434" y="3942"/>
                  </a:cubicBezTo>
                  <a:cubicBezTo>
                    <a:pt x="6328" y="3395"/>
                    <a:pt x="5824" y="3059"/>
                    <a:pt x="5288" y="3143"/>
                  </a:cubicBezTo>
                  <a:lnTo>
                    <a:pt x="5277" y="3143"/>
                  </a:lnTo>
                  <a:cubicBezTo>
                    <a:pt x="5130" y="3038"/>
                    <a:pt x="4983" y="2944"/>
                    <a:pt x="4836" y="2849"/>
                  </a:cubicBezTo>
                  <a:cubicBezTo>
                    <a:pt x="5267" y="2933"/>
                    <a:pt x="5698" y="2733"/>
                    <a:pt x="5887" y="2302"/>
                  </a:cubicBezTo>
                  <a:cubicBezTo>
                    <a:pt x="5414" y="2040"/>
                    <a:pt x="4847" y="2218"/>
                    <a:pt x="4595" y="2691"/>
                  </a:cubicBezTo>
                  <a:cubicBezTo>
                    <a:pt x="4352" y="2533"/>
                    <a:pt x="4121" y="2386"/>
                    <a:pt x="3880" y="2239"/>
                  </a:cubicBezTo>
                  <a:cubicBezTo>
                    <a:pt x="4373" y="2271"/>
                    <a:pt x="4857" y="2008"/>
                    <a:pt x="5088" y="1545"/>
                  </a:cubicBezTo>
                  <a:cubicBezTo>
                    <a:pt x="4532" y="1346"/>
                    <a:pt x="3911" y="1577"/>
                    <a:pt x="3596" y="2061"/>
                  </a:cubicBezTo>
                  <a:cubicBezTo>
                    <a:pt x="3301" y="1892"/>
                    <a:pt x="3018" y="1724"/>
                    <a:pt x="2724" y="1556"/>
                  </a:cubicBezTo>
                  <a:cubicBezTo>
                    <a:pt x="3154" y="1556"/>
                    <a:pt x="3544" y="1283"/>
                    <a:pt x="3680" y="852"/>
                  </a:cubicBezTo>
                  <a:cubicBezTo>
                    <a:pt x="3175" y="662"/>
                    <a:pt x="2640" y="904"/>
                    <a:pt x="2418" y="1377"/>
                  </a:cubicBezTo>
                  <a:cubicBezTo>
                    <a:pt x="2156" y="1230"/>
                    <a:pt x="1883" y="1073"/>
                    <a:pt x="1620" y="926"/>
                  </a:cubicBezTo>
                  <a:cubicBezTo>
                    <a:pt x="2061" y="915"/>
                    <a:pt x="2450" y="599"/>
                    <a:pt x="2513" y="127"/>
                  </a:cubicBezTo>
                  <a:cubicBezTo>
                    <a:pt x="1998" y="1"/>
                    <a:pt x="1515" y="305"/>
                    <a:pt x="1388" y="799"/>
                  </a:cubicBezTo>
                  <a:cubicBezTo>
                    <a:pt x="1367" y="788"/>
                    <a:pt x="1346" y="778"/>
                    <a:pt x="1336" y="767"/>
                  </a:cubicBezTo>
                  <a:cubicBezTo>
                    <a:pt x="947" y="568"/>
                    <a:pt x="569" y="358"/>
                    <a:pt x="180" y="158"/>
                  </a:cubicBezTo>
                  <a:cubicBezTo>
                    <a:pt x="85" y="106"/>
                    <a:pt x="1" y="253"/>
                    <a:pt x="96" y="295"/>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1811" name="Google Shape;1811;p18"/>
            <p:cNvGrpSpPr/>
            <p:nvPr/>
          </p:nvGrpSpPr>
          <p:grpSpPr>
            <a:xfrm>
              <a:off x="3432720" y="-2048079"/>
              <a:ext cx="748527" cy="1285521"/>
              <a:chOff x="3515350" y="320625"/>
              <a:chExt cx="108025" cy="185525"/>
            </a:xfrm>
          </p:grpSpPr>
          <p:sp>
            <p:nvSpPr>
              <p:cNvPr id="1812" name="Google Shape;1812;p18"/>
              <p:cNvSpPr/>
              <p:nvPr/>
            </p:nvSpPr>
            <p:spPr>
              <a:xfrm>
                <a:off x="3566075" y="360300"/>
                <a:ext cx="24725" cy="33150"/>
              </a:xfrm>
              <a:custGeom>
                <a:avLst/>
                <a:gdLst/>
                <a:ahLst/>
                <a:cxnLst/>
                <a:rect l="l" t="t" r="r" b="b"/>
                <a:pathLst>
                  <a:path w="989" h="1326" extrusionOk="0">
                    <a:moveTo>
                      <a:pt x="284" y="1"/>
                    </a:moveTo>
                    <a:cubicBezTo>
                      <a:pt x="1" y="494"/>
                      <a:pt x="200" y="1083"/>
                      <a:pt x="715" y="1325"/>
                    </a:cubicBezTo>
                    <a:cubicBezTo>
                      <a:pt x="989" y="831"/>
                      <a:pt x="799" y="232"/>
                      <a:pt x="2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813" name="Google Shape;1813;p18"/>
              <p:cNvSpPr/>
              <p:nvPr/>
            </p:nvSpPr>
            <p:spPr>
              <a:xfrm>
                <a:off x="3548725" y="380275"/>
                <a:ext cx="26300" cy="38925"/>
              </a:xfrm>
              <a:custGeom>
                <a:avLst/>
                <a:gdLst/>
                <a:ahLst/>
                <a:cxnLst/>
                <a:rect l="l" t="t" r="r" b="b"/>
                <a:pathLst>
                  <a:path w="1052" h="1557" extrusionOk="0">
                    <a:moveTo>
                      <a:pt x="221" y="1"/>
                    </a:moveTo>
                    <a:lnTo>
                      <a:pt x="221" y="1"/>
                    </a:lnTo>
                    <a:cubicBezTo>
                      <a:pt x="1" y="589"/>
                      <a:pt x="274" y="1272"/>
                      <a:pt x="831" y="1556"/>
                    </a:cubicBezTo>
                    <a:cubicBezTo>
                      <a:pt x="1052" y="968"/>
                      <a:pt x="779" y="284"/>
                      <a:pt x="2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814" name="Google Shape;1814;p18"/>
              <p:cNvSpPr/>
              <p:nvPr/>
            </p:nvSpPr>
            <p:spPr>
              <a:xfrm>
                <a:off x="3531650" y="415500"/>
                <a:ext cx="26050" cy="32600"/>
              </a:xfrm>
              <a:custGeom>
                <a:avLst/>
                <a:gdLst/>
                <a:ahLst/>
                <a:cxnLst/>
                <a:rect l="l" t="t" r="r" b="b"/>
                <a:pathLst>
                  <a:path w="1042" h="1304" extrusionOk="0">
                    <a:moveTo>
                      <a:pt x="200" y="0"/>
                    </a:moveTo>
                    <a:lnTo>
                      <a:pt x="200" y="0"/>
                    </a:lnTo>
                    <a:cubicBezTo>
                      <a:pt x="0" y="547"/>
                      <a:pt x="295" y="1124"/>
                      <a:pt x="841" y="1303"/>
                    </a:cubicBezTo>
                    <a:cubicBezTo>
                      <a:pt x="1041" y="757"/>
                      <a:pt x="757" y="178"/>
                      <a:pt x="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815" name="Google Shape;1815;p18"/>
              <p:cNvSpPr/>
              <p:nvPr/>
            </p:nvSpPr>
            <p:spPr>
              <a:xfrm>
                <a:off x="3515350" y="444650"/>
                <a:ext cx="25775" cy="28675"/>
              </a:xfrm>
              <a:custGeom>
                <a:avLst/>
                <a:gdLst/>
                <a:ahLst/>
                <a:cxnLst/>
                <a:rect l="l" t="t" r="r" b="b"/>
                <a:pathLst>
                  <a:path w="1031" h="1147" extrusionOk="0">
                    <a:moveTo>
                      <a:pt x="127" y="0"/>
                    </a:moveTo>
                    <a:cubicBezTo>
                      <a:pt x="1" y="547"/>
                      <a:pt x="348" y="1062"/>
                      <a:pt x="904" y="1147"/>
                    </a:cubicBezTo>
                    <a:cubicBezTo>
                      <a:pt x="1031" y="600"/>
                      <a:pt x="684" y="85"/>
                      <a:pt x="1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816" name="Google Shape;1816;p18"/>
              <p:cNvSpPr/>
              <p:nvPr/>
            </p:nvSpPr>
            <p:spPr>
              <a:xfrm>
                <a:off x="3576575" y="396875"/>
                <a:ext cx="38650" cy="15975"/>
              </a:xfrm>
              <a:custGeom>
                <a:avLst/>
                <a:gdLst/>
                <a:ahLst/>
                <a:cxnLst/>
                <a:rect l="l" t="t" r="r" b="b"/>
                <a:pathLst>
                  <a:path w="1546" h="639" extrusionOk="0">
                    <a:moveTo>
                      <a:pt x="869" y="0"/>
                    </a:moveTo>
                    <a:cubicBezTo>
                      <a:pt x="546" y="0"/>
                      <a:pt x="226" y="141"/>
                      <a:pt x="1" y="409"/>
                    </a:cubicBezTo>
                    <a:cubicBezTo>
                      <a:pt x="209" y="564"/>
                      <a:pt x="447" y="638"/>
                      <a:pt x="682" y="638"/>
                    </a:cubicBezTo>
                    <a:cubicBezTo>
                      <a:pt x="1004" y="638"/>
                      <a:pt x="1321" y="497"/>
                      <a:pt x="1546" y="230"/>
                    </a:cubicBezTo>
                    <a:cubicBezTo>
                      <a:pt x="1342" y="75"/>
                      <a:pt x="1105"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817" name="Google Shape;1817;p18"/>
              <p:cNvSpPr/>
              <p:nvPr/>
            </p:nvSpPr>
            <p:spPr>
              <a:xfrm>
                <a:off x="3562400" y="421750"/>
                <a:ext cx="36800" cy="15850"/>
              </a:xfrm>
              <a:custGeom>
                <a:avLst/>
                <a:gdLst/>
                <a:ahLst/>
                <a:cxnLst/>
                <a:rect l="l" t="t" r="r" b="b"/>
                <a:pathLst>
                  <a:path w="1472" h="634" extrusionOk="0">
                    <a:moveTo>
                      <a:pt x="814" y="1"/>
                    </a:moveTo>
                    <a:cubicBezTo>
                      <a:pt x="513" y="1"/>
                      <a:pt x="215" y="135"/>
                      <a:pt x="0" y="391"/>
                    </a:cubicBezTo>
                    <a:cubicBezTo>
                      <a:pt x="199" y="553"/>
                      <a:pt x="436" y="633"/>
                      <a:pt x="671" y="633"/>
                    </a:cubicBezTo>
                    <a:cubicBezTo>
                      <a:pt x="970" y="633"/>
                      <a:pt x="1266" y="503"/>
                      <a:pt x="1472" y="244"/>
                    </a:cubicBezTo>
                    <a:cubicBezTo>
                      <a:pt x="1276" y="80"/>
                      <a:pt x="1044" y="1"/>
                      <a:pt x="8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818" name="Google Shape;1818;p18"/>
              <p:cNvSpPr/>
              <p:nvPr/>
            </p:nvSpPr>
            <p:spPr>
              <a:xfrm>
                <a:off x="3543475" y="452775"/>
                <a:ext cx="42075" cy="16250"/>
              </a:xfrm>
              <a:custGeom>
                <a:avLst/>
                <a:gdLst/>
                <a:ahLst/>
                <a:cxnLst/>
                <a:rect l="l" t="t" r="r" b="b"/>
                <a:pathLst>
                  <a:path w="1683" h="650" extrusionOk="0">
                    <a:moveTo>
                      <a:pt x="989" y="1"/>
                    </a:moveTo>
                    <a:cubicBezTo>
                      <a:pt x="617" y="1"/>
                      <a:pt x="250" y="159"/>
                      <a:pt x="1" y="453"/>
                    </a:cubicBezTo>
                    <a:cubicBezTo>
                      <a:pt x="211" y="585"/>
                      <a:pt x="450" y="649"/>
                      <a:pt x="688" y="649"/>
                    </a:cubicBezTo>
                    <a:cubicBezTo>
                      <a:pt x="1058" y="649"/>
                      <a:pt x="1427" y="495"/>
                      <a:pt x="1682" y="201"/>
                    </a:cubicBezTo>
                    <a:cubicBezTo>
                      <a:pt x="1469" y="66"/>
                      <a:pt x="1228" y="1"/>
                      <a:pt x="9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819" name="Google Shape;1819;p18"/>
              <p:cNvSpPr/>
              <p:nvPr/>
            </p:nvSpPr>
            <p:spPr>
              <a:xfrm>
                <a:off x="3591025" y="346650"/>
                <a:ext cx="26300" cy="30500"/>
              </a:xfrm>
              <a:custGeom>
                <a:avLst/>
                <a:gdLst/>
                <a:ahLst/>
                <a:cxnLst/>
                <a:rect l="l" t="t" r="r" b="b"/>
                <a:pathLst>
                  <a:path w="1052" h="1220" extrusionOk="0">
                    <a:moveTo>
                      <a:pt x="916" y="0"/>
                    </a:moveTo>
                    <a:lnTo>
                      <a:pt x="916" y="0"/>
                    </a:lnTo>
                    <a:cubicBezTo>
                      <a:pt x="348" y="105"/>
                      <a:pt x="1" y="652"/>
                      <a:pt x="127" y="1220"/>
                    </a:cubicBezTo>
                    <a:cubicBezTo>
                      <a:pt x="694" y="1104"/>
                      <a:pt x="1052" y="568"/>
                      <a:pt x="9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820" name="Google Shape;1820;p18"/>
              <p:cNvSpPr/>
              <p:nvPr/>
            </p:nvSpPr>
            <p:spPr>
              <a:xfrm>
                <a:off x="3518400" y="374500"/>
                <a:ext cx="80050" cy="131650"/>
              </a:xfrm>
              <a:custGeom>
                <a:avLst/>
                <a:gdLst/>
                <a:ahLst/>
                <a:cxnLst/>
                <a:rect l="l" t="t" r="r" b="b"/>
                <a:pathLst>
                  <a:path w="3202" h="5266" extrusionOk="0">
                    <a:moveTo>
                      <a:pt x="3093" y="1"/>
                    </a:moveTo>
                    <a:cubicBezTo>
                      <a:pt x="3068" y="1"/>
                      <a:pt x="3041" y="13"/>
                      <a:pt x="3022" y="43"/>
                    </a:cubicBezTo>
                    <a:cubicBezTo>
                      <a:pt x="2160" y="1314"/>
                      <a:pt x="1392" y="2638"/>
                      <a:pt x="656" y="3984"/>
                    </a:cubicBezTo>
                    <a:cubicBezTo>
                      <a:pt x="446" y="4373"/>
                      <a:pt x="236" y="4751"/>
                      <a:pt x="37" y="5140"/>
                    </a:cubicBezTo>
                    <a:cubicBezTo>
                      <a:pt x="0" y="5205"/>
                      <a:pt x="59" y="5266"/>
                      <a:pt x="116" y="5266"/>
                    </a:cubicBezTo>
                    <a:cubicBezTo>
                      <a:pt x="142" y="5266"/>
                      <a:pt x="167" y="5253"/>
                      <a:pt x="184" y="5224"/>
                    </a:cubicBezTo>
                    <a:cubicBezTo>
                      <a:pt x="899" y="3857"/>
                      <a:pt x="1634" y="2512"/>
                      <a:pt x="2454" y="1220"/>
                    </a:cubicBezTo>
                    <a:cubicBezTo>
                      <a:pt x="2685" y="851"/>
                      <a:pt x="2917" y="484"/>
                      <a:pt x="3158" y="127"/>
                    </a:cubicBezTo>
                    <a:cubicBezTo>
                      <a:pt x="3201" y="61"/>
                      <a:pt x="3150" y="1"/>
                      <a:pt x="30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821" name="Google Shape;1821;p18"/>
              <p:cNvSpPr/>
              <p:nvPr/>
            </p:nvSpPr>
            <p:spPr>
              <a:xfrm>
                <a:off x="3547150" y="320625"/>
                <a:ext cx="16850" cy="16575"/>
              </a:xfrm>
              <a:custGeom>
                <a:avLst/>
                <a:gdLst/>
                <a:ahLst/>
                <a:cxnLst/>
                <a:rect l="l" t="t" r="r" b="b"/>
                <a:pathLst>
                  <a:path w="674" h="663" extrusionOk="0">
                    <a:moveTo>
                      <a:pt x="284" y="0"/>
                    </a:moveTo>
                    <a:cubicBezTo>
                      <a:pt x="211" y="0"/>
                      <a:pt x="137" y="42"/>
                      <a:pt x="95" y="116"/>
                    </a:cubicBezTo>
                    <a:cubicBezTo>
                      <a:pt x="85" y="148"/>
                      <a:pt x="64" y="190"/>
                      <a:pt x="53" y="222"/>
                    </a:cubicBezTo>
                    <a:cubicBezTo>
                      <a:pt x="1" y="337"/>
                      <a:pt x="53" y="495"/>
                      <a:pt x="127" y="558"/>
                    </a:cubicBezTo>
                    <a:cubicBezTo>
                      <a:pt x="148" y="568"/>
                      <a:pt x="169" y="589"/>
                      <a:pt x="179" y="600"/>
                    </a:cubicBezTo>
                    <a:cubicBezTo>
                      <a:pt x="242" y="631"/>
                      <a:pt x="305" y="663"/>
                      <a:pt x="379" y="663"/>
                    </a:cubicBezTo>
                    <a:cubicBezTo>
                      <a:pt x="389" y="663"/>
                      <a:pt x="410" y="652"/>
                      <a:pt x="431" y="652"/>
                    </a:cubicBezTo>
                    <a:cubicBezTo>
                      <a:pt x="505" y="642"/>
                      <a:pt x="568" y="610"/>
                      <a:pt x="610" y="537"/>
                    </a:cubicBezTo>
                    <a:cubicBezTo>
                      <a:pt x="663" y="453"/>
                      <a:pt x="673" y="379"/>
                      <a:pt x="673" y="295"/>
                    </a:cubicBezTo>
                    <a:cubicBezTo>
                      <a:pt x="673" y="222"/>
                      <a:pt x="652" y="169"/>
                      <a:pt x="610" y="126"/>
                    </a:cubicBezTo>
                    <a:cubicBezTo>
                      <a:pt x="526" y="53"/>
                      <a:pt x="431" y="0"/>
                      <a:pt x="3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822" name="Google Shape;1822;p18"/>
              <p:cNvSpPr/>
              <p:nvPr/>
            </p:nvSpPr>
            <p:spPr>
              <a:xfrm>
                <a:off x="3568175" y="328775"/>
                <a:ext cx="13700" cy="13425"/>
              </a:xfrm>
              <a:custGeom>
                <a:avLst/>
                <a:gdLst/>
                <a:ahLst/>
                <a:cxnLst/>
                <a:rect l="l" t="t" r="r" b="b"/>
                <a:pathLst>
                  <a:path w="548" h="537" extrusionOk="0">
                    <a:moveTo>
                      <a:pt x="232" y="1"/>
                    </a:moveTo>
                    <a:cubicBezTo>
                      <a:pt x="169" y="1"/>
                      <a:pt x="116" y="32"/>
                      <a:pt x="85" y="95"/>
                    </a:cubicBezTo>
                    <a:cubicBezTo>
                      <a:pt x="64" y="116"/>
                      <a:pt x="53" y="148"/>
                      <a:pt x="43" y="179"/>
                    </a:cubicBezTo>
                    <a:cubicBezTo>
                      <a:pt x="1" y="274"/>
                      <a:pt x="43" y="400"/>
                      <a:pt x="106" y="452"/>
                    </a:cubicBezTo>
                    <a:cubicBezTo>
                      <a:pt x="116" y="463"/>
                      <a:pt x="137" y="473"/>
                      <a:pt x="148" y="484"/>
                    </a:cubicBezTo>
                    <a:cubicBezTo>
                      <a:pt x="200" y="515"/>
                      <a:pt x="253" y="536"/>
                      <a:pt x="305" y="536"/>
                    </a:cubicBezTo>
                    <a:cubicBezTo>
                      <a:pt x="316" y="536"/>
                      <a:pt x="337" y="526"/>
                      <a:pt x="347" y="526"/>
                    </a:cubicBezTo>
                    <a:cubicBezTo>
                      <a:pt x="410" y="515"/>
                      <a:pt x="463" y="494"/>
                      <a:pt x="494" y="431"/>
                    </a:cubicBezTo>
                    <a:cubicBezTo>
                      <a:pt x="536" y="368"/>
                      <a:pt x="547" y="305"/>
                      <a:pt x="547" y="232"/>
                    </a:cubicBezTo>
                    <a:cubicBezTo>
                      <a:pt x="547" y="179"/>
                      <a:pt x="536" y="137"/>
                      <a:pt x="494" y="95"/>
                    </a:cubicBezTo>
                    <a:cubicBezTo>
                      <a:pt x="421" y="32"/>
                      <a:pt x="347" y="1"/>
                      <a:pt x="2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823" name="Google Shape;1823;p18"/>
              <p:cNvSpPr/>
              <p:nvPr/>
            </p:nvSpPr>
            <p:spPr>
              <a:xfrm>
                <a:off x="3555050" y="342450"/>
                <a:ext cx="11825" cy="11575"/>
              </a:xfrm>
              <a:custGeom>
                <a:avLst/>
                <a:gdLst/>
                <a:ahLst/>
                <a:cxnLst/>
                <a:rect l="l" t="t" r="r" b="b"/>
                <a:pathLst>
                  <a:path w="473" h="463" extrusionOk="0">
                    <a:moveTo>
                      <a:pt x="199" y="0"/>
                    </a:moveTo>
                    <a:cubicBezTo>
                      <a:pt x="147" y="10"/>
                      <a:pt x="94" y="31"/>
                      <a:pt x="73" y="84"/>
                    </a:cubicBezTo>
                    <a:cubicBezTo>
                      <a:pt x="52" y="105"/>
                      <a:pt x="42" y="136"/>
                      <a:pt x="31" y="157"/>
                    </a:cubicBezTo>
                    <a:cubicBezTo>
                      <a:pt x="0" y="242"/>
                      <a:pt x="31" y="347"/>
                      <a:pt x="84" y="389"/>
                    </a:cubicBezTo>
                    <a:cubicBezTo>
                      <a:pt x="105" y="400"/>
                      <a:pt x="115" y="410"/>
                      <a:pt x="126" y="421"/>
                    </a:cubicBezTo>
                    <a:cubicBezTo>
                      <a:pt x="168" y="442"/>
                      <a:pt x="210" y="463"/>
                      <a:pt x="262" y="463"/>
                    </a:cubicBezTo>
                    <a:lnTo>
                      <a:pt x="294" y="463"/>
                    </a:lnTo>
                    <a:cubicBezTo>
                      <a:pt x="347" y="452"/>
                      <a:pt x="389" y="421"/>
                      <a:pt x="421" y="379"/>
                    </a:cubicBezTo>
                    <a:cubicBezTo>
                      <a:pt x="463" y="326"/>
                      <a:pt x="473" y="263"/>
                      <a:pt x="473" y="210"/>
                    </a:cubicBezTo>
                    <a:cubicBezTo>
                      <a:pt x="473" y="157"/>
                      <a:pt x="452" y="126"/>
                      <a:pt x="421" y="94"/>
                    </a:cubicBezTo>
                    <a:cubicBezTo>
                      <a:pt x="368" y="42"/>
                      <a:pt x="294"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824" name="Google Shape;1824;p18"/>
              <p:cNvSpPr/>
              <p:nvPr/>
            </p:nvSpPr>
            <p:spPr>
              <a:xfrm>
                <a:off x="3606550" y="448850"/>
                <a:ext cx="16825" cy="16325"/>
              </a:xfrm>
              <a:custGeom>
                <a:avLst/>
                <a:gdLst/>
                <a:ahLst/>
                <a:cxnLst/>
                <a:rect l="l" t="t" r="r" b="b"/>
                <a:pathLst>
                  <a:path w="673" h="653" extrusionOk="0">
                    <a:moveTo>
                      <a:pt x="284" y="1"/>
                    </a:moveTo>
                    <a:cubicBezTo>
                      <a:pt x="199" y="1"/>
                      <a:pt x="136" y="43"/>
                      <a:pt x="94" y="117"/>
                    </a:cubicBezTo>
                    <a:cubicBezTo>
                      <a:pt x="84" y="148"/>
                      <a:pt x="63" y="180"/>
                      <a:pt x="52" y="222"/>
                    </a:cubicBezTo>
                    <a:cubicBezTo>
                      <a:pt x="0" y="337"/>
                      <a:pt x="42" y="484"/>
                      <a:pt x="126" y="558"/>
                    </a:cubicBezTo>
                    <a:cubicBezTo>
                      <a:pt x="147" y="568"/>
                      <a:pt x="157" y="579"/>
                      <a:pt x="178" y="589"/>
                    </a:cubicBezTo>
                    <a:cubicBezTo>
                      <a:pt x="242" y="631"/>
                      <a:pt x="305" y="652"/>
                      <a:pt x="379" y="652"/>
                    </a:cubicBezTo>
                    <a:lnTo>
                      <a:pt x="431" y="652"/>
                    </a:lnTo>
                    <a:cubicBezTo>
                      <a:pt x="505" y="642"/>
                      <a:pt x="568" y="600"/>
                      <a:pt x="610" y="526"/>
                    </a:cubicBezTo>
                    <a:cubicBezTo>
                      <a:pt x="652" y="453"/>
                      <a:pt x="673" y="369"/>
                      <a:pt x="673" y="285"/>
                    </a:cubicBezTo>
                    <a:cubicBezTo>
                      <a:pt x="673" y="222"/>
                      <a:pt x="652" y="169"/>
                      <a:pt x="610" y="127"/>
                    </a:cubicBezTo>
                    <a:cubicBezTo>
                      <a:pt x="526" y="43"/>
                      <a:pt x="431" y="1"/>
                      <a:pt x="3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1825" name="Google Shape;1825;p18"/>
          <p:cNvGrpSpPr/>
          <p:nvPr/>
        </p:nvGrpSpPr>
        <p:grpSpPr>
          <a:xfrm>
            <a:off x="8109560" y="6229493"/>
            <a:ext cx="289649" cy="434535"/>
            <a:chOff x="-27" y="-1109906"/>
            <a:chExt cx="244074" cy="244753"/>
          </a:xfrm>
        </p:grpSpPr>
        <p:sp>
          <p:nvSpPr>
            <p:cNvPr id="1826" name="Google Shape;1826;p18"/>
            <p:cNvSpPr/>
            <p:nvPr/>
          </p:nvSpPr>
          <p:spPr>
            <a:xfrm rot="-5400000">
              <a:off x="-373" y="-1109526"/>
              <a:ext cx="244745" cy="243999"/>
            </a:xfrm>
            <a:custGeom>
              <a:avLst/>
              <a:gdLst/>
              <a:ahLst/>
              <a:cxnLst/>
              <a:rect l="l" t="t" r="r" b="b"/>
              <a:pathLst>
                <a:path w="3280" h="3270" extrusionOk="0">
                  <a:moveTo>
                    <a:pt x="1703" y="3206"/>
                  </a:moveTo>
                  <a:lnTo>
                    <a:pt x="1703" y="2891"/>
                  </a:lnTo>
                  <a:lnTo>
                    <a:pt x="1882" y="3112"/>
                  </a:lnTo>
                  <a:cubicBezTo>
                    <a:pt x="1903" y="3133"/>
                    <a:pt x="1935" y="3143"/>
                    <a:pt x="1966" y="3122"/>
                  </a:cubicBezTo>
                  <a:cubicBezTo>
                    <a:pt x="1988" y="3101"/>
                    <a:pt x="1998" y="3059"/>
                    <a:pt x="1977" y="3038"/>
                  </a:cubicBezTo>
                  <a:lnTo>
                    <a:pt x="1703" y="2713"/>
                  </a:lnTo>
                  <a:lnTo>
                    <a:pt x="1703" y="2702"/>
                  </a:lnTo>
                  <a:lnTo>
                    <a:pt x="1703" y="1777"/>
                  </a:lnTo>
                  <a:lnTo>
                    <a:pt x="2355" y="2428"/>
                  </a:lnTo>
                  <a:lnTo>
                    <a:pt x="2355" y="2439"/>
                  </a:lnTo>
                  <a:lnTo>
                    <a:pt x="2355" y="2439"/>
                  </a:lnTo>
                  <a:lnTo>
                    <a:pt x="2397" y="2860"/>
                  </a:lnTo>
                  <a:cubicBezTo>
                    <a:pt x="2397" y="2891"/>
                    <a:pt x="2429" y="2912"/>
                    <a:pt x="2460" y="2912"/>
                  </a:cubicBezTo>
                  <a:cubicBezTo>
                    <a:pt x="2492" y="2912"/>
                    <a:pt x="2513" y="2881"/>
                    <a:pt x="2513" y="2849"/>
                  </a:cubicBezTo>
                  <a:lnTo>
                    <a:pt x="2492" y="2565"/>
                  </a:lnTo>
                  <a:lnTo>
                    <a:pt x="2712" y="2786"/>
                  </a:lnTo>
                  <a:cubicBezTo>
                    <a:pt x="2733" y="2818"/>
                    <a:pt x="2775" y="2818"/>
                    <a:pt x="2796" y="2786"/>
                  </a:cubicBezTo>
                  <a:cubicBezTo>
                    <a:pt x="2817" y="2765"/>
                    <a:pt x="2817" y="2734"/>
                    <a:pt x="2796" y="2702"/>
                  </a:cubicBezTo>
                  <a:lnTo>
                    <a:pt x="2576" y="2481"/>
                  </a:lnTo>
                  <a:lnTo>
                    <a:pt x="2859" y="2512"/>
                  </a:lnTo>
                  <a:cubicBezTo>
                    <a:pt x="2891" y="2512"/>
                    <a:pt x="2912" y="2491"/>
                    <a:pt x="2923" y="2460"/>
                  </a:cubicBezTo>
                  <a:cubicBezTo>
                    <a:pt x="2923" y="2418"/>
                    <a:pt x="2902" y="2397"/>
                    <a:pt x="2870" y="2386"/>
                  </a:cubicBezTo>
                  <a:lnTo>
                    <a:pt x="2450" y="2344"/>
                  </a:lnTo>
                  <a:lnTo>
                    <a:pt x="2439" y="2344"/>
                  </a:lnTo>
                  <a:lnTo>
                    <a:pt x="1787" y="1693"/>
                  </a:lnTo>
                  <a:lnTo>
                    <a:pt x="2712" y="1693"/>
                  </a:lnTo>
                  <a:lnTo>
                    <a:pt x="2723" y="1693"/>
                  </a:lnTo>
                  <a:lnTo>
                    <a:pt x="3039" y="1966"/>
                  </a:lnTo>
                  <a:cubicBezTo>
                    <a:pt x="3070" y="1987"/>
                    <a:pt x="3102" y="1987"/>
                    <a:pt x="3123" y="1956"/>
                  </a:cubicBezTo>
                  <a:cubicBezTo>
                    <a:pt x="3144" y="1935"/>
                    <a:pt x="3144" y="1893"/>
                    <a:pt x="3123" y="1872"/>
                  </a:cubicBezTo>
                  <a:lnTo>
                    <a:pt x="2902" y="1693"/>
                  </a:lnTo>
                  <a:lnTo>
                    <a:pt x="3217" y="1693"/>
                  </a:lnTo>
                  <a:cubicBezTo>
                    <a:pt x="3249" y="1693"/>
                    <a:pt x="3280" y="1661"/>
                    <a:pt x="3280" y="1630"/>
                  </a:cubicBezTo>
                  <a:cubicBezTo>
                    <a:pt x="3280" y="1598"/>
                    <a:pt x="3249" y="1577"/>
                    <a:pt x="3217" y="1577"/>
                  </a:cubicBezTo>
                  <a:lnTo>
                    <a:pt x="2902" y="1577"/>
                  </a:lnTo>
                  <a:lnTo>
                    <a:pt x="3123" y="1388"/>
                  </a:lnTo>
                  <a:cubicBezTo>
                    <a:pt x="3144" y="1367"/>
                    <a:pt x="3144" y="1335"/>
                    <a:pt x="3123" y="1314"/>
                  </a:cubicBezTo>
                  <a:cubicBezTo>
                    <a:pt x="3102" y="1283"/>
                    <a:pt x="3070" y="1283"/>
                    <a:pt x="3039" y="1304"/>
                  </a:cubicBezTo>
                  <a:lnTo>
                    <a:pt x="2723" y="1566"/>
                  </a:lnTo>
                  <a:cubicBezTo>
                    <a:pt x="2712" y="1566"/>
                    <a:pt x="2712" y="1566"/>
                    <a:pt x="2712" y="1577"/>
                  </a:cubicBezTo>
                  <a:lnTo>
                    <a:pt x="1787" y="1577"/>
                  </a:lnTo>
                  <a:lnTo>
                    <a:pt x="2439" y="915"/>
                  </a:lnTo>
                  <a:lnTo>
                    <a:pt x="2450" y="915"/>
                  </a:lnTo>
                  <a:lnTo>
                    <a:pt x="2870" y="873"/>
                  </a:lnTo>
                  <a:cubicBezTo>
                    <a:pt x="2902" y="873"/>
                    <a:pt x="2923" y="842"/>
                    <a:pt x="2923" y="810"/>
                  </a:cubicBezTo>
                  <a:cubicBezTo>
                    <a:pt x="2912" y="779"/>
                    <a:pt x="2891" y="758"/>
                    <a:pt x="2859" y="758"/>
                  </a:cubicBezTo>
                  <a:lnTo>
                    <a:pt x="2576" y="789"/>
                  </a:lnTo>
                  <a:lnTo>
                    <a:pt x="2796" y="557"/>
                  </a:lnTo>
                  <a:cubicBezTo>
                    <a:pt x="2817" y="536"/>
                    <a:pt x="2817" y="494"/>
                    <a:pt x="2796" y="473"/>
                  </a:cubicBezTo>
                  <a:cubicBezTo>
                    <a:pt x="2775" y="452"/>
                    <a:pt x="2733" y="452"/>
                    <a:pt x="2712" y="473"/>
                  </a:cubicBezTo>
                  <a:lnTo>
                    <a:pt x="2492" y="705"/>
                  </a:lnTo>
                  <a:lnTo>
                    <a:pt x="2513" y="421"/>
                  </a:lnTo>
                  <a:cubicBezTo>
                    <a:pt x="2513" y="389"/>
                    <a:pt x="2492" y="358"/>
                    <a:pt x="2460" y="358"/>
                  </a:cubicBezTo>
                  <a:cubicBezTo>
                    <a:pt x="2429" y="347"/>
                    <a:pt x="2397" y="379"/>
                    <a:pt x="2397" y="410"/>
                  </a:cubicBezTo>
                  <a:lnTo>
                    <a:pt x="2355" y="821"/>
                  </a:lnTo>
                  <a:lnTo>
                    <a:pt x="2355" y="831"/>
                  </a:lnTo>
                  <a:lnTo>
                    <a:pt x="2355" y="831"/>
                  </a:lnTo>
                  <a:lnTo>
                    <a:pt x="1703" y="1493"/>
                  </a:lnTo>
                  <a:lnTo>
                    <a:pt x="1703" y="557"/>
                  </a:lnTo>
                  <a:lnTo>
                    <a:pt x="1703" y="557"/>
                  </a:lnTo>
                  <a:lnTo>
                    <a:pt x="1977" y="232"/>
                  </a:lnTo>
                  <a:cubicBezTo>
                    <a:pt x="1998" y="200"/>
                    <a:pt x="1988" y="169"/>
                    <a:pt x="1966" y="148"/>
                  </a:cubicBezTo>
                  <a:cubicBezTo>
                    <a:pt x="1935" y="127"/>
                    <a:pt x="1903" y="127"/>
                    <a:pt x="1882" y="158"/>
                  </a:cubicBezTo>
                  <a:lnTo>
                    <a:pt x="1703" y="379"/>
                  </a:lnTo>
                  <a:lnTo>
                    <a:pt x="1703" y="53"/>
                  </a:lnTo>
                  <a:cubicBezTo>
                    <a:pt x="1703" y="22"/>
                    <a:pt x="1672" y="1"/>
                    <a:pt x="1640" y="1"/>
                  </a:cubicBezTo>
                  <a:cubicBezTo>
                    <a:pt x="1609" y="1"/>
                    <a:pt x="1577" y="22"/>
                    <a:pt x="1577" y="53"/>
                  </a:cubicBezTo>
                  <a:lnTo>
                    <a:pt x="1577" y="379"/>
                  </a:lnTo>
                  <a:lnTo>
                    <a:pt x="1399" y="158"/>
                  </a:lnTo>
                  <a:cubicBezTo>
                    <a:pt x="1378" y="127"/>
                    <a:pt x="1346" y="127"/>
                    <a:pt x="1315" y="148"/>
                  </a:cubicBezTo>
                  <a:cubicBezTo>
                    <a:pt x="1304" y="158"/>
                    <a:pt x="1294" y="179"/>
                    <a:pt x="1294" y="190"/>
                  </a:cubicBezTo>
                  <a:cubicBezTo>
                    <a:pt x="1294" y="211"/>
                    <a:pt x="1294" y="221"/>
                    <a:pt x="1304" y="232"/>
                  </a:cubicBezTo>
                  <a:lnTo>
                    <a:pt x="1577" y="557"/>
                  </a:lnTo>
                  <a:lnTo>
                    <a:pt x="1577" y="557"/>
                  </a:lnTo>
                  <a:lnTo>
                    <a:pt x="1577" y="1493"/>
                  </a:lnTo>
                  <a:lnTo>
                    <a:pt x="925" y="831"/>
                  </a:lnTo>
                  <a:lnTo>
                    <a:pt x="925" y="821"/>
                  </a:lnTo>
                  <a:lnTo>
                    <a:pt x="883" y="410"/>
                  </a:lnTo>
                  <a:cubicBezTo>
                    <a:pt x="883" y="379"/>
                    <a:pt x="852" y="347"/>
                    <a:pt x="820" y="358"/>
                  </a:cubicBezTo>
                  <a:cubicBezTo>
                    <a:pt x="789" y="358"/>
                    <a:pt x="768" y="379"/>
                    <a:pt x="768" y="410"/>
                  </a:cubicBezTo>
                  <a:lnTo>
                    <a:pt x="768" y="421"/>
                  </a:lnTo>
                  <a:lnTo>
                    <a:pt x="789" y="705"/>
                  </a:lnTo>
                  <a:lnTo>
                    <a:pt x="568" y="473"/>
                  </a:lnTo>
                  <a:cubicBezTo>
                    <a:pt x="547" y="452"/>
                    <a:pt x="505" y="452"/>
                    <a:pt x="484" y="473"/>
                  </a:cubicBezTo>
                  <a:cubicBezTo>
                    <a:pt x="474" y="484"/>
                    <a:pt x="463" y="505"/>
                    <a:pt x="463" y="515"/>
                  </a:cubicBezTo>
                  <a:cubicBezTo>
                    <a:pt x="463" y="536"/>
                    <a:pt x="474" y="547"/>
                    <a:pt x="484" y="557"/>
                  </a:cubicBezTo>
                  <a:lnTo>
                    <a:pt x="705" y="789"/>
                  </a:lnTo>
                  <a:lnTo>
                    <a:pt x="421" y="758"/>
                  </a:lnTo>
                  <a:cubicBezTo>
                    <a:pt x="390" y="758"/>
                    <a:pt x="358" y="779"/>
                    <a:pt x="358" y="810"/>
                  </a:cubicBezTo>
                  <a:lnTo>
                    <a:pt x="358" y="821"/>
                  </a:lnTo>
                  <a:cubicBezTo>
                    <a:pt x="358" y="852"/>
                    <a:pt x="379" y="873"/>
                    <a:pt x="411" y="873"/>
                  </a:cubicBezTo>
                  <a:lnTo>
                    <a:pt x="831" y="915"/>
                  </a:lnTo>
                  <a:lnTo>
                    <a:pt x="841" y="915"/>
                  </a:lnTo>
                  <a:lnTo>
                    <a:pt x="1493" y="1577"/>
                  </a:lnTo>
                  <a:lnTo>
                    <a:pt x="568" y="1577"/>
                  </a:lnTo>
                  <a:cubicBezTo>
                    <a:pt x="568" y="1566"/>
                    <a:pt x="568" y="1566"/>
                    <a:pt x="558" y="1566"/>
                  </a:cubicBezTo>
                  <a:lnTo>
                    <a:pt x="232" y="1304"/>
                  </a:lnTo>
                  <a:cubicBezTo>
                    <a:pt x="211" y="1283"/>
                    <a:pt x="169" y="1283"/>
                    <a:pt x="159" y="1314"/>
                  </a:cubicBezTo>
                  <a:cubicBezTo>
                    <a:pt x="148" y="1325"/>
                    <a:pt x="138" y="1335"/>
                    <a:pt x="138" y="1346"/>
                  </a:cubicBezTo>
                  <a:cubicBezTo>
                    <a:pt x="138" y="1367"/>
                    <a:pt x="148" y="1377"/>
                    <a:pt x="159" y="1388"/>
                  </a:cubicBezTo>
                  <a:lnTo>
                    <a:pt x="379" y="1577"/>
                  </a:lnTo>
                  <a:lnTo>
                    <a:pt x="64" y="1577"/>
                  </a:lnTo>
                  <a:cubicBezTo>
                    <a:pt x="33" y="1577"/>
                    <a:pt x="1" y="1598"/>
                    <a:pt x="1" y="1630"/>
                  </a:cubicBezTo>
                  <a:cubicBezTo>
                    <a:pt x="1" y="1661"/>
                    <a:pt x="33" y="1693"/>
                    <a:pt x="64" y="1693"/>
                  </a:cubicBezTo>
                  <a:lnTo>
                    <a:pt x="379" y="1693"/>
                  </a:lnTo>
                  <a:lnTo>
                    <a:pt x="159" y="1872"/>
                  </a:lnTo>
                  <a:cubicBezTo>
                    <a:pt x="148" y="1882"/>
                    <a:pt x="138" y="1903"/>
                    <a:pt x="138" y="1924"/>
                  </a:cubicBezTo>
                  <a:cubicBezTo>
                    <a:pt x="138" y="1935"/>
                    <a:pt x="148" y="1945"/>
                    <a:pt x="159" y="1956"/>
                  </a:cubicBezTo>
                  <a:cubicBezTo>
                    <a:pt x="169" y="1987"/>
                    <a:pt x="211" y="1987"/>
                    <a:pt x="232" y="1966"/>
                  </a:cubicBezTo>
                  <a:lnTo>
                    <a:pt x="558" y="1693"/>
                  </a:lnTo>
                  <a:lnTo>
                    <a:pt x="568" y="1693"/>
                  </a:lnTo>
                  <a:lnTo>
                    <a:pt x="1493" y="1693"/>
                  </a:lnTo>
                  <a:lnTo>
                    <a:pt x="841" y="2344"/>
                  </a:lnTo>
                  <a:lnTo>
                    <a:pt x="831" y="2344"/>
                  </a:lnTo>
                  <a:lnTo>
                    <a:pt x="411" y="2386"/>
                  </a:lnTo>
                  <a:cubicBezTo>
                    <a:pt x="379" y="2397"/>
                    <a:pt x="358" y="2418"/>
                    <a:pt x="358" y="2449"/>
                  </a:cubicBezTo>
                  <a:lnTo>
                    <a:pt x="358" y="2460"/>
                  </a:lnTo>
                  <a:cubicBezTo>
                    <a:pt x="358" y="2491"/>
                    <a:pt x="390" y="2512"/>
                    <a:pt x="421" y="2512"/>
                  </a:cubicBezTo>
                  <a:lnTo>
                    <a:pt x="705" y="2481"/>
                  </a:lnTo>
                  <a:lnTo>
                    <a:pt x="484" y="2702"/>
                  </a:lnTo>
                  <a:cubicBezTo>
                    <a:pt x="474" y="2713"/>
                    <a:pt x="463" y="2734"/>
                    <a:pt x="463" y="2744"/>
                  </a:cubicBezTo>
                  <a:cubicBezTo>
                    <a:pt x="463" y="2765"/>
                    <a:pt x="474" y="2776"/>
                    <a:pt x="484" y="2786"/>
                  </a:cubicBezTo>
                  <a:cubicBezTo>
                    <a:pt x="505" y="2818"/>
                    <a:pt x="547" y="2818"/>
                    <a:pt x="568" y="2786"/>
                  </a:cubicBezTo>
                  <a:lnTo>
                    <a:pt x="789" y="2565"/>
                  </a:lnTo>
                  <a:lnTo>
                    <a:pt x="768" y="2849"/>
                  </a:lnTo>
                  <a:lnTo>
                    <a:pt x="768" y="2860"/>
                  </a:lnTo>
                  <a:cubicBezTo>
                    <a:pt x="768" y="2881"/>
                    <a:pt x="789" y="2912"/>
                    <a:pt x="820" y="2912"/>
                  </a:cubicBezTo>
                  <a:cubicBezTo>
                    <a:pt x="852" y="2912"/>
                    <a:pt x="883" y="2891"/>
                    <a:pt x="883" y="2860"/>
                  </a:cubicBezTo>
                  <a:lnTo>
                    <a:pt x="925" y="2439"/>
                  </a:lnTo>
                  <a:lnTo>
                    <a:pt x="925" y="2439"/>
                  </a:lnTo>
                  <a:lnTo>
                    <a:pt x="1577" y="1777"/>
                  </a:lnTo>
                  <a:lnTo>
                    <a:pt x="1577" y="2702"/>
                  </a:lnTo>
                  <a:lnTo>
                    <a:pt x="1577" y="2713"/>
                  </a:lnTo>
                  <a:lnTo>
                    <a:pt x="1304" y="3038"/>
                  </a:lnTo>
                  <a:cubicBezTo>
                    <a:pt x="1294" y="3049"/>
                    <a:pt x="1294" y="3059"/>
                    <a:pt x="1294" y="3070"/>
                  </a:cubicBezTo>
                  <a:cubicBezTo>
                    <a:pt x="1294" y="3091"/>
                    <a:pt x="1304" y="3112"/>
                    <a:pt x="1315" y="3122"/>
                  </a:cubicBezTo>
                  <a:cubicBezTo>
                    <a:pt x="1346" y="3143"/>
                    <a:pt x="1378" y="3133"/>
                    <a:pt x="1399" y="3112"/>
                  </a:cubicBezTo>
                  <a:lnTo>
                    <a:pt x="1577" y="2891"/>
                  </a:lnTo>
                  <a:lnTo>
                    <a:pt x="1577" y="3206"/>
                  </a:lnTo>
                  <a:cubicBezTo>
                    <a:pt x="1577" y="3238"/>
                    <a:pt x="1609" y="3269"/>
                    <a:pt x="1640" y="3269"/>
                  </a:cubicBezTo>
                  <a:cubicBezTo>
                    <a:pt x="1672" y="3269"/>
                    <a:pt x="1703" y="3238"/>
                    <a:pt x="1703" y="3206"/>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1827" name="Google Shape;1827;p18"/>
            <p:cNvGrpSpPr/>
            <p:nvPr/>
          </p:nvGrpSpPr>
          <p:grpSpPr>
            <a:xfrm>
              <a:off x="-27" y="-1109906"/>
              <a:ext cx="244074" cy="244745"/>
              <a:chOff x="3521125" y="583675"/>
              <a:chExt cx="81775" cy="82000"/>
            </a:xfrm>
          </p:grpSpPr>
          <p:sp>
            <p:nvSpPr>
              <p:cNvPr id="1828" name="Google Shape;1828;p18"/>
              <p:cNvSpPr/>
              <p:nvPr/>
            </p:nvSpPr>
            <p:spPr>
              <a:xfrm>
                <a:off x="3560550" y="583675"/>
                <a:ext cx="2925" cy="82000"/>
              </a:xfrm>
              <a:custGeom>
                <a:avLst/>
                <a:gdLst/>
                <a:ahLst/>
                <a:cxnLst/>
                <a:rect l="l" t="t" r="r" b="b"/>
                <a:pathLst>
                  <a:path w="117" h="3280" extrusionOk="0">
                    <a:moveTo>
                      <a:pt x="63" y="0"/>
                    </a:moveTo>
                    <a:cubicBezTo>
                      <a:pt x="21" y="0"/>
                      <a:pt x="0" y="31"/>
                      <a:pt x="0" y="63"/>
                    </a:cubicBezTo>
                    <a:lnTo>
                      <a:pt x="0" y="3216"/>
                    </a:lnTo>
                    <a:cubicBezTo>
                      <a:pt x="0" y="3247"/>
                      <a:pt x="21" y="3279"/>
                      <a:pt x="63" y="3279"/>
                    </a:cubicBezTo>
                    <a:cubicBezTo>
                      <a:pt x="95" y="3279"/>
                      <a:pt x="116" y="3247"/>
                      <a:pt x="116" y="3216"/>
                    </a:cubicBezTo>
                    <a:lnTo>
                      <a:pt x="116" y="63"/>
                    </a:lnTo>
                    <a:cubicBezTo>
                      <a:pt x="116" y="31"/>
                      <a:pt x="95" y="0"/>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829" name="Google Shape;1829;p18"/>
              <p:cNvSpPr/>
              <p:nvPr/>
            </p:nvSpPr>
            <p:spPr>
              <a:xfrm>
                <a:off x="3553200" y="587200"/>
                <a:ext cx="10000" cy="11200"/>
              </a:xfrm>
              <a:custGeom>
                <a:avLst/>
                <a:gdLst/>
                <a:ahLst/>
                <a:cxnLst/>
                <a:rect l="l" t="t" r="r" b="b"/>
                <a:pathLst>
                  <a:path w="400" h="448" extrusionOk="0">
                    <a:moveTo>
                      <a:pt x="74" y="0"/>
                    </a:moveTo>
                    <a:cubicBezTo>
                      <a:pt x="58" y="0"/>
                      <a:pt x="43" y="6"/>
                      <a:pt x="32" y="16"/>
                    </a:cubicBezTo>
                    <a:cubicBezTo>
                      <a:pt x="0" y="37"/>
                      <a:pt x="0" y="69"/>
                      <a:pt x="21" y="100"/>
                    </a:cubicBezTo>
                    <a:lnTo>
                      <a:pt x="284" y="427"/>
                    </a:lnTo>
                    <a:cubicBezTo>
                      <a:pt x="294" y="437"/>
                      <a:pt x="315" y="448"/>
                      <a:pt x="336" y="448"/>
                    </a:cubicBezTo>
                    <a:cubicBezTo>
                      <a:pt x="347" y="448"/>
                      <a:pt x="357" y="437"/>
                      <a:pt x="368" y="427"/>
                    </a:cubicBezTo>
                    <a:cubicBezTo>
                      <a:pt x="400" y="406"/>
                      <a:pt x="400" y="374"/>
                      <a:pt x="378" y="343"/>
                    </a:cubicBezTo>
                    <a:lnTo>
                      <a:pt x="116" y="16"/>
                    </a:lnTo>
                    <a:cubicBezTo>
                      <a:pt x="106" y="6"/>
                      <a:pt x="90" y="0"/>
                      <a:pt x="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830" name="Google Shape;1830;p18"/>
              <p:cNvSpPr/>
              <p:nvPr/>
            </p:nvSpPr>
            <p:spPr>
              <a:xfrm>
                <a:off x="3560825" y="587200"/>
                <a:ext cx="10000" cy="11200"/>
              </a:xfrm>
              <a:custGeom>
                <a:avLst/>
                <a:gdLst/>
                <a:ahLst/>
                <a:cxnLst/>
                <a:rect l="l" t="t" r="r" b="b"/>
                <a:pathLst>
                  <a:path w="400" h="448" extrusionOk="0">
                    <a:moveTo>
                      <a:pt x="326" y="0"/>
                    </a:moveTo>
                    <a:cubicBezTo>
                      <a:pt x="310" y="0"/>
                      <a:pt x="294" y="6"/>
                      <a:pt x="284" y="16"/>
                    </a:cubicBezTo>
                    <a:lnTo>
                      <a:pt x="21" y="343"/>
                    </a:lnTo>
                    <a:cubicBezTo>
                      <a:pt x="0" y="374"/>
                      <a:pt x="0" y="406"/>
                      <a:pt x="31" y="427"/>
                    </a:cubicBezTo>
                    <a:cubicBezTo>
                      <a:pt x="42" y="437"/>
                      <a:pt x="52" y="448"/>
                      <a:pt x="63" y="448"/>
                    </a:cubicBezTo>
                    <a:cubicBezTo>
                      <a:pt x="84" y="448"/>
                      <a:pt x="105" y="437"/>
                      <a:pt x="116" y="427"/>
                    </a:cubicBezTo>
                    <a:lnTo>
                      <a:pt x="379" y="100"/>
                    </a:lnTo>
                    <a:cubicBezTo>
                      <a:pt x="400" y="69"/>
                      <a:pt x="400" y="37"/>
                      <a:pt x="368" y="16"/>
                    </a:cubicBezTo>
                    <a:cubicBezTo>
                      <a:pt x="357" y="6"/>
                      <a:pt x="342" y="0"/>
                      <a:pt x="3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831" name="Google Shape;1831;p18"/>
              <p:cNvSpPr/>
              <p:nvPr/>
            </p:nvSpPr>
            <p:spPr>
              <a:xfrm>
                <a:off x="3553200" y="651100"/>
                <a:ext cx="10000" cy="11150"/>
              </a:xfrm>
              <a:custGeom>
                <a:avLst/>
                <a:gdLst/>
                <a:ahLst/>
                <a:cxnLst/>
                <a:rect l="l" t="t" r="r" b="b"/>
                <a:pathLst>
                  <a:path w="400" h="446" extrusionOk="0">
                    <a:moveTo>
                      <a:pt x="331" y="0"/>
                    </a:moveTo>
                    <a:cubicBezTo>
                      <a:pt x="314" y="0"/>
                      <a:pt x="296" y="8"/>
                      <a:pt x="284" y="25"/>
                    </a:cubicBezTo>
                    <a:lnTo>
                      <a:pt x="21" y="351"/>
                    </a:lnTo>
                    <a:cubicBezTo>
                      <a:pt x="0" y="372"/>
                      <a:pt x="0" y="414"/>
                      <a:pt x="32" y="435"/>
                    </a:cubicBezTo>
                    <a:cubicBezTo>
                      <a:pt x="42" y="435"/>
                      <a:pt x="53" y="445"/>
                      <a:pt x="63" y="445"/>
                    </a:cubicBezTo>
                    <a:cubicBezTo>
                      <a:pt x="84" y="445"/>
                      <a:pt x="105" y="435"/>
                      <a:pt x="116" y="424"/>
                    </a:cubicBezTo>
                    <a:lnTo>
                      <a:pt x="378" y="99"/>
                    </a:lnTo>
                    <a:cubicBezTo>
                      <a:pt x="400" y="67"/>
                      <a:pt x="400" y="36"/>
                      <a:pt x="368" y="15"/>
                    </a:cubicBezTo>
                    <a:cubicBezTo>
                      <a:pt x="359" y="5"/>
                      <a:pt x="345" y="0"/>
                      <a:pt x="3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832" name="Google Shape;1832;p18"/>
              <p:cNvSpPr/>
              <p:nvPr/>
            </p:nvSpPr>
            <p:spPr>
              <a:xfrm>
                <a:off x="3560825" y="651100"/>
                <a:ext cx="10000" cy="11150"/>
              </a:xfrm>
              <a:custGeom>
                <a:avLst/>
                <a:gdLst/>
                <a:ahLst/>
                <a:cxnLst/>
                <a:rect l="l" t="t" r="r" b="b"/>
                <a:pathLst>
                  <a:path w="400" h="446" extrusionOk="0">
                    <a:moveTo>
                      <a:pt x="69" y="0"/>
                    </a:moveTo>
                    <a:cubicBezTo>
                      <a:pt x="55" y="0"/>
                      <a:pt x="41" y="5"/>
                      <a:pt x="31" y="15"/>
                    </a:cubicBezTo>
                    <a:cubicBezTo>
                      <a:pt x="0" y="36"/>
                      <a:pt x="0" y="67"/>
                      <a:pt x="21" y="99"/>
                    </a:cubicBezTo>
                    <a:lnTo>
                      <a:pt x="284" y="424"/>
                    </a:lnTo>
                    <a:cubicBezTo>
                      <a:pt x="305" y="435"/>
                      <a:pt x="316" y="445"/>
                      <a:pt x="337" y="445"/>
                    </a:cubicBezTo>
                    <a:cubicBezTo>
                      <a:pt x="347" y="445"/>
                      <a:pt x="358" y="435"/>
                      <a:pt x="368" y="435"/>
                    </a:cubicBezTo>
                    <a:cubicBezTo>
                      <a:pt x="400" y="414"/>
                      <a:pt x="400" y="372"/>
                      <a:pt x="379" y="351"/>
                    </a:cubicBezTo>
                    <a:lnTo>
                      <a:pt x="116" y="25"/>
                    </a:lnTo>
                    <a:cubicBezTo>
                      <a:pt x="104" y="8"/>
                      <a:pt x="86" y="0"/>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833" name="Google Shape;1833;p18"/>
              <p:cNvSpPr/>
              <p:nvPr/>
            </p:nvSpPr>
            <p:spPr>
              <a:xfrm>
                <a:off x="3521125" y="623075"/>
                <a:ext cx="81775" cy="3175"/>
              </a:xfrm>
              <a:custGeom>
                <a:avLst/>
                <a:gdLst/>
                <a:ahLst/>
                <a:cxnLst/>
                <a:rect l="l" t="t" r="r" b="b"/>
                <a:pathLst>
                  <a:path w="3271" h="127" extrusionOk="0">
                    <a:moveTo>
                      <a:pt x="64" y="1"/>
                    </a:moveTo>
                    <a:cubicBezTo>
                      <a:pt x="22" y="1"/>
                      <a:pt x="1" y="32"/>
                      <a:pt x="1" y="64"/>
                    </a:cubicBezTo>
                    <a:cubicBezTo>
                      <a:pt x="1" y="95"/>
                      <a:pt x="22" y="127"/>
                      <a:pt x="64" y="127"/>
                    </a:cubicBezTo>
                    <a:lnTo>
                      <a:pt x="3217" y="127"/>
                    </a:lnTo>
                    <a:cubicBezTo>
                      <a:pt x="3249" y="127"/>
                      <a:pt x="3270" y="95"/>
                      <a:pt x="3270" y="64"/>
                    </a:cubicBezTo>
                    <a:cubicBezTo>
                      <a:pt x="3270" y="32"/>
                      <a:pt x="3249" y="1"/>
                      <a:pt x="32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834" name="Google Shape;1834;p18"/>
              <p:cNvSpPr/>
              <p:nvPr/>
            </p:nvSpPr>
            <p:spPr>
              <a:xfrm>
                <a:off x="3524275" y="623725"/>
                <a:ext cx="11600" cy="9625"/>
              </a:xfrm>
              <a:custGeom>
                <a:avLst/>
                <a:gdLst/>
                <a:ahLst/>
                <a:cxnLst/>
                <a:rect l="l" t="t" r="r" b="b"/>
                <a:pathLst>
                  <a:path w="464" h="385" extrusionOk="0">
                    <a:moveTo>
                      <a:pt x="400" y="1"/>
                    </a:moveTo>
                    <a:cubicBezTo>
                      <a:pt x="385" y="1"/>
                      <a:pt x="369" y="6"/>
                      <a:pt x="358" y="17"/>
                    </a:cubicBezTo>
                    <a:lnTo>
                      <a:pt x="33" y="279"/>
                    </a:lnTo>
                    <a:cubicBezTo>
                      <a:pt x="1" y="300"/>
                      <a:pt x="1" y="342"/>
                      <a:pt x="22" y="363"/>
                    </a:cubicBezTo>
                    <a:cubicBezTo>
                      <a:pt x="33" y="374"/>
                      <a:pt x="54" y="384"/>
                      <a:pt x="64" y="384"/>
                    </a:cubicBezTo>
                    <a:cubicBezTo>
                      <a:pt x="85" y="384"/>
                      <a:pt x="96" y="384"/>
                      <a:pt x="106" y="374"/>
                    </a:cubicBezTo>
                    <a:lnTo>
                      <a:pt x="432" y="101"/>
                    </a:lnTo>
                    <a:cubicBezTo>
                      <a:pt x="453" y="80"/>
                      <a:pt x="463" y="48"/>
                      <a:pt x="442" y="17"/>
                    </a:cubicBezTo>
                    <a:cubicBezTo>
                      <a:pt x="432" y="6"/>
                      <a:pt x="416" y="1"/>
                      <a:pt x="4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835" name="Google Shape;1835;p18"/>
              <p:cNvSpPr/>
              <p:nvPr/>
            </p:nvSpPr>
            <p:spPr>
              <a:xfrm>
                <a:off x="3524275" y="616100"/>
                <a:ext cx="11600" cy="9625"/>
              </a:xfrm>
              <a:custGeom>
                <a:avLst/>
                <a:gdLst/>
                <a:ahLst/>
                <a:cxnLst/>
                <a:rect l="l" t="t" r="r" b="b"/>
                <a:pathLst>
                  <a:path w="464" h="385" extrusionOk="0">
                    <a:moveTo>
                      <a:pt x="64" y="1"/>
                    </a:moveTo>
                    <a:cubicBezTo>
                      <a:pt x="48" y="1"/>
                      <a:pt x="32" y="6"/>
                      <a:pt x="22" y="16"/>
                    </a:cubicBezTo>
                    <a:cubicBezTo>
                      <a:pt x="1" y="48"/>
                      <a:pt x="1" y="79"/>
                      <a:pt x="33" y="101"/>
                    </a:cubicBezTo>
                    <a:lnTo>
                      <a:pt x="358" y="374"/>
                    </a:lnTo>
                    <a:cubicBezTo>
                      <a:pt x="369" y="385"/>
                      <a:pt x="379" y="385"/>
                      <a:pt x="390" y="385"/>
                    </a:cubicBezTo>
                    <a:cubicBezTo>
                      <a:pt x="411" y="385"/>
                      <a:pt x="432" y="374"/>
                      <a:pt x="442" y="364"/>
                    </a:cubicBezTo>
                    <a:cubicBezTo>
                      <a:pt x="463" y="332"/>
                      <a:pt x="453" y="301"/>
                      <a:pt x="432" y="280"/>
                    </a:cubicBezTo>
                    <a:lnTo>
                      <a:pt x="106" y="16"/>
                    </a:lnTo>
                    <a:cubicBezTo>
                      <a:pt x="96" y="6"/>
                      <a:pt x="8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836" name="Google Shape;1836;p18"/>
              <p:cNvSpPr/>
              <p:nvPr/>
            </p:nvSpPr>
            <p:spPr>
              <a:xfrm>
                <a:off x="3588150" y="623725"/>
                <a:ext cx="11575" cy="9625"/>
              </a:xfrm>
              <a:custGeom>
                <a:avLst/>
                <a:gdLst/>
                <a:ahLst/>
                <a:cxnLst/>
                <a:rect l="l" t="t" r="r" b="b"/>
                <a:pathLst>
                  <a:path w="463" h="385" extrusionOk="0">
                    <a:moveTo>
                      <a:pt x="64" y="1"/>
                    </a:moveTo>
                    <a:cubicBezTo>
                      <a:pt x="48" y="1"/>
                      <a:pt x="32" y="6"/>
                      <a:pt x="21" y="17"/>
                    </a:cubicBezTo>
                    <a:cubicBezTo>
                      <a:pt x="0" y="48"/>
                      <a:pt x="11" y="80"/>
                      <a:pt x="32" y="101"/>
                    </a:cubicBezTo>
                    <a:lnTo>
                      <a:pt x="358" y="374"/>
                    </a:lnTo>
                    <a:cubicBezTo>
                      <a:pt x="368" y="384"/>
                      <a:pt x="379" y="384"/>
                      <a:pt x="400" y="384"/>
                    </a:cubicBezTo>
                    <a:cubicBezTo>
                      <a:pt x="410" y="384"/>
                      <a:pt x="431" y="374"/>
                      <a:pt x="442" y="363"/>
                    </a:cubicBezTo>
                    <a:cubicBezTo>
                      <a:pt x="463" y="342"/>
                      <a:pt x="463" y="300"/>
                      <a:pt x="431" y="279"/>
                    </a:cubicBezTo>
                    <a:lnTo>
                      <a:pt x="106" y="17"/>
                    </a:lnTo>
                    <a:cubicBezTo>
                      <a:pt x="95" y="6"/>
                      <a:pt x="79"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837" name="Google Shape;1837;p18"/>
              <p:cNvSpPr/>
              <p:nvPr/>
            </p:nvSpPr>
            <p:spPr>
              <a:xfrm>
                <a:off x="3588150" y="616100"/>
                <a:ext cx="11575" cy="9625"/>
              </a:xfrm>
              <a:custGeom>
                <a:avLst/>
                <a:gdLst/>
                <a:ahLst/>
                <a:cxnLst/>
                <a:rect l="l" t="t" r="r" b="b"/>
                <a:pathLst>
                  <a:path w="463" h="385" extrusionOk="0">
                    <a:moveTo>
                      <a:pt x="400" y="1"/>
                    </a:moveTo>
                    <a:cubicBezTo>
                      <a:pt x="384" y="1"/>
                      <a:pt x="368" y="6"/>
                      <a:pt x="358" y="16"/>
                    </a:cubicBezTo>
                    <a:lnTo>
                      <a:pt x="32" y="280"/>
                    </a:lnTo>
                    <a:cubicBezTo>
                      <a:pt x="11" y="301"/>
                      <a:pt x="0" y="332"/>
                      <a:pt x="21" y="364"/>
                    </a:cubicBezTo>
                    <a:cubicBezTo>
                      <a:pt x="32" y="374"/>
                      <a:pt x="53" y="385"/>
                      <a:pt x="74" y="385"/>
                    </a:cubicBezTo>
                    <a:cubicBezTo>
                      <a:pt x="85" y="385"/>
                      <a:pt x="95" y="385"/>
                      <a:pt x="106" y="374"/>
                    </a:cubicBezTo>
                    <a:lnTo>
                      <a:pt x="431" y="101"/>
                    </a:lnTo>
                    <a:cubicBezTo>
                      <a:pt x="463" y="79"/>
                      <a:pt x="463" y="48"/>
                      <a:pt x="442" y="16"/>
                    </a:cubicBezTo>
                    <a:cubicBezTo>
                      <a:pt x="431" y="6"/>
                      <a:pt x="416" y="1"/>
                      <a:pt x="4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838" name="Google Shape;1838;p18"/>
              <p:cNvSpPr/>
              <p:nvPr/>
            </p:nvSpPr>
            <p:spPr>
              <a:xfrm>
                <a:off x="3532450" y="595350"/>
                <a:ext cx="59125" cy="58750"/>
              </a:xfrm>
              <a:custGeom>
                <a:avLst/>
                <a:gdLst/>
                <a:ahLst/>
                <a:cxnLst/>
                <a:rect l="l" t="t" r="r" b="b"/>
                <a:pathLst>
                  <a:path w="2365" h="2350" extrusionOk="0">
                    <a:moveTo>
                      <a:pt x="67" y="1"/>
                    </a:moveTo>
                    <a:cubicBezTo>
                      <a:pt x="53" y="1"/>
                      <a:pt x="37" y="6"/>
                      <a:pt x="21" y="17"/>
                    </a:cubicBezTo>
                    <a:cubicBezTo>
                      <a:pt x="0" y="38"/>
                      <a:pt x="0" y="80"/>
                      <a:pt x="21" y="101"/>
                    </a:cubicBezTo>
                    <a:lnTo>
                      <a:pt x="2260" y="2329"/>
                    </a:lnTo>
                    <a:cubicBezTo>
                      <a:pt x="2270" y="2339"/>
                      <a:pt x="2281" y="2350"/>
                      <a:pt x="2302" y="2350"/>
                    </a:cubicBezTo>
                    <a:cubicBezTo>
                      <a:pt x="2313" y="2350"/>
                      <a:pt x="2323" y="2339"/>
                      <a:pt x="2344" y="2329"/>
                    </a:cubicBezTo>
                    <a:cubicBezTo>
                      <a:pt x="2365" y="2308"/>
                      <a:pt x="2365" y="2266"/>
                      <a:pt x="2344" y="2245"/>
                    </a:cubicBezTo>
                    <a:lnTo>
                      <a:pt x="105" y="17"/>
                    </a:lnTo>
                    <a:cubicBezTo>
                      <a:pt x="95" y="6"/>
                      <a:pt x="82"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839" name="Google Shape;1839;p18"/>
              <p:cNvSpPr/>
              <p:nvPr/>
            </p:nvSpPr>
            <p:spPr>
              <a:xfrm>
                <a:off x="3529825" y="602825"/>
                <a:ext cx="13675" cy="3975"/>
              </a:xfrm>
              <a:custGeom>
                <a:avLst/>
                <a:gdLst/>
                <a:ahLst/>
                <a:cxnLst/>
                <a:rect l="l" t="t" r="r" b="b"/>
                <a:pathLst>
                  <a:path w="547" h="159" extrusionOk="0">
                    <a:moveTo>
                      <a:pt x="73" y="1"/>
                    </a:moveTo>
                    <a:cubicBezTo>
                      <a:pt x="42" y="1"/>
                      <a:pt x="10" y="22"/>
                      <a:pt x="10" y="54"/>
                    </a:cubicBezTo>
                    <a:cubicBezTo>
                      <a:pt x="0" y="85"/>
                      <a:pt x="31" y="117"/>
                      <a:pt x="63" y="117"/>
                    </a:cubicBezTo>
                    <a:lnTo>
                      <a:pt x="484" y="159"/>
                    </a:lnTo>
                    <a:cubicBezTo>
                      <a:pt x="515" y="159"/>
                      <a:pt x="547" y="138"/>
                      <a:pt x="547" y="106"/>
                    </a:cubicBezTo>
                    <a:cubicBezTo>
                      <a:pt x="547" y="75"/>
                      <a:pt x="526" y="43"/>
                      <a:pt x="494" y="43"/>
                    </a:cubicBezTo>
                    <a:lnTo>
                      <a:pt x="7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840" name="Google Shape;1840;p18"/>
              <p:cNvSpPr/>
              <p:nvPr/>
            </p:nvSpPr>
            <p:spPr>
              <a:xfrm>
                <a:off x="3540050" y="592600"/>
                <a:ext cx="4225" cy="13400"/>
              </a:xfrm>
              <a:custGeom>
                <a:avLst/>
                <a:gdLst/>
                <a:ahLst/>
                <a:cxnLst/>
                <a:rect l="l" t="t" r="r" b="b"/>
                <a:pathLst>
                  <a:path w="169" h="536" extrusionOk="0">
                    <a:moveTo>
                      <a:pt x="54" y="0"/>
                    </a:moveTo>
                    <a:cubicBezTo>
                      <a:pt x="22" y="10"/>
                      <a:pt x="1" y="31"/>
                      <a:pt x="1" y="63"/>
                    </a:cubicBezTo>
                    <a:lnTo>
                      <a:pt x="43" y="484"/>
                    </a:lnTo>
                    <a:cubicBezTo>
                      <a:pt x="43" y="515"/>
                      <a:pt x="75" y="536"/>
                      <a:pt x="106" y="536"/>
                    </a:cubicBezTo>
                    <a:cubicBezTo>
                      <a:pt x="138" y="536"/>
                      <a:pt x="169" y="505"/>
                      <a:pt x="159" y="473"/>
                    </a:cubicBezTo>
                    <a:lnTo>
                      <a:pt x="127" y="53"/>
                    </a:lnTo>
                    <a:cubicBezTo>
                      <a:pt x="117" y="21"/>
                      <a:pt x="85" y="0"/>
                      <a:pt x="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841" name="Google Shape;1841;p18"/>
              <p:cNvSpPr/>
              <p:nvPr/>
            </p:nvSpPr>
            <p:spPr>
              <a:xfrm>
                <a:off x="3579750" y="643300"/>
                <a:ext cx="4225" cy="13425"/>
              </a:xfrm>
              <a:custGeom>
                <a:avLst/>
                <a:gdLst/>
                <a:ahLst/>
                <a:cxnLst/>
                <a:rect l="l" t="t" r="r" b="b"/>
                <a:pathLst>
                  <a:path w="169" h="537" extrusionOk="0">
                    <a:moveTo>
                      <a:pt x="63" y="1"/>
                    </a:moveTo>
                    <a:cubicBezTo>
                      <a:pt x="31" y="1"/>
                      <a:pt x="0" y="32"/>
                      <a:pt x="10" y="64"/>
                    </a:cubicBezTo>
                    <a:lnTo>
                      <a:pt x="52" y="484"/>
                    </a:lnTo>
                    <a:cubicBezTo>
                      <a:pt x="52" y="516"/>
                      <a:pt x="73" y="537"/>
                      <a:pt x="105" y="537"/>
                    </a:cubicBezTo>
                    <a:lnTo>
                      <a:pt x="115" y="537"/>
                    </a:lnTo>
                    <a:cubicBezTo>
                      <a:pt x="147" y="537"/>
                      <a:pt x="168" y="505"/>
                      <a:pt x="168" y="474"/>
                    </a:cubicBezTo>
                    <a:lnTo>
                      <a:pt x="126" y="53"/>
                    </a:lnTo>
                    <a:cubicBezTo>
                      <a:pt x="126" y="22"/>
                      <a:pt x="94" y="1"/>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842" name="Google Shape;1842;p18"/>
              <p:cNvSpPr/>
              <p:nvPr/>
            </p:nvSpPr>
            <p:spPr>
              <a:xfrm>
                <a:off x="3580525" y="642525"/>
                <a:ext cx="13675" cy="3950"/>
              </a:xfrm>
              <a:custGeom>
                <a:avLst/>
                <a:gdLst/>
                <a:ahLst/>
                <a:cxnLst/>
                <a:rect l="l" t="t" r="r" b="b"/>
                <a:pathLst>
                  <a:path w="547" h="158" extrusionOk="0">
                    <a:moveTo>
                      <a:pt x="63" y="0"/>
                    </a:moveTo>
                    <a:cubicBezTo>
                      <a:pt x="32" y="0"/>
                      <a:pt x="11" y="21"/>
                      <a:pt x="0" y="53"/>
                    </a:cubicBezTo>
                    <a:cubicBezTo>
                      <a:pt x="0" y="84"/>
                      <a:pt x="21" y="116"/>
                      <a:pt x="53" y="127"/>
                    </a:cubicBezTo>
                    <a:lnTo>
                      <a:pt x="474" y="158"/>
                    </a:lnTo>
                    <a:lnTo>
                      <a:pt x="484" y="158"/>
                    </a:lnTo>
                    <a:cubicBezTo>
                      <a:pt x="516" y="158"/>
                      <a:pt x="537" y="137"/>
                      <a:pt x="537" y="106"/>
                    </a:cubicBezTo>
                    <a:cubicBezTo>
                      <a:pt x="547" y="74"/>
                      <a:pt x="516" y="42"/>
                      <a:pt x="484" y="42"/>
                    </a:cubicBezTo>
                    <a:lnTo>
                      <a:pt x="6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843" name="Google Shape;1843;p18"/>
              <p:cNvSpPr/>
              <p:nvPr/>
            </p:nvSpPr>
            <p:spPr>
              <a:xfrm>
                <a:off x="3532450" y="595350"/>
                <a:ext cx="59125" cy="58750"/>
              </a:xfrm>
              <a:custGeom>
                <a:avLst/>
                <a:gdLst/>
                <a:ahLst/>
                <a:cxnLst/>
                <a:rect l="l" t="t" r="r" b="b"/>
                <a:pathLst>
                  <a:path w="2365" h="2350" extrusionOk="0">
                    <a:moveTo>
                      <a:pt x="2298" y="1"/>
                    </a:moveTo>
                    <a:cubicBezTo>
                      <a:pt x="2283" y="1"/>
                      <a:pt x="2270" y="6"/>
                      <a:pt x="2260" y="17"/>
                    </a:cubicBezTo>
                    <a:lnTo>
                      <a:pt x="21" y="2245"/>
                    </a:lnTo>
                    <a:cubicBezTo>
                      <a:pt x="0" y="2266"/>
                      <a:pt x="0" y="2308"/>
                      <a:pt x="21" y="2329"/>
                    </a:cubicBezTo>
                    <a:cubicBezTo>
                      <a:pt x="42" y="2339"/>
                      <a:pt x="52" y="2350"/>
                      <a:pt x="63" y="2350"/>
                    </a:cubicBezTo>
                    <a:cubicBezTo>
                      <a:pt x="84" y="2350"/>
                      <a:pt x="94" y="2339"/>
                      <a:pt x="105" y="2329"/>
                    </a:cubicBezTo>
                    <a:lnTo>
                      <a:pt x="2344" y="101"/>
                    </a:lnTo>
                    <a:cubicBezTo>
                      <a:pt x="2365" y="80"/>
                      <a:pt x="2365" y="38"/>
                      <a:pt x="2344" y="17"/>
                    </a:cubicBezTo>
                    <a:cubicBezTo>
                      <a:pt x="2328" y="6"/>
                      <a:pt x="2312" y="1"/>
                      <a:pt x="22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844" name="Google Shape;1844;p18"/>
              <p:cNvSpPr/>
              <p:nvPr/>
            </p:nvSpPr>
            <p:spPr>
              <a:xfrm>
                <a:off x="3540050" y="643300"/>
                <a:ext cx="4225" cy="13425"/>
              </a:xfrm>
              <a:custGeom>
                <a:avLst/>
                <a:gdLst/>
                <a:ahLst/>
                <a:cxnLst/>
                <a:rect l="l" t="t" r="r" b="b"/>
                <a:pathLst>
                  <a:path w="169" h="537" extrusionOk="0">
                    <a:moveTo>
                      <a:pt x="106" y="1"/>
                    </a:moveTo>
                    <a:cubicBezTo>
                      <a:pt x="75" y="1"/>
                      <a:pt x="43" y="22"/>
                      <a:pt x="43" y="53"/>
                    </a:cubicBezTo>
                    <a:lnTo>
                      <a:pt x="1" y="474"/>
                    </a:lnTo>
                    <a:cubicBezTo>
                      <a:pt x="1" y="505"/>
                      <a:pt x="22" y="537"/>
                      <a:pt x="54" y="537"/>
                    </a:cubicBezTo>
                    <a:lnTo>
                      <a:pt x="64" y="537"/>
                    </a:lnTo>
                    <a:cubicBezTo>
                      <a:pt x="96" y="537"/>
                      <a:pt x="117" y="516"/>
                      <a:pt x="127" y="484"/>
                    </a:cubicBezTo>
                    <a:lnTo>
                      <a:pt x="159" y="64"/>
                    </a:lnTo>
                    <a:cubicBezTo>
                      <a:pt x="169" y="32"/>
                      <a:pt x="138" y="1"/>
                      <a:pt x="1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845" name="Google Shape;1845;p18"/>
              <p:cNvSpPr/>
              <p:nvPr/>
            </p:nvSpPr>
            <p:spPr>
              <a:xfrm>
                <a:off x="3529825" y="642525"/>
                <a:ext cx="13675" cy="3950"/>
              </a:xfrm>
              <a:custGeom>
                <a:avLst/>
                <a:gdLst/>
                <a:ahLst/>
                <a:cxnLst/>
                <a:rect l="l" t="t" r="r" b="b"/>
                <a:pathLst>
                  <a:path w="547" h="158" extrusionOk="0">
                    <a:moveTo>
                      <a:pt x="484" y="0"/>
                    </a:moveTo>
                    <a:lnTo>
                      <a:pt x="63" y="42"/>
                    </a:lnTo>
                    <a:cubicBezTo>
                      <a:pt x="31" y="42"/>
                      <a:pt x="0" y="74"/>
                      <a:pt x="10" y="106"/>
                    </a:cubicBezTo>
                    <a:cubicBezTo>
                      <a:pt x="10" y="137"/>
                      <a:pt x="31" y="158"/>
                      <a:pt x="63" y="158"/>
                    </a:cubicBezTo>
                    <a:lnTo>
                      <a:pt x="73" y="158"/>
                    </a:lnTo>
                    <a:lnTo>
                      <a:pt x="494" y="127"/>
                    </a:lnTo>
                    <a:cubicBezTo>
                      <a:pt x="526" y="116"/>
                      <a:pt x="547" y="95"/>
                      <a:pt x="547" y="53"/>
                    </a:cubicBezTo>
                    <a:cubicBezTo>
                      <a:pt x="536" y="21"/>
                      <a:pt x="515" y="0"/>
                      <a:pt x="4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846" name="Google Shape;1846;p18"/>
              <p:cNvSpPr/>
              <p:nvPr/>
            </p:nvSpPr>
            <p:spPr>
              <a:xfrm>
                <a:off x="3580525" y="602825"/>
                <a:ext cx="13675" cy="3975"/>
              </a:xfrm>
              <a:custGeom>
                <a:avLst/>
                <a:gdLst/>
                <a:ahLst/>
                <a:cxnLst/>
                <a:rect l="l" t="t" r="r" b="b"/>
                <a:pathLst>
                  <a:path w="547" h="159" extrusionOk="0">
                    <a:moveTo>
                      <a:pt x="474" y="1"/>
                    </a:moveTo>
                    <a:lnTo>
                      <a:pt x="53" y="43"/>
                    </a:lnTo>
                    <a:cubicBezTo>
                      <a:pt x="21" y="43"/>
                      <a:pt x="0" y="75"/>
                      <a:pt x="0" y="106"/>
                    </a:cubicBezTo>
                    <a:cubicBezTo>
                      <a:pt x="11" y="138"/>
                      <a:pt x="32" y="159"/>
                      <a:pt x="63" y="159"/>
                    </a:cubicBezTo>
                    <a:lnTo>
                      <a:pt x="484" y="117"/>
                    </a:lnTo>
                    <a:cubicBezTo>
                      <a:pt x="516" y="117"/>
                      <a:pt x="547" y="85"/>
                      <a:pt x="537" y="54"/>
                    </a:cubicBezTo>
                    <a:cubicBezTo>
                      <a:pt x="537" y="22"/>
                      <a:pt x="505" y="1"/>
                      <a:pt x="4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847" name="Google Shape;1847;p18"/>
              <p:cNvSpPr/>
              <p:nvPr/>
            </p:nvSpPr>
            <p:spPr>
              <a:xfrm>
                <a:off x="3579750" y="592600"/>
                <a:ext cx="4225" cy="13400"/>
              </a:xfrm>
              <a:custGeom>
                <a:avLst/>
                <a:gdLst/>
                <a:ahLst/>
                <a:cxnLst/>
                <a:rect l="l" t="t" r="r" b="b"/>
                <a:pathLst>
                  <a:path w="169" h="536" extrusionOk="0">
                    <a:moveTo>
                      <a:pt x="115" y="0"/>
                    </a:moveTo>
                    <a:cubicBezTo>
                      <a:pt x="84" y="0"/>
                      <a:pt x="52" y="21"/>
                      <a:pt x="52" y="53"/>
                    </a:cubicBezTo>
                    <a:lnTo>
                      <a:pt x="10" y="473"/>
                    </a:lnTo>
                    <a:cubicBezTo>
                      <a:pt x="0" y="505"/>
                      <a:pt x="31" y="536"/>
                      <a:pt x="63" y="536"/>
                    </a:cubicBezTo>
                    <a:cubicBezTo>
                      <a:pt x="94" y="536"/>
                      <a:pt x="126" y="515"/>
                      <a:pt x="126" y="484"/>
                    </a:cubicBezTo>
                    <a:lnTo>
                      <a:pt x="168" y="63"/>
                    </a:lnTo>
                    <a:cubicBezTo>
                      <a:pt x="168" y="31"/>
                      <a:pt x="147" y="10"/>
                      <a:pt x="1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sp>
        <p:nvSpPr>
          <p:cNvPr id="1848" name="Google Shape;1848;p18"/>
          <p:cNvSpPr/>
          <p:nvPr/>
        </p:nvSpPr>
        <p:spPr>
          <a:xfrm rot="-5400000">
            <a:off x="399596" y="6944329"/>
            <a:ext cx="434520" cy="1233728"/>
          </a:xfrm>
          <a:custGeom>
            <a:avLst/>
            <a:gdLst/>
            <a:ahLst/>
            <a:cxnLst/>
            <a:rect l="l" t="t" r="r" b="b"/>
            <a:pathLst>
              <a:path w="1094" h="4647" extrusionOk="0">
                <a:moveTo>
                  <a:pt x="1" y="1"/>
                </a:moveTo>
                <a:lnTo>
                  <a:pt x="1" y="4646"/>
                </a:lnTo>
                <a:cubicBezTo>
                  <a:pt x="1" y="4646"/>
                  <a:pt x="831" y="4142"/>
                  <a:pt x="421" y="3301"/>
                </a:cubicBezTo>
                <a:cubicBezTo>
                  <a:pt x="1094" y="2219"/>
                  <a:pt x="379" y="1672"/>
                  <a:pt x="379" y="1672"/>
                </a:cubicBezTo>
                <a:cubicBezTo>
                  <a:pt x="379" y="1672"/>
                  <a:pt x="673" y="915"/>
                  <a:pt x="1" y="1"/>
                </a:cubicBezTo>
                <a:close/>
              </a:path>
            </a:pathLst>
          </a:custGeom>
          <a:solidFill>
            <a:schemeClr val="dk2"/>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1849" name="Google Shape;1849;p18"/>
          <p:cNvSpPr/>
          <p:nvPr/>
        </p:nvSpPr>
        <p:spPr>
          <a:xfrm rot="-5400000">
            <a:off x="8978370" y="1768274"/>
            <a:ext cx="277366" cy="787500"/>
          </a:xfrm>
          <a:custGeom>
            <a:avLst/>
            <a:gdLst/>
            <a:ahLst/>
            <a:cxnLst/>
            <a:rect l="l" t="t" r="r" b="b"/>
            <a:pathLst>
              <a:path w="1094" h="4647" extrusionOk="0">
                <a:moveTo>
                  <a:pt x="1" y="1"/>
                </a:moveTo>
                <a:lnTo>
                  <a:pt x="1" y="4646"/>
                </a:lnTo>
                <a:cubicBezTo>
                  <a:pt x="1" y="4646"/>
                  <a:pt x="831" y="4142"/>
                  <a:pt x="421" y="3301"/>
                </a:cubicBezTo>
                <a:cubicBezTo>
                  <a:pt x="1094" y="2219"/>
                  <a:pt x="379" y="1672"/>
                  <a:pt x="379" y="1672"/>
                </a:cubicBezTo>
                <a:cubicBezTo>
                  <a:pt x="379" y="1672"/>
                  <a:pt x="673" y="915"/>
                  <a:pt x="1" y="1"/>
                </a:cubicBezTo>
                <a:close/>
              </a:path>
            </a:pathLst>
          </a:custGeom>
          <a:solidFill>
            <a:schemeClr val="dk2"/>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grpSp>
        <p:nvGrpSpPr>
          <p:cNvPr id="1850" name="Google Shape;1850;p18"/>
          <p:cNvGrpSpPr/>
          <p:nvPr/>
        </p:nvGrpSpPr>
        <p:grpSpPr>
          <a:xfrm>
            <a:off x="130227" y="1470479"/>
            <a:ext cx="131812" cy="210106"/>
            <a:chOff x="3797575" y="537425"/>
            <a:chExt cx="23925" cy="25500"/>
          </a:xfrm>
        </p:grpSpPr>
        <p:sp>
          <p:nvSpPr>
            <p:cNvPr id="1851" name="Google Shape;1851;p18"/>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852" name="Google Shape;1852;p18"/>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853" name="Google Shape;1853;p18"/>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1854" name="Google Shape;1854;p18"/>
          <p:cNvGrpSpPr/>
          <p:nvPr/>
        </p:nvGrpSpPr>
        <p:grpSpPr>
          <a:xfrm>
            <a:off x="9067545" y="322344"/>
            <a:ext cx="93861" cy="149609"/>
            <a:chOff x="3797575" y="537425"/>
            <a:chExt cx="23925" cy="25500"/>
          </a:xfrm>
        </p:grpSpPr>
        <p:sp>
          <p:nvSpPr>
            <p:cNvPr id="1855" name="Google Shape;1855;p18"/>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856" name="Google Shape;1856;p18"/>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857" name="Google Shape;1857;p18"/>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1858" name="Google Shape;1858;p18"/>
          <p:cNvGrpSpPr/>
          <p:nvPr/>
        </p:nvGrpSpPr>
        <p:grpSpPr>
          <a:xfrm>
            <a:off x="7894196" y="322327"/>
            <a:ext cx="174009" cy="277363"/>
            <a:chOff x="3797575" y="537425"/>
            <a:chExt cx="23925" cy="25500"/>
          </a:xfrm>
        </p:grpSpPr>
        <p:sp>
          <p:nvSpPr>
            <p:cNvPr id="1859" name="Google Shape;1859;p18"/>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860" name="Google Shape;1860;p18"/>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861" name="Google Shape;1861;p18"/>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1862" name="Google Shape;1862;p18"/>
          <p:cNvGrpSpPr/>
          <p:nvPr/>
        </p:nvGrpSpPr>
        <p:grpSpPr>
          <a:xfrm>
            <a:off x="8876111" y="3390838"/>
            <a:ext cx="174004" cy="277363"/>
            <a:chOff x="3797575" y="537425"/>
            <a:chExt cx="23925" cy="25500"/>
          </a:xfrm>
        </p:grpSpPr>
        <p:sp>
          <p:nvSpPr>
            <p:cNvPr id="1863" name="Google Shape;1863;p18"/>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864" name="Google Shape;1864;p18"/>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865" name="Google Shape;1865;p18"/>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1866" name="Google Shape;1866;p18"/>
          <p:cNvGrpSpPr/>
          <p:nvPr/>
        </p:nvGrpSpPr>
        <p:grpSpPr>
          <a:xfrm>
            <a:off x="241531" y="4462397"/>
            <a:ext cx="131822" cy="210119"/>
            <a:chOff x="3797575" y="537425"/>
            <a:chExt cx="23925" cy="25500"/>
          </a:xfrm>
        </p:grpSpPr>
        <p:sp>
          <p:nvSpPr>
            <p:cNvPr id="1867" name="Google Shape;1867;p18"/>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868" name="Google Shape;1868;p18"/>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869" name="Google Shape;1869;p18"/>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1870" name="Google Shape;1870;p18"/>
          <p:cNvGrpSpPr/>
          <p:nvPr/>
        </p:nvGrpSpPr>
        <p:grpSpPr>
          <a:xfrm rot="280157">
            <a:off x="-429433" y="2348272"/>
            <a:ext cx="813730" cy="1198308"/>
            <a:chOff x="835464" y="-1658786"/>
            <a:chExt cx="1521591" cy="1497756"/>
          </a:xfrm>
        </p:grpSpPr>
        <p:sp>
          <p:nvSpPr>
            <p:cNvPr id="1871" name="Google Shape;1871;p18"/>
            <p:cNvSpPr/>
            <p:nvPr/>
          </p:nvSpPr>
          <p:spPr>
            <a:xfrm rot="-5400000">
              <a:off x="847331" y="-1670653"/>
              <a:ext cx="1497756" cy="1521490"/>
            </a:xfrm>
            <a:custGeom>
              <a:avLst/>
              <a:gdLst/>
              <a:ahLst/>
              <a:cxnLst/>
              <a:rect l="l" t="t" r="r" b="b"/>
              <a:pathLst>
                <a:path w="5361" h="5446" extrusionOk="0">
                  <a:moveTo>
                    <a:pt x="3006" y="5140"/>
                  </a:moveTo>
                  <a:cubicBezTo>
                    <a:pt x="3006" y="4993"/>
                    <a:pt x="2880" y="4920"/>
                    <a:pt x="2764" y="4920"/>
                  </a:cubicBezTo>
                  <a:cubicBezTo>
                    <a:pt x="2628" y="4415"/>
                    <a:pt x="2502" y="3911"/>
                    <a:pt x="2386" y="3395"/>
                  </a:cubicBezTo>
                  <a:cubicBezTo>
                    <a:pt x="2670" y="3532"/>
                    <a:pt x="2943" y="3680"/>
                    <a:pt x="3217" y="3827"/>
                  </a:cubicBezTo>
                  <a:cubicBezTo>
                    <a:pt x="3206" y="3837"/>
                    <a:pt x="3206" y="3848"/>
                    <a:pt x="3206" y="3858"/>
                  </a:cubicBezTo>
                  <a:cubicBezTo>
                    <a:pt x="3206" y="4058"/>
                    <a:pt x="3521" y="4058"/>
                    <a:pt x="3521" y="3858"/>
                  </a:cubicBezTo>
                  <a:cubicBezTo>
                    <a:pt x="3521" y="3701"/>
                    <a:pt x="3353" y="3669"/>
                    <a:pt x="3259" y="3743"/>
                  </a:cubicBezTo>
                  <a:cubicBezTo>
                    <a:pt x="2964" y="3584"/>
                    <a:pt x="2670" y="3437"/>
                    <a:pt x="2376" y="3290"/>
                  </a:cubicBezTo>
                  <a:lnTo>
                    <a:pt x="2365" y="3290"/>
                  </a:lnTo>
                  <a:cubicBezTo>
                    <a:pt x="2271" y="2902"/>
                    <a:pt x="2187" y="2523"/>
                    <a:pt x="2092" y="2145"/>
                  </a:cubicBezTo>
                  <a:cubicBezTo>
                    <a:pt x="2733" y="2586"/>
                    <a:pt x="3385" y="3007"/>
                    <a:pt x="4036" y="3437"/>
                  </a:cubicBezTo>
                  <a:lnTo>
                    <a:pt x="4036" y="4710"/>
                  </a:lnTo>
                  <a:cubicBezTo>
                    <a:pt x="3973" y="4731"/>
                    <a:pt x="3920" y="4783"/>
                    <a:pt x="3920" y="4878"/>
                  </a:cubicBezTo>
                  <a:cubicBezTo>
                    <a:pt x="3920" y="5109"/>
                    <a:pt x="4299" y="5109"/>
                    <a:pt x="4299" y="4878"/>
                  </a:cubicBezTo>
                  <a:cubicBezTo>
                    <a:pt x="4299" y="4762"/>
                    <a:pt x="4215" y="4699"/>
                    <a:pt x="4131" y="4699"/>
                  </a:cubicBezTo>
                  <a:lnTo>
                    <a:pt x="4131" y="3500"/>
                  </a:lnTo>
                  <a:cubicBezTo>
                    <a:pt x="4394" y="3669"/>
                    <a:pt x="4656" y="3848"/>
                    <a:pt x="4929" y="4016"/>
                  </a:cubicBezTo>
                  <a:cubicBezTo>
                    <a:pt x="4908" y="4047"/>
                    <a:pt x="4898" y="4079"/>
                    <a:pt x="4898" y="4131"/>
                  </a:cubicBezTo>
                  <a:cubicBezTo>
                    <a:pt x="4898" y="4425"/>
                    <a:pt x="5361" y="4425"/>
                    <a:pt x="5361" y="4131"/>
                  </a:cubicBezTo>
                  <a:cubicBezTo>
                    <a:pt x="5361" y="3932"/>
                    <a:pt x="5151" y="3869"/>
                    <a:pt x="5014" y="3932"/>
                  </a:cubicBezTo>
                  <a:cubicBezTo>
                    <a:pt x="4509" y="3606"/>
                    <a:pt x="4005" y="3280"/>
                    <a:pt x="3500" y="2944"/>
                  </a:cubicBezTo>
                  <a:cubicBezTo>
                    <a:pt x="3710" y="2881"/>
                    <a:pt x="3920" y="2849"/>
                    <a:pt x="4142" y="2828"/>
                  </a:cubicBezTo>
                  <a:cubicBezTo>
                    <a:pt x="4152" y="2839"/>
                    <a:pt x="4173" y="2839"/>
                    <a:pt x="4184" y="2828"/>
                  </a:cubicBezTo>
                  <a:cubicBezTo>
                    <a:pt x="4425" y="2807"/>
                    <a:pt x="4677" y="2807"/>
                    <a:pt x="4929" y="2786"/>
                  </a:cubicBezTo>
                  <a:cubicBezTo>
                    <a:pt x="5024" y="2954"/>
                    <a:pt x="5361" y="2923"/>
                    <a:pt x="5361" y="2670"/>
                  </a:cubicBezTo>
                  <a:cubicBezTo>
                    <a:pt x="5361" y="2365"/>
                    <a:pt x="4898" y="2365"/>
                    <a:pt x="4898" y="2670"/>
                  </a:cubicBezTo>
                  <a:lnTo>
                    <a:pt x="4898" y="2692"/>
                  </a:lnTo>
                  <a:cubicBezTo>
                    <a:pt x="4667" y="2713"/>
                    <a:pt x="4436" y="2723"/>
                    <a:pt x="4215" y="2734"/>
                  </a:cubicBezTo>
                  <a:cubicBezTo>
                    <a:pt x="4257" y="2533"/>
                    <a:pt x="4352" y="2334"/>
                    <a:pt x="4446" y="2145"/>
                  </a:cubicBezTo>
                  <a:cubicBezTo>
                    <a:pt x="4530" y="2155"/>
                    <a:pt x="4614" y="2103"/>
                    <a:pt x="4614" y="1998"/>
                  </a:cubicBezTo>
                  <a:cubicBezTo>
                    <a:pt x="4614" y="1798"/>
                    <a:pt x="4299" y="1798"/>
                    <a:pt x="4299" y="1998"/>
                  </a:cubicBezTo>
                  <a:cubicBezTo>
                    <a:pt x="4299" y="2050"/>
                    <a:pt x="4320" y="2092"/>
                    <a:pt x="4352" y="2113"/>
                  </a:cubicBezTo>
                  <a:cubicBezTo>
                    <a:pt x="4257" y="2313"/>
                    <a:pt x="4152" y="2523"/>
                    <a:pt x="4110" y="2744"/>
                  </a:cubicBezTo>
                  <a:cubicBezTo>
                    <a:pt x="3878" y="2765"/>
                    <a:pt x="3637" y="2797"/>
                    <a:pt x="3406" y="2881"/>
                  </a:cubicBezTo>
                  <a:lnTo>
                    <a:pt x="3122" y="2692"/>
                  </a:lnTo>
                  <a:cubicBezTo>
                    <a:pt x="3091" y="2670"/>
                    <a:pt x="3048" y="2639"/>
                    <a:pt x="3006" y="2618"/>
                  </a:cubicBezTo>
                  <a:cubicBezTo>
                    <a:pt x="3248" y="2481"/>
                    <a:pt x="3458" y="2302"/>
                    <a:pt x="3668" y="2113"/>
                  </a:cubicBezTo>
                  <a:cubicBezTo>
                    <a:pt x="3773" y="2155"/>
                    <a:pt x="3920" y="2103"/>
                    <a:pt x="3920" y="1945"/>
                  </a:cubicBezTo>
                  <a:cubicBezTo>
                    <a:pt x="3920" y="1714"/>
                    <a:pt x="3553" y="1714"/>
                    <a:pt x="3553" y="1945"/>
                  </a:cubicBezTo>
                  <a:cubicBezTo>
                    <a:pt x="3553" y="1998"/>
                    <a:pt x="3563" y="2029"/>
                    <a:pt x="3595" y="2061"/>
                  </a:cubicBezTo>
                  <a:cubicBezTo>
                    <a:pt x="3385" y="2239"/>
                    <a:pt x="3185" y="2418"/>
                    <a:pt x="2943" y="2544"/>
                  </a:cubicBezTo>
                  <a:cubicBezTo>
                    <a:pt x="2943" y="2554"/>
                    <a:pt x="2932" y="2554"/>
                    <a:pt x="2932" y="2565"/>
                  </a:cubicBezTo>
                  <a:cubicBezTo>
                    <a:pt x="2323" y="2166"/>
                    <a:pt x="1713" y="1756"/>
                    <a:pt x="1114" y="1335"/>
                  </a:cubicBezTo>
                  <a:cubicBezTo>
                    <a:pt x="1293" y="1325"/>
                    <a:pt x="1461" y="1293"/>
                    <a:pt x="1640" y="1272"/>
                  </a:cubicBezTo>
                  <a:cubicBezTo>
                    <a:pt x="1640" y="1283"/>
                    <a:pt x="1650" y="1293"/>
                    <a:pt x="1661" y="1293"/>
                  </a:cubicBezTo>
                  <a:cubicBezTo>
                    <a:pt x="1944" y="1472"/>
                    <a:pt x="2260" y="1587"/>
                    <a:pt x="2565" y="1714"/>
                  </a:cubicBezTo>
                  <a:lnTo>
                    <a:pt x="2565" y="1725"/>
                  </a:lnTo>
                  <a:cubicBezTo>
                    <a:pt x="2565" y="1924"/>
                    <a:pt x="2880" y="1924"/>
                    <a:pt x="2880" y="1725"/>
                  </a:cubicBezTo>
                  <a:cubicBezTo>
                    <a:pt x="2880" y="1566"/>
                    <a:pt x="2680" y="1524"/>
                    <a:pt x="2596" y="1630"/>
                  </a:cubicBezTo>
                  <a:cubicBezTo>
                    <a:pt x="2313" y="1514"/>
                    <a:pt x="2029" y="1409"/>
                    <a:pt x="1766" y="1251"/>
                  </a:cubicBezTo>
                  <a:cubicBezTo>
                    <a:pt x="2260" y="1178"/>
                    <a:pt x="2754" y="1083"/>
                    <a:pt x="3259" y="1031"/>
                  </a:cubicBezTo>
                  <a:cubicBezTo>
                    <a:pt x="3353" y="1230"/>
                    <a:pt x="3700" y="1188"/>
                    <a:pt x="3700" y="936"/>
                  </a:cubicBezTo>
                  <a:cubicBezTo>
                    <a:pt x="3700" y="631"/>
                    <a:pt x="3238" y="631"/>
                    <a:pt x="3238" y="936"/>
                  </a:cubicBezTo>
                  <a:lnTo>
                    <a:pt x="3238" y="947"/>
                  </a:lnTo>
                  <a:cubicBezTo>
                    <a:pt x="2901" y="978"/>
                    <a:pt x="2575" y="1031"/>
                    <a:pt x="2250" y="1083"/>
                  </a:cubicBezTo>
                  <a:cubicBezTo>
                    <a:pt x="2292" y="863"/>
                    <a:pt x="2376" y="641"/>
                    <a:pt x="2397" y="421"/>
                  </a:cubicBezTo>
                  <a:cubicBezTo>
                    <a:pt x="2481" y="410"/>
                    <a:pt x="2565" y="347"/>
                    <a:pt x="2565" y="242"/>
                  </a:cubicBezTo>
                  <a:cubicBezTo>
                    <a:pt x="2565" y="1"/>
                    <a:pt x="2187" y="1"/>
                    <a:pt x="2187" y="242"/>
                  </a:cubicBezTo>
                  <a:cubicBezTo>
                    <a:pt x="2187" y="326"/>
                    <a:pt x="2239" y="389"/>
                    <a:pt x="2313" y="410"/>
                  </a:cubicBezTo>
                  <a:cubicBezTo>
                    <a:pt x="2281" y="641"/>
                    <a:pt x="2187" y="863"/>
                    <a:pt x="2155" y="1104"/>
                  </a:cubicBezTo>
                  <a:cubicBezTo>
                    <a:pt x="1766" y="1157"/>
                    <a:pt x="1388" y="1220"/>
                    <a:pt x="998" y="1262"/>
                  </a:cubicBezTo>
                  <a:lnTo>
                    <a:pt x="998" y="1262"/>
                  </a:lnTo>
                  <a:cubicBezTo>
                    <a:pt x="904" y="1188"/>
                    <a:pt x="799" y="1115"/>
                    <a:pt x="694" y="1041"/>
                  </a:cubicBezTo>
                  <a:cubicBezTo>
                    <a:pt x="568" y="947"/>
                    <a:pt x="431" y="852"/>
                    <a:pt x="295" y="747"/>
                  </a:cubicBezTo>
                  <a:cubicBezTo>
                    <a:pt x="253" y="715"/>
                    <a:pt x="221" y="684"/>
                    <a:pt x="179" y="652"/>
                  </a:cubicBezTo>
                  <a:cubicBezTo>
                    <a:pt x="169" y="641"/>
                    <a:pt x="158" y="620"/>
                    <a:pt x="148" y="610"/>
                  </a:cubicBezTo>
                  <a:cubicBezTo>
                    <a:pt x="137" y="610"/>
                    <a:pt x="137" y="610"/>
                    <a:pt x="137" y="599"/>
                  </a:cubicBezTo>
                  <a:cubicBezTo>
                    <a:pt x="105" y="536"/>
                    <a:pt x="0" y="568"/>
                    <a:pt x="21" y="641"/>
                  </a:cubicBezTo>
                  <a:cubicBezTo>
                    <a:pt x="52" y="705"/>
                    <a:pt x="116" y="747"/>
                    <a:pt x="158" y="789"/>
                  </a:cubicBezTo>
                  <a:cubicBezTo>
                    <a:pt x="274" y="873"/>
                    <a:pt x="379" y="957"/>
                    <a:pt x="484" y="1041"/>
                  </a:cubicBezTo>
                  <a:cubicBezTo>
                    <a:pt x="820" y="1283"/>
                    <a:pt x="1157" y="1514"/>
                    <a:pt x="1493" y="1746"/>
                  </a:cubicBezTo>
                  <a:cubicBezTo>
                    <a:pt x="1451" y="1924"/>
                    <a:pt x="1398" y="2092"/>
                    <a:pt x="1367" y="2281"/>
                  </a:cubicBezTo>
                  <a:cubicBezTo>
                    <a:pt x="1346" y="2460"/>
                    <a:pt x="1346" y="2649"/>
                    <a:pt x="1325" y="2839"/>
                  </a:cubicBezTo>
                  <a:cubicBezTo>
                    <a:pt x="1251" y="2839"/>
                    <a:pt x="1178" y="2891"/>
                    <a:pt x="1178" y="2986"/>
                  </a:cubicBezTo>
                  <a:cubicBezTo>
                    <a:pt x="1178" y="3196"/>
                    <a:pt x="1493" y="3196"/>
                    <a:pt x="1493" y="2986"/>
                  </a:cubicBezTo>
                  <a:cubicBezTo>
                    <a:pt x="1493" y="2923"/>
                    <a:pt x="1461" y="2881"/>
                    <a:pt x="1409" y="2860"/>
                  </a:cubicBezTo>
                  <a:cubicBezTo>
                    <a:pt x="1440" y="2660"/>
                    <a:pt x="1430" y="2470"/>
                    <a:pt x="1461" y="2281"/>
                  </a:cubicBezTo>
                  <a:cubicBezTo>
                    <a:pt x="1493" y="2113"/>
                    <a:pt x="1535" y="1956"/>
                    <a:pt x="1577" y="1798"/>
                  </a:cubicBezTo>
                  <a:cubicBezTo>
                    <a:pt x="1713" y="1893"/>
                    <a:pt x="1839" y="1977"/>
                    <a:pt x="1976" y="2071"/>
                  </a:cubicBezTo>
                  <a:lnTo>
                    <a:pt x="1976" y="2082"/>
                  </a:lnTo>
                  <a:cubicBezTo>
                    <a:pt x="2124" y="2670"/>
                    <a:pt x="2260" y="3269"/>
                    <a:pt x="2397" y="3869"/>
                  </a:cubicBezTo>
                  <a:lnTo>
                    <a:pt x="2386" y="3879"/>
                  </a:lnTo>
                  <a:cubicBezTo>
                    <a:pt x="2187" y="4205"/>
                    <a:pt x="1902" y="4478"/>
                    <a:pt x="1640" y="4752"/>
                  </a:cubicBezTo>
                  <a:cubicBezTo>
                    <a:pt x="1535" y="4678"/>
                    <a:pt x="1346" y="4731"/>
                    <a:pt x="1346" y="4899"/>
                  </a:cubicBezTo>
                  <a:cubicBezTo>
                    <a:pt x="1346" y="5140"/>
                    <a:pt x="1724" y="5140"/>
                    <a:pt x="1724" y="4899"/>
                  </a:cubicBezTo>
                  <a:cubicBezTo>
                    <a:pt x="1724" y="4867"/>
                    <a:pt x="1713" y="4846"/>
                    <a:pt x="1703" y="4815"/>
                  </a:cubicBezTo>
                  <a:cubicBezTo>
                    <a:pt x="1955" y="4551"/>
                    <a:pt x="2229" y="4289"/>
                    <a:pt x="2428" y="3984"/>
                  </a:cubicBezTo>
                  <a:cubicBezTo>
                    <a:pt x="2502" y="4299"/>
                    <a:pt x="2586" y="4625"/>
                    <a:pt x="2670" y="4941"/>
                  </a:cubicBezTo>
                  <a:cubicBezTo>
                    <a:pt x="2596" y="4972"/>
                    <a:pt x="2544" y="5046"/>
                    <a:pt x="2544" y="5140"/>
                  </a:cubicBezTo>
                  <a:cubicBezTo>
                    <a:pt x="2544" y="5445"/>
                    <a:pt x="3006" y="5445"/>
                    <a:pt x="3006" y="5140"/>
                  </a:cubicBezTo>
                  <a:close/>
                  <a:moveTo>
                    <a:pt x="137" y="610"/>
                  </a:move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1872" name="Google Shape;1872;p18"/>
            <p:cNvGrpSpPr/>
            <p:nvPr/>
          </p:nvGrpSpPr>
          <p:grpSpPr>
            <a:xfrm>
              <a:off x="835566" y="-1656202"/>
              <a:ext cx="1521490" cy="1492727"/>
              <a:chOff x="3618350" y="608100"/>
              <a:chExt cx="136150" cy="133575"/>
            </a:xfrm>
          </p:grpSpPr>
          <p:sp>
            <p:nvSpPr>
              <p:cNvPr id="1873" name="Google Shape;1873;p18"/>
              <p:cNvSpPr/>
              <p:nvPr/>
            </p:nvSpPr>
            <p:spPr>
              <a:xfrm>
                <a:off x="3685225" y="615000"/>
                <a:ext cx="7850" cy="43275"/>
              </a:xfrm>
              <a:custGeom>
                <a:avLst/>
                <a:gdLst/>
                <a:ahLst/>
                <a:cxnLst/>
                <a:rect l="l" t="t" r="r" b="b"/>
                <a:pathLst>
                  <a:path w="314" h="1731" extrusionOk="0">
                    <a:moveTo>
                      <a:pt x="46" y="0"/>
                    </a:moveTo>
                    <a:cubicBezTo>
                      <a:pt x="22" y="0"/>
                      <a:pt x="1" y="13"/>
                      <a:pt x="6" y="39"/>
                    </a:cubicBezTo>
                    <a:cubicBezTo>
                      <a:pt x="69" y="597"/>
                      <a:pt x="17" y="1164"/>
                      <a:pt x="217" y="1700"/>
                    </a:cubicBezTo>
                    <a:cubicBezTo>
                      <a:pt x="225" y="1721"/>
                      <a:pt x="243" y="1730"/>
                      <a:pt x="260" y="1730"/>
                    </a:cubicBezTo>
                    <a:cubicBezTo>
                      <a:pt x="287" y="1730"/>
                      <a:pt x="314" y="1707"/>
                      <a:pt x="301" y="1669"/>
                    </a:cubicBezTo>
                    <a:cubicBezTo>
                      <a:pt x="112" y="1154"/>
                      <a:pt x="164" y="586"/>
                      <a:pt x="101" y="39"/>
                    </a:cubicBezTo>
                    <a:cubicBezTo>
                      <a:pt x="96" y="13"/>
                      <a:pt x="69"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874" name="Google Shape;1874;p18"/>
              <p:cNvSpPr/>
              <p:nvPr/>
            </p:nvSpPr>
            <p:spPr>
              <a:xfrm>
                <a:off x="3668750" y="630525"/>
                <a:ext cx="21025" cy="8900"/>
              </a:xfrm>
              <a:custGeom>
                <a:avLst/>
                <a:gdLst/>
                <a:ahLst/>
                <a:cxnLst/>
                <a:rect l="l" t="t" r="r" b="b"/>
                <a:pathLst>
                  <a:path w="841" h="356" extrusionOk="0">
                    <a:moveTo>
                      <a:pt x="74" y="0"/>
                    </a:moveTo>
                    <a:cubicBezTo>
                      <a:pt x="31" y="0"/>
                      <a:pt x="1" y="63"/>
                      <a:pt x="45" y="81"/>
                    </a:cubicBezTo>
                    <a:cubicBezTo>
                      <a:pt x="276" y="196"/>
                      <a:pt x="507" y="312"/>
                      <a:pt x="771" y="354"/>
                    </a:cubicBezTo>
                    <a:cubicBezTo>
                      <a:pt x="773" y="355"/>
                      <a:pt x="776" y="355"/>
                      <a:pt x="779" y="355"/>
                    </a:cubicBezTo>
                    <a:cubicBezTo>
                      <a:pt x="825" y="355"/>
                      <a:pt x="841" y="280"/>
                      <a:pt x="792" y="270"/>
                    </a:cubicBezTo>
                    <a:cubicBezTo>
                      <a:pt x="539" y="228"/>
                      <a:pt x="318" y="112"/>
                      <a:pt x="98" y="7"/>
                    </a:cubicBezTo>
                    <a:cubicBezTo>
                      <a:pt x="90" y="2"/>
                      <a:pt x="82" y="0"/>
                      <a:pt x="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875" name="Google Shape;1875;p18"/>
              <p:cNvSpPr/>
              <p:nvPr/>
            </p:nvSpPr>
            <p:spPr>
              <a:xfrm>
                <a:off x="3668000" y="649000"/>
                <a:ext cx="16650" cy="20100"/>
              </a:xfrm>
              <a:custGeom>
                <a:avLst/>
                <a:gdLst/>
                <a:ahLst/>
                <a:cxnLst/>
                <a:rect l="l" t="t" r="r" b="b"/>
                <a:pathLst>
                  <a:path w="666" h="804" extrusionOk="0">
                    <a:moveTo>
                      <a:pt x="65" y="1"/>
                    </a:moveTo>
                    <a:cubicBezTo>
                      <a:pt x="30" y="1"/>
                      <a:pt x="1" y="45"/>
                      <a:pt x="33" y="78"/>
                    </a:cubicBezTo>
                    <a:cubicBezTo>
                      <a:pt x="222" y="298"/>
                      <a:pt x="422" y="519"/>
                      <a:pt x="558" y="782"/>
                    </a:cubicBezTo>
                    <a:cubicBezTo>
                      <a:pt x="568" y="797"/>
                      <a:pt x="582" y="804"/>
                      <a:pt x="596" y="804"/>
                    </a:cubicBezTo>
                    <a:cubicBezTo>
                      <a:pt x="630" y="804"/>
                      <a:pt x="665" y="766"/>
                      <a:pt x="642" y="729"/>
                    </a:cubicBezTo>
                    <a:cubicBezTo>
                      <a:pt x="495" y="466"/>
                      <a:pt x="296" y="246"/>
                      <a:pt x="96" y="15"/>
                    </a:cubicBezTo>
                    <a:cubicBezTo>
                      <a:pt x="86" y="5"/>
                      <a:pt x="75" y="1"/>
                      <a:pt x="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876" name="Google Shape;1876;p18"/>
              <p:cNvSpPr/>
              <p:nvPr/>
            </p:nvSpPr>
            <p:spPr>
              <a:xfrm>
                <a:off x="3641875" y="659450"/>
                <a:ext cx="10425" cy="58700"/>
              </a:xfrm>
              <a:custGeom>
                <a:avLst/>
                <a:gdLst/>
                <a:ahLst/>
                <a:cxnLst/>
                <a:rect l="l" t="t" r="r" b="b"/>
                <a:pathLst>
                  <a:path w="417" h="2348" extrusionOk="0">
                    <a:moveTo>
                      <a:pt x="45" y="1"/>
                    </a:moveTo>
                    <a:cubicBezTo>
                      <a:pt x="22" y="1"/>
                      <a:pt x="1" y="17"/>
                      <a:pt x="6" y="48"/>
                    </a:cubicBezTo>
                    <a:cubicBezTo>
                      <a:pt x="80" y="805"/>
                      <a:pt x="248" y="1552"/>
                      <a:pt x="321" y="2308"/>
                    </a:cubicBezTo>
                    <a:cubicBezTo>
                      <a:pt x="321" y="2335"/>
                      <a:pt x="345" y="2348"/>
                      <a:pt x="369" y="2348"/>
                    </a:cubicBezTo>
                    <a:cubicBezTo>
                      <a:pt x="392" y="2348"/>
                      <a:pt x="416" y="2335"/>
                      <a:pt x="416" y="2308"/>
                    </a:cubicBezTo>
                    <a:cubicBezTo>
                      <a:pt x="342" y="1552"/>
                      <a:pt x="174" y="805"/>
                      <a:pt x="101" y="48"/>
                    </a:cubicBezTo>
                    <a:cubicBezTo>
                      <a:pt x="95" y="17"/>
                      <a:pt x="69"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877" name="Google Shape;1877;p18"/>
              <p:cNvSpPr/>
              <p:nvPr/>
            </p:nvSpPr>
            <p:spPr>
              <a:xfrm>
                <a:off x="3626250" y="681950"/>
                <a:ext cx="22275" cy="6600"/>
              </a:xfrm>
              <a:custGeom>
                <a:avLst/>
                <a:gdLst/>
                <a:ahLst/>
                <a:cxnLst/>
                <a:rect l="l" t="t" r="r" b="b"/>
                <a:pathLst>
                  <a:path w="891" h="264" extrusionOk="0">
                    <a:moveTo>
                      <a:pt x="63" y="0"/>
                    </a:moveTo>
                    <a:cubicBezTo>
                      <a:pt x="0" y="0"/>
                      <a:pt x="0" y="94"/>
                      <a:pt x="63" y="94"/>
                    </a:cubicBezTo>
                    <a:cubicBezTo>
                      <a:pt x="315" y="115"/>
                      <a:pt x="558" y="220"/>
                      <a:pt x="810" y="262"/>
                    </a:cubicBezTo>
                    <a:cubicBezTo>
                      <a:pt x="813" y="263"/>
                      <a:pt x="817" y="263"/>
                      <a:pt x="820" y="263"/>
                    </a:cubicBezTo>
                    <a:cubicBezTo>
                      <a:pt x="875" y="263"/>
                      <a:pt x="890" y="178"/>
                      <a:pt x="831" y="168"/>
                    </a:cubicBezTo>
                    <a:cubicBezTo>
                      <a:pt x="579" y="136"/>
                      <a:pt x="326" y="21"/>
                      <a:pt x="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878" name="Google Shape;1878;p18"/>
              <p:cNvSpPr/>
              <p:nvPr/>
            </p:nvSpPr>
            <p:spPr>
              <a:xfrm>
                <a:off x="3648325" y="675125"/>
                <a:ext cx="14000" cy="26100"/>
              </a:xfrm>
              <a:custGeom>
                <a:avLst/>
                <a:gdLst/>
                <a:ahLst/>
                <a:cxnLst/>
                <a:rect l="l" t="t" r="r" b="b"/>
                <a:pathLst>
                  <a:path w="560" h="1044" extrusionOk="0">
                    <a:moveTo>
                      <a:pt x="501" y="1"/>
                    </a:moveTo>
                    <a:cubicBezTo>
                      <a:pt x="481" y="1"/>
                      <a:pt x="461" y="10"/>
                      <a:pt x="452" y="31"/>
                    </a:cubicBezTo>
                    <a:cubicBezTo>
                      <a:pt x="315" y="346"/>
                      <a:pt x="200" y="683"/>
                      <a:pt x="21" y="977"/>
                    </a:cubicBezTo>
                    <a:cubicBezTo>
                      <a:pt x="0" y="1013"/>
                      <a:pt x="31" y="1043"/>
                      <a:pt x="64" y="1043"/>
                    </a:cubicBezTo>
                    <a:cubicBezTo>
                      <a:pt x="79" y="1043"/>
                      <a:pt x="95" y="1036"/>
                      <a:pt x="105" y="1019"/>
                    </a:cubicBezTo>
                    <a:cubicBezTo>
                      <a:pt x="284" y="725"/>
                      <a:pt x="410" y="378"/>
                      <a:pt x="547" y="52"/>
                    </a:cubicBezTo>
                    <a:cubicBezTo>
                      <a:pt x="559" y="21"/>
                      <a:pt x="531"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879" name="Google Shape;1879;p18"/>
              <p:cNvSpPr/>
              <p:nvPr/>
            </p:nvSpPr>
            <p:spPr>
              <a:xfrm>
                <a:off x="3659700" y="702150"/>
                <a:ext cx="32000" cy="7150"/>
              </a:xfrm>
              <a:custGeom>
                <a:avLst/>
                <a:gdLst/>
                <a:ahLst/>
                <a:cxnLst/>
                <a:rect l="l" t="t" r="r" b="b"/>
                <a:pathLst>
                  <a:path w="1280" h="286" extrusionOk="0">
                    <a:moveTo>
                      <a:pt x="74" y="0"/>
                    </a:moveTo>
                    <a:cubicBezTo>
                      <a:pt x="26" y="0"/>
                      <a:pt x="1" y="86"/>
                      <a:pt x="60" y="96"/>
                    </a:cubicBezTo>
                    <a:cubicBezTo>
                      <a:pt x="250" y="138"/>
                      <a:pt x="428" y="201"/>
                      <a:pt x="628" y="232"/>
                    </a:cubicBezTo>
                    <a:cubicBezTo>
                      <a:pt x="827" y="253"/>
                      <a:pt x="1027" y="253"/>
                      <a:pt x="1227" y="285"/>
                    </a:cubicBezTo>
                    <a:cubicBezTo>
                      <a:pt x="1280" y="285"/>
                      <a:pt x="1280" y="201"/>
                      <a:pt x="1227" y="190"/>
                    </a:cubicBezTo>
                    <a:cubicBezTo>
                      <a:pt x="1027" y="159"/>
                      <a:pt x="827" y="169"/>
                      <a:pt x="628" y="138"/>
                    </a:cubicBezTo>
                    <a:cubicBezTo>
                      <a:pt x="449" y="106"/>
                      <a:pt x="271" y="43"/>
                      <a:pt x="81" y="1"/>
                    </a:cubicBezTo>
                    <a:cubicBezTo>
                      <a:pt x="79" y="0"/>
                      <a:pt x="76" y="0"/>
                      <a:pt x="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880" name="Google Shape;1880;p18"/>
              <p:cNvSpPr/>
              <p:nvPr/>
            </p:nvSpPr>
            <p:spPr>
              <a:xfrm>
                <a:off x="3700250" y="659525"/>
                <a:ext cx="14575" cy="25075"/>
              </a:xfrm>
              <a:custGeom>
                <a:avLst/>
                <a:gdLst/>
                <a:ahLst/>
                <a:cxnLst/>
                <a:rect l="l" t="t" r="r" b="b"/>
                <a:pathLst>
                  <a:path w="583" h="1003" extrusionOk="0">
                    <a:moveTo>
                      <a:pt x="519" y="0"/>
                    </a:moveTo>
                    <a:cubicBezTo>
                      <a:pt x="503" y="0"/>
                      <a:pt x="488" y="7"/>
                      <a:pt x="478" y="24"/>
                    </a:cubicBezTo>
                    <a:cubicBezTo>
                      <a:pt x="319" y="319"/>
                      <a:pt x="162" y="624"/>
                      <a:pt x="15" y="928"/>
                    </a:cubicBezTo>
                    <a:cubicBezTo>
                      <a:pt x="0" y="966"/>
                      <a:pt x="32" y="1003"/>
                      <a:pt x="64" y="1003"/>
                    </a:cubicBezTo>
                    <a:cubicBezTo>
                      <a:pt x="77" y="1003"/>
                      <a:pt x="90" y="996"/>
                      <a:pt x="99" y="981"/>
                    </a:cubicBezTo>
                    <a:cubicBezTo>
                      <a:pt x="246" y="676"/>
                      <a:pt x="404" y="371"/>
                      <a:pt x="562" y="66"/>
                    </a:cubicBezTo>
                    <a:cubicBezTo>
                      <a:pt x="583" y="31"/>
                      <a:pt x="551" y="0"/>
                      <a:pt x="5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881" name="Google Shape;1881;p18"/>
              <p:cNvSpPr/>
              <p:nvPr/>
            </p:nvSpPr>
            <p:spPr>
              <a:xfrm>
                <a:off x="3668375" y="672925"/>
                <a:ext cx="75475" cy="19825"/>
              </a:xfrm>
              <a:custGeom>
                <a:avLst/>
                <a:gdLst/>
                <a:ahLst/>
                <a:cxnLst/>
                <a:rect l="l" t="t" r="r" b="b"/>
                <a:pathLst>
                  <a:path w="3019" h="793" extrusionOk="0">
                    <a:moveTo>
                      <a:pt x="2965" y="1"/>
                    </a:moveTo>
                    <a:cubicBezTo>
                      <a:pt x="2961" y="1"/>
                      <a:pt x="2956" y="2"/>
                      <a:pt x="2951" y="4"/>
                    </a:cubicBezTo>
                    <a:cubicBezTo>
                      <a:pt x="1984" y="256"/>
                      <a:pt x="1017" y="455"/>
                      <a:pt x="60" y="697"/>
                    </a:cubicBezTo>
                    <a:cubicBezTo>
                      <a:pt x="1" y="717"/>
                      <a:pt x="16" y="793"/>
                      <a:pt x="70" y="793"/>
                    </a:cubicBezTo>
                    <a:cubicBezTo>
                      <a:pt x="73" y="793"/>
                      <a:pt x="77" y="792"/>
                      <a:pt x="81" y="792"/>
                    </a:cubicBezTo>
                    <a:cubicBezTo>
                      <a:pt x="1038" y="550"/>
                      <a:pt x="2015" y="350"/>
                      <a:pt x="2972" y="88"/>
                    </a:cubicBezTo>
                    <a:cubicBezTo>
                      <a:pt x="3019" y="78"/>
                      <a:pt x="3006" y="1"/>
                      <a:pt x="29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882" name="Google Shape;1882;p18"/>
              <p:cNvSpPr/>
              <p:nvPr/>
            </p:nvSpPr>
            <p:spPr>
              <a:xfrm>
                <a:off x="3714500" y="680425"/>
                <a:ext cx="26325" cy="22075"/>
              </a:xfrm>
              <a:custGeom>
                <a:avLst/>
                <a:gdLst/>
                <a:ahLst/>
                <a:cxnLst/>
                <a:rect l="l" t="t" r="r" b="b"/>
                <a:pathLst>
                  <a:path w="1053" h="883" extrusionOk="0">
                    <a:moveTo>
                      <a:pt x="61" y="1"/>
                    </a:moveTo>
                    <a:cubicBezTo>
                      <a:pt x="22" y="1"/>
                      <a:pt x="0" y="55"/>
                      <a:pt x="44" y="82"/>
                    </a:cubicBezTo>
                    <a:cubicBezTo>
                      <a:pt x="380" y="302"/>
                      <a:pt x="653" y="597"/>
                      <a:pt x="948" y="870"/>
                    </a:cubicBezTo>
                    <a:cubicBezTo>
                      <a:pt x="957" y="879"/>
                      <a:pt x="967" y="883"/>
                      <a:pt x="977" y="883"/>
                    </a:cubicBezTo>
                    <a:cubicBezTo>
                      <a:pt x="1015" y="883"/>
                      <a:pt x="1052" y="832"/>
                      <a:pt x="1011" y="807"/>
                    </a:cubicBezTo>
                    <a:cubicBezTo>
                      <a:pt x="716" y="523"/>
                      <a:pt x="433" y="218"/>
                      <a:pt x="86" y="8"/>
                    </a:cubicBezTo>
                    <a:cubicBezTo>
                      <a:pt x="77" y="3"/>
                      <a:pt x="68" y="1"/>
                      <a:pt x="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883" name="Google Shape;1883;p18"/>
              <p:cNvSpPr/>
              <p:nvPr/>
            </p:nvSpPr>
            <p:spPr>
              <a:xfrm>
                <a:off x="3702450" y="638850"/>
                <a:ext cx="37600" cy="2375"/>
              </a:xfrm>
              <a:custGeom>
                <a:avLst/>
                <a:gdLst/>
                <a:ahLst/>
                <a:cxnLst/>
                <a:rect l="l" t="t" r="r" b="b"/>
                <a:pathLst>
                  <a:path w="1504" h="95" extrusionOk="0">
                    <a:moveTo>
                      <a:pt x="63" y="0"/>
                    </a:moveTo>
                    <a:cubicBezTo>
                      <a:pt x="0" y="0"/>
                      <a:pt x="0" y="94"/>
                      <a:pt x="63" y="94"/>
                    </a:cubicBezTo>
                    <a:lnTo>
                      <a:pt x="1451" y="94"/>
                    </a:lnTo>
                    <a:cubicBezTo>
                      <a:pt x="1504" y="94"/>
                      <a:pt x="1504" y="0"/>
                      <a:pt x="14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884" name="Google Shape;1884;p18"/>
              <p:cNvSpPr/>
              <p:nvPr/>
            </p:nvSpPr>
            <p:spPr>
              <a:xfrm>
                <a:off x="3631925" y="615275"/>
                <a:ext cx="88425" cy="126400"/>
              </a:xfrm>
              <a:custGeom>
                <a:avLst/>
                <a:gdLst/>
                <a:ahLst/>
                <a:cxnLst/>
                <a:rect l="l" t="t" r="r" b="b"/>
                <a:pathLst>
                  <a:path w="3537" h="5056" extrusionOk="0">
                    <a:moveTo>
                      <a:pt x="3459" y="0"/>
                    </a:moveTo>
                    <a:cubicBezTo>
                      <a:pt x="3441" y="0"/>
                      <a:pt x="3423" y="9"/>
                      <a:pt x="3410" y="28"/>
                    </a:cubicBezTo>
                    <a:cubicBezTo>
                      <a:pt x="3000" y="670"/>
                      <a:pt x="2580" y="1311"/>
                      <a:pt x="2149" y="1952"/>
                    </a:cubicBezTo>
                    <a:cubicBezTo>
                      <a:pt x="1613" y="2761"/>
                      <a:pt x="1076" y="3581"/>
                      <a:pt x="499" y="4380"/>
                    </a:cubicBezTo>
                    <a:cubicBezTo>
                      <a:pt x="404" y="4506"/>
                      <a:pt x="310" y="4643"/>
                      <a:pt x="204" y="4779"/>
                    </a:cubicBezTo>
                    <a:cubicBezTo>
                      <a:pt x="172" y="4821"/>
                      <a:pt x="141" y="4853"/>
                      <a:pt x="109" y="4895"/>
                    </a:cubicBezTo>
                    <a:cubicBezTo>
                      <a:pt x="99" y="4905"/>
                      <a:pt x="88" y="4916"/>
                      <a:pt x="67" y="4926"/>
                    </a:cubicBezTo>
                    <a:cubicBezTo>
                      <a:pt x="62" y="4937"/>
                      <a:pt x="60" y="4940"/>
                      <a:pt x="60" y="4940"/>
                    </a:cubicBezTo>
                    <a:cubicBezTo>
                      <a:pt x="60" y="4940"/>
                      <a:pt x="62" y="4937"/>
                      <a:pt x="67" y="4937"/>
                    </a:cubicBezTo>
                    <a:lnTo>
                      <a:pt x="67" y="4937"/>
                    </a:lnTo>
                    <a:cubicBezTo>
                      <a:pt x="1" y="4966"/>
                      <a:pt x="21" y="5055"/>
                      <a:pt x="81" y="5055"/>
                    </a:cubicBezTo>
                    <a:cubicBezTo>
                      <a:pt x="86" y="5055"/>
                      <a:pt x="93" y="5054"/>
                      <a:pt x="99" y="5053"/>
                    </a:cubicBezTo>
                    <a:cubicBezTo>
                      <a:pt x="162" y="5021"/>
                      <a:pt x="204" y="4958"/>
                      <a:pt x="246" y="4916"/>
                    </a:cubicBezTo>
                    <a:cubicBezTo>
                      <a:pt x="341" y="4811"/>
                      <a:pt x="415" y="4695"/>
                      <a:pt x="499" y="4590"/>
                    </a:cubicBezTo>
                    <a:cubicBezTo>
                      <a:pt x="751" y="4244"/>
                      <a:pt x="992" y="3896"/>
                      <a:pt x="1224" y="3539"/>
                    </a:cubicBezTo>
                    <a:cubicBezTo>
                      <a:pt x="1812" y="2688"/>
                      <a:pt x="2380" y="1826"/>
                      <a:pt x="2947" y="964"/>
                    </a:cubicBezTo>
                    <a:cubicBezTo>
                      <a:pt x="3137" y="670"/>
                      <a:pt x="3326" y="386"/>
                      <a:pt x="3515" y="91"/>
                    </a:cubicBezTo>
                    <a:cubicBezTo>
                      <a:pt x="3537" y="41"/>
                      <a:pt x="3499" y="0"/>
                      <a:pt x="34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885" name="Google Shape;1885;p18"/>
              <p:cNvSpPr/>
              <p:nvPr/>
            </p:nvSpPr>
            <p:spPr>
              <a:xfrm>
                <a:off x="3714275" y="608100"/>
                <a:ext cx="14750" cy="11575"/>
              </a:xfrm>
              <a:custGeom>
                <a:avLst/>
                <a:gdLst/>
                <a:ahLst/>
                <a:cxnLst/>
                <a:rect l="l" t="t" r="r" b="b"/>
                <a:pathLst>
                  <a:path w="590" h="463" extrusionOk="0">
                    <a:moveTo>
                      <a:pt x="295" y="0"/>
                    </a:moveTo>
                    <a:cubicBezTo>
                      <a:pt x="1" y="0"/>
                      <a:pt x="1" y="463"/>
                      <a:pt x="295" y="463"/>
                    </a:cubicBezTo>
                    <a:cubicBezTo>
                      <a:pt x="589" y="463"/>
                      <a:pt x="589" y="0"/>
                      <a:pt x="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886" name="Google Shape;1886;p18"/>
              <p:cNvSpPr/>
              <p:nvPr/>
            </p:nvSpPr>
            <p:spPr>
              <a:xfrm>
                <a:off x="3739500" y="666950"/>
                <a:ext cx="15000" cy="11575"/>
              </a:xfrm>
              <a:custGeom>
                <a:avLst/>
                <a:gdLst/>
                <a:ahLst/>
                <a:cxnLst/>
                <a:rect l="l" t="t" r="r" b="b"/>
                <a:pathLst>
                  <a:path w="600" h="463" extrusionOk="0">
                    <a:moveTo>
                      <a:pt x="305" y="0"/>
                    </a:moveTo>
                    <a:cubicBezTo>
                      <a:pt x="1" y="0"/>
                      <a:pt x="1" y="463"/>
                      <a:pt x="305" y="463"/>
                    </a:cubicBezTo>
                    <a:cubicBezTo>
                      <a:pt x="599" y="463"/>
                      <a:pt x="599" y="0"/>
                      <a:pt x="3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887" name="Google Shape;1887;p18"/>
              <p:cNvSpPr/>
              <p:nvPr/>
            </p:nvSpPr>
            <p:spPr>
              <a:xfrm>
                <a:off x="3677500" y="608100"/>
                <a:ext cx="14975" cy="11575"/>
              </a:xfrm>
              <a:custGeom>
                <a:avLst/>
                <a:gdLst/>
                <a:ahLst/>
                <a:cxnLst/>
                <a:rect l="l" t="t" r="r" b="b"/>
                <a:pathLst>
                  <a:path w="599" h="463" extrusionOk="0">
                    <a:moveTo>
                      <a:pt x="304" y="0"/>
                    </a:moveTo>
                    <a:cubicBezTo>
                      <a:pt x="0" y="0"/>
                      <a:pt x="0" y="463"/>
                      <a:pt x="304" y="463"/>
                    </a:cubicBezTo>
                    <a:cubicBezTo>
                      <a:pt x="599" y="463"/>
                      <a:pt x="599" y="0"/>
                      <a:pt x="3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888" name="Google Shape;1888;p18"/>
              <p:cNvSpPr/>
              <p:nvPr/>
            </p:nvSpPr>
            <p:spPr>
              <a:xfrm>
                <a:off x="3634125" y="649600"/>
                <a:ext cx="15000" cy="11600"/>
              </a:xfrm>
              <a:custGeom>
                <a:avLst/>
                <a:gdLst/>
                <a:ahLst/>
                <a:cxnLst/>
                <a:rect l="l" t="t" r="r" b="b"/>
                <a:pathLst>
                  <a:path w="600" h="464" extrusionOk="0">
                    <a:moveTo>
                      <a:pt x="306" y="1"/>
                    </a:moveTo>
                    <a:cubicBezTo>
                      <a:pt x="0" y="1"/>
                      <a:pt x="0" y="463"/>
                      <a:pt x="306" y="463"/>
                    </a:cubicBezTo>
                    <a:cubicBezTo>
                      <a:pt x="600" y="463"/>
                      <a:pt x="600" y="1"/>
                      <a:pt x="3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889" name="Google Shape;1889;p18"/>
              <p:cNvSpPr/>
              <p:nvPr/>
            </p:nvSpPr>
            <p:spPr>
              <a:xfrm>
                <a:off x="3734250" y="634650"/>
                <a:ext cx="12100" cy="9475"/>
              </a:xfrm>
              <a:custGeom>
                <a:avLst/>
                <a:gdLst/>
                <a:ahLst/>
                <a:cxnLst/>
                <a:rect l="l" t="t" r="r" b="b"/>
                <a:pathLst>
                  <a:path w="484" h="379" extrusionOk="0">
                    <a:moveTo>
                      <a:pt x="242" y="0"/>
                    </a:moveTo>
                    <a:cubicBezTo>
                      <a:pt x="0" y="0"/>
                      <a:pt x="0" y="378"/>
                      <a:pt x="242" y="378"/>
                    </a:cubicBezTo>
                    <a:cubicBezTo>
                      <a:pt x="473" y="378"/>
                      <a:pt x="484" y="0"/>
                      <a:pt x="2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890" name="Google Shape;1890;p18"/>
              <p:cNvSpPr/>
              <p:nvPr/>
            </p:nvSpPr>
            <p:spPr>
              <a:xfrm>
                <a:off x="3661200" y="644100"/>
                <a:ext cx="11825" cy="9200"/>
              </a:xfrm>
              <a:custGeom>
                <a:avLst/>
                <a:gdLst/>
                <a:ahLst/>
                <a:cxnLst/>
                <a:rect l="l" t="t" r="r" b="b"/>
                <a:pathLst>
                  <a:path w="473" h="368" extrusionOk="0">
                    <a:moveTo>
                      <a:pt x="242" y="0"/>
                    </a:moveTo>
                    <a:cubicBezTo>
                      <a:pt x="0" y="0"/>
                      <a:pt x="0" y="368"/>
                      <a:pt x="242" y="368"/>
                    </a:cubicBezTo>
                    <a:cubicBezTo>
                      <a:pt x="473" y="368"/>
                      <a:pt x="473" y="0"/>
                      <a:pt x="2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891" name="Google Shape;1891;p18"/>
              <p:cNvSpPr/>
              <p:nvPr/>
            </p:nvSpPr>
            <p:spPr>
              <a:xfrm>
                <a:off x="3734775" y="699000"/>
                <a:ext cx="12100" cy="9500"/>
              </a:xfrm>
              <a:custGeom>
                <a:avLst/>
                <a:gdLst/>
                <a:ahLst/>
                <a:cxnLst/>
                <a:rect l="l" t="t" r="r" b="b"/>
                <a:pathLst>
                  <a:path w="484" h="380" extrusionOk="0">
                    <a:moveTo>
                      <a:pt x="242" y="1"/>
                    </a:moveTo>
                    <a:cubicBezTo>
                      <a:pt x="0" y="1"/>
                      <a:pt x="0" y="379"/>
                      <a:pt x="242" y="379"/>
                    </a:cubicBezTo>
                    <a:cubicBezTo>
                      <a:pt x="484" y="379"/>
                      <a:pt x="484" y="1"/>
                      <a:pt x="2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892" name="Google Shape;1892;p18"/>
              <p:cNvSpPr/>
              <p:nvPr/>
            </p:nvSpPr>
            <p:spPr>
              <a:xfrm>
                <a:off x="3618350" y="677975"/>
                <a:ext cx="12125" cy="9500"/>
              </a:xfrm>
              <a:custGeom>
                <a:avLst/>
                <a:gdLst/>
                <a:ahLst/>
                <a:cxnLst/>
                <a:rect l="l" t="t" r="r" b="b"/>
                <a:pathLst>
                  <a:path w="485" h="380" extrusionOk="0">
                    <a:moveTo>
                      <a:pt x="243" y="1"/>
                    </a:moveTo>
                    <a:cubicBezTo>
                      <a:pt x="1" y="1"/>
                      <a:pt x="1" y="379"/>
                      <a:pt x="243" y="379"/>
                    </a:cubicBezTo>
                    <a:cubicBezTo>
                      <a:pt x="484" y="379"/>
                      <a:pt x="484" y="1"/>
                      <a:pt x="2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893" name="Google Shape;1893;p18"/>
              <p:cNvSpPr/>
              <p:nvPr/>
            </p:nvSpPr>
            <p:spPr>
              <a:xfrm>
                <a:off x="3709800" y="654075"/>
                <a:ext cx="10000" cy="7925"/>
              </a:xfrm>
              <a:custGeom>
                <a:avLst/>
                <a:gdLst/>
                <a:ahLst/>
                <a:cxnLst/>
                <a:rect l="l" t="t" r="r" b="b"/>
                <a:pathLst>
                  <a:path w="400" h="317" extrusionOk="0">
                    <a:moveTo>
                      <a:pt x="201" y="1"/>
                    </a:moveTo>
                    <a:cubicBezTo>
                      <a:pt x="0" y="1"/>
                      <a:pt x="0" y="316"/>
                      <a:pt x="201" y="316"/>
                    </a:cubicBezTo>
                    <a:cubicBezTo>
                      <a:pt x="400" y="316"/>
                      <a:pt x="400" y="1"/>
                      <a:pt x="2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894" name="Google Shape;1894;p18"/>
              <p:cNvSpPr/>
              <p:nvPr/>
            </p:nvSpPr>
            <p:spPr>
              <a:xfrm>
                <a:off x="3663300" y="626750"/>
                <a:ext cx="10250" cy="7925"/>
              </a:xfrm>
              <a:custGeom>
                <a:avLst/>
                <a:gdLst/>
                <a:ahLst/>
                <a:cxnLst/>
                <a:rect l="l" t="t" r="r" b="b"/>
                <a:pathLst>
                  <a:path w="410" h="317" extrusionOk="0">
                    <a:moveTo>
                      <a:pt x="200" y="1"/>
                    </a:moveTo>
                    <a:cubicBezTo>
                      <a:pt x="1" y="1"/>
                      <a:pt x="1" y="316"/>
                      <a:pt x="200" y="316"/>
                    </a:cubicBezTo>
                    <a:cubicBezTo>
                      <a:pt x="410" y="316"/>
                      <a:pt x="410" y="1"/>
                      <a:pt x="2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895" name="Google Shape;1895;p18"/>
              <p:cNvSpPr/>
              <p:nvPr/>
            </p:nvSpPr>
            <p:spPr>
              <a:xfrm>
                <a:off x="3656475" y="670100"/>
                <a:ext cx="10250" cy="7900"/>
              </a:xfrm>
              <a:custGeom>
                <a:avLst/>
                <a:gdLst/>
                <a:ahLst/>
                <a:cxnLst/>
                <a:rect l="l" t="t" r="r" b="b"/>
                <a:pathLst>
                  <a:path w="410" h="316" extrusionOk="0">
                    <a:moveTo>
                      <a:pt x="200" y="1"/>
                    </a:moveTo>
                    <a:cubicBezTo>
                      <a:pt x="0" y="1"/>
                      <a:pt x="0" y="316"/>
                      <a:pt x="200" y="316"/>
                    </a:cubicBezTo>
                    <a:cubicBezTo>
                      <a:pt x="410" y="316"/>
                      <a:pt x="410" y="1"/>
                      <a:pt x="2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896" name="Google Shape;1896;p18"/>
              <p:cNvSpPr/>
              <p:nvPr/>
            </p:nvSpPr>
            <p:spPr>
              <a:xfrm>
                <a:off x="3688000" y="704800"/>
                <a:ext cx="10275" cy="7900"/>
              </a:xfrm>
              <a:custGeom>
                <a:avLst/>
                <a:gdLst/>
                <a:ahLst/>
                <a:cxnLst/>
                <a:rect l="l" t="t" r="r" b="b"/>
                <a:pathLst>
                  <a:path w="411" h="316" extrusionOk="0">
                    <a:moveTo>
                      <a:pt x="211" y="0"/>
                    </a:moveTo>
                    <a:cubicBezTo>
                      <a:pt x="1" y="0"/>
                      <a:pt x="1" y="315"/>
                      <a:pt x="211" y="315"/>
                    </a:cubicBezTo>
                    <a:cubicBezTo>
                      <a:pt x="410" y="315"/>
                      <a:pt x="410" y="0"/>
                      <a:pt x="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1897" name="Google Shape;1897;p18"/>
          <p:cNvGrpSpPr/>
          <p:nvPr/>
        </p:nvGrpSpPr>
        <p:grpSpPr>
          <a:xfrm>
            <a:off x="-146283" y="-158012"/>
            <a:ext cx="1036500" cy="1238122"/>
            <a:chOff x="3568700" y="2891825"/>
            <a:chExt cx="267775" cy="213800"/>
          </a:xfrm>
        </p:grpSpPr>
        <p:sp>
          <p:nvSpPr>
            <p:cNvPr id="1898" name="Google Shape;1898;p18"/>
            <p:cNvSpPr/>
            <p:nvPr/>
          </p:nvSpPr>
          <p:spPr>
            <a:xfrm>
              <a:off x="3619150" y="2891825"/>
              <a:ext cx="217325" cy="213800"/>
            </a:xfrm>
            <a:custGeom>
              <a:avLst/>
              <a:gdLst/>
              <a:ahLst/>
              <a:cxnLst/>
              <a:rect l="l" t="t" r="r" b="b"/>
              <a:pathLst>
                <a:path w="8693" h="8552" extrusionOk="0">
                  <a:moveTo>
                    <a:pt x="968" y="0"/>
                  </a:moveTo>
                  <a:cubicBezTo>
                    <a:pt x="557" y="357"/>
                    <a:pt x="410" y="620"/>
                    <a:pt x="1" y="977"/>
                  </a:cubicBezTo>
                  <a:cubicBezTo>
                    <a:pt x="494" y="3184"/>
                    <a:pt x="1367" y="5497"/>
                    <a:pt x="2197" y="7599"/>
                  </a:cubicBezTo>
                  <a:cubicBezTo>
                    <a:pt x="2302" y="7883"/>
                    <a:pt x="2428" y="8177"/>
                    <a:pt x="2660" y="8367"/>
                  </a:cubicBezTo>
                  <a:cubicBezTo>
                    <a:pt x="2793" y="8482"/>
                    <a:pt x="2975" y="8551"/>
                    <a:pt x="3148" y="8551"/>
                  </a:cubicBezTo>
                  <a:cubicBezTo>
                    <a:pt x="3275" y="8551"/>
                    <a:pt x="3397" y="8514"/>
                    <a:pt x="3490" y="8430"/>
                  </a:cubicBezTo>
                  <a:cubicBezTo>
                    <a:pt x="3732" y="8220"/>
                    <a:pt x="3711" y="7851"/>
                    <a:pt x="3658" y="7536"/>
                  </a:cubicBezTo>
                  <a:cubicBezTo>
                    <a:pt x="3469" y="6475"/>
                    <a:pt x="3122" y="5445"/>
                    <a:pt x="2575" y="4509"/>
                  </a:cubicBezTo>
                  <a:lnTo>
                    <a:pt x="2575" y="4509"/>
                  </a:lnTo>
                  <a:cubicBezTo>
                    <a:pt x="3269" y="5676"/>
                    <a:pt x="4068" y="6779"/>
                    <a:pt x="4972" y="7788"/>
                  </a:cubicBezTo>
                  <a:cubicBezTo>
                    <a:pt x="5130" y="7956"/>
                    <a:pt x="5298" y="8135"/>
                    <a:pt x="5508" y="8241"/>
                  </a:cubicBezTo>
                  <a:cubicBezTo>
                    <a:pt x="5614" y="8291"/>
                    <a:pt x="5729" y="8319"/>
                    <a:pt x="5841" y="8319"/>
                  </a:cubicBezTo>
                  <a:cubicBezTo>
                    <a:pt x="5963" y="8319"/>
                    <a:pt x="6082" y="8285"/>
                    <a:pt x="6181" y="8209"/>
                  </a:cubicBezTo>
                  <a:cubicBezTo>
                    <a:pt x="6496" y="7956"/>
                    <a:pt x="6391" y="7463"/>
                    <a:pt x="6233" y="7094"/>
                  </a:cubicBezTo>
                  <a:cubicBezTo>
                    <a:pt x="5622" y="5689"/>
                    <a:pt x="4662" y="4427"/>
                    <a:pt x="3471" y="3458"/>
                  </a:cubicBezTo>
                  <a:lnTo>
                    <a:pt x="3471" y="3458"/>
                  </a:lnTo>
                  <a:cubicBezTo>
                    <a:pt x="4602" y="4295"/>
                    <a:pt x="5772" y="5070"/>
                    <a:pt x="6980" y="5791"/>
                  </a:cubicBezTo>
                  <a:cubicBezTo>
                    <a:pt x="7254" y="5951"/>
                    <a:pt x="7572" y="6111"/>
                    <a:pt x="7875" y="6111"/>
                  </a:cubicBezTo>
                  <a:cubicBezTo>
                    <a:pt x="7990" y="6111"/>
                    <a:pt x="8102" y="6088"/>
                    <a:pt x="8209" y="6033"/>
                  </a:cubicBezTo>
                  <a:cubicBezTo>
                    <a:pt x="8545" y="5854"/>
                    <a:pt x="8662" y="5392"/>
                    <a:pt x="8545" y="5013"/>
                  </a:cubicBezTo>
                  <a:cubicBezTo>
                    <a:pt x="8440" y="4646"/>
                    <a:pt x="8157" y="4352"/>
                    <a:pt x="7863" y="4099"/>
                  </a:cubicBezTo>
                  <a:cubicBezTo>
                    <a:pt x="6686" y="3100"/>
                    <a:pt x="5224" y="2491"/>
                    <a:pt x="3785" y="1923"/>
                  </a:cubicBezTo>
                  <a:lnTo>
                    <a:pt x="3785" y="1923"/>
                  </a:lnTo>
                  <a:cubicBezTo>
                    <a:pt x="4902" y="2357"/>
                    <a:pt x="6091" y="2570"/>
                    <a:pt x="7285" y="2570"/>
                  </a:cubicBezTo>
                  <a:cubicBezTo>
                    <a:pt x="7394" y="2570"/>
                    <a:pt x="7502" y="2568"/>
                    <a:pt x="7610" y="2565"/>
                  </a:cubicBezTo>
                  <a:cubicBezTo>
                    <a:pt x="7842" y="2554"/>
                    <a:pt x="8083" y="2533"/>
                    <a:pt x="8293" y="2439"/>
                  </a:cubicBezTo>
                  <a:cubicBezTo>
                    <a:pt x="8503" y="2334"/>
                    <a:pt x="8683" y="2123"/>
                    <a:pt x="8683" y="1892"/>
                  </a:cubicBezTo>
                  <a:cubicBezTo>
                    <a:pt x="8693" y="1493"/>
                    <a:pt x="8230" y="1261"/>
                    <a:pt x="7852" y="1135"/>
                  </a:cubicBezTo>
                  <a:cubicBezTo>
                    <a:pt x="5876" y="515"/>
                    <a:pt x="3038" y="94"/>
                    <a:pt x="9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899" name="Google Shape;1899;p18"/>
            <p:cNvSpPr/>
            <p:nvPr/>
          </p:nvSpPr>
          <p:spPr>
            <a:xfrm>
              <a:off x="3679600" y="2918350"/>
              <a:ext cx="142175" cy="22900"/>
            </a:xfrm>
            <a:custGeom>
              <a:avLst/>
              <a:gdLst/>
              <a:ahLst/>
              <a:cxnLst/>
              <a:rect l="l" t="t" r="r" b="b"/>
              <a:pathLst>
                <a:path w="5687" h="916" extrusionOk="0">
                  <a:moveTo>
                    <a:pt x="0" y="0"/>
                  </a:moveTo>
                  <a:lnTo>
                    <a:pt x="0" y="32"/>
                  </a:lnTo>
                  <a:cubicBezTo>
                    <a:pt x="1850" y="526"/>
                    <a:pt x="3763" y="820"/>
                    <a:pt x="5686" y="915"/>
                  </a:cubicBezTo>
                  <a:lnTo>
                    <a:pt x="5686" y="883"/>
                  </a:lnTo>
                  <a:cubicBezTo>
                    <a:pt x="3773" y="789"/>
                    <a:pt x="1860" y="49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900" name="Google Shape;1900;p18"/>
            <p:cNvSpPr/>
            <p:nvPr/>
          </p:nvSpPr>
          <p:spPr>
            <a:xfrm>
              <a:off x="3672475" y="2923600"/>
              <a:ext cx="145350" cy="100675"/>
            </a:xfrm>
            <a:custGeom>
              <a:avLst/>
              <a:gdLst/>
              <a:ahLst/>
              <a:cxnLst/>
              <a:rect l="l" t="t" r="r" b="b"/>
              <a:pathLst>
                <a:path w="5814" h="4027" extrusionOk="0">
                  <a:moveTo>
                    <a:pt x="22" y="0"/>
                  </a:moveTo>
                  <a:lnTo>
                    <a:pt x="1" y="32"/>
                  </a:lnTo>
                  <a:cubicBezTo>
                    <a:pt x="1746" y="1609"/>
                    <a:pt x="3701" y="2954"/>
                    <a:pt x="5803" y="4027"/>
                  </a:cubicBezTo>
                  <a:lnTo>
                    <a:pt x="5814" y="3995"/>
                  </a:lnTo>
                  <a:cubicBezTo>
                    <a:pt x="3722" y="2922"/>
                    <a:pt x="1767" y="1577"/>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901" name="Google Shape;1901;p18"/>
            <p:cNvSpPr/>
            <p:nvPr/>
          </p:nvSpPr>
          <p:spPr>
            <a:xfrm>
              <a:off x="3659100" y="2935150"/>
              <a:ext cx="100400" cy="150625"/>
            </a:xfrm>
            <a:custGeom>
              <a:avLst/>
              <a:gdLst/>
              <a:ahLst/>
              <a:cxnLst/>
              <a:rect l="l" t="t" r="r" b="b"/>
              <a:pathLst>
                <a:path w="4016" h="6025" extrusionOk="0">
                  <a:moveTo>
                    <a:pt x="31" y="1"/>
                  </a:moveTo>
                  <a:lnTo>
                    <a:pt x="0" y="22"/>
                  </a:lnTo>
                  <a:cubicBezTo>
                    <a:pt x="1178" y="2114"/>
                    <a:pt x="2523" y="4132"/>
                    <a:pt x="3994" y="6024"/>
                  </a:cubicBezTo>
                  <a:lnTo>
                    <a:pt x="4015" y="6003"/>
                  </a:lnTo>
                  <a:cubicBezTo>
                    <a:pt x="2544" y="4111"/>
                    <a:pt x="1209" y="2093"/>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902" name="Google Shape;1902;p18"/>
            <p:cNvSpPr/>
            <p:nvPr/>
          </p:nvSpPr>
          <p:spPr>
            <a:xfrm>
              <a:off x="3656200" y="2952775"/>
              <a:ext cx="41000" cy="142700"/>
            </a:xfrm>
            <a:custGeom>
              <a:avLst/>
              <a:gdLst/>
              <a:ahLst/>
              <a:cxnLst/>
              <a:rect l="l" t="t" r="r" b="b"/>
              <a:pathLst>
                <a:path w="1640" h="5708" extrusionOk="0">
                  <a:moveTo>
                    <a:pt x="32" y="1"/>
                  </a:moveTo>
                  <a:lnTo>
                    <a:pt x="0" y="11"/>
                  </a:lnTo>
                  <a:lnTo>
                    <a:pt x="1609" y="5708"/>
                  </a:lnTo>
                  <a:lnTo>
                    <a:pt x="1640" y="5697"/>
                  </a:lnTo>
                  <a:lnTo>
                    <a:pt x="3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903" name="Google Shape;1903;p18"/>
            <p:cNvSpPr/>
            <p:nvPr/>
          </p:nvSpPr>
          <p:spPr>
            <a:xfrm>
              <a:off x="3568700" y="2915725"/>
              <a:ext cx="142975" cy="147450"/>
            </a:xfrm>
            <a:custGeom>
              <a:avLst/>
              <a:gdLst/>
              <a:ahLst/>
              <a:cxnLst/>
              <a:rect l="l" t="t" r="r" b="b"/>
              <a:pathLst>
                <a:path w="5719" h="5898" extrusionOk="0">
                  <a:moveTo>
                    <a:pt x="2586" y="0"/>
                  </a:moveTo>
                  <a:cubicBezTo>
                    <a:pt x="2413" y="21"/>
                    <a:pt x="2223" y="21"/>
                    <a:pt x="2034" y="21"/>
                  </a:cubicBezTo>
                  <a:cubicBezTo>
                    <a:pt x="1845" y="21"/>
                    <a:pt x="1656" y="21"/>
                    <a:pt x="1482" y="42"/>
                  </a:cubicBezTo>
                  <a:cubicBezTo>
                    <a:pt x="947" y="1378"/>
                    <a:pt x="410" y="2733"/>
                    <a:pt x="85" y="4131"/>
                  </a:cubicBezTo>
                  <a:cubicBezTo>
                    <a:pt x="43" y="4321"/>
                    <a:pt x="1" y="4520"/>
                    <a:pt x="53" y="4709"/>
                  </a:cubicBezTo>
                  <a:cubicBezTo>
                    <a:pt x="103" y="4887"/>
                    <a:pt x="255" y="5047"/>
                    <a:pt x="439" y="5047"/>
                  </a:cubicBezTo>
                  <a:cubicBezTo>
                    <a:pt x="451" y="5047"/>
                    <a:pt x="462" y="5047"/>
                    <a:pt x="473" y="5045"/>
                  </a:cubicBezTo>
                  <a:cubicBezTo>
                    <a:pt x="673" y="5014"/>
                    <a:pt x="799" y="4814"/>
                    <a:pt x="884" y="4625"/>
                  </a:cubicBezTo>
                  <a:cubicBezTo>
                    <a:pt x="1167" y="4005"/>
                    <a:pt x="1356" y="3332"/>
                    <a:pt x="1409" y="2649"/>
                  </a:cubicBezTo>
                  <a:lnTo>
                    <a:pt x="1409" y="2649"/>
                  </a:lnTo>
                  <a:cubicBezTo>
                    <a:pt x="1346" y="3511"/>
                    <a:pt x="1377" y="4384"/>
                    <a:pt x="1482" y="5235"/>
                  </a:cubicBezTo>
                  <a:cubicBezTo>
                    <a:pt x="1503" y="5393"/>
                    <a:pt x="1524" y="5540"/>
                    <a:pt x="1598" y="5676"/>
                  </a:cubicBezTo>
                  <a:cubicBezTo>
                    <a:pt x="1668" y="5796"/>
                    <a:pt x="1806" y="5898"/>
                    <a:pt x="1946" y="5898"/>
                  </a:cubicBezTo>
                  <a:cubicBezTo>
                    <a:pt x="1953" y="5898"/>
                    <a:pt x="1959" y="5898"/>
                    <a:pt x="1966" y="5897"/>
                  </a:cubicBezTo>
                  <a:cubicBezTo>
                    <a:pt x="2218" y="5876"/>
                    <a:pt x="2344" y="5582"/>
                    <a:pt x="2397" y="5330"/>
                  </a:cubicBezTo>
                  <a:cubicBezTo>
                    <a:pt x="2581" y="4356"/>
                    <a:pt x="2531" y="3341"/>
                    <a:pt x="2249" y="2399"/>
                  </a:cubicBezTo>
                  <a:lnTo>
                    <a:pt x="2249" y="2399"/>
                  </a:lnTo>
                  <a:cubicBezTo>
                    <a:pt x="2545" y="3250"/>
                    <a:pt x="2886" y="4092"/>
                    <a:pt x="3259" y="4909"/>
                  </a:cubicBezTo>
                  <a:cubicBezTo>
                    <a:pt x="3374" y="5161"/>
                    <a:pt x="3542" y="5456"/>
                    <a:pt x="3816" y="5487"/>
                  </a:cubicBezTo>
                  <a:cubicBezTo>
                    <a:pt x="3832" y="5489"/>
                    <a:pt x="3849" y="5490"/>
                    <a:pt x="3865" y="5490"/>
                  </a:cubicBezTo>
                  <a:cubicBezTo>
                    <a:pt x="4089" y="5490"/>
                    <a:pt x="4294" y="5293"/>
                    <a:pt x="4362" y="5077"/>
                  </a:cubicBezTo>
                  <a:cubicBezTo>
                    <a:pt x="4446" y="4835"/>
                    <a:pt x="4394" y="4583"/>
                    <a:pt x="4331" y="4342"/>
                  </a:cubicBezTo>
                  <a:cubicBezTo>
                    <a:pt x="4079" y="3385"/>
                    <a:pt x="3532" y="2544"/>
                    <a:pt x="2975" y="1724"/>
                  </a:cubicBezTo>
                  <a:lnTo>
                    <a:pt x="2975" y="1724"/>
                  </a:lnTo>
                  <a:cubicBezTo>
                    <a:pt x="3448" y="2408"/>
                    <a:pt x="4058" y="2996"/>
                    <a:pt x="4762" y="3448"/>
                  </a:cubicBezTo>
                  <a:cubicBezTo>
                    <a:pt x="4888" y="3522"/>
                    <a:pt x="5025" y="3606"/>
                    <a:pt x="5172" y="3627"/>
                  </a:cubicBezTo>
                  <a:cubicBezTo>
                    <a:pt x="5196" y="3630"/>
                    <a:pt x="5220" y="3632"/>
                    <a:pt x="5245" y="3632"/>
                  </a:cubicBezTo>
                  <a:cubicBezTo>
                    <a:pt x="5371" y="3632"/>
                    <a:pt x="5501" y="3585"/>
                    <a:pt x="5571" y="3480"/>
                  </a:cubicBezTo>
                  <a:cubicBezTo>
                    <a:pt x="5718" y="3269"/>
                    <a:pt x="5560" y="2985"/>
                    <a:pt x="5403" y="2775"/>
                  </a:cubicBezTo>
                  <a:cubicBezTo>
                    <a:pt x="4583" y="1735"/>
                    <a:pt x="3637" y="799"/>
                    <a:pt x="25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904" name="Google Shape;1904;p18"/>
            <p:cNvSpPr/>
            <p:nvPr/>
          </p:nvSpPr>
          <p:spPr>
            <a:xfrm>
              <a:off x="3632550" y="2934900"/>
              <a:ext cx="67300" cy="63875"/>
            </a:xfrm>
            <a:custGeom>
              <a:avLst/>
              <a:gdLst/>
              <a:ahLst/>
              <a:cxnLst/>
              <a:rect l="l" t="t" r="r" b="b"/>
              <a:pathLst>
                <a:path w="2692" h="2555" extrusionOk="0">
                  <a:moveTo>
                    <a:pt x="21" y="1"/>
                  </a:moveTo>
                  <a:lnTo>
                    <a:pt x="0" y="22"/>
                  </a:lnTo>
                  <a:cubicBezTo>
                    <a:pt x="799" y="957"/>
                    <a:pt x="1693" y="1809"/>
                    <a:pt x="2670" y="2555"/>
                  </a:cubicBezTo>
                  <a:lnTo>
                    <a:pt x="2691" y="2523"/>
                  </a:lnTo>
                  <a:cubicBezTo>
                    <a:pt x="1714" y="1788"/>
                    <a:pt x="820" y="936"/>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905" name="Google Shape;1905;p18"/>
            <p:cNvSpPr/>
            <p:nvPr/>
          </p:nvSpPr>
          <p:spPr>
            <a:xfrm>
              <a:off x="3626775" y="2935425"/>
              <a:ext cx="41000" cy="105400"/>
            </a:xfrm>
            <a:custGeom>
              <a:avLst/>
              <a:gdLst/>
              <a:ahLst/>
              <a:cxnLst/>
              <a:rect l="l" t="t" r="r" b="b"/>
              <a:pathLst>
                <a:path w="1640" h="4216" extrusionOk="0">
                  <a:moveTo>
                    <a:pt x="32" y="1"/>
                  </a:moveTo>
                  <a:lnTo>
                    <a:pt x="0" y="11"/>
                  </a:lnTo>
                  <a:cubicBezTo>
                    <a:pt x="357" y="1472"/>
                    <a:pt x="894" y="2891"/>
                    <a:pt x="1609" y="4215"/>
                  </a:cubicBezTo>
                  <a:lnTo>
                    <a:pt x="1640" y="4194"/>
                  </a:lnTo>
                  <a:cubicBezTo>
                    <a:pt x="925" y="2870"/>
                    <a:pt x="389" y="146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906" name="Google Shape;1906;p18"/>
            <p:cNvSpPr/>
            <p:nvPr/>
          </p:nvSpPr>
          <p:spPr>
            <a:xfrm>
              <a:off x="3611800" y="2936750"/>
              <a:ext cx="4750" cy="115100"/>
            </a:xfrm>
            <a:custGeom>
              <a:avLst/>
              <a:gdLst/>
              <a:ahLst/>
              <a:cxnLst/>
              <a:rect l="l" t="t" r="r" b="b"/>
              <a:pathLst>
                <a:path w="190" h="4604" extrusionOk="0">
                  <a:moveTo>
                    <a:pt x="158" y="0"/>
                  </a:moveTo>
                  <a:cubicBezTo>
                    <a:pt x="21" y="1525"/>
                    <a:pt x="0" y="3080"/>
                    <a:pt x="85" y="4604"/>
                  </a:cubicBezTo>
                  <a:lnTo>
                    <a:pt x="116" y="4604"/>
                  </a:lnTo>
                  <a:cubicBezTo>
                    <a:pt x="32" y="3080"/>
                    <a:pt x="53" y="1525"/>
                    <a:pt x="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907" name="Google Shape;1907;p18"/>
            <p:cNvSpPr/>
            <p:nvPr/>
          </p:nvSpPr>
          <p:spPr>
            <a:xfrm>
              <a:off x="3577650" y="2944900"/>
              <a:ext cx="31025" cy="89625"/>
            </a:xfrm>
            <a:custGeom>
              <a:avLst/>
              <a:gdLst/>
              <a:ahLst/>
              <a:cxnLst/>
              <a:rect l="l" t="t" r="r" b="b"/>
              <a:pathLst>
                <a:path w="1241" h="3585" extrusionOk="0">
                  <a:moveTo>
                    <a:pt x="1208" y="0"/>
                  </a:moveTo>
                  <a:lnTo>
                    <a:pt x="0" y="3574"/>
                  </a:lnTo>
                  <a:lnTo>
                    <a:pt x="31" y="3584"/>
                  </a:lnTo>
                  <a:lnTo>
                    <a:pt x="1240" y="10"/>
                  </a:lnTo>
                  <a:lnTo>
                    <a:pt x="120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sp>
        <p:nvSpPr>
          <p:cNvPr id="1908" name="Google Shape;1908;p18"/>
          <p:cNvSpPr/>
          <p:nvPr/>
        </p:nvSpPr>
        <p:spPr>
          <a:xfrm rot="-5400000">
            <a:off x="1219923" y="6944329"/>
            <a:ext cx="434520" cy="1233728"/>
          </a:xfrm>
          <a:custGeom>
            <a:avLst/>
            <a:gdLst/>
            <a:ahLst/>
            <a:cxnLst/>
            <a:rect l="l" t="t" r="r" b="b"/>
            <a:pathLst>
              <a:path w="1094" h="4647" extrusionOk="0">
                <a:moveTo>
                  <a:pt x="1" y="1"/>
                </a:moveTo>
                <a:lnTo>
                  <a:pt x="1" y="4646"/>
                </a:lnTo>
                <a:cubicBezTo>
                  <a:pt x="1" y="4646"/>
                  <a:pt x="831" y="4142"/>
                  <a:pt x="421" y="3301"/>
                </a:cubicBezTo>
                <a:cubicBezTo>
                  <a:pt x="1094" y="2219"/>
                  <a:pt x="379" y="1672"/>
                  <a:pt x="379" y="1672"/>
                </a:cubicBezTo>
                <a:cubicBezTo>
                  <a:pt x="379" y="1672"/>
                  <a:pt x="673" y="915"/>
                  <a:pt x="1" y="1"/>
                </a:cubicBezTo>
                <a:close/>
              </a:path>
            </a:pathLst>
          </a:custGeom>
          <a:solidFill>
            <a:schemeClr val="dk2"/>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1909" name="Google Shape;1909;p18"/>
          <p:cNvSpPr txBox="1">
            <a:spLocks noGrp="1"/>
          </p:cNvSpPr>
          <p:nvPr>
            <p:ph type="title"/>
          </p:nvPr>
        </p:nvSpPr>
        <p:spPr>
          <a:xfrm>
            <a:off x="727251" y="672484"/>
            <a:ext cx="7781575" cy="865413"/>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en-US"/>
              <a:t>Click to edit Master title style</a:t>
            </a:r>
            <a:endParaRPr/>
          </a:p>
        </p:txBody>
      </p:sp>
      <p:grpSp>
        <p:nvGrpSpPr>
          <p:cNvPr id="1910" name="Google Shape;1910;p18"/>
          <p:cNvGrpSpPr/>
          <p:nvPr/>
        </p:nvGrpSpPr>
        <p:grpSpPr>
          <a:xfrm>
            <a:off x="890238" y="676559"/>
            <a:ext cx="174004" cy="277363"/>
            <a:chOff x="3797575" y="537425"/>
            <a:chExt cx="23925" cy="25500"/>
          </a:xfrm>
        </p:grpSpPr>
        <p:sp>
          <p:nvSpPr>
            <p:cNvPr id="1911" name="Google Shape;1911;p18"/>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912" name="Google Shape;1912;p18"/>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913" name="Google Shape;1913;p18"/>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spTree>
    <p:extLst>
      <p:ext uri="{BB962C8B-B14F-4D97-AF65-F5344CB8AC3E}">
        <p14:creationId xmlns:p14="http://schemas.microsoft.com/office/powerpoint/2010/main" val="484258883"/>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914"/>
        <p:cNvGrpSpPr/>
        <p:nvPr/>
      </p:nvGrpSpPr>
      <p:grpSpPr>
        <a:xfrm>
          <a:off x="0" y="0"/>
          <a:ext cx="0" cy="0"/>
          <a:chOff x="0" y="0"/>
          <a:chExt cx="0" cy="0"/>
        </a:xfrm>
      </p:grpSpPr>
      <p:sp>
        <p:nvSpPr>
          <p:cNvPr id="1915" name="Google Shape;1915;p19"/>
          <p:cNvSpPr txBox="1">
            <a:spLocks noGrp="1"/>
          </p:cNvSpPr>
          <p:nvPr>
            <p:ph type="title"/>
          </p:nvPr>
        </p:nvSpPr>
        <p:spPr>
          <a:xfrm>
            <a:off x="727251" y="672484"/>
            <a:ext cx="7781575" cy="865413"/>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en-US"/>
              <a:t>Click to edit Master title style</a:t>
            </a:r>
            <a:endParaRPr/>
          </a:p>
        </p:txBody>
      </p:sp>
      <p:sp>
        <p:nvSpPr>
          <p:cNvPr id="1916" name="Google Shape;1916;p19"/>
          <p:cNvSpPr/>
          <p:nvPr/>
        </p:nvSpPr>
        <p:spPr>
          <a:xfrm rot="10799843" flipH="1">
            <a:off x="-857135" y="6883895"/>
            <a:ext cx="5120782" cy="4910153"/>
          </a:xfrm>
          <a:custGeom>
            <a:avLst/>
            <a:gdLst/>
            <a:ahLst/>
            <a:cxnLst/>
            <a:rect l="l" t="t" r="r" b="b"/>
            <a:pathLst>
              <a:path w="92882" h="59534" extrusionOk="0">
                <a:moveTo>
                  <a:pt x="33633" y="1"/>
                </a:moveTo>
                <a:cubicBezTo>
                  <a:pt x="29210" y="1"/>
                  <a:pt x="24402" y="1182"/>
                  <a:pt x="21107" y="5256"/>
                </a:cubicBezTo>
                <a:cubicBezTo>
                  <a:pt x="13427" y="14804"/>
                  <a:pt x="32133" y="27257"/>
                  <a:pt x="12825" y="36773"/>
                </a:cubicBezTo>
                <a:cubicBezTo>
                  <a:pt x="1" y="43079"/>
                  <a:pt x="5407" y="59534"/>
                  <a:pt x="18099" y="59534"/>
                </a:cubicBezTo>
                <a:cubicBezTo>
                  <a:pt x="18906" y="59534"/>
                  <a:pt x="19741" y="59467"/>
                  <a:pt x="20604" y="59328"/>
                </a:cubicBezTo>
                <a:cubicBezTo>
                  <a:pt x="33369" y="57257"/>
                  <a:pt x="29463" y="51189"/>
                  <a:pt x="44137" y="51189"/>
                </a:cubicBezTo>
                <a:cubicBezTo>
                  <a:pt x="48333" y="51189"/>
                  <a:pt x="54048" y="51685"/>
                  <a:pt x="62108" y="52913"/>
                </a:cubicBezTo>
                <a:cubicBezTo>
                  <a:pt x="62964" y="53044"/>
                  <a:pt x="63815" y="53107"/>
                  <a:pt x="64654" y="53107"/>
                </a:cubicBezTo>
                <a:cubicBezTo>
                  <a:pt x="81052" y="53107"/>
                  <a:pt x="92881" y="28801"/>
                  <a:pt x="47899" y="3762"/>
                </a:cubicBezTo>
                <a:cubicBezTo>
                  <a:pt x="44181" y="1699"/>
                  <a:pt x="40057" y="433"/>
                  <a:pt x="35818" y="92"/>
                </a:cubicBezTo>
                <a:cubicBezTo>
                  <a:pt x="35106" y="34"/>
                  <a:pt x="34375" y="1"/>
                  <a:pt x="33633" y="1"/>
                </a:cubicBezTo>
                <a:close/>
              </a:path>
            </a:pathLst>
          </a:custGeom>
          <a:solidFill>
            <a:srgbClr val="ABD6F4">
              <a:alpha val="1488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1917" name="Google Shape;1917;p19"/>
          <p:cNvSpPr/>
          <p:nvPr/>
        </p:nvSpPr>
        <p:spPr>
          <a:xfrm rot="6299991">
            <a:off x="5797569" y="260153"/>
            <a:ext cx="4871519" cy="3522147"/>
          </a:xfrm>
          <a:custGeom>
            <a:avLst/>
            <a:gdLst/>
            <a:ahLst/>
            <a:cxnLst/>
            <a:rect l="l" t="t" r="r" b="b"/>
            <a:pathLst>
              <a:path w="26747" h="28931" extrusionOk="0">
                <a:moveTo>
                  <a:pt x="0" y="1"/>
                </a:moveTo>
                <a:lnTo>
                  <a:pt x="0" y="28930"/>
                </a:lnTo>
                <a:cubicBezTo>
                  <a:pt x="7553" y="26629"/>
                  <a:pt x="617" y="11439"/>
                  <a:pt x="12056" y="9588"/>
                </a:cubicBezTo>
                <a:cubicBezTo>
                  <a:pt x="26747" y="7187"/>
                  <a:pt x="24228" y="17"/>
                  <a:pt x="24228" y="17"/>
                </a:cubicBezTo>
                <a:lnTo>
                  <a:pt x="0" y="1"/>
                </a:lnTo>
                <a:close/>
              </a:path>
            </a:pathLst>
          </a:custGeom>
          <a:solidFill>
            <a:srgbClr val="ABD6F4">
              <a:alpha val="1488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1918" name="Google Shape;1918;p19"/>
          <p:cNvSpPr/>
          <p:nvPr/>
        </p:nvSpPr>
        <p:spPr>
          <a:xfrm>
            <a:off x="-710154" y="4363013"/>
            <a:ext cx="1150276" cy="1942974"/>
          </a:xfrm>
          <a:custGeom>
            <a:avLst/>
            <a:gdLst/>
            <a:ahLst/>
            <a:cxnLst/>
            <a:rect l="l" t="t" r="r" b="b"/>
            <a:pathLst>
              <a:path w="10388" h="11729" extrusionOk="0">
                <a:moveTo>
                  <a:pt x="6252" y="1"/>
                </a:moveTo>
                <a:lnTo>
                  <a:pt x="6252" y="1"/>
                </a:lnTo>
                <a:cubicBezTo>
                  <a:pt x="4202" y="501"/>
                  <a:pt x="2284" y="1718"/>
                  <a:pt x="1201" y="3518"/>
                </a:cubicBezTo>
                <a:cubicBezTo>
                  <a:pt x="133" y="5337"/>
                  <a:pt x="0" y="7754"/>
                  <a:pt x="1134" y="9521"/>
                </a:cubicBezTo>
                <a:cubicBezTo>
                  <a:pt x="1976" y="10867"/>
                  <a:pt x="3557" y="11729"/>
                  <a:pt x="5120" y="11729"/>
                </a:cubicBezTo>
                <a:cubicBezTo>
                  <a:pt x="5630" y="11729"/>
                  <a:pt x="6139" y="11637"/>
                  <a:pt x="6619" y="11440"/>
                </a:cubicBezTo>
                <a:cubicBezTo>
                  <a:pt x="8404" y="10706"/>
                  <a:pt x="9454" y="8821"/>
                  <a:pt x="9921" y="6953"/>
                </a:cubicBezTo>
                <a:cubicBezTo>
                  <a:pt x="10354" y="5286"/>
                  <a:pt x="10388" y="3402"/>
                  <a:pt x="9405" y="2018"/>
                </a:cubicBezTo>
                <a:cubicBezTo>
                  <a:pt x="8579" y="876"/>
                  <a:pt x="7514" y="52"/>
                  <a:pt x="6624" y="52"/>
                </a:cubicBezTo>
                <a:cubicBezTo>
                  <a:pt x="6435" y="52"/>
                  <a:pt x="6255" y="89"/>
                  <a:pt x="6086" y="168"/>
                </a:cubicBezTo>
                <a:lnTo>
                  <a:pt x="6252" y="1"/>
                </a:lnTo>
                <a:close/>
              </a:path>
            </a:pathLst>
          </a:custGeom>
          <a:solidFill>
            <a:srgbClr val="ABD6F4">
              <a:alpha val="1488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grpSp>
        <p:nvGrpSpPr>
          <p:cNvPr id="1919" name="Google Shape;1919;p19"/>
          <p:cNvGrpSpPr/>
          <p:nvPr/>
        </p:nvGrpSpPr>
        <p:grpSpPr>
          <a:xfrm rot="716407">
            <a:off x="-206103" y="2460949"/>
            <a:ext cx="541953" cy="1392455"/>
            <a:chOff x="3432720" y="-2048079"/>
            <a:chExt cx="748527" cy="1285529"/>
          </a:xfrm>
        </p:grpSpPr>
        <p:sp>
          <p:nvSpPr>
            <p:cNvPr id="1920" name="Google Shape;1920;p19"/>
            <p:cNvSpPr/>
            <p:nvPr/>
          </p:nvSpPr>
          <p:spPr>
            <a:xfrm rot="-5400000">
              <a:off x="3227821" y="-1672172"/>
              <a:ext cx="1114546" cy="704700"/>
            </a:xfrm>
            <a:custGeom>
              <a:avLst/>
              <a:gdLst/>
              <a:ahLst/>
              <a:cxnLst/>
              <a:rect l="l" t="t" r="r" b="b"/>
              <a:pathLst>
                <a:path w="6434" h="4068" extrusionOk="0">
                  <a:moveTo>
                    <a:pt x="96" y="295"/>
                  </a:moveTo>
                  <a:cubicBezTo>
                    <a:pt x="643" y="578"/>
                    <a:pt x="1178" y="873"/>
                    <a:pt x="1704" y="1167"/>
                  </a:cubicBezTo>
                  <a:cubicBezTo>
                    <a:pt x="1399" y="1703"/>
                    <a:pt x="1515" y="2397"/>
                    <a:pt x="1988" y="2807"/>
                  </a:cubicBezTo>
                  <a:cubicBezTo>
                    <a:pt x="2292" y="2313"/>
                    <a:pt x="2240" y="1692"/>
                    <a:pt x="1883" y="1262"/>
                  </a:cubicBezTo>
                  <a:cubicBezTo>
                    <a:pt x="2261" y="1472"/>
                    <a:pt x="2640" y="1692"/>
                    <a:pt x="3018" y="1914"/>
                  </a:cubicBezTo>
                  <a:cubicBezTo>
                    <a:pt x="2671" y="2365"/>
                    <a:pt x="2734" y="2996"/>
                    <a:pt x="3186" y="3353"/>
                  </a:cubicBezTo>
                  <a:cubicBezTo>
                    <a:pt x="3523" y="2944"/>
                    <a:pt x="3501" y="2386"/>
                    <a:pt x="3165" y="1998"/>
                  </a:cubicBezTo>
                  <a:cubicBezTo>
                    <a:pt x="3438" y="2166"/>
                    <a:pt x="3712" y="2323"/>
                    <a:pt x="3985" y="2491"/>
                  </a:cubicBezTo>
                  <a:cubicBezTo>
                    <a:pt x="3659" y="2975"/>
                    <a:pt x="3743" y="3616"/>
                    <a:pt x="4195" y="3995"/>
                  </a:cubicBezTo>
                  <a:cubicBezTo>
                    <a:pt x="4511" y="3574"/>
                    <a:pt x="4489" y="3017"/>
                    <a:pt x="4174" y="2617"/>
                  </a:cubicBezTo>
                  <a:cubicBezTo>
                    <a:pt x="4521" y="2838"/>
                    <a:pt x="4857" y="3059"/>
                    <a:pt x="5193" y="3280"/>
                  </a:cubicBezTo>
                  <a:cubicBezTo>
                    <a:pt x="5214" y="3301"/>
                    <a:pt x="5235" y="3301"/>
                    <a:pt x="5256" y="3290"/>
                  </a:cubicBezTo>
                  <a:cubicBezTo>
                    <a:pt x="5425" y="3784"/>
                    <a:pt x="5919" y="4068"/>
                    <a:pt x="6434" y="3942"/>
                  </a:cubicBezTo>
                  <a:cubicBezTo>
                    <a:pt x="6328" y="3395"/>
                    <a:pt x="5824" y="3059"/>
                    <a:pt x="5288" y="3143"/>
                  </a:cubicBezTo>
                  <a:lnTo>
                    <a:pt x="5277" y="3143"/>
                  </a:lnTo>
                  <a:cubicBezTo>
                    <a:pt x="5130" y="3038"/>
                    <a:pt x="4983" y="2944"/>
                    <a:pt x="4836" y="2849"/>
                  </a:cubicBezTo>
                  <a:cubicBezTo>
                    <a:pt x="5267" y="2933"/>
                    <a:pt x="5698" y="2733"/>
                    <a:pt x="5887" y="2302"/>
                  </a:cubicBezTo>
                  <a:cubicBezTo>
                    <a:pt x="5414" y="2040"/>
                    <a:pt x="4847" y="2218"/>
                    <a:pt x="4595" y="2691"/>
                  </a:cubicBezTo>
                  <a:cubicBezTo>
                    <a:pt x="4352" y="2533"/>
                    <a:pt x="4121" y="2386"/>
                    <a:pt x="3880" y="2239"/>
                  </a:cubicBezTo>
                  <a:cubicBezTo>
                    <a:pt x="4373" y="2271"/>
                    <a:pt x="4857" y="2008"/>
                    <a:pt x="5088" y="1545"/>
                  </a:cubicBezTo>
                  <a:cubicBezTo>
                    <a:pt x="4532" y="1346"/>
                    <a:pt x="3911" y="1577"/>
                    <a:pt x="3596" y="2061"/>
                  </a:cubicBezTo>
                  <a:cubicBezTo>
                    <a:pt x="3301" y="1892"/>
                    <a:pt x="3018" y="1724"/>
                    <a:pt x="2724" y="1556"/>
                  </a:cubicBezTo>
                  <a:cubicBezTo>
                    <a:pt x="3154" y="1556"/>
                    <a:pt x="3544" y="1283"/>
                    <a:pt x="3680" y="852"/>
                  </a:cubicBezTo>
                  <a:cubicBezTo>
                    <a:pt x="3175" y="662"/>
                    <a:pt x="2640" y="904"/>
                    <a:pt x="2418" y="1377"/>
                  </a:cubicBezTo>
                  <a:cubicBezTo>
                    <a:pt x="2156" y="1230"/>
                    <a:pt x="1883" y="1073"/>
                    <a:pt x="1620" y="926"/>
                  </a:cubicBezTo>
                  <a:cubicBezTo>
                    <a:pt x="2061" y="915"/>
                    <a:pt x="2450" y="599"/>
                    <a:pt x="2513" y="127"/>
                  </a:cubicBezTo>
                  <a:cubicBezTo>
                    <a:pt x="1998" y="1"/>
                    <a:pt x="1515" y="305"/>
                    <a:pt x="1388" y="799"/>
                  </a:cubicBezTo>
                  <a:cubicBezTo>
                    <a:pt x="1367" y="788"/>
                    <a:pt x="1346" y="778"/>
                    <a:pt x="1336" y="767"/>
                  </a:cubicBezTo>
                  <a:cubicBezTo>
                    <a:pt x="947" y="568"/>
                    <a:pt x="569" y="358"/>
                    <a:pt x="180" y="158"/>
                  </a:cubicBezTo>
                  <a:cubicBezTo>
                    <a:pt x="85" y="106"/>
                    <a:pt x="1" y="253"/>
                    <a:pt x="96" y="295"/>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1921" name="Google Shape;1921;p19"/>
            <p:cNvGrpSpPr/>
            <p:nvPr/>
          </p:nvGrpSpPr>
          <p:grpSpPr>
            <a:xfrm>
              <a:off x="3432720" y="-2048079"/>
              <a:ext cx="748527" cy="1285521"/>
              <a:chOff x="3515350" y="320625"/>
              <a:chExt cx="108025" cy="185525"/>
            </a:xfrm>
          </p:grpSpPr>
          <p:sp>
            <p:nvSpPr>
              <p:cNvPr id="1922" name="Google Shape;1922;p19"/>
              <p:cNvSpPr/>
              <p:nvPr/>
            </p:nvSpPr>
            <p:spPr>
              <a:xfrm>
                <a:off x="3566075" y="360300"/>
                <a:ext cx="24725" cy="33150"/>
              </a:xfrm>
              <a:custGeom>
                <a:avLst/>
                <a:gdLst/>
                <a:ahLst/>
                <a:cxnLst/>
                <a:rect l="l" t="t" r="r" b="b"/>
                <a:pathLst>
                  <a:path w="989" h="1326" extrusionOk="0">
                    <a:moveTo>
                      <a:pt x="284" y="1"/>
                    </a:moveTo>
                    <a:cubicBezTo>
                      <a:pt x="1" y="494"/>
                      <a:pt x="200" y="1083"/>
                      <a:pt x="715" y="1325"/>
                    </a:cubicBezTo>
                    <a:cubicBezTo>
                      <a:pt x="989" y="831"/>
                      <a:pt x="799" y="232"/>
                      <a:pt x="2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923" name="Google Shape;1923;p19"/>
              <p:cNvSpPr/>
              <p:nvPr/>
            </p:nvSpPr>
            <p:spPr>
              <a:xfrm>
                <a:off x="3548725" y="380275"/>
                <a:ext cx="26300" cy="38925"/>
              </a:xfrm>
              <a:custGeom>
                <a:avLst/>
                <a:gdLst/>
                <a:ahLst/>
                <a:cxnLst/>
                <a:rect l="l" t="t" r="r" b="b"/>
                <a:pathLst>
                  <a:path w="1052" h="1557" extrusionOk="0">
                    <a:moveTo>
                      <a:pt x="221" y="1"/>
                    </a:moveTo>
                    <a:lnTo>
                      <a:pt x="221" y="1"/>
                    </a:lnTo>
                    <a:cubicBezTo>
                      <a:pt x="1" y="589"/>
                      <a:pt x="274" y="1272"/>
                      <a:pt x="831" y="1556"/>
                    </a:cubicBezTo>
                    <a:cubicBezTo>
                      <a:pt x="1052" y="968"/>
                      <a:pt x="779" y="284"/>
                      <a:pt x="2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924" name="Google Shape;1924;p19"/>
              <p:cNvSpPr/>
              <p:nvPr/>
            </p:nvSpPr>
            <p:spPr>
              <a:xfrm>
                <a:off x="3531650" y="415500"/>
                <a:ext cx="26050" cy="32600"/>
              </a:xfrm>
              <a:custGeom>
                <a:avLst/>
                <a:gdLst/>
                <a:ahLst/>
                <a:cxnLst/>
                <a:rect l="l" t="t" r="r" b="b"/>
                <a:pathLst>
                  <a:path w="1042" h="1304" extrusionOk="0">
                    <a:moveTo>
                      <a:pt x="200" y="0"/>
                    </a:moveTo>
                    <a:lnTo>
                      <a:pt x="200" y="0"/>
                    </a:lnTo>
                    <a:cubicBezTo>
                      <a:pt x="0" y="547"/>
                      <a:pt x="295" y="1124"/>
                      <a:pt x="841" y="1303"/>
                    </a:cubicBezTo>
                    <a:cubicBezTo>
                      <a:pt x="1041" y="757"/>
                      <a:pt x="757" y="178"/>
                      <a:pt x="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925" name="Google Shape;1925;p19"/>
              <p:cNvSpPr/>
              <p:nvPr/>
            </p:nvSpPr>
            <p:spPr>
              <a:xfrm>
                <a:off x="3515350" y="444650"/>
                <a:ext cx="25775" cy="28675"/>
              </a:xfrm>
              <a:custGeom>
                <a:avLst/>
                <a:gdLst/>
                <a:ahLst/>
                <a:cxnLst/>
                <a:rect l="l" t="t" r="r" b="b"/>
                <a:pathLst>
                  <a:path w="1031" h="1147" extrusionOk="0">
                    <a:moveTo>
                      <a:pt x="127" y="0"/>
                    </a:moveTo>
                    <a:cubicBezTo>
                      <a:pt x="1" y="547"/>
                      <a:pt x="348" y="1062"/>
                      <a:pt x="904" y="1147"/>
                    </a:cubicBezTo>
                    <a:cubicBezTo>
                      <a:pt x="1031" y="600"/>
                      <a:pt x="684" y="85"/>
                      <a:pt x="1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926" name="Google Shape;1926;p19"/>
              <p:cNvSpPr/>
              <p:nvPr/>
            </p:nvSpPr>
            <p:spPr>
              <a:xfrm>
                <a:off x="3576575" y="396875"/>
                <a:ext cx="38650" cy="15975"/>
              </a:xfrm>
              <a:custGeom>
                <a:avLst/>
                <a:gdLst/>
                <a:ahLst/>
                <a:cxnLst/>
                <a:rect l="l" t="t" r="r" b="b"/>
                <a:pathLst>
                  <a:path w="1546" h="639" extrusionOk="0">
                    <a:moveTo>
                      <a:pt x="869" y="0"/>
                    </a:moveTo>
                    <a:cubicBezTo>
                      <a:pt x="546" y="0"/>
                      <a:pt x="226" y="141"/>
                      <a:pt x="1" y="409"/>
                    </a:cubicBezTo>
                    <a:cubicBezTo>
                      <a:pt x="209" y="564"/>
                      <a:pt x="447" y="638"/>
                      <a:pt x="682" y="638"/>
                    </a:cubicBezTo>
                    <a:cubicBezTo>
                      <a:pt x="1004" y="638"/>
                      <a:pt x="1321" y="497"/>
                      <a:pt x="1546" y="230"/>
                    </a:cubicBezTo>
                    <a:cubicBezTo>
                      <a:pt x="1342" y="75"/>
                      <a:pt x="1105"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927" name="Google Shape;1927;p19"/>
              <p:cNvSpPr/>
              <p:nvPr/>
            </p:nvSpPr>
            <p:spPr>
              <a:xfrm>
                <a:off x="3562400" y="421750"/>
                <a:ext cx="36800" cy="15850"/>
              </a:xfrm>
              <a:custGeom>
                <a:avLst/>
                <a:gdLst/>
                <a:ahLst/>
                <a:cxnLst/>
                <a:rect l="l" t="t" r="r" b="b"/>
                <a:pathLst>
                  <a:path w="1472" h="634" extrusionOk="0">
                    <a:moveTo>
                      <a:pt x="814" y="1"/>
                    </a:moveTo>
                    <a:cubicBezTo>
                      <a:pt x="513" y="1"/>
                      <a:pt x="215" y="135"/>
                      <a:pt x="0" y="391"/>
                    </a:cubicBezTo>
                    <a:cubicBezTo>
                      <a:pt x="199" y="553"/>
                      <a:pt x="436" y="633"/>
                      <a:pt x="671" y="633"/>
                    </a:cubicBezTo>
                    <a:cubicBezTo>
                      <a:pt x="970" y="633"/>
                      <a:pt x="1266" y="503"/>
                      <a:pt x="1472" y="244"/>
                    </a:cubicBezTo>
                    <a:cubicBezTo>
                      <a:pt x="1276" y="80"/>
                      <a:pt x="1044" y="1"/>
                      <a:pt x="8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928" name="Google Shape;1928;p19"/>
              <p:cNvSpPr/>
              <p:nvPr/>
            </p:nvSpPr>
            <p:spPr>
              <a:xfrm>
                <a:off x="3543475" y="452775"/>
                <a:ext cx="42075" cy="16250"/>
              </a:xfrm>
              <a:custGeom>
                <a:avLst/>
                <a:gdLst/>
                <a:ahLst/>
                <a:cxnLst/>
                <a:rect l="l" t="t" r="r" b="b"/>
                <a:pathLst>
                  <a:path w="1683" h="650" extrusionOk="0">
                    <a:moveTo>
                      <a:pt x="989" y="1"/>
                    </a:moveTo>
                    <a:cubicBezTo>
                      <a:pt x="617" y="1"/>
                      <a:pt x="250" y="159"/>
                      <a:pt x="1" y="453"/>
                    </a:cubicBezTo>
                    <a:cubicBezTo>
                      <a:pt x="211" y="585"/>
                      <a:pt x="450" y="649"/>
                      <a:pt x="688" y="649"/>
                    </a:cubicBezTo>
                    <a:cubicBezTo>
                      <a:pt x="1058" y="649"/>
                      <a:pt x="1427" y="495"/>
                      <a:pt x="1682" y="201"/>
                    </a:cubicBezTo>
                    <a:cubicBezTo>
                      <a:pt x="1469" y="66"/>
                      <a:pt x="1228" y="1"/>
                      <a:pt x="9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929" name="Google Shape;1929;p19"/>
              <p:cNvSpPr/>
              <p:nvPr/>
            </p:nvSpPr>
            <p:spPr>
              <a:xfrm>
                <a:off x="3591025" y="346650"/>
                <a:ext cx="26300" cy="30500"/>
              </a:xfrm>
              <a:custGeom>
                <a:avLst/>
                <a:gdLst/>
                <a:ahLst/>
                <a:cxnLst/>
                <a:rect l="l" t="t" r="r" b="b"/>
                <a:pathLst>
                  <a:path w="1052" h="1220" extrusionOk="0">
                    <a:moveTo>
                      <a:pt x="916" y="0"/>
                    </a:moveTo>
                    <a:lnTo>
                      <a:pt x="916" y="0"/>
                    </a:lnTo>
                    <a:cubicBezTo>
                      <a:pt x="348" y="105"/>
                      <a:pt x="1" y="652"/>
                      <a:pt x="127" y="1220"/>
                    </a:cubicBezTo>
                    <a:cubicBezTo>
                      <a:pt x="694" y="1104"/>
                      <a:pt x="1052" y="568"/>
                      <a:pt x="9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930" name="Google Shape;1930;p19"/>
              <p:cNvSpPr/>
              <p:nvPr/>
            </p:nvSpPr>
            <p:spPr>
              <a:xfrm>
                <a:off x="3518400" y="374500"/>
                <a:ext cx="80050" cy="131650"/>
              </a:xfrm>
              <a:custGeom>
                <a:avLst/>
                <a:gdLst/>
                <a:ahLst/>
                <a:cxnLst/>
                <a:rect l="l" t="t" r="r" b="b"/>
                <a:pathLst>
                  <a:path w="3202" h="5266" extrusionOk="0">
                    <a:moveTo>
                      <a:pt x="3093" y="1"/>
                    </a:moveTo>
                    <a:cubicBezTo>
                      <a:pt x="3068" y="1"/>
                      <a:pt x="3041" y="13"/>
                      <a:pt x="3022" y="43"/>
                    </a:cubicBezTo>
                    <a:cubicBezTo>
                      <a:pt x="2160" y="1314"/>
                      <a:pt x="1392" y="2638"/>
                      <a:pt x="656" y="3984"/>
                    </a:cubicBezTo>
                    <a:cubicBezTo>
                      <a:pt x="446" y="4373"/>
                      <a:pt x="236" y="4751"/>
                      <a:pt x="37" y="5140"/>
                    </a:cubicBezTo>
                    <a:cubicBezTo>
                      <a:pt x="0" y="5205"/>
                      <a:pt x="59" y="5266"/>
                      <a:pt x="116" y="5266"/>
                    </a:cubicBezTo>
                    <a:cubicBezTo>
                      <a:pt x="142" y="5266"/>
                      <a:pt x="167" y="5253"/>
                      <a:pt x="184" y="5224"/>
                    </a:cubicBezTo>
                    <a:cubicBezTo>
                      <a:pt x="899" y="3857"/>
                      <a:pt x="1634" y="2512"/>
                      <a:pt x="2454" y="1220"/>
                    </a:cubicBezTo>
                    <a:cubicBezTo>
                      <a:pt x="2685" y="851"/>
                      <a:pt x="2917" y="484"/>
                      <a:pt x="3158" y="127"/>
                    </a:cubicBezTo>
                    <a:cubicBezTo>
                      <a:pt x="3201" y="61"/>
                      <a:pt x="3150" y="1"/>
                      <a:pt x="30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931" name="Google Shape;1931;p19"/>
              <p:cNvSpPr/>
              <p:nvPr/>
            </p:nvSpPr>
            <p:spPr>
              <a:xfrm>
                <a:off x="3547150" y="320625"/>
                <a:ext cx="16850" cy="16575"/>
              </a:xfrm>
              <a:custGeom>
                <a:avLst/>
                <a:gdLst/>
                <a:ahLst/>
                <a:cxnLst/>
                <a:rect l="l" t="t" r="r" b="b"/>
                <a:pathLst>
                  <a:path w="674" h="663" extrusionOk="0">
                    <a:moveTo>
                      <a:pt x="284" y="0"/>
                    </a:moveTo>
                    <a:cubicBezTo>
                      <a:pt x="211" y="0"/>
                      <a:pt x="137" y="42"/>
                      <a:pt x="95" y="116"/>
                    </a:cubicBezTo>
                    <a:cubicBezTo>
                      <a:pt x="85" y="148"/>
                      <a:pt x="64" y="190"/>
                      <a:pt x="53" y="222"/>
                    </a:cubicBezTo>
                    <a:cubicBezTo>
                      <a:pt x="1" y="337"/>
                      <a:pt x="53" y="495"/>
                      <a:pt x="127" y="558"/>
                    </a:cubicBezTo>
                    <a:cubicBezTo>
                      <a:pt x="148" y="568"/>
                      <a:pt x="169" y="589"/>
                      <a:pt x="179" y="600"/>
                    </a:cubicBezTo>
                    <a:cubicBezTo>
                      <a:pt x="242" y="631"/>
                      <a:pt x="305" y="663"/>
                      <a:pt x="379" y="663"/>
                    </a:cubicBezTo>
                    <a:cubicBezTo>
                      <a:pt x="389" y="663"/>
                      <a:pt x="410" y="652"/>
                      <a:pt x="431" y="652"/>
                    </a:cubicBezTo>
                    <a:cubicBezTo>
                      <a:pt x="505" y="642"/>
                      <a:pt x="568" y="610"/>
                      <a:pt x="610" y="537"/>
                    </a:cubicBezTo>
                    <a:cubicBezTo>
                      <a:pt x="663" y="453"/>
                      <a:pt x="673" y="379"/>
                      <a:pt x="673" y="295"/>
                    </a:cubicBezTo>
                    <a:cubicBezTo>
                      <a:pt x="673" y="222"/>
                      <a:pt x="652" y="169"/>
                      <a:pt x="610" y="126"/>
                    </a:cubicBezTo>
                    <a:cubicBezTo>
                      <a:pt x="526" y="53"/>
                      <a:pt x="431" y="0"/>
                      <a:pt x="3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932" name="Google Shape;1932;p19"/>
              <p:cNvSpPr/>
              <p:nvPr/>
            </p:nvSpPr>
            <p:spPr>
              <a:xfrm>
                <a:off x="3568175" y="328775"/>
                <a:ext cx="13700" cy="13425"/>
              </a:xfrm>
              <a:custGeom>
                <a:avLst/>
                <a:gdLst/>
                <a:ahLst/>
                <a:cxnLst/>
                <a:rect l="l" t="t" r="r" b="b"/>
                <a:pathLst>
                  <a:path w="548" h="537" extrusionOk="0">
                    <a:moveTo>
                      <a:pt x="232" y="1"/>
                    </a:moveTo>
                    <a:cubicBezTo>
                      <a:pt x="169" y="1"/>
                      <a:pt x="116" y="32"/>
                      <a:pt x="85" y="95"/>
                    </a:cubicBezTo>
                    <a:cubicBezTo>
                      <a:pt x="64" y="116"/>
                      <a:pt x="53" y="148"/>
                      <a:pt x="43" y="179"/>
                    </a:cubicBezTo>
                    <a:cubicBezTo>
                      <a:pt x="1" y="274"/>
                      <a:pt x="43" y="400"/>
                      <a:pt x="106" y="452"/>
                    </a:cubicBezTo>
                    <a:cubicBezTo>
                      <a:pt x="116" y="463"/>
                      <a:pt x="137" y="473"/>
                      <a:pt x="148" y="484"/>
                    </a:cubicBezTo>
                    <a:cubicBezTo>
                      <a:pt x="200" y="515"/>
                      <a:pt x="253" y="536"/>
                      <a:pt x="305" y="536"/>
                    </a:cubicBezTo>
                    <a:cubicBezTo>
                      <a:pt x="316" y="536"/>
                      <a:pt x="337" y="526"/>
                      <a:pt x="347" y="526"/>
                    </a:cubicBezTo>
                    <a:cubicBezTo>
                      <a:pt x="410" y="515"/>
                      <a:pt x="463" y="494"/>
                      <a:pt x="494" y="431"/>
                    </a:cubicBezTo>
                    <a:cubicBezTo>
                      <a:pt x="536" y="368"/>
                      <a:pt x="547" y="305"/>
                      <a:pt x="547" y="232"/>
                    </a:cubicBezTo>
                    <a:cubicBezTo>
                      <a:pt x="547" y="179"/>
                      <a:pt x="536" y="137"/>
                      <a:pt x="494" y="95"/>
                    </a:cubicBezTo>
                    <a:cubicBezTo>
                      <a:pt x="421" y="32"/>
                      <a:pt x="347" y="1"/>
                      <a:pt x="2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933" name="Google Shape;1933;p19"/>
              <p:cNvSpPr/>
              <p:nvPr/>
            </p:nvSpPr>
            <p:spPr>
              <a:xfrm>
                <a:off x="3555050" y="342450"/>
                <a:ext cx="11825" cy="11575"/>
              </a:xfrm>
              <a:custGeom>
                <a:avLst/>
                <a:gdLst/>
                <a:ahLst/>
                <a:cxnLst/>
                <a:rect l="l" t="t" r="r" b="b"/>
                <a:pathLst>
                  <a:path w="473" h="463" extrusionOk="0">
                    <a:moveTo>
                      <a:pt x="199" y="0"/>
                    </a:moveTo>
                    <a:cubicBezTo>
                      <a:pt x="147" y="10"/>
                      <a:pt x="94" y="31"/>
                      <a:pt x="73" y="84"/>
                    </a:cubicBezTo>
                    <a:cubicBezTo>
                      <a:pt x="52" y="105"/>
                      <a:pt x="42" y="136"/>
                      <a:pt x="31" y="157"/>
                    </a:cubicBezTo>
                    <a:cubicBezTo>
                      <a:pt x="0" y="242"/>
                      <a:pt x="31" y="347"/>
                      <a:pt x="84" y="389"/>
                    </a:cubicBezTo>
                    <a:cubicBezTo>
                      <a:pt x="105" y="400"/>
                      <a:pt x="115" y="410"/>
                      <a:pt x="126" y="421"/>
                    </a:cubicBezTo>
                    <a:cubicBezTo>
                      <a:pt x="168" y="442"/>
                      <a:pt x="210" y="463"/>
                      <a:pt x="262" y="463"/>
                    </a:cubicBezTo>
                    <a:lnTo>
                      <a:pt x="294" y="463"/>
                    </a:lnTo>
                    <a:cubicBezTo>
                      <a:pt x="347" y="452"/>
                      <a:pt x="389" y="421"/>
                      <a:pt x="421" y="379"/>
                    </a:cubicBezTo>
                    <a:cubicBezTo>
                      <a:pt x="463" y="326"/>
                      <a:pt x="473" y="263"/>
                      <a:pt x="473" y="210"/>
                    </a:cubicBezTo>
                    <a:cubicBezTo>
                      <a:pt x="473" y="157"/>
                      <a:pt x="452" y="126"/>
                      <a:pt x="421" y="94"/>
                    </a:cubicBezTo>
                    <a:cubicBezTo>
                      <a:pt x="368" y="42"/>
                      <a:pt x="294"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934" name="Google Shape;1934;p19"/>
              <p:cNvSpPr/>
              <p:nvPr/>
            </p:nvSpPr>
            <p:spPr>
              <a:xfrm>
                <a:off x="3606550" y="448850"/>
                <a:ext cx="16825" cy="16325"/>
              </a:xfrm>
              <a:custGeom>
                <a:avLst/>
                <a:gdLst/>
                <a:ahLst/>
                <a:cxnLst/>
                <a:rect l="l" t="t" r="r" b="b"/>
                <a:pathLst>
                  <a:path w="673" h="653" extrusionOk="0">
                    <a:moveTo>
                      <a:pt x="284" y="1"/>
                    </a:moveTo>
                    <a:cubicBezTo>
                      <a:pt x="199" y="1"/>
                      <a:pt x="136" y="43"/>
                      <a:pt x="94" y="117"/>
                    </a:cubicBezTo>
                    <a:cubicBezTo>
                      <a:pt x="84" y="148"/>
                      <a:pt x="63" y="180"/>
                      <a:pt x="52" y="222"/>
                    </a:cubicBezTo>
                    <a:cubicBezTo>
                      <a:pt x="0" y="337"/>
                      <a:pt x="42" y="484"/>
                      <a:pt x="126" y="558"/>
                    </a:cubicBezTo>
                    <a:cubicBezTo>
                      <a:pt x="147" y="568"/>
                      <a:pt x="157" y="579"/>
                      <a:pt x="178" y="589"/>
                    </a:cubicBezTo>
                    <a:cubicBezTo>
                      <a:pt x="242" y="631"/>
                      <a:pt x="305" y="652"/>
                      <a:pt x="379" y="652"/>
                    </a:cubicBezTo>
                    <a:lnTo>
                      <a:pt x="431" y="652"/>
                    </a:lnTo>
                    <a:cubicBezTo>
                      <a:pt x="505" y="642"/>
                      <a:pt x="568" y="600"/>
                      <a:pt x="610" y="526"/>
                    </a:cubicBezTo>
                    <a:cubicBezTo>
                      <a:pt x="652" y="453"/>
                      <a:pt x="673" y="369"/>
                      <a:pt x="673" y="285"/>
                    </a:cubicBezTo>
                    <a:cubicBezTo>
                      <a:pt x="673" y="222"/>
                      <a:pt x="652" y="169"/>
                      <a:pt x="610" y="127"/>
                    </a:cubicBezTo>
                    <a:cubicBezTo>
                      <a:pt x="526" y="43"/>
                      <a:pt x="431" y="1"/>
                      <a:pt x="3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sp>
        <p:nvSpPr>
          <p:cNvPr id="1935" name="Google Shape;1935;p19"/>
          <p:cNvSpPr/>
          <p:nvPr/>
        </p:nvSpPr>
        <p:spPr>
          <a:xfrm rot="-5400000">
            <a:off x="1374441" y="-43775"/>
            <a:ext cx="277366" cy="787500"/>
          </a:xfrm>
          <a:custGeom>
            <a:avLst/>
            <a:gdLst/>
            <a:ahLst/>
            <a:cxnLst/>
            <a:rect l="l" t="t" r="r" b="b"/>
            <a:pathLst>
              <a:path w="1094" h="4647" extrusionOk="0">
                <a:moveTo>
                  <a:pt x="1" y="1"/>
                </a:moveTo>
                <a:lnTo>
                  <a:pt x="1" y="4646"/>
                </a:lnTo>
                <a:cubicBezTo>
                  <a:pt x="1" y="4646"/>
                  <a:pt x="831" y="4142"/>
                  <a:pt x="421" y="3301"/>
                </a:cubicBezTo>
                <a:cubicBezTo>
                  <a:pt x="1094" y="2219"/>
                  <a:pt x="379" y="1672"/>
                  <a:pt x="379" y="1672"/>
                </a:cubicBezTo>
                <a:cubicBezTo>
                  <a:pt x="379" y="1672"/>
                  <a:pt x="673" y="915"/>
                  <a:pt x="1" y="1"/>
                </a:cubicBezTo>
                <a:close/>
              </a:path>
            </a:pathLst>
          </a:custGeom>
          <a:solidFill>
            <a:schemeClr val="dk2"/>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grpSp>
        <p:nvGrpSpPr>
          <p:cNvPr id="1936" name="Google Shape;1936;p19"/>
          <p:cNvGrpSpPr/>
          <p:nvPr/>
        </p:nvGrpSpPr>
        <p:grpSpPr>
          <a:xfrm>
            <a:off x="130399" y="1470481"/>
            <a:ext cx="174004" cy="277363"/>
            <a:chOff x="3797575" y="537425"/>
            <a:chExt cx="23925" cy="25500"/>
          </a:xfrm>
        </p:grpSpPr>
        <p:sp>
          <p:nvSpPr>
            <p:cNvPr id="1937" name="Google Shape;1937;p19"/>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938" name="Google Shape;1938;p19"/>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939" name="Google Shape;1939;p19"/>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1940" name="Google Shape;1940;p19"/>
          <p:cNvGrpSpPr/>
          <p:nvPr/>
        </p:nvGrpSpPr>
        <p:grpSpPr>
          <a:xfrm>
            <a:off x="890238" y="815242"/>
            <a:ext cx="174004" cy="277363"/>
            <a:chOff x="3797575" y="537425"/>
            <a:chExt cx="23925" cy="25500"/>
          </a:xfrm>
        </p:grpSpPr>
        <p:sp>
          <p:nvSpPr>
            <p:cNvPr id="1941" name="Google Shape;1941;p19"/>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942" name="Google Shape;1942;p19"/>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943" name="Google Shape;1943;p19"/>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1944" name="Google Shape;1944;p19"/>
          <p:cNvGrpSpPr/>
          <p:nvPr/>
        </p:nvGrpSpPr>
        <p:grpSpPr>
          <a:xfrm rot="-280157" flipH="1">
            <a:off x="8812109" y="4900708"/>
            <a:ext cx="813730" cy="1198308"/>
            <a:chOff x="835464" y="-1658786"/>
            <a:chExt cx="1521591" cy="1497756"/>
          </a:xfrm>
        </p:grpSpPr>
        <p:sp>
          <p:nvSpPr>
            <p:cNvPr id="1945" name="Google Shape;1945;p19"/>
            <p:cNvSpPr/>
            <p:nvPr/>
          </p:nvSpPr>
          <p:spPr>
            <a:xfrm rot="-5400000">
              <a:off x="847331" y="-1670653"/>
              <a:ext cx="1497756" cy="1521490"/>
            </a:xfrm>
            <a:custGeom>
              <a:avLst/>
              <a:gdLst/>
              <a:ahLst/>
              <a:cxnLst/>
              <a:rect l="l" t="t" r="r" b="b"/>
              <a:pathLst>
                <a:path w="5361" h="5446" extrusionOk="0">
                  <a:moveTo>
                    <a:pt x="3006" y="5140"/>
                  </a:moveTo>
                  <a:cubicBezTo>
                    <a:pt x="3006" y="4993"/>
                    <a:pt x="2880" y="4920"/>
                    <a:pt x="2764" y="4920"/>
                  </a:cubicBezTo>
                  <a:cubicBezTo>
                    <a:pt x="2628" y="4415"/>
                    <a:pt x="2502" y="3911"/>
                    <a:pt x="2386" y="3395"/>
                  </a:cubicBezTo>
                  <a:cubicBezTo>
                    <a:pt x="2670" y="3532"/>
                    <a:pt x="2943" y="3680"/>
                    <a:pt x="3217" y="3827"/>
                  </a:cubicBezTo>
                  <a:cubicBezTo>
                    <a:pt x="3206" y="3837"/>
                    <a:pt x="3206" y="3848"/>
                    <a:pt x="3206" y="3858"/>
                  </a:cubicBezTo>
                  <a:cubicBezTo>
                    <a:pt x="3206" y="4058"/>
                    <a:pt x="3521" y="4058"/>
                    <a:pt x="3521" y="3858"/>
                  </a:cubicBezTo>
                  <a:cubicBezTo>
                    <a:pt x="3521" y="3701"/>
                    <a:pt x="3353" y="3669"/>
                    <a:pt x="3259" y="3743"/>
                  </a:cubicBezTo>
                  <a:cubicBezTo>
                    <a:pt x="2964" y="3584"/>
                    <a:pt x="2670" y="3437"/>
                    <a:pt x="2376" y="3290"/>
                  </a:cubicBezTo>
                  <a:lnTo>
                    <a:pt x="2365" y="3290"/>
                  </a:lnTo>
                  <a:cubicBezTo>
                    <a:pt x="2271" y="2902"/>
                    <a:pt x="2187" y="2523"/>
                    <a:pt x="2092" y="2145"/>
                  </a:cubicBezTo>
                  <a:cubicBezTo>
                    <a:pt x="2733" y="2586"/>
                    <a:pt x="3385" y="3007"/>
                    <a:pt x="4036" y="3437"/>
                  </a:cubicBezTo>
                  <a:lnTo>
                    <a:pt x="4036" y="4710"/>
                  </a:lnTo>
                  <a:cubicBezTo>
                    <a:pt x="3973" y="4731"/>
                    <a:pt x="3920" y="4783"/>
                    <a:pt x="3920" y="4878"/>
                  </a:cubicBezTo>
                  <a:cubicBezTo>
                    <a:pt x="3920" y="5109"/>
                    <a:pt x="4299" y="5109"/>
                    <a:pt x="4299" y="4878"/>
                  </a:cubicBezTo>
                  <a:cubicBezTo>
                    <a:pt x="4299" y="4762"/>
                    <a:pt x="4215" y="4699"/>
                    <a:pt x="4131" y="4699"/>
                  </a:cubicBezTo>
                  <a:lnTo>
                    <a:pt x="4131" y="3500"/>
                  </a:lnTo>
                  <a:cubicBezTo>
                    <a:pt x="4394" y="3669"/>
                    <a:pt x="4656" y="3848"/>
                    <a:pt x="4929" y="4016"/>
                  </a:cubicBezTo>
                  <a:cubicBezTo>
                    <a:pt x="4908" y="4047"/>
                    <a:pt x="4898" y="4079"/>
                    <a:pt x="4898" y="4131"/>
                  </a:cubicBezTo>
                  <a:cubicBezTo>
                    <a:pt x="4898" y="4425"/>
                    <a:pt x="5361" y="4425"/>
                    <a:pt x="5361" y="4131"/>
                  </a:cubicBezTo>
                  <a:cubicBezTo>
                    <a:pt x="5361" y="3932"/>
                    <a:pt x="5151" y="3869"/>
                    <a:pt x="5014" y="3932"/>
                  </a:cubicBezTo>
                  <a:cubicBezTo>
                    <a:pt x="4509" y="3606"/>
                    <a:pt x="4005" y="3280"/>
                    <a:pt x="3500" y="2944"/>
                  </a:cubicBezTo>
                  <a:cubicBezTo>
                    <a:pt x="3710" y="2881"/>
                    <a:pt x="3920" y="2849"/>
                    <a:pt x="4142" y="2828"/>
                  </a:cubicBezTo>
                  <a:cubicBezTo>
                    <a:pt x="4152" y="2839"/>
                    <a:pt x="4173" y="2839"/>
                    <a:pt x="4184" y="2828"/>
                  </a:cubicBezTo>
                  <a:cubicBezTo>
                    <a:pt x="4425" y="2807"/>
                    <a:pt x="4677" y="2807"/>
                    <a:pt x="4929" y="2786"/>
                  </a:cubicBezTo>
                  <a:cubicBezTo>
                    <a:pt x="5024" y="2954"/>
                    <a:pt x="5361" y="2923"/>
                    <a:pt x="5361" y="2670"/>
                  </a:cubicBezTo>
                  <a:cubicBezTo>
                    <a:pt x="5361" y="2365"/>
                    <a:pt x="4898" y="2365"/>
                    <a:pt x="4898" y="2670"/>
                  </a:cubicBezTo>
                  <a:lnTo>
                    <a:pt x="4898" y="2692"/>
                  </a:lnTo>
                  <a:cubicBezTo>
                    <a:pt x="4667" y="2713"/>
                    <a:pt x="4436" y="2723"/>
                    <a:pt x="4215" y="2734"/>
                  </a:cubicBezTo>
                  <a:cubicBezTo>
                    <a:pt x="4257" y="2533"/>
                    <a:pt x="4352" y="2334"/>
                    <a:pt x="4446" y="2145"/>
                  </a:cubicBezTo>
                  <a:cubicBezTo>
                    <a:pt x="4530" y="2155"/>
                    <a:pt x="4614" y="2103"/>
                    <a:pt x="4614" y="1998"/>
                  </a:cubicBezTo>
                  <a:cubicBezTo>
                    <a:pt x="4614" y="1798"/>
                    <a:pt x="4299" y="1798"/>
                    <a:pt x="4299" y="1998"/>
                  </a:cubicBezTo>
                  <a:cubicBezTo>
                    <a:pt x="4299" y="2050"/>
                    <a:pt x="4320" y="2092"/>
                    <a:pt x="4352" y="2113"/>
                  </a:cubicBezTo>
                  <a:cubicBezTo>
                    <a:pt x="4257" y="2313"/>
                    <a:pt x="4152" y="2523"/>
                    <a:pt x="4110" y="2744"/>
                  </a:cubicBezTo>
                  <a:cubicBezTo>
                    <a:pt x="3878" y="2765"/>
                    <a:pt x="3637" y="2797"/>
                    <a:pt x="3406" y="2881"/>
                  </a:cubicBezTo>
                  <a:lnTo>
                    <a:pt x="3122" y="2692"/>
                  </a:lnTo>
                  <a:cubicBezTo>
                    <a:pt x="3091" y="2670"/>
                    <a:pt x="3048" y="2639"/>
                    <a:pt x="3006" y="2618"/>
                  </a:cubicBezTo>
                  <a:cubicBezTo>
                    <a:pt x="3248" y="2481"/>
                    <a:pt x="3458" y="2302"/>
                    <a:pt x="3668" y="2113"/>
                  </a:cubicBezTo>
                  <a:cubicBezTo>
                    <a:pt x="3773" y="2155"/>
                    <a:pt x="3920" y="2103"/>
                    <a:pt x="3920" y="1945"/>
                  </a:cubicBezTo>
                  <a:cubicBezTo>
                    <a:pt x="3920" y="1714"/>
                    <a:pt x="3553" y="1714"/>
                    <a:pt x="3553" y="1945"/>
                  </a:cubicBezTo>
                  <a:cubicBezTo>
                    <a:pt x="3553" y="1998"/>
                    <a:pt x="3563" y="2029"/>
                    <a:pt x="3595" y="2061"/>
                  </a:cubicBezTo>
                  <a:cubicBezTo>
                    <a:pt x="3385" y="2239"/>
                    <a:pt x="3185" y="2418"/>
                    <a:pt x="2943" y="2544"/>
                  </a:cubicBezTo>
                  <a:cubicBezTo>
                    <a:pt x="2943" y="2554"/>
                    <a:pt x="2932" y="2554"/>
                    <a:pt x="2932" y="2565"/>
                  </a:cubicBezTo>
                  <a:cubicBezTo>
                    <a:pt x="2323" y="2166"/>
                    <a:pt x="1713" y="1756"/>
                    <a:pt x="1114" y="1335"/>
                  </a:cubicBezTo>
                  <a:cubicBezTo>
                    <a:pt x="1293" y="1325"/>
                    <a:pt x="1461" y="1293"/>
                    <a:pt x="1640" y="1272"/>
                  </a:cubicBezTo>
                  <a:cubicBezTo>
                    <a:pt x="1640" y="1283"/>
                    <a:pt x="1650" y="1293"/>
                    <a:pt x="1661" y="1293"/>
                  </a:cubicBezTo>
                  <a:cubicBezTo>
                    <a:pt x="1944" y="1472"/>
                    <a:pt x="2260" y="1587"/>
                    <a:pt x="2565" y="1714"/>
                  </a:cubicBezTo>
                  <a:lnTo>
                    <a:pt x="2565" y="1725"/>
                  </a:lnTo>
                  <a:cubicBezTo>
                    <a:pt x="2565" y="1924"/>
                    <a:pt x="2880" y="1924"/>
                    <a:pt x="2880" y="1725"/>
                  </a:cubicBezTo>
                  <a:cubicBezTo>
                    <a:pt x="2880" y="1566"/>
                    <a:pt x="2680" y="1524"/>
                    <a:pt x="2596" y="1630"/>
                  </a:cubicBezTo>
                  <a:cubicBezTo>
                    <a:pt x="2313" y="1514"/>
                    <a:pt x="2029" y="1409"/>
                    <a:pt x="1766" y="1251"/>
                  </a:cubicBezTo>
                  <a:cubicBezTo>
                    <a:pt x="2260" y="1178"/>
                    <a:pt x="2754" y="1083"/>
                    <a:pt x="3259" y="1031"/>
                  </a:cubicBezTo>
                  <a:cubicBezTo>
                    <a:pt x="3353" y="1230"/>
                    <a:pt x="3700" y="1188"/>
                    <a:pt x="3700" y="936"/>
                  </a:cubicBezTo>
                  <a:cubicBezTo>
                    <a:pt x="3700" y="631"/>
                    <a:pt x="3238" y="631"/>
                    <a:pt x="3238" y="936"/>
                  </a:cubicBezTo>
                  <a:lnTo>
                    <a:pt x="3238" y="947"/>
                  </a:lnTo>
                  <a:cubicBezTo>
                    <a:pt x="2901" y="978"/>
                    <a:pt x="2575" y="1031"/>
                    <a:pt x="2250" y="1083"/>
                  </a:cubicBezTo>
                  <a:cubicBezTo>
                    <a:pt x="2292" y="863"/>
                    <a:pt x="2376" y="641"/>
                    <a:pt x="2397" y="421"/>
                  </a:cubicBezTo>
                  <a:cubicBezTo>
                    <a:pt x="2481" y="410"/>
                    <a:pt x="2565" y="347"/>
                    <a:pt x="2565" y="242"/>
                  </a:cubicBezTo>
                  <a:cubicBezTo>
                    <a:pt x="2565" y="1"/>
                    <a:pt x="2187" y="1"/>
                    <a:pt x="2187" y="242"/>
                  </a:cubicBezTo>
                  <a:cubicBezTo>
                    <a:pt x="2187" y="326"/>
                    <a:pt x="2239" y="389"/>
                    <a:pt x="2313" y="410"/>
                  </a:cubicBezTo>
                  <a:cubicBezTo>
                    <a:pt x="2281" y="641"/>
                    <a:pt x="2187" y="863"/>
                    <a:pt x="2155" y="1104"/>
                  </a:cubicBezTo>
                  <a:cubicBezTo>
                    <a:pt x="1766" y="1157"/>
                    <a:pt x="1388" y="1220"/>
                    <a:pt x="998" y="1262"/>
                  </a:cubicBezTo>
                  <a:lnTo>
                    <a:pt x="998" y="1262"/>
                  </a:lnTo>
                  <a:cubicBezTo>
                    <a:pt x="904" y="1188"/>
                    <a:pt x="799" y="1115"/>
                    <a:pt x="694" y="1041"/>
                  </a:cubicBezTo>
                  <a:cubicBezTo>
                    <a:pt x="568" y="947"/>
                    <a:pt x="431" y="852"/>
                    <a:pt x="295" y="747"/>
                  </a:cubicBezTo>
                  <a:cubicBezTo>
                    <a:pt x="253" y="715"/>
                    <a:pt x="221" y="684"/>
                    <a:pt x="179" y="652"/>
                  </a:cubicBezTo>
                  <a:cubicBezTo>
                    <a:pt x="169" y="641"/>
                    <a:pt x="158" y="620"/>
                    <a:pt x="148" y="610"/>
                  </a:cubicBezTo>
                  <a:cubicBezTo>
                    <a:pt x="137" y="610"/>
                    <a:pt x="137" y="610"/>
                    <a:pt x="137" y="599"/>
                  </a:cubicBezTo>
                  <a:cubicBezTo>
                    <a:pt x="105" y="536"/>
                    <a:pt x="0" y="568"/>
                    <a:pt x="21" y="641"/>
                  </a:cubicBezTo>
                  <a:cubicBezTo>
                    <a:pt x="52" y="705"/>
                    <a:pt x="116" y="747"/>
                    <a:pt x="158" y="789"/>
                  </a:cubicBezTo>
                  <a:cubicBezTo>
                    <a:pt x="274" y="873"/>
                    <a:pt x="379" y="957"/>
                    <a:pt x="484" y="1041"/>
                  </a:cubicBezTo>
                  <a:cubicBezTo>
                    <a:pt x="820" y="1283"/>
                    <a:pt x="1157" y="1514"/>
                    <a:pt x="1493" y="1746"/>
                  </a:cubicBezTo>
                  <a:cubicBezTo>
                    <a:pt x="1451" y="1924"/>
                    <a:pt x="1398" y="2092"/>
                    <a:pt x="1367" y="2281"/>
                  </a:cubicBezTo>
                  <a:cubicBezTo>
                    <a:pt x="1346" y="2460"/>
                    <a:pt x="1346" y="2649"/>
                    <a:pt x="1325" y="2839"/>
                  </a:cubicBezTo>
                  <a:cubicBezTo>
                    <a:pt x="1251" y="2839"/>
                    <a:pt x="1178" y="2891"/>
                    <a:pt x="1178" y="2986"/>
                  </a:cubicBezTo>
                  <a:cubicBezTo>
                    <a:pt x="1178" y="3196"/>
                    <a:pt x="1493" y="3196"/>
                    <a:pt x="1493" y="2986"/>
                  </a:cubicBezTo>
                  <a:cubicBezTo>
                    <a:pt x="1493" y="2923"/>
                    <a:pt x="1461" y="2881"/>
                    <a:pt x="1409" y="2860"/>
                  </a:cubicBezTo>
                  <a:cubicBezTo>
                    <a:pt x="1440" y="2660"/>
                    <a:pt x="1430" y="2470"/>
                    <a:pt x="1461" y="2281"/>
                  </a:cubicBezTo>
                  <a:cubicBezTo>
                    <a:pt x="1493" y="2113"/>
                    <a:pt x="1535" y="1956"/>
                    <a:pt x="1577" y="1798"/>
                  </a:cubicBezTo>
                  <a:cubicBezTo>
                    <a:pt x="1713" y="1893"/>
                    <a:pt x="1839" y="1977"/>
                    <a:pt x="1976" y="2071"/>
                  </a:cubicBezTo>
                  <a:lnTo>
                    <a:pt x="1976" y="2082"/>
                  </a:lnTo>
                  <a:cubicBezTo>
                    <a:pt x="2124" y="2670"/>
                    <a:pt x="2260" y="3269"/>
                    <a:pt x="2397" y="3869"/>
                  </a:cubicBezTo>
                  <a:lnTo>
                    <a:pt x="2386" y="3879"/>
                  </a:lnTo>
                  <a:cubicBezTo>
                    <a:pt x="2187" y="4205"/>
                    <a:pt x="1902" y="4478"/>
                    <a:pt x="1640" y="4752"/>
                  </a:cubicBezTo>
                  <a:cubicBezTo>
                    <a:pt x="1535" y="4678"/>
                    <a:pt x="1346" y="4731"/>
                    <a:pt x="1346" y="4899"/>
                  </a:cubicBezTo>
                  <a:cubicBezTo>
                    <a:pt x="1346" y="5140"/>
                    <a:pt x="1724" y="5140"/>
                    <a:pt x="1724" y="4899"/>
                  </a:cubicBezTo>
                  <a:cubicBezTo>
                    <a:pt x="1724" y="4867"/>
                    <a:pt x="1713" y="4846"/>
                    <a:pt x="1703" y="4815"/>
                  </a:cubicBezTo>
                  <a:cubicBezTo>
                    <a:pt x="1955" y="4551"/>
                    <a:pt x="2229" y="4289"/>
                    <a:pt x="2428" y="3984"/>
                  </a:cubicBezTo>
                  <a:cubicBezTo>
                    <a:pt x="2502" y="4299"/>
                    <a:pt x="2586" y="4625"/>
                    <a:pt x="2670" y="4941"/>
                  </a:cubicBezTo>
                  <a:cubicBezTo>
                    <a:pt x="2596" y="4972"/>
                    <a:pt x="2544" y="5046"/>
                    <a:pt x="2544" y="5140"/>
                  </a:cubicBezTo>
                  <a:cubicBezTo>
                    <a:pt x="2544" y="5445"/>
                    <a:pt x="3006" y="5445"/>
                    <a:pt x="3006" y="5140"/>
                  </a:cubicBezTo>
                  <a:close/>
                  <a:moveTo>
                    <a:pt x="137" y="610"/>
                  </a:move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1946" name="Google Shape;1946;p19"/>
            <p:cNvGrpSpPr/>
            <p:nvPr/>
          </p:nvGrpSpPr>
          <p:grpSpPr>
            <a:xfrm>
              <a:off x="835566" y="-1656202"/>
              <a:ext cx="1521490" cy="1492727"/>
              <a:chOff x="3618350" y="608100"/>
              <a:chExt cx="136150" cy="133575"/>
            </a:xfrm>
          </p:grpSpPr>
          <p:sp>
            <p:nvSpPr>
              <p:cNvPr id="1947" name="Google Shape;1947;p19"/>
              <p:cNvSpPr/>
              <p:nvPr/>
            </p:nvSpPr>
            <p:spPr>
              <a:xfrm>
                <a:off x="3685225" y="615000"/>
                <a:ext cx="7850" cy="43275"/>
              </a:xfrm>
              <a:custGeom>
                <a:avLst/>
                <a:gdLst/>
                <a:ahLst/>
                <a:cxnLst/>
                <a:rect l="l" t="t" r="r" b="b"/>
                <a:pathLst>
                  <a:path w="314" h="1731" extrusionOk="0">
                    <a:moveTo>
                      <a:pt x="46" y="0"/>
                    </a:moveTo>
                    <a:cubicBezTo>
                      <a:pt x="22" y="0"/>
                      <a:pt x="1" y="13"/>
                      <a:pt x="6" y="39"/>
                    </a:cubicBezTo>
                    <a:cubicBezTo>
                      <a:pt x="69" y="597"/>
                      <a:pt x="17" y="1164"/>
                      <a:pt x="217" y="1700"/>
                    </a:cubicBezTo>
                    <a:cubicBezTo>
                      <a:pt x="225" y="1721"/>
                      <a:pt x="243" y="1730"/>
                      <a:pt x="260" y="1730"/>
                    </a:cubicBezTo>
                    <a:cubicBezTo>
                      <a:pt x="287" y="1730"/>
                      <a:pt x="314" y="1707"/>
                      <a:pt x="301" y="1669"/>
                    </a:cubicBezTo>
                    <a:cubicBezTo>
                      <a:pt x="112" y="1154"/>
                      <a:pt x="164" y="586"/>
                      <a:pt x="101" y="39"/>
                    </a:cubicBezTo>
                    <a:cubicBezTo>
                      <a:pt x="96" y="13"/>
                      <a:pt x="69"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948" name="Google Shape;1948;p19"/>
              <p:cNvSpPr/>
              <p:nvPr/>
            </p:nvSpPr>
            <p:spPr>
              <a:xfrm>
                <a:off x="3668750" y="630525"/>
                <a:ext cx="21025" cy="8900"/>
              </a:xfrm>
              <a:custGeom>
                <a:avLst/>
                <a:gdLst/>
                <a:ahLst/>
                <a:cxnLst/>
                <a:rect l="l" t="t" r="r" b="b"/>
                <a:pathLst>
                  <a:path w="841" h="356" extrusionOk="0">
                    <a:moveTo>
                      <a:pt x="74" y="0"/>
                    </a:moveTo>
                    <a:cubicBezTo>
                      <a:pt x="31" y="0"/>
                      <a:pt x="1" y="63"/>
                      <a:pt x="45" y="81"/>
                    </a:cubicBezTo>
                    <a:cubicBezTo>
                      <a:pt x="276" y="196"/>
                      <a:pt x="507" y="312"/>
                      <a:pt x="771" y="354"/>
                    </a:cubicBezTo>
                    <a:cubicBezTo>
                      <a:pt x="773" y="355"/>
                      <a:pt x="776" y="355"/>
                      <a:pt x="779" y="355"/>
                    </a:cubicBezTo>
                    <a:cubicBezTo>
                      <a:pt x="825" y="355"/>
                      <a:pt x="841" y="280"/>
                      <a:pt x="792" y="270"/>
                    </a:cubicBezTo>
                    <a:cubicBezTo>
                      <a:pt x="539" y="228"/>
                      <a:pt x="318" y="112"/>
                      <a:pt x="98" y="7"/>
                    </a:cubicBezTo>
                    <a:cubicBezTo>
                      <a:pt x="90" y="2"/>
                      <a:pt x="82" y="0"/>
                      <a:pt x="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949" name="Google Shape;1949;p19"/>
              <p:cNvSpPr/>
              <p:nvPr/>
            </p:nvSpPr>
            <p:spPr>
              <a:xfrm>
                <a:off x="3668000" y="649000"/>
                <a:ext cx="16650" cy="20100"/>
              </a:xfrm>
              <a:custGeom>
                <a:avLst/>
                <a:gdLst/>
                <a:ahLst/>
                <a:cxnLst/>
                <a:rect l="l" t="t" r="r" b="b"/>
                <a:pathLst>
                  <a:path w="666" h="804" extrusionOk="0">
                    <a:moveTo>
                      <a:pt x="65" y="1"/>
                    </a:moveTo>
                    <a:cubicBezTo>
                      <a:pt x="30" y="1"/>
                      <a:pt x="1" y="45"/>
                      <a:pt x="33" y="78"/>
                    </a:cubicBezTo>
                    <a:cubicBezTo>
                      <a:pt x="222" y="298"/>
                      <a:pt x="422" y="519"/>
                      <a:pt x="558" y="782"/>
                    </a:cubicBezTo>
                    <a:cubicBezTo>
                      <a:pt x="568" y="797"/>
                      <a:pt x="582" y="804"/>
                      <a:pt x="596" y="804"/>
                    </a:cubicBezTo>
                    <a:cubicBezTo>
                      <a:pt x="630" y="804"/>
                      <a:pt x="665" y="766"/>
                      <a:pt x="642" y="729"/>
                    </a:cubicBezTo>
                    <a:cubicBezTo>
                      <a:pt x="495" y="466"/>
                      <a:pt x="296" y="246"/>
                      <a:pt x="96" y="15"/>
                    </a:cubicBezTo>
                    <a:cubicBezTo>
                      <a:pt x="86" y="5"/>
                      <a:pt x="75" y="1"/>
                      <a:pt x="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950" name="Google Shape;1950;p19"/>
              <p:cNvSpPr/>
              <p:nvPr/>
            </p:nvSpPr>
            <p:spPr>
              <a:xfrm>
                <a:off x="3641875" y="659450"/>
                <a:ext cx="10425" cy="58700"/>
              </a:xfrm>
              <a:custGeom>
                <a:avLst/>
                <a:gdLst/>
                <a:ahLst/>
                <a:cxnLst/>
                <a:rect l="l" t="t" r="r" b="b"/>
                <a:pathLst>
                  <a:path w="417" h="2348" extrusionOk="0">
                    <a:moveTo>
                      <a:pt x="45" y="1"/>
                    </a:moveTo>
                    <a:cubicBezTo>
                      <a:pt x="22" y="1"/>
                      <a:pt x="1" y="17"/>
                      <a:pt x="6" y="48"/>
                    </a:cubicBezTo>
                    <a:cubicBezTo>
                      <a:pt x="80" y="805"/>
                      <a:pt x="248" y="1552"/>
                      <a:pt x="321" y="2308"/>
                    </a:cubicBezTo>
                    <a:cubicBezTo>
                      <a:pt x="321" y="2335"/>
                      <a:pt x="345" y="2348"/>
                      <a:pt x="369" y="2348"/>
                    </a:cubicBezTo>
                    <a:cubicBezTo>
                      <a:pt x="392" y="2348"/>
                      <a:pt x="416" y="2335"/>
                      <a:pt x="416" y="2308"/>
                    </a:cubicBezTo>
                    <a:cubicBezTo>
                      <a:pt x="342" y="1552"/>
                      <a:pt x="174" y="805"/>
                      <a:pt x="101" y="48"/>
                    </a:cubicBezTo>
                    <a:cubicBezTo>
                      <a:pt x="95" y="17"/>
                      <a:pt x="69"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951" name="Google Shape;1951;p19"/>
              <p:cNvSpPr/>
              <p:nvPr/>
            </p:nvSpPr>
            <p:spPr>
              <a:xfrm>
                <a:off x="3626250" y="681950"/>
                <a:ext cx="22275" cy="6600"/>
              </a:xfrm>
              <a:custGeom>
                <a:avLst/>
                <a:gdLst/>
                <a:ahLst/>
                <a:cxnLst/>
                <a:rect l="l" t="t" r="r" b="b"/>
                <a:pathLst>
                  <a:path w="891" h="264" extrusionOk="0">
                    <a:moveTo>
                      <a:pt x="63" y="0"/>
                    </a:moveTo>
                    <a:cubicBezTo>
                      <a:pt x="0" y="0"/>
                      <a:pt x="0" y="94"/>
                      <a:pt x="63" y="94"/>
                    </a:cubicBezTo>
                    <a:cubicBezTo>
                      <a:pt x="315" y="115"/>
                      <a:pt x="558" y="220"/>
                      <a:pt x="810" y="262"/>
                    </a:cubicBezTo>
                    <a:cubicBezTo>
                      <a:pt x="813" y="263"/>
                      <a:pt x="817" y="263"/>
                      <a:pt x="820" y="263"/>
                    </a:cubicBezTo>
                    <a:cubicBezTo>
                      <a:pt x="875" y="263"/>
                      <a:pt x="890" y="178"/>
                      <a:pt x="831" y="168"/>
                    </a:cubicBezTo>
                    <a:cubicBezTo>
                      <a:pt x="579" y="136"/>
                      <a:pt x="326" y="21"/>
                      <a:pt x="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952" name="Google Shape;1952;p19"/>
              <p:cNvSpPr/>
              <p:nvPr/>
            </p:nvSpPr>
            <p:spPr>
              <a:xfrm>
                <a:off x="3648325" y="675125"/>
                <a:ext cx="14000" cy="26100"/>
              </a:xfrm>
              <a:custGeom>
                <a:avLst/>
                <a:gdLst/>
                <a:ahLst/>
                <a:cxnLst/>
                <a:rect l="l" t="t" r="r" b="b"/>
                <a:pathLst>
                  <a:path w="560" h="1044" extrusionOk="0">
                    <a:moveTo>
                      <a:pt x="501" y="1"/>
                    </a:moveTo>
                    <a:cubicBezTo>
                      <a:pt x="481" y="1"/>
                      <a:pt x="461" y="10"/>
                      <a:pt x="452" y="31"/>
                    </a:cubicBezTo>
                    <a:cubicBezTo>
                      <a:pt x="315" y="346"/>
                      <a:pt x="200" y="683"/>
                      <a:pt x="21" y="977"/>
                    </a:cubicBezTo>
                    <a:cubicBezTo>
                      <a:pt x="0" y="1013"/>
                      <a:pt x="31" y="1043"/>
                      <a:pt x="64" y="1043"/>
                    </a:cubicBezTo>
                    <a:cubicBezTo>
                      <a:pt x="79" y="1043"/>
                      <a:pt x="95" y="1036"/>
                      <a:pt x="105" y="1019"/>
                    </a:cubicBezTo>
                    <a:cubicBezTo>
                      <a:pt x="284" y="725"/>
                      <a:pt x="410" y="378"/>
                      <a:pt x="547" y="52"/>
                    </a:cubicBezTo>
                    <a:cubicBezTo>
                      <a:pt x="559" y="21"/>
                      <a:pt x="531"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953" name="Google Shape;1953;p19"/>
              <p:cNvSpPr/>
              <p:nvPr/>
            </p:nvSpPr>
            <p:spPr>
              <a:xfrm>
                <a:off x="3659700" y="702150"/>
                <a:ext cx="32000" cy="7150"/>
              </a:xfrm>
              <a:custGeom>
                <a:avLst/>
                <a:gdLst/>
                <a:ahLst/>
                <a:cxnLst/>
                <a:rect l="l" t="t" r="r" b="b"/>
                <a:pathLst>
                  <a:path w="1280" h="286" extrusionOk="0">
                    <a:moveTo>
                      <a:pt x="74" y="0"/>
                    </a:moveTo>
                    <a:cubicBezTo>
                      <a:pt x="26" y="0"/>
                      <a:pt x="1" y="86"/>
                      <a:pt x="60" y="96"/>
                    </a:cubicBezTo>
                    <a:cubicBezTo>
                      <a:pt x="250" y="138"/>
                      <a:pt x="428" y="201"/>
                      <a:pt x="628" y="232"/>
                    </a:cubicBezTo>
                    <a:cubicBezTo>
                      <a:pt x="827" y="253"/>
                      <a:pt x="1027" y="253"/>
                      <a:pt x="1227" y="285"/>
                    </a:cubicBezTo>
                    <a:cubicBezTo>
                      <a:pt x="1280" y="285"/>
                      <a:pt x="1280" y="201"/>
                      <a:pt x="1227" y="190"/>
                    </a:cubicBezTo>
                    <a:cubicBezTo>
                      <a:pt x="1027" y="159"/>
                      <a:pt x="827" y="169"/>
                      <a:pt x="628" y="138"/>
                    </a:cubicBezTo>
                    <a:cubicBezTo>
                      <a:pt x="449" y="106"/>
                      <a:pt x="271" y="43"/>
                      <a:pt x="81" y="1"/>
                    </a:cubicBezTo>
                    <a:cubicBezTo>
                      <a:pt x="79" y="0"/>
                      <a:pt x="76" y="0"/>
                      <a:pt x="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954" name="Google Shape;1954;p19"/>
              <p:cNvSpPr/>
              <p:nvPr/>
            </p:nvSpPr>
            <p:spPr>
              <a:xfrm>
                <a:off x="3700250" y="659525"/>
                <a:ext cx="14575" cy="25075"/>
              </a:xfrm>
              <a:custGeom>
                <a:avLst/>
                <a:gdLst/>
                <a:ahLst/>
                <a:cxnLst/>
                <a:rect l="l" t="t" r="r" b="b"/>
                <a:pathLst>
                  <a:path w="583" h="1003" extrusionOk="0">
                    <a:moveTo>
                      <a:pt x="519" y="0"/>
                    </a:moveTo>
                    <a:cubicBezTo>
                      <a:pt x="503" y="0"/>
                      <a:pt x="488" y="7"/>
                      <a:pt x="478" y="24"/>
                    </a:cubicBezTo>
                    <a:cubicBezTo>
                      <a:pt x="319" y="319"/>
                      <a:pt x="162" y="624"/>
                      <a:pt x="15" y="928"/>
                    </a:cubicBezTo>
                    <a:cubicBezTo>
                      <a:pt x="0" y="966"/>
                      <a:pt x="32" y="1003"/>
                      <a:pt x="64" y="1003"/>
                    </a:cubicBezTo>
                    <a:cubicBezTo>
                      <a:pt x="77" y="1003"/>
                      <a:pt x="90" y="996"/>
                      <a:pt x="99" y="981"/>
                    </a:cubicBezTo>
                    <a:cubicBezTo>
                      <a:pt x="246" y="676"/>
                      <a:pt x="404" y="371"/>
                      <a:pt x="562" y="66"/>
                    </a:cubicBezTo>
                    <a:cubicBezTo>
                      <a:pt x="583" y="31"/>
                      <a:pt x="551" y="0"/>
                      <a:pt x="5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955" name="Google Shape;1955;p19"/>
              <p:cNvSpPr/>
              <p:nvPr/>
            </p:nvSpPr>
            <p:spPr>
              <a:xfrm>
                <a:off x="3668375" y="672925"/>
                <a:ext cx="75475" cy="19825"/>
              </a:xfrm>
              <a:custGeom>
                <a:avLst/>
                <a:gdLst/>
                <a:ahLst/>
                <a:cxnLst/>
                <a:rect l="l" t="t" r="r" b="b"/>
                <a:pathLst>
                  <a:path w="3019" h="793" extrusionOk="0">
                    <a:moveTo>
                      <a:pt x="2965" y="1"/>
                    </a:moveTo>
                    <a:cubicBezTo>
                      <a:pt x="2961" y="1"/>
                      <a:pt x="2956" y="2"/>
                      <a:pt x="2951" y="4"/>
                    </a:cubicBezTo>
                    <a:cubicBezTo>
                      <a:pt x="1984" y="256"/>
                      <a:pt x="1017" y="455"/>
                      <a:pt x="60" y="697"/>
                    </a:cubicBezTo>
                    <a:cubicBezTo>
                      <a:pt x="1" y="717"/>
                      <a:pt x="16" y="793"/>
                      <a:pt x="70" y="793"/>
                    </a:cubicBezTo>
                    <a:cubicBezTo>
                      <a:pt x="73" y="793"/>
                      <a:pt x="77" y="792"/>
                      <a:pt x="81" y="792"/>
                    </a:cubicBezTo>
                    <a:cubicBezTo>
                      <a:pt x="1038" y="550"/>
                      <a:pt x="2015" y="350"/>
                      <a:pt x="2972" y="88"/>
                    </a:cubicBezTo>
                    <a:cubicBezTo>
                      <a:pt x="3019" y="78"/>
                      <a:pt x="3006" y="1"/>
                      <a:pt x="29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956" name="Google Shape;1956;p19"/>
              <p:cNvSpPr/>
              <p:nvPr/>
            </p:nvSpPr>
            <p:spPr>
              <a:xfrm>
                <a:off x="3714500" y="680425"/>
                <a:ext cx="26325" cy="22075"/>
              </a:xfrm>
              <a:custGeom>
                <a:avLst/>
                <a:gdLst/>
                <a:ahLst/>
                <a:cxnLst/>
                <a:rect l="l" t="t" r="r" b="b"/>
                <a:pathLst>
                  <a:path w="1053" h="883" extrusionOk="0">
                    <a:moveTo>
                      <a:pt x="61" y="1"/>
                    </a:moveTo>
                    <a:cubicBezTo>
                      <a:pt x="22" y="1"/>
                      <a:pt x="0" y="55"/>
                      <a:pt x="44" y="82"/>
                    </a:cubicBezTo>
                    <a:cubicBezTo>
                      <a:pt x="380" y="302"/>
                      <a:pt x="653" y="597"/>
                      <a:pt x="948" y="870"/>
                    </a:cubicBezTo>
                    <a:cubicBezTo>
                      <a:pt x="957" y="879"/>
                      <a:pt x="967" y="883"/>
                      <a:pt x="977" y="883"/>
                    </a:cubicBezTo>
                    <a:cubicBezTo>
                      <a:pt x="1015" y="883"/>
                      <a:pt x="1052" y="832"/>
                      <a:pt x="1011" y="807"/>
                    </a:cubicBezTo>
                    <a:cubicBezTo>
                      <a:pt x="716" y="523"/>
                      <a:pt x="433" y="218"/>
                      <a:pt x="86" y="8"/>
                    </a:cubicBezTo>
                    <a:cubicBezTo>
                      <a:pt x="77" y="3"/>
                      <a:pt x="68" y="1"/>
                      <a:pt x="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957" name="Google Shape;1957;p19"/>
              <p:cNvSpPr/>
              <p:nvPr/>
            </p:nvSpPr>
            <p:spPr>
              <a:xfrm>
                <a:off x="3702450" y="638850"/>
                <a:ext cx="37600" cy="2375"/>
              </a:xfrm>
              <a:custGeom>
                <a:avLst/>
                <a:gdLst/>
                <a:ahLst/>
                <a:cxnLst/>
                <a:rect l="l" t="t" r="r" b="b"/>
                <a:pathLst>
                  <a:path w="1504" h="95" extrusionOk="0">
                    <a:moveTo>
                      <a:pt x="63" y="0"/>
                    </a:moveTo>
                    <a:cubicBezTo>
                      <a:pt x="0" y="0"/>
                      <a:pt x="0" y="94"/>
                      <a:pt x="63" y="94"/>
                    </a:cubicBezTo>
                    <a:lnTo>
                      <a:pt x="1451" y="94"/>
                    </a:lnTo>
                    <a:cubicBezTo>
                      <a:pt x="1504" y="94"/>
                      <a:pt x="1504" y="0"/>
                      <a:pt x="14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958" name="Google Shape;1958;p19"/>
              <p:cNvSpPr/>
              <p:nvPr/>
            </p:nvSpPr>
            <p:spPr>
              <a:xfrm>
                <a:off x="3631925" y="615275"/>
                <a:ext cx="88425" cy="126400"/>
              </a:xfrm>
              <a:custGeom>
                <a:avLst/>
                <a:gdLst/>
                <a:ahLst/>
                <a:cxnLst/>
                <a:rect l="l" t="t" r="r" b="b"/>
                <a:pathLst>
                  <a:path w="3537" h="5056" extrusionOk="0">
                    <a:moveTo>
                      <a:pt x="3459" y="0"/>
                    </a:moveTo>
                    <a:cubicBezTo>
                      <a:pt x="3441" y="0"/>
                      <a:pt x="3423" y="9"/>
                      <a:pt x="3410" y="28"/>
                    </a:cubicBezTo>
                    <a:cubicBezTo>
                      <a:pt x="3000" y="670"/>
                      <a:pt x="2580" y="1311"/>
                      <a:pt x="2149" y="1952"/>
                    </a:cubicBezTo>
                    <a:cubicBezTo>
                      <a:pt x="1613" y="2761"/>
                      <a:pt x="1076" y="3581"/>
                      <a:pt x="499" y="4380"/>
                    </a:cubicBezTo>
                    <a:cubicBezTo>
                      <a:pt x="404" y="4506"/>
                      <a:pt x="310" y="4643"/>
                      <a:pt x="204" y="4779"/>
                    </a:cubicBezTo>
                    <a:cubicBezTo>
                      <a:pt x="172" y="4821"/>
                      <a:pt x="141" y="4853"/>
                      <a:pt x="109" y="4895"/>
                    </a:cubicBezTo>
                    <a:cubicBezTo>
                      <a:pt x="99" y="4905"/>
                      <a:pt x="88" y="4916"/>
                      <a:pt x="67" y="4926"/>
                    </a:cubicBezTo>
                    <a:cubicBezTo>
                      <a:pt x="62" y="4937"/>
                      <a:pt x="60" y="4940"/>
                      <a:pt x="60" y="4940"/>
                    </a:cubicBezTo>
                    <a:cubicBezTo>
                      <a:pt x="60" y="4940"/>
                      <a:pt x="62" y="4937"/>
                      <a:pt x="67" y="4937"/>
                    </a:cubicBezTo>
                    <a:lnTo>
                      <a:pt x="67" y="4937"/>
                    </a:lnTo>
                    <a:cubicBezTo>
                      <a:pt x="1" y="4966"/>
                      <a:pt x="21" y="5055"/>
                      <a:pt x="81" y="5055"/>
                    </a:cubicBezTo>
                    <a:cubicBezTo>
                      <a:pt x="86" y="5055"/>
                      <a:pt x="93" y="5054"/>
                      <a:pt x="99" y="5053"/>
                    </a:cubicBezTo>
                    <a:cubicBezTo>
                      <a:pt x="162" y="5021"/>
                      <a:pt x="204" y="4958"/>
                      <a:pt x="246" y="4916"/>
                    </a:cubicBezTo>
                    <a:cubicBezTo>
                      <a:pt x="341" y="4811"/>
                      <a:pt x="415" y="4695"/>
                      <a:pt x="499" y="4590"/>
                    </a:cubicBezTo>
                    <a:cubicBezTo>
                      <a:pt x="751" y="4244"/>
                      <a:pt x="992" y="3896"/>
                      <a:pt x="1224" y="3539"/>
                    </a:cubicBezTo>
                    <a:cubicBezTo>
                      <a:pt x="1812" y="2688"/>
                      <a:pt x="2380" y="1826"/>
                      <a:pt x="2947" y="964"/>
                    </a:cubicBezTo>
                    <a:cubicBezTo>
                      <a:pt x="3137" y="670"/>
                      <a:pt x="3326" y="386"/>
                      <a:pt x="3515" y="91"/>
                    </a:cubicBezTo>
                    <a:cubicBezTo>
                      <a:pt x="3537" y="41"/>
                      <a:pt x="3499" y="0"/>
                      <a:pt x="34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959" name="Google Shape;1959;p19"/>
              <p:cNvSpPr/>
              <p:nvPr/>
            </p:nvSpPr>
            <p:spPr>
              <a:xfrm>
                <a:off x="3714275" y="608100"/>
                <a:ext cx="14750" cy="11575"/>
              </a:xfrm>
              <a:custGeom>
                <a:avLst/>
                <a:gdLst/>
                <a:ahLst/>
                <a:cxnLst/>
                <a:rect l="l" t="t" r="r" b="b"/>
                <a:pathLst>
                  <a:path w="590" h="463" extrusionOk="0">
                    <a:moveTo>
                      <a:pt x="295" y="0"/>
                    </a:moveTo>
                    <a:cubicBezTo>
                      <a:pt x="1" y="0"/>
                      <a:pt x="1" y="463"/>
                      <a:pt x="295" y="463"/>
                    </a:cubicBezTo>
                    <a:cubicBezTo>
                      <a:pt x="589" y="463"/>
                      <a:pt x="589" y="0"/>
                      <a:pt x="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960" name="Google Shape;1960;p19"/>
              <p:cNvSpPr/>
              <p:nvPr/>
            </p:nvSpPr>
            <p:spPr>
              <a:xfrm>
                <a:off x="3739500" y="666950"/>
                <a:ext cx="15000" cy="11575"/>
              </a:xfrm>
              <a:custGeom>
                <a:avLst/>
                <a:gdLst/>
                <a:ahLst/>
                <a:cxnLst/>
                <a:rect l="l" t="t" r="r" b="b"/>
                <a:pathLst>
                  <a:path w="600" h="463" extrusionOk="0">
                    <a:moveTo>
                      <a:pt x="305" y="0"/>
                    </a:moveTo>
                    <a:cubicBezTo>
                      <a:pt x="1" y="0"/>
                      <a:pt x="1" y="463"/>
                      <a:pt x="305" y="463"/>
                    </a:cubicBezTo>
                    <a:cubicBezTo>
                      <a:pt x="599" y="463"/>
                      <a:pt x="599" y="0"/>
                      <a:pt x="3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961" name="Google Shape;1961;p19"/>
              <p:cNvSpPr/>
              <p:nvPr/>
            </p:nvSpPr>
            <p:spPr>
              <a:xfrm>
                <a:off x="3677500" y="608100"/>
                <a:ext cx="14975" cy="11575"/>
              </a:xfrm>
              <a:custGeom>
                <a:avLst/>
                <a:gdLst/>
                <a:ahLst/>
                <a:cxnLst/>
                <a:rect l="l" t="t" r="r" b="b"/>
                <a:pathLst>
                  <a:path w="599" h="463" extrusionOk="0">
                    <a:moveTo>
                      <a:pt x="304" y="0"/>
                    </a:moveTo>
                    <a:cubicBezTo>
                      <a:pt x="0" y="0"/>
                      <a:pt x="0" y="463"/>
                      <a:pt x="304" y="463"/>
                    </a:cubicBezTo>
                    <a:cubicBezTo>
                      <a:pt x="599" y="463"/>
                      <a:pt x="599" y="0"/>
                      <a:pt x="3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962" name="Google Shape;1962;p19"/>
              <p:cNvSpPr/>
              <p:nvPr/>
            </p:nvSpPr>
            <p:spPr>
              <a:xfrm>
                <a:off x="3634125" y="649600"/>
                <a:ext cx="15000" cy="11600"/>
              </a:xfrm>
              <a:custGeom>
                <a:avLst/>
                <a:gdLst/>
                <a:ahLst/>
                <a:cxnLst/>
                <a:rect l="l" t="t" r="r" b="b"/>
                <a:pathLst>
                  <a:path w="600" h="464" extrusionOk="0">
                    <a:moveTo>
                      <a:pt x="306" y="1"/>
                    </a:moveTo>
                    <a:cubicBezTo>
                      <a:pt x="0" y="1"/>
                      <a:pt x="0" y="463"/>
                      <a:pt x="306" y="463"/>
                    </a:cubicBezTo>
                    <a:cubicBezTo>
                      <a:pt x="600" y="463"/>
                      <a:pt x="600" y="1"/>
                      <a:pt x="3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963" name="Google Shape;1963;p19"/>
              <p:cNvSpPr/>
              <p:nvPr/>
            </p:nvSpPr>
            <p:spPr>
              <a:xfrm>
                <a:off x="3734250" y="634650"/>
                <a:ext cx="12100" cy="9475"/>
              </a:xfrm>
              <a:custGeom>
                <a:avLst/>
                <a:gdLst/>
                <a:ahLst/>
                <a:cxnLst/>
                <a:rect l="l" t="t" r="r" b="b"/>
                <a:pathLst>
                  <a:path w="484" h="379" extrusionOk="0">
                    <a:moveTo>
                      <a:pt x="242" y="0"/>
                    </a:moveTo>
                    <a:cubicBezTo>
                      <a:pt x="0" y="0"/>
                      <a:pt x="0" y="378"/>
                      <a:pt x="242" y="378"/>
                    </a:cubicBezTo>
                    <a:cubicBezTo>
                      <a:pt x="473" y="378"/>
                      <a:pt x="484" y="0"/>
                      <a:pt x="2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964" name="Google Shape;1964;p19"/>
              <p:cNvSpPr/>
              <p:nvPr/>
            </p:nvSpPr>
            <p:spPr>
              <a:xfrm>
                <a:off x="3661200" y="644100"/>
                <a:ext cx="11825" cy="9200"/>
              </a:xfrm>
              <a:custGeom>
                <a:avLst/>
                <a:gdLst/>
                <a:ahLst/>
                <a:cxnLst/>
                <a:rect l="l" t="t" r="r" b="b"/>
                <a:pathLst>
                  <a:path w="473" h="368" extrusionOk="0">
                    <a:moveTo>
                      <a:pt x="242" y="0"/>
                    </a:moveTo>
                    <a:cubicBezTo>
                      <a:pt x="0" y="0"/>
                      <a:pt x="0" y="368"/>
                      <a:pt x="242" y="368"/>
                    </a:cubicBezTo>
                    <a:cubicBezTo>
                      <a:pt x="473" y="368"/>
                      <a:pt x="473" y="0"/>
                      <a:pt x="2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965" name="Google Shape;1965;p19"/>
              <p:cNvSpPr/>
              <p:nvPr/>
            </p:nvSpPr>
            <p:spPr>
              <a:xfrm>
                <a:off x="3734775" y="699000"/>
                <a:ext cx="12100" cy="9500"/>
              </a:xfrm>
              <a:custGeom>
                <a:avLst/>
                <a:gdLst/>
                <a:ahLst/>
                <a:cxnLst/>
                <a:rect l="l" t="t" r="r" b="b"/>
                <a:pathLst>
                  <a:path w="484" h="380" extrusionOk="0">
                    <a:moveTo>
                      <a:pt x="242" y="1"/>
                    </a:moveTo>
                    <a:cubicBezTo>
                      <a:pt x="0" y="1"/>
                      <a:pt x="0" y="379"/>
                      <a:pt x="242" y="379"/>
                    </a:cubicBezTo>
                    <a:cubicBezTo>
                      <a:pt x="484" y="379"/>
                      <a:pt x="484" y="1"/>
                      <a:pt x="2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966" name="Google Shape;1966;p19"/>
              <p:cNvSpPr/>
              <p:nvPr/>
            </p:nvSpPr>
            <p:spPr>
              <a:xfrm>
                <a:off x="3618350" y="677975"/>
                <a:ext cx="12125" cy="9500"/>
              </a:xfrm>
              <a:custGeom>
                <a:avLst/>
                <a:gdLst/>
                <a:ahLst/>
                <a:cxnLst/>
                <a:rect l="l" t="t" r="r" b="b"/>
                <a:pathLst>
                  <a:path w="485" h="380" extrusionOk="0">
                    <a:moveTo>
                      <a:pt x="243" y="1"/>
                    </a:moveTo>
                    <a:cubicBezTo>
                      <a:pt x="1" y="1"/>
                      <a:pt x="1" y="379"/>
                      <a:pt x="243" y="379"/>
                    </a:cubicBezTo>
                    <a:cubicBezTo>
                      <a:pt x="484" y="379"/>
                      <a:pt x="484" y="1"/>
                      <a:pt x="2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967" name="Google Shape;1967;p19"/>
              <p:cNvSpPr/>
              <p:nvPr/>
            </p:nvSpPr>
            <p:spPr>
              <a:xfrm>
                <a:off x="3709800" y="654075"/>
                <a:ext cx="10000" cy="7925"/>
              </a:xfrm>
              <a:custGeom>
                <a:avLst/>
                <a:gdLst/>
                <a:ahLst/>
                <a:cxnLst/>
                <a:rect l="l" t="t" r="r" b="b"/>
                <a:pathLst>
                  <a:path w="400" h="317" extrusionOk="0">
                    <a:moveTo>
                      <a:pt x="201" y="1"/>
                    </a:moveTo>
                    <a:cubicBezTo>
                      <a:pt x="0" y="1"/>
                      <a:pt x="0" y="316"/>
                      <a:pt x="201" y="316"/>
                    </a:cubicBezTo>
                    <a:cubicBezTo>
                      <a:pt x="400" y="316"/>
                      <a:pt x="400" y="1"/>
                      <a:pt x="2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968" name="Google Shape;1968;p19"/>
              <p:cNvSpPr/>
              <p:nvPr/>
            </p:nvSpPr>
            <p:spPr>
              <a:xfrm>
                <a:off x="3663300" y="626750"/>
                <a:ext cx="10250" cy="7925"/>
              </a:xfrm>
              <a:custGeom>
                <a:avLst/>
                <a:gdLst/>
                <a:ahLst/>
                <a:cxnLst/>
                <a:rect l="l" t="t" r="r" b="b"/>
                <a:pathLst>
                  <a:path w="410" h="317" extrusionOk="0">
                    <a:moveTo>
                      <a:pt x="200" y="1"/>
                    </a:moveTo>
                    <a:cubicBezTo>
                      <a:pt x="1" y="1"/>
                      <a:pt x="1" y="316"/>
                      <a:pt x="200" y="316"/>
                    </a:cubicBezTo>
                    <a:cubicBezTo>
                      <a:pt x="410" y="316"/>
                      <a:pt x="410" y="1"/>
                      <a:pt x="2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969" name="Google Shape;1969;p19"/>
              <p:cNvSpPr/>
              <p:nvPr/>
            </p:nvSpPr>
            <p:spPr>
              <a:xfrm>
                <a:off x="3656475" y="670100"/>
                <a:ext cx="10250" cy="7900"/>
              </a:xfrm>
              <a:custGeom>
                <a:avLst/>
                <a:gdLst/>
                <a:ahLst/>
                <a:cxnLst/>
                <a:rect l="l" t="t" r="r" b="b"/>
                <a:pathLst>
                  <a:path w="410" h="316" extrusionOk="0">
                    <a:moveTo>
                      <a:pt x="200" y="1"/>
                    </a:moveTo>
                    <a:cubicBezTo>
                      <a:pt x="0" y="1"/>
                      <a:pt x="0" y="316"/>
                      <a:pt x="200" y="316"/>
                    </a:cubicBezTo>
                    <a:cubicBezTo>
                      <a:pt x="410" y="316"/>
                      <a:pt x="410" y="1"/>
                      <a:pt x="2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970" name="Google Shape;1970;p19"/>
              <p:cNvSpPr/>
              <p:nvPr/>
            </p:nvSpPr>
            <p:spPr>
              <a:xfrm>
                <a:off x="3688000" y="704800"/>
                <a:ext cx="10275" cy="7900"/>
              </a:xfrm>
              <a:custGeom>
                <a:avLst/>
                <a:gdLst/>
                <a:ahLst/>
                <a:cxnLst/>
                <a:rect l="l" t="t" r="r" b="b"/>
                <a:pathLst>
                  <a:path w="411" h="316" extrusionOk="0">
                    <a:moveTo>
                      <a:pt x="211" y="0"/>
                    </a:moveTo>
                    <a:cubicBezTo>
                      <a:pt x="1" y="0"/>
                      <a:pt x="1" y="315"/>
                      <a:pt x="211" y="315"/>
                    </a:cubicBezTo>
                    <a:cubicBezTo>
                      <a:pt x="410" y="315"/>
                      <a:pt x="410" y="0"/>
                      <a:pt x="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1971" name="Google Shape;1971;p19"/>
          <p:cNvGrpSpPr/>
          <p:nvPr/>
        </p:nvGrpSpPr>
        <p:grpSpPr>
          <a:xfrm>
            <a:off x="-146283" y="-158012"/>
            <a:ext cx="1036500" cy="1238122"/>
            <a:chOff x="3568700" y="2891825"/>
            <a:chExt cx="267775" cy="213800"/>
          </a:xfrm>
        </p:grpSpPr>
        <p:sp>
          <p:nvSpPr>
            <p:cNvPr id="1972" name="Google Shape;1972;p19"/>
            <p:cNvSpPr/>
            <p:nvPr/>
          </p:nvSpPr>
          <p:spPr>
            <a:xfrm>
              <a:off x="3619150" y="2891825"/>
              <a:ext cx="217325" cy="213800"/>
            </a:xfrm>
            <a:custGeom>
              <a:avLst/>
              <a:gdLst/>
              <a:ahLst/>
              <a:cxnLst/>
              <a:rect l="l" t="t" r="r" b="b"/>
              <a:pathLst>
                <a:path w="8693" h="8552" extrusionOk="0">
                  <a:moveTo>
                    <a:pt x="968" y="0"/>
                  </a:moveTo>
                  <a:cubicBezTo>
                    <a:pt x="557" y="357"/>
                    <a:pt x="410" y="620"/>
                    <a:pt x="1" y="977"/>
                  </a:cubicBezTo>
                  <a:cubicBezTo>
                    <a:pt x="494" y="3184"/>
                    <a:pt x="1367" y="5497"/>
                    <a:pt x="2197" y="7599"/>
                  </a:cubicBezTo>
                  <a:cubicBezTo>
                    <a:pt x="2302" y="7883"/>
                    <a:pt x="2428" y="8177"/>
                    <a:pt x="2660" y="8367"/>
                  </a:cubicBezTo>
                  <a:cubicBezTo>
                    <a:pt x="2793" y="8482"/>
                    <a:pt x="2975" y="8551"/>
                    <a:pt x="3148" y="8551"/>
                  </a:cubicBezTo>
                  <a:cubicBezTo>
                    <a:pt x="3275" y="8551"/>
                    <a:pt x="3397" y="8514"/>
                    <a:pt x="3490" y="8430"/>
                  </a:cubicBezTo>
                  <a:cubicBezTo>
                    <a:pt x="3732" y="8220"/>
                    <a:pt x="3711" y="7851"/>
                    <a:pt x="3658" y="7536"/>
                  </a:cubicBezTo>
                  <a:cubicBezTo>
                    <a:pt x="3469" y="6475"/>
                    <a:pt x="3122" y="5445"/>
                    <a:pt x="2575" y="4509"/>
                  </a:cubicBezTo>
                  <a:lnTo>
                    <a:pt x="2575" y="4509"/>
                  </a:lnTo>
                  <a:cubicBezTo>
                    <a:pt x="3269" y="5676"/>
                    <a:pt x="4068" y="6779"/>
                    <a:pt x="4972" y="7788"/>
                  </a:cubicBezTo>
                  <a:cubicBezTo>
                    <a:pt x="5130" y="7956"/>
                    <a:pt x="5298" y="8135"/>
                    <a:pt x="5508" y="8241"/>
                  </a:cubicBezTo>
                  <a:cubicBezTo>
                    <a:pt x="5614" y="8291"/>
                    <a:pt x="5729" y="8319"/>
                    <a:pt x="5841" y="8319"/>
                  </a:cubicBezTo>
                  <a:cubicBezTo>
                    <a:pt x="5963" y="8319"/>
                    <a:pt x="6082" y="8285"/>
                    <a:pt x="6181" y="8209"/>
                  </a:cubicBezTo>
                  <a:cubicBezTo>
                    <a:pt x="6496" y="7956"/>
                    <a:pt x="6391" y="7463"/>
                    <a:pt x="6233" y="7094"/>
                  </a:cubicBezTo>
                  <a:cubicBezTo>
                    <a:pt x="5622" y="5689"/>
                    <a:pt x="4662" y="4427"/>
                    <a:pt x="3471" y="3458"/>
                  </a:cubicBezTo>
                  <a:lnTo>
                    <a:pt x="3471" y="3458"/>
                  </a:lnTo>
                  <a:cubicBezTo>
                    <a:pt x="4602" y="4295"/>
                    <a:pt x="5772" y="5070"/>
                    <a:pt x="6980" y="5791"/>
                  </a:cubicBezTo>
                  <a:cubicBezTo>
                    <a:pt x="7254" y="5951"/>
                    <a:pt x="7572" y="6111"/>
                    <a:pt x="7875" y="6111"/>
                  </a:cubicBezTo>
                  <a:cubicBezTo>
                    <a:pt x="7990" y="6111"/>
                    <a:pt x="8102" y="6088"/>
                    <a:pt x="8209" y="6033"/>
                  </a:cubicBezTo>
                  <a:cubicBezTo>
                    <a:pt x="8545" y="5854"/>
                    <a:pt x="8662" y="5392"/>
                    <a:pt x="8545" y="5013"/>
                  </a:cubicBezTo>
                  <a:cubicBezTo>
                    <a:pt x="8440" y="4646"/>
                    <a:pt x="8157" y="4352"/>
                    <a:pt x="7863" y="4099"/>
                  </a:cubicBezTo>
                  <a:cubicBezTo>
                    <a:pt x="6686" y="3100"/>
                    <a:pt x="5224" y="2491"/>
                    <a:pt x="3785" y="1923"/>
                  </a:cubicBezTo>
                  <a:lnTo>
                    <a:pt x="3785" y="1923"/>
                  </a:lnTo>
                  <a:cubicBezTo>
                    <a:pt x="4902" y="2357"/>
                    <a:pt x="6091" y="2570"/>
                    <a:pt x="7285" y="2570"/>
                  </a:cubicBezTo>
                  <a:cubicBezTo>
                    <a:pt x="7394" y="2570"/>
                    <a:pt x="7502" y="2568"/>
                    <a:pt x="7610" y="2565"/>
                  </a:cubicBezTo>
                  <a:cubicBezTo>
                    <a:pt x="7842" y="2554"/>
                    <a:pt x="8083" y="2533"/>
                    <a:pt x="8293" y="2439"/>
                  </a:cubicBezTo>
                  <a:cubicBezTo>
                    <a:pt x="8503" y="2334"/>
                    <a:pt x="8683" y="2123"/>
                    <a:pt x="8683" y="1892"/>
                  </a:cubicBezTo>
                  <a:cubicBezTo>
                    <a:pt x="8693" y="1493"/>
                    <a:pt x="8230" y="1261"/>
                    <a:pt x="7852" y="1135"/>
                  </a:cubicBezTo>
                  <a:cubicBezTo>
                    <a:pt x="5876" y="515"/>
                    <a:pt x="3038" y="94"/>
                    <a:pt x="9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973" name="Google Shape;1973;p19"/>
            <p:cNvSpPr/>
            <p:nvPr/>
          </p:nvSpPr>
          <p:spPr>
            <a:xfrm>
              <a:off x="3679600" y="2918350"/>
              <a:ext cx="142175" cy="22900"/>
            </a:xfrm>
            <a:custGeom>
              <a:avLst/>
              <a:gdLst/>
              <a:ahLst/>
              <a:cxnLst/>
              <a:rect l="l" t="t" r="r" b="b"/>
              <a:pathLst>
                <a:path w="5687" h="916" extrusionOk="0">
                  <a:moveTo>
                    <a:pt x="0" y="0"/>
                  </a:moveTo>
                  <a:lnTo>
                    <a:pt x="0" y="32"/>
                  </a:lnTo>
                  <a:cubicBezTo>
                    <a:pt x="1850" y="526"/>
                    <a:pt x="3763" y="820"/>
                    <a:pt x="5686" y="915"/>
                  </a:cubicBezTo>
                  <a:lnTo>
                    <a:pt x="5686" y="883"/>
                  </a:lnTo>
                  <a:cubicBezTo>
                    <a:pt x="3773" y="789"/>
                    <a:pt x="1860" y="49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974" name="Google Shape;1974;p19"/>
            <p:cNvSpPr/>
            <p:nvPr/>
          </p:nvSpPr>
          <p:spPr>
            <a:xfrm>
              <a:off x="3672475" y="2923600"/>
              <a:ext cx="145350" cy="100675"/>
            </a:xfrm>
            <a:custGeom>
              <a:avLst/>
              <a:gdLst/>
              <a:ahLst/>
              <a:cxnLst/>
              <a:rect l="l" t="t" r="r" b="b"/>
              <a:pathLst>
                <a:path w="5814" h="4027" extrusionOk="0">
                  <a:moveTo>
                    <a:pt x="22" y="0"/>
                  </a:moveTo>
                  <a:lnTo>
                    <a:pt x="1" y="32"/>
                  </a:lnTo>
                  <a:cubicBezTo>
                    <a:pt x="1746" y="1609"/>
                    <a:pt x="3701" y="2954"/>
                    <a:pt x="5803" y="4027"/>
                  </a:cubicBezTo>
                  <a:lnTo>
                    <a:pt x="5814" y="3995"/>
                  </a:lnTo>
                  <a:cubicBezTo>
                    <a:pt x="3722" y="2922"/>
                    <a:pt x="1767" y="1577"/>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975" name="Google Shape;1975;p19"/>
            <p:cNvSpPr/>
            <p:nvPr/>
          </p:nvSpPr>
          <p:spPr>
            <a:xfrm>
              <a:off x="3659100" y="2935150"/>
              <a:ext cx="100400" cy="150625"/>
            </a:xfrm>
            <a:custGeom>
              <a:avLst/>
              <a:gdLst/>
              <a:ahLst/>
              <a:cxnLst/>
              <a:rect l="l" t="t" r="r" b="b"/>
              <a:pathLst>
                <a:path w="4016" h="6025" extrusionOk="0">
                  <a:moveTo>
                    <a:pt x="31" y="1"/>
                  </a:moveTo>
                  <a:lnTo>
                    <a:pt x="0" y="22"/>
                  </a:lnTo>
                  <a:cubicBezTo>
                    <a:pt x="1178" y="2114"/>
                    <a:pt x="2523" y="4132"/>
                    <a:pt x="3994" y="6024"/>
                  </a:cubicBezTo>
                  <a:lnTo>
                    <a:pt x="4015" y="6003"/>
                  </a:lnTo>
                  <a:cubicBezTo>
                    <a:pt x="2544" y="4111"/>
                    <a:pt x="1209" y="2093"/>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976" name="Google Shape;1976;p19"/>
            <p:cNvSpPr/>
            <p:nvPr/>
          </p:nvSpPr>
          <p:spPr>
            <a:xfrm>
              <a:off x="3656200" y="2952775"/>
              <a:ext cx="41000" cy="142700"/>
            </a:xfrm>
            <a:custGeom>
              <a:avLst/>
              <a:gdLst/>
              <a:ahLst/>
              <a:cxnLst/>
              <a:rect l="l" t="t" r="r" b="b"/>
              <a:pathLst>
                <a:path w="1640" h="5708" extrusionOk="0">
                  <a:moveTo>
                    <a:pt x="32" y="1"/>
                  </a:moveTo>
                  <a:lnTo>
                    <a:pt x="0" y="11"/>
                  </a:lnTo>
                  <a:lnTo>
                    <a:pt x="1609" y="5708"/>
                  </a:lnTo>
                  <a:lnTo>
                    <a:pt x="1640" y="5697"/>
                  </a:lnTo>
                  <a:lnTo>
                    <a:pt x="3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977" name="Google Shape;1977;p19"/>
            <p:cNvSpPr/>
            <p:nvPr/>
          </p:nvSpPr>
          <p:spPr>
            <a:xfrm>
              <a:off x="3568700" y="2915725"/>
              <a:ext cx="142975" cy="147450"/>
            </a:xfrm>
            <a:custGeom>
              <a:avLst/>
              <a:gdLst/>
              <a:ahLst/>
              <a:cxnLst/>
              <a:rect l="l" t="t" r="r" b="b"/>
              <a:pathLst>
                <a:path w="5719" h="5898" extrusionOk="0">
                  <a:moveTo>
                    <a:pt x="2586" y="0"/>
                  </a:moveTo>
                  <a:cubicBezTo>
                    <a:pt x="2413" y="21"/>
                    <a:pt x="2223" y="21"/>
                    <a:pt x="2034" y="21"/>
                  </a:cubicBezTo>
                  <a:cubicBezTo>
                    <a:pt x="1845" y="21"/>
                    <a:pt x="1656" y="21"/>
                    <a:pt x="1482" y="42"/>
                  </a:cubicBezTo>
                  <a:cubicBezTo>
                    <a:pt x="947" y="1378"/>
                    <a:pt x="410" y="2733"/>
                    <a:pt x="85" y="4131"/>
                  </a:cubicBezTo>
                  <a:cubicBezTo>
                    <a:pt x="43" y="4321"/>
                    <a:pt x="1" y="4520"/>
                    <a:pt x="53" y="4709"/>
                  </a:cubicBezTo>
                  <a:cubicBezTo>
                    <a:pt x="103" y="4887"/>
                    <a:pt x="255" y="5047"/>
                    <a:pt x="439" y="5047"/>
                  </a:cubicBezTo>
                  <a:cubicBezTo>
                    <a:pt x="451" y="5047"/>
                    <a:pt x="462" y="5047"/>
                    <a:pt x="473" y="5045"/>
                  </a:cubicBezTo>
                  <a:cubicBezTo>
                    <a:pt x="673" y="5014"/>
                    <a:pt x="799" y="4814"/>
                    <a:pt x="884" y="4625"/>
                  </a:cubicBezTo>
                  <a:cubicBezTo>
                    <a:pt x="1167" y="4005"/>
                    <a:pt x="1356" y="3332"/>
                    <a:pt x="1409" y="2649"/>
                  </a:cubicBezTo>
                  <a:lnTo>
                    <a:pt x="1409" y="2649"/>
                  </a:lnTo>
                  <a:cubicBezTo>
                    <a:pt x="1346" y="3511"/>
                    <a:pt x="1377" y="4384"/>
                    <a:pt x="1482" y="5235"/>
                  </a:cubicBezTo>
                  <a:cubicBezTo>
                    <a:pt x="1503" y="5393"/>
                    <a:pt x="1524" y="5540"/>
                    <a:pt x="1598" y="5676"/>
                  </a:cubicBezTo>
                  <a:cubicBezTo>
                    <a:pt x="1668" y="5796"/>
                    <a:pt x="1806" y="5898"/>
                    <a:pt x="1946" y="5898"/>
                  </a:cubicBezTo>
                  <a:cubicBezTo>
                    <a:pt x="1953" y="5898"/>
                    <a:pt x="1959" y="5898"/>
                    <a:pt x="1966" y="5897"/>
                  </a:cubicBezTo>
                  <a:cubicBezTo>
                    <a:pt x="2218" y="5876"/>
                    <a:pt x="2344" y="5582"/>
                    <a:pt x="2397" y="5330"/>
                  </a:cubicBezTo>
                  <a:cubicBezTo>
                    <a:pt x="2581" y="4356"/>
                    <a:pt x="2531" y="3341"/>
                    <a:pt x="2249" y="2399"/>
                  </a:cubicBezTo>
                  <a:lnTo>
                    <a:pt x="2249" y="2399"/>
                  </a:lnTo>
                  <a:cubicBezTo>
                    <a:pt x="2545" y="3250"/>
                    <a:pt x="2886" y="4092"/>
                    <a:pt x="3259" y="4909"/>
                  </a:cubicBezTo>
                  <a:cubicBezTo>
                    <a:pt x="3374" y="5161"/>
                    <a:pt x="3542" y="5456"/>
                    <a:pt x="3816" y="5487"/>
                  </a:cubicBezTo>
                  <a:cubicBezTo>
                    <a:pt x="3832" y="5489"/>
                    <a:pt x="3849" y="5490"/>
                    <a:pt x="3865" y="5490"/>
                  </a:cubicBezTo>
                  <a:cubicBezTo>
                    <a:pt x="4089" y="5490"/>
                    <a:pt x="4294" y="5293"/>
                    <a:pt x="4362" y="5077"/>
                  </a:cubicBezTo>
                  <a:cubicBezTo>
                    <a:pt x="4446" y="4835"/>
                    <a:pt x="4394" y="4583"/>
                    <a:pt x="4331" y="4342"/>
                  </a:cubicBezTo>
                  <a:cubicBezTo>
                    <a:pt x="4079" y="3385"/>
                    <a:pt x="3532" y="2544"/>
                    <a:pt x="2975" y="1724"/>
                  </a:cubicBezTo>
                  <a:lnTo>
                    <a:pt x="2975" y="1724"/>
                  </a:lnTo>
                  <a:cubicBezTo>
                    <a:pt x="3448" y="2408"/>
                    <a:pt x="4058" y="2996"/>
                    <a:pt x="4762" y="3448"/>
                  </a:cubicBezTo>
                  <a:cubicBezTo>
                    <a:pt x="4888" y="3522"/>
                    <a:pt x="5025" y="3606"/>
                    <a:pt x="5172" y="3627"/>
                  </a:cubicBezTo>
                  <a:cubicBezTo>
                    <a:pt x="5196" y="3630"/>
                    <a:pt x="5220" y="3632"/>
                    <a:pt x="5245" y="3632"/>
                  </a:cubicBezTo>
                  <a:cubicBezTo>
                    <a:pt x="5371" y="3632"/>
                    <a:pt x="5501" y="3585"/>
                    <a:pt x="5571" y="3480"/>
                  </a:cubicBezTo>
                  <a:cubicBezTo>
                    <a:pt x="5718" y="3269"/>
                    <a:pt x="5560" y="2985"/>
                    <a:pt x="5403" y="2775"/>
                  </a:cubicBezTo>
                  <a:cubicBezTo>
                    <a:pt x="4583" y="1735"/>
                    <a:pt x="3637" y="799"/>
                    <a:pt x="25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978" name="Google Shape;1978;p19"/>
            <p:cNvSpPr/>
            <p:nvPr/>
          </p:nvSpPr>
          <p:spPr>
            <a:xfrm>
              <a:off x="3632550" y="2934900"/>
              <a:ext cx="67300" cy="63875"/>
            </a:xfrm>
            <a:custGeom>
              <a:avLst/>
              <a:gdLst/>
              <a:ahLst/>
              <a:cxnLst/>
              <a:rect l="l" t="t" r="r" b="b"/>
              <a:pathLst>
                <a:path w="2692" h="2555" extrusionOk="0">
                  <a:moveTo>
                    <a:pt x="21" y="1"/>
                  </a:moveTo>
                  <a:lnTo>
                    <a:pt x="0" y="22"/>
                  </a:lnTo>
                  <a:cubicBezTo>
                    <a:pt x="799" y="957"/>
                    <a:pt x="1693" y="1809"/>
                    <a:pt x="2670" y="2555"/>
                  </a:cubicBezTo>
                  <a:lnTo>
                    <a:pt x="2691" y="2523"/>
                  </a:lnTo>
                  <a:cubicBezTo>
                    <a:pt x="1714" y="1788"/>
                    <a:pt x="820" y="936"/>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979" name="Google Shape;1979;p19"/>
            <p:cNvSpPr/>
            <p:nvPr/>
          </p:nvSpPr>
          <p:spPr>
            <a:xfrm>
              <a:off x="3626775" y="2935425"/>
              <a:ext cx="41000" cy="105400"/>
            </a:xfrm>
            <a:custGeom>
              <a:avLst/>
              <a:gdLst/>
              <a:ahLst/>
              <a:cxnLst/>
              <a:rect l="l" t="t" r="r" b="b"/>
              <a:pathLst>
                <a:path w="1640" h="4216" extrusionOk="0">
                  <a:moveTo>
                    <a:pt x="32" y="1"/>
                  </a:moveTo>
                  <a:lnTo>
                    <a:pt x="0" y="11"/>
                  </a:lnTo>
                  <a:cubicBezTo>
                    <a:pt x="357" y="1472"/>
                    <a:pt x="894" y="2891"/>
                    <a:pt x="1609" y="4215"/>
                  </a:cubicBezTo>
                  <a:lnTo>
                    <a:pt x="1640" y="4194"/>
                  </a:lnTo>
                  <a:cubicBezTo>
                    <a:pt x="925" y="2870"/>
                    <a:pt x="389" y="146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980" name="Google Shape;1980;p19"/>
            <p:cNvSpPr/>
            <p:nvPr/>
          </p:nvSpPr>
          <p:spPr>
            <a:xfrm>
              <a:off x="3611800" y="2936750"/>
              <a:ext cx="4750" cy="115100"/>
            </a:xfrm>
            <a:custGeom>
              <a:avLst/>
              <a:gdLst/>
              <a:ahLst/>
              <a:cxnLst/>
              <a:rect l="l" t="t" r="r" b="b"/>
              <a:pathLst>
                <a:path w="190" h="4604" extrusionOk="0">
                  <a:moveTo>
                    <a:pt x="158" y="0"/>
                  </a:moveTo>
                  <a:cubicBezTo>
                    <a:pt x="21" y="1525"/>
                    <a:pt x="0" y="3080"/>
                    <a:pt x="85" y="4604"/>
                  </a:cubicBezTo>
                  <a:lnTo>
                    <a:pt x="116" y="4604"/>
                  </a:lnTo>
                  <a:cubicBezTo>
                    <a:pt x="32" y="3080"/>
                    <a:pt x="53" y="1525"/>
                    <a:pt x="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981" name="Google Shape;1981;p19"/>
            <p:cNvSpPr/>
            <p:nvPr/>
          </p:nvSpPr>
          <p:spPr>
            <a:xfrm>
              <a:off x="3577650" y="2944900"/>
              <a:ext cx="31025" cy="89625"/>
            </a:xfrm>
            <a:custGeom>
              <a:avLst/>
              <a:gdLst/>
              <a:ahLst/>
              <a:cxnLst/>
              <a:rect l="l" t="t" r="r" b="b"/>
              <a:pathLst>
                <a:path w="1241" h="3585" extrusionOk="0">
                  <a:moveTo>
                    <a:pt x="1208" y="0"/>
                  </a:moveTo>
                  <a:lnTo>
                    <a:pt x="0" y="3574"/>
                  </a:lnTo>
                  <a:lnTo>
                    <a:pt x="31" y="3584"/>
                  </a:lnTo>
                  <a:lnTo>
                    <a:pt x="1240" y="10"/>
                  </a:lnTo>
                  <a:lnTo>
                    <a:pt x="120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sp>
        <p:nvSpPr>
          <p:cNvPr id="1982" name="Google Shape;1982;p19"/>
          <p:cNvSpPr/>
          <p:nvPr/>
        </p:nvSpPr>
        <p:spPr>
          <a:xfrm rot="-5400000">
            <a:off x="1219923" y="6944329"/>
            <a:ext cx="434520" cy="1233728"/>
          </a:xfrm>
          <a:custGeom>
            <a:avLst/>
            <a:gdLst/>
            <a:ahLst/>
            <a:cxnLst/>
            <a:rect l="l" t="t" r="r" b="b"/>
            <a:pathLst>
              <a:path w="1094" h="4647" extrusionOk="0">
                <a:moveTo>
                  <a:pt x="1" y="1"/>
                </a:moveTo>
                <a:lnTo>
                  <a:pt x="1" y="4646"/>
                </a:lnTo>
                <a:cubicBezTo>
                  <a:pt x="1" y="4646"/>
                  <a:pt x="831" y="4142"/>
                  <a:pt x="421" y="3301"/>
                </a:cubicBezTo>
                <a:cubicBezTo>
                  <a:pt x="1094" y="2219"/>
                  <a:pt x="379" y="1672"/>
                  <a:pt x="379" y="1672"/>
                </a:cubicBezTo>
                <a:cubicBezTo>
                  <a:pt x="379" y="1672"/>
                  <a:pt x="673" y="915"/>
                  <a:pt x="1" y="1"/>
                </a:cubicBezTo>
                <a:close/>
              </a:path>
            </a:pathLst>
          </a:custGeom>
          <a:solidFill>
            <a:schemeClr val="dk2"/>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grpSp>
        <p:nvGrpSpPr>
          <p:cNvPr id="1983" name="Google Shape;1983;p19"/>
          <p:cNvGrpSpPr/>
          <p:nvPr/>
        </p:nvGrpSpPr>
        <p:grpSpPr>
          <a:xfrm>
            <a:off x="8329603" y="536111"/>
            <a:ext cx="372139" cy="558286"/>
            <a:chOff x="-27" y="-1109906"/>
            <a:chExt cx="244074" cy="244753"/>
          </a:xfrm>
        </p:grpSpPr>
        <p:sp>
          <p:nvSpPr>
            <p:cNvPr id="1984" name="Google Shape;1984;p19"/>
            <p:cNvSpPr/>
            <p:nvPr/>
          </p:nvSpPr>
          <p:spPr>
            <a:xfrm rot="-5400000">
              <a:off x="-373" y="-1109526"/>
              <a:ext cx="244745" cy="243999"/>
            </a:xfrm>
            <a:custGeom>
              <a:avLst/>
              <a:gdLst/>
              <a:ahLst/>
              <a:cxnLst/>
              <a:rect l="l" t="t" r="r" b="b"/>
              <a:pathLst>
                <a:path w="3280" h="3270" extrusionOk="0">
                  <a:moveTo>
                    <a:pt x="1703" y="3206"/>
                  </a:moveTo>
                  <a:lnTo>
                    <a:pt x="1703" y="2891"/>
                  </a:lnTo>
                  <a:lnTo>
                    <a:pt x="1882" y="3112"/>
                  </a:lnTo>
                  <a:cubicBezTo>
                    <a:pt x="1903" y="3133"/>
                    <a:pt x="1935" y="3143"/>
                    <a:pt x="1966" y="3122"/>
                  </a:cubicBezTo>
                  <a:cubicBezTo>
                    <a:pt x="1988" y="3101"/>
                    <a:pt x="1998" y="3059"/>
                    <a:pt x="1977" y="3038"/>
                  </a:cubicBezTo>
                  <a:lnTo>
                    <a:pt x="1703" y="2713"/>
                  </a:lnTo>
                  <a:lnTo>
                    <a:pt x="1703" y="2702"/>
                  </a:lnTo>
                  <a:lnTo>
                    <a:pt x="1703" y="1777"/>
                  </a:lnTo>
                  <a:lnTo>
                    <a:pt x="2355" y="2428"/>
                  </a:lnTo>
                  <a:lnTo>
                    <a:pt x="2355" y="2439"/>
                  </a:lnTo>
                  <a:lnTo>
                    <a:pt x="2355" y="2439"/>
                  </a:lnTo>
                  <a:lnTo>
                    <a:pt x="2397" y="2860"/>
                  </a:lnTo>
                  <a:cubicBezTo>
                    <a:pt x="2397" y="2891"/>
                    <a:pt x="2429" y="2912"/>
                    <a:pt x="2460" y="2912"/>
                  </a:cubicBezTo>
                  <a:cubicBezTo>
                    <a:pt x="2492" y="2912"/>
                    <a:pt x="2513" y="2881"/>
                    <a:pt x="2513" y="2849"/>
                  </a:cubicBezTo>
                  <a:lnTo>
                    <a:pt x="2492" y="2565"/>
                  </a:lnTo>
                  <a:lnTo>
                    <a:pt x="2712" y="2786"/>
                  </a:lnTo>
                  <a:cubicBezTo>
                    <a:pt x="2733" y="2818"/>
                    <a:pt x="2775" y="2818"/>
                    <a:pt x="2796" y="2786"/>
                  </a:cubicBezTo>
                  <a:cubicBezTo>
                    <a:pt x="2817" y="2765"/>
                    <a:pt x="2817" y="2734"/>
                    <a:pt x="2796" y="2702"/>
                  </a:cubicBezTo>
                  <a:lnTo>
                    <a:pt x="2576" y="2481"/>
                  </a:lnTo>
                  <a:lnTo>
                    <a:pt x="2859" y="2512"/>
                  </a:lnTo>
                  <a:cubicBezTo>
                    <a:pt x="2891" y="2512"/>
                    <a:pt x="2912" y="2491"/>
                    <a:pt x="2923" y="2460"/>
                  </a:cubicBezTo>
                  <a:cubicBezTo>
                    <a:pt x="2923" y="2418"/>
                    <a:pt x="2902" y="2397"/>
                    <a:pt x="2870" y="2386"/>
                  </a:cubicBezTo>
                  <a:lnTo>
                    <a:pt x="2450" y="2344"/>
                  </a:lnTo>
                  <a:lnTo>
                    <a:pt x="2439" y="2344"/>
                  </a:lnTo>
                  <a:lnTo>
                    <a:pt x="1787" y="1693"/>
                  </a:lnTo>
                  <a:lnTo>
                    <a:pt x="2712" y="1693"/>
                  </a:lnTo>
                  <a:lnTo>
                    <a:pt x="2723" y="1693"/>
                  </a:lnTo>
                  <a:lnTo>
                    <a:pt x="3039" y="1966"/>
                  </a:lnTo>
                  <a:cubicBezTo>
                    <a:pt x="3070" y="1987"/>
                    <a:pt x="3102" y="1987"/>
                    <a:pt x="3123" y="1956"/>
                  </a:cubicBezTo>
                  <a:cubicBezTo>
                    <a:pt x="3144" y="1935"/>
                    <a:pt x="3144" y="1893"/>
                    <a:pt x="3123" y="1872"/>
                  </a:cubicBezTo>
                  <a:lnTo>
                    <a:pt x="2902" y="1693"/>
                  </a:lnTo>
                  <a:lnTo>
                    <a:pt x="3217" y="1693"/>
                  </a:lnTo>
                  <a:cubicBezTo>
                    <a:pt x="3249" y="1693"/>
                    <a:pt x="3280" y="1661"/>
                    <a:pt x="3280" y="1630"/>
                  </a:cubicBezTo>
                  <a:cubicBezTo>
                    <a:pt x="3280" y="1598"/>
                    <a:pt x="3249" y="1577"/>
                    <a:pt x="3217" y="1577"/>
                  </a:cubicBezTo>
                  <a:lnTo>
                    <a:pt x="2902" y="1577"/>
                  </a:lnTo>
                  <a:lnTo>
                    <a:pt x="3123" y="1388"/>
                  </a:lnTo>
                  <a:cubicBezTo>
                    <a:pt x="3144" y="1367"/>
                    <a:pt x="3144" y="1335"/>
                    <a:pt x="3123" y="1314"/>
                  </a:cubicBezTo>
                  <a:cubicBezTo>
                    <a:pt x="3102" y="1283"/>
                    <a:pt x="3070" y="1283"/>
                    <a:pt x="3039" y="1304"/>
                  </a:cubicBezTo>
                  <a:lnTo>
                    <a:pt x="2723" y="1566"/>
                  </a:lnTo>
                  <a:cubicBezTo>
                    <a:pt x="2712" y="1566"/>
                    <a:pt x="2712" y="1566"/>
                    <a:pt x="2712" y="1577"/>
                  </a:cubicBezTo>
                  <a:lnTo>
                    <a:pt x="1787" y="1577"/>
                  </a:lnTo>
                  <a:lnTo>
                    <a:pt x="2439" y="915"/>
                  </a:lnTo>
                  <a:lnTo>
                    <a:pt x="2450" y="915"/>
                  </a:lnTo>
                  <a:lnTo>
                    <a:pt x="2870" y="873"/>
                  </a:lnTo>
                  <a:cubicBezTo>
                    <a:pt x="2902" y="873"/>
                    <a:pt x="2923" y="842"/>
                    <a:pt x="2923" y="810"/>
                  </a:cubicBezTo>
                  <a:cubicBezTo>
                    <a:pt x="2912" y="779"/>
                    <a:pt x="2891" y="758"/>
                    <a:pt x="2859" y="758"/>
                  </a:cubicBezTo>
                  <a:lnTo>
                    <a:pt x="2576" y="789"/>
                  </a:lnTo>
                  <a:lnTo>
                    <a:pt x="2796" y="557"/>
                  </a:lnTo>
                  <a:cubicBezTo>
                    <a:pt x="2817" y="536"/>
                    <a:pt x="2817" y="494"/>
                    <a:pt x="2796" y="473"/>
                  </a:cubicBezTo>
                  <a:cubicBezTo>
                    <a:pt x="2775" y="452"/>
                    <a:pt x="2733" y="452"/>
                    <a:pt x="2712" y="473"/>
                  </a:cubicBezTo>
                  <a:lnTo>
                    <a:pt x="2492" y="705"/>
                  </a:lnTo>
                  <a:lnTo>
                    <a:pt x="2513" y="421"/>
                  </a:lnTo>
                  <a:cubicBezTo>
                    <a:pt x="2513" y="389"/>
                    <a:pt x="2492" y="358"/>
                    <a:pt x="2460" y="358"/>
                  </a:cubicBezTo>
                  <a:cubicBezTo>
                    <a:pt x="2429" y="347"/>
                    <a:pt x="2397" y="379"/>
                    <a:pt x="2397" y="410"/>
                  </a:cubicBezTo>
                  <a:lnTo>
                    <a:pt x="2355" y="821"/>
                  </a:lnTo>
                  <a:lnTo>
                    <a:pt x="2355" y="831"/>
                  </a:lnTo>
                  <a:lnTo>
                    <a:pt x="2355" y="831"/>
                  </a:lnTo>
                  <a:lnTo>
                    <a:pt x="1703" y="1493"/>
                  </a:lnTo>
                  <a:lnTo>
                    <a:pt x="1703" y="557"/>
                  </a:lnTo>
                  <a:lnTo>
                    <a:pt x="1703" y="557"/>
                  </a:lnTo>
                  <a:lnTo>
                    <a:pt x="1977" y="232"/>
                  </a:lnTo>
                  <a:cubicBezTo>
                    <a:pt x="1998" y="200"/>
                    <a:pt x="1988" y="169"/>
                    <a:pt x="1966" y="148"/>
                  </a:cubicBezTo>
                  <a:cubicBezTo>
                    <a:pt x="1935" y="127"/>
                    <a:pt x="1903" y="127"/>
                    <a:pt x="1882" y="158"/>
                  </a:cubicBezTo>
                  <a:lnTo>
                    <a:pt x="1703" y="379"/>
                  </a:lnTo>
                  <a:lnTo>
                    <a:pt x="1703" y="53"/>
                  </a:lnTo>
                  <a:cubicBezTo>
                    <a:pt x="1703" y="22"/>
                    <a:pt x="1672" y="1"/>
                    <a:pt x="1640" y="1"/>
                  </a:cubicBezTo>
                  <a:cubicBezTo>
                    <a:pt x="1609" y="1"/>
                    <a:pt x="1577" y="22"/>
                    <a:pt x="1577" y="53"/>
                  </a:cubicBezTo>
                  <a:lnTo>
                    <a:pt x="1577" y="379"/>
                  </a:lnTo>
                  <a:lnTo>
                    <a:pt x="1399" y="158"/>
                  </a:lnTo>
                  <a:cubicBezTo>
                    <a:pt x="1378" y="127"/>
                    <a:pt x="1346" y="127"/>
                    <a:pt x="1315" y="148"/>
                  </a:cubicBezTo>
                  <a:cubicBezTo>
                    <a:pt x="1304" y="158"/>
                    <a:pt x="1294" y="179"/>
                    <a:pt x="1294" y="190"/>
                  </a:cubicBezTo>
                  <a:cubicBezTo>
                    <a:pt x="1294" y="211"/>
                    <a:pt x="1294" y="221"/>
                    <a:pt x="1304" y="232"/>
                  </a:cubicBezTo>
                  <a:lnTo>
                    <a:pt x="1577" y="557"/>
                  </a:lnTo>
                  <a:lnTo>
                    <a:pt x="1577" y="557"/>
                  </a:lnTo>
                  <a:lnTo>
                    <a:pt x="1577" y="1493"/>
                  </a:lnTo>
                  <a:lnTo>
                    <a:pt x="925" y="831"/>
                  </a:lnTo>
                  <a:lnTo>
                    <a:pt x="925" y="821"/>
                  </a:lnTo>
                  <a:lnTo>
                    <a:pt x="883" y="410"/>
                  </a:lnTo>
                  <a:cubicBezTo>
                    <a:pt x="883" y="379"/>
                    <a:pt x="852" y="347"/>
                    <a:pt x="820" y="358"/>
                  </a:cubicBezTo>
                  <a:cubicBezTo>
                    <a:pt x="789" y="358"/>
                    <a:pt x="768" y="379"/>
                    <a:pt x="768" y="410"/>
                  </a:cubicBezTo>
                  <a:lnTo>
                    <a:pt x="768" y="421"/>
                  </a:lnTo>
                  <a:lnTo>
                    <a:pt x="789" y="705"/>
                  </a:lnTo>
                  <a:lnTo>
                    <a:pt x="568" y="473"/>
                  </a:lnTo>
                  <a:cubicBezTo>
                    <a:pt x="547" y="452"/>
                    <a:pt x="505" y="452"/>
                    <a:pt x="484" y="473"/>
                  </a:cubicBezTo>
                  <a:cubicBezTo>
                    <a:pt x="474" y="484"/>
                    <a:pt x="463" y="505"/>
                    <a:pt x="463" y="515"/>
                  </a:cubicBezTo>
                  <a:cubicBezTo>
                    <a:pt x="463" y="536"/>
                    <a:pt x="474" y="547"/>
                    <a:pt x="484" y="557"/>
                  </a:cubicBezTo>
                  <a:lnTo>
                    <a:pt x="705" y="789"/>
                  </a:lnTo>
                  <a:lnTo>
                    <a:pt x="421" y="758"/>
                  </a:lnTo>
                  <a:cubicBezTo>
                    <a:pt x="390" y="758"/>
                    <a:pt x="358" y="779"/>
                    <a:pt x="358" y="810"/>
                  </a:cubicBezTo>
                  <a:lnTo>
                    <a:pt x="358" y="821"/>
                  </a:lnTo>
                  <a:cubicBezTo>
                    <a:pt x="358" y="852"/>
                    <a:pt x="379" y="873"/>
                    <a:pt x="411" y="873"/>
                  </a:cubicBezTo>
                  <a:lnTo>
                    <a:pt x="831" y="915"/>
                  </a:lnTo>
                  <a:lnTo>
                    <a:pt x="841" y="915"/>
                  </a:lnTo>
                  <a:lnTo>
                    <a:pt x="1493" y="1577"/>
                  </a:lnTo>
                  <a:lnTo>
                    <a:pt x="568" y="1577"/>
                  </a:lnTo>
                  <a:cubicBezTo>
                    <a:pt x="568" y="1566"/>
                    <a:pt x="568" y="1566"/>
                    <a:pt x="558" y="1566"/>
                  </a:cubicBezTo>
                  <a:lnTo>
                    <a:pt x="232" y="1304"/>
                  </a:lnTo>
                  <a:cubicBezTo>
                    <a:pt x="211" y="1283"/>
                    <a:pt x="169" y="1283"/>
                    <a:pt x="159" y="1314"/>
                  </a:cubicBezTo>
                  <a:cubicBezTo>
                    <a:pt x="148" y="1325"/>
                    <a:pt x="138" y="1335"/>
                    <a:pt x="138" y="1346"/>
                  </a:cubicBezTo>
                  <a:cubicBezTo>
                    <a:pt x="138" y="1367"/>
                    <a:pt x="148" y="1377"/>
                    <a:pt x="159" y="1388"/>
                  </a:cubicBezTo>
                  <a:lnTo>
                    <a:pt x="379" y="1577"/>
                  </a:lnTo>
                  <a:lnTo>
                    <a:pt x="64" y="1577"/>
                  </a:lnTo>
                  <a:cubicBezTo>
                    <a:pt x="33" y="1577"/>
                    <a:pt x="1" y="1598"/>
                    <a:pt x="1" y="1630"/>
                  </a:cubicBezTo>
                  <a:cubicBezTo>
                    <a:pt x="1" y="1661"/>
                    <a:pt x="33" y="1693"/>
                    <a:pt x="64" y="1693"/>
                  </a:cubicBezTo>
                  <a:lnTo>
                    <a:pt x="379" y="1693"/>
                  </a:lnTo>
                  <a:lnTo>
                    <a:pt x="159" y="1872"/>
                  </a:lnTo>
                  <a:cubicBezTo>
                    <a:pt x="148" y="1882"/>
                    <a:pt x="138" y="1903"/>
                    <a:pt x="138" y="1924"/>
                  </a:cubicBezTo>
                  <a:cubicBezTo>
                    <a:pt x="138" y="1935"/>
                    <a:pt x="148" y="1945"/>
                    <a:pt x="159" y="1956"/>
                  </a:cubicBezTo>
                  <a:cubicBezTo>
                    <a:pt x="169" y="1987"/>
                    <a:pt x="211" y="1987"/>
                    <a:pt x="232" y="1966"/>
                  </a:cubicBezTo>
                  <a:lnTo>
                    <a:pt x="558" y="1693"/>
                  </a:lnTo>
                  <a:lnTo>
                    <a:pt x="568" y="1693"/>
                  </a:lnTo>
                  <a:lnTo>
                    <a:pt x="1493" y="1693"/>
                  </a:lnTo>
                  <a:lnTo>
                    <a:pt x="841" y="2344"/>
                  </a:lnTo>
                  <a:lnTo>
                    <a:pt x="831" y="2344"/>
                  </a:lnTo>
                  <a:lnTo>
                    <a:pt x="411" y="2386"/>
                  </a:lnTo>
                  <a:cubicBezTo>
                    <a:pt x="379" y="2397"/>
                    <a:pt x="358" y="2418"/>
                    <a:pt x="358" y="2449"/>
                  </a:cubicBezTo>
                  <a:lnTo>
                    <a:pt x="358" y="2460"/>
                  </a:lnTo>
                  <a:cubicBezTo>
                    <a:pt x="358" y="2491"/>
                    <a:pt x="390" y="2512"/>
                    <a:pt x="421" y="2512"/>
                  </a:cubicBezTo>
                  <a:lnTo>
                    <a:pt x="705" y="2481"/>
                  </a:lnTo>
                  <a:lnTo>
                    <a:pt x="484" y="2702"/>
                  </a:lnTo>
                  <a:cubicBezTo>
                    <a:pt x="474" y="2713"/>
                    <a:pt x="463" y="2734"/>
                    <a:pt x="463" y="2744"/>
                  </a:cubicBezTo>
                  <a:cubicBezTo>
                    <a:pt x="463" y="2765"/>
                    <a:pt x="474" y="2776"/>
                    <a:pt x="484" y="2786"/>
                  </a:cubicBezTo>
                  <a:cubicBezTo>
                    <a:pt x="505" y="2818"/>
                    <a:pt x="547" y="2818"/>
                    <a:pt x="568" y="2786"/>
                  </a:cubicBezTo>
                  <a:lnTo>
                    <a:pt x="789" y="2565"/>
                  </a:lnTo>
                  <a:lnTo>
                    <a:pt x="768" y="2849"/>
                  </a:lnTo>
                  <a:lnTo>
                    <a:pt x="768" y="2860"/>
                  </a:lnTo>
                  <a:cubicBezTo>
                    <a:pt x="768" y="2881"/>
                    <a:pt x="789" y="2912"/>
                    <a:pt x="820" y="2912"/>
                  </a:cubicBezTo>
                  <a:cubicBezTo>
                    <a:pt x="852" y="2912"/>
                    <a:pt x="883" y="2891"/>
                    <a:pt x="883" y="2860"/>
                  </a:cubicBezTo>
                  <a:lnTo>
                    <a:pt x="925" y="2439"/>
                  </a:lnTo>
                  <a:lnTo>
                    <a:pt x="925" y="2439"/>
                  </a:lnTo>
                  <a:lnTo>
                    <a:pt x="1577" y="1777"/>
                  </a:lnTo>
                  <a:lnTo>
                    <a:pt x="1577" y="2702"/>
                  </a:lnTo>
                  <a:lnTo>
                    <a:pt x="1577" y="2713"/>
                  </a:lnTo>
                  <a:lnTo>
                    <a:pt x="1304" y="3038"/>
                  </a:lnTo>
                  <a:cubicBezTo>
                    <a:pt x="1294" y="3049"/>
                    <a:pt x="1294" y="3059"/>
                    <a:pt x="1294" y="3070"/>
                  </a:cubicBezTo>
                  <a:cubicBezTo>
                    <a:pt x="1294" y="3091"/>
                    <a:pt x="1304" y="3112"/>
                    <a:pt x="1315" y="3122"/>
                  </a:cubicBezTo>
                  <a:cubicBezTo>
                    <a:pt x="1346" y="3143"/>
                    <a:pt x="1378" y="3133"/>
                    <a:pt x="1399" y="3112"/>
                  </a:cubicBezTo>
                  <a:lnTo>
                    <a:pt x="1577" y="2891"/>
                  </a:lnTo>
                  <a:lnTo>
                    <a:pt x="1577" y="3206"/>
                  </a:lnTo>
                  <a:cubicBezTo>
                    <a:pt x="1577" y="3238"/>
                    <a:pt x="1609" y="3269"/>
                    <a:pt x="1640" y="3269"/>
                  </a:cubicBezTo>
                  <a:cubicBezTo>
                    <a:pt x="1672" y="3269"/>
                    <a:pt x="1703" y="3238"/>
                    <a:pt x="1703" y="3206"/>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1985" name="Google Shape;1985;p19"/>
            <p:cNvGrpSpPr/>
            <p:nvPr/>
          </p:nvGrpSpPr>
          <p:grpSpPr>
            <a:xfrm>
              <a:off x="-27" y="-1109906"/>
              <a:ext cx="244074" cy="244745"/>
              <a:chOff x="3521125" y="583675"/>
              <a:chExt cx="81775" cy="82000"/>
            </a:xfrm>
          </p:grpSpPr>
          <p:sp>
            <p:nvSpPr>
              <p:cNvPr id="1986" name="Google Shape;1986;p19"/>
              <p:cNvSpPr/>
              <p:nvPr/>
            </p:nvSpPr>
            <p:spPr>
              <a:xfrm>
                <a:off x="3560550" y="583675"/>
                <a:ext cx="2925" cy="82000"/>
              </a:xfrm>
              <a:custGeom>
                <a:avLst/>
                <a:gdLst/>
                <a:ahLst/>
                <a:cxnLst/>
                <a:rect l="l" t="t" r="r" b="b"/>
                <a:pathLst>
                  <a:path w="117" h="3280" extrusionOk="0">
                    <a:moveTo>
                      <a:pt x="63" y="0"/>
                    </a:moveTo>
                    <a:cubicBezTo>
                      <a:pt x="21" y="0"/>
                      <a:pt x="0" y="31"/>
                      <a:pt x="0" y="63"/>
                    </a:cubicBezTo>
                    <a:lnTo>
                      <a:pt x="0" y="3216"/>
                    </a:lnTo>
                    <a:cubicBezTo>
                      <a:pt x="0" y="3247"/>
                      <a:pt x="21" y="3279"/>
                      <a:pt x="63" y="3279"/>
                    </a:cubicBezTo>
                    <a:cubicBezTo>
                      <a:pt x="95" y="3279"/>
                      <a:pt x="116" y="3247"/>
                      <a:pt x="116" y="3216"/>
                    </a:cubicBezTo>
                    <a:lnTo>
                      <a:pt x="116" y="63"/>
                    </a:lnTo>
                    <a:cubicBezTo>
                      <a:pt x="116" y="31"/>
                      <a:pt x="95" y="0"/>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987" name="Google Shape;1987;p19"/>
              <p:cNvSpPr/>
              <p:nvPr/>
            </p:nvSpPr>
            <p:spPr>
              <a:xfrm>
                <a:off x="3553200" y="587200"/>
                <a:ext cx="10000" cy="11200"/>
              </a:xfrm>
              <a:custGeom>
                <a:avLst/>
                <a:gdLst/>
                <a:ahLst/>
                <a:cxnLst/>
                <a:rect l="l" t="t" r="r" b="b"/>
                <a:pathLst>
                  <a:path w="400" h="448" extrusionOk="0">
                    <a:moveTo>
                      <a:pt x="74" y="0"/>
                    </a:moveTo>
                    <a:cubicBezTo>
                      <a:pt x="58" y="0"/>
                      <a:pt x="43" y="6"/>
                      <a:pt x="32" y="16"/>
                    </a:cubicBezTo>
                    <a:cubicBezTo>
                      <a:pt x="0" y="37"/>
                      <a:pt x="0" y="69"/>
                      <a:pt x="21" y="100"/>
                    </a:cubicBezTo>
                    <a:lnTo>
                      <a:pt x="284" y="427"/>
                    </a:lnTo>
                    <a:cubicBezTo>
                      <a:pt x="294" y="437"/>
                      <a:pt x="315" y="448"/>
                      <a:pt x="336" y="448"/>
                    </a:cubicBezTo>
                    <a:cubicBezTo>
                      <a:pt x="347" y="448"/>
                      <a:pt x="357" y="437"/>
                      <a:pt x="368" y="427"/>
                    </a:cubicBezTo>
                    <a:cubicBezTo>
                      <a:pt x="400" y="406"/>
                      <a:pt x="400" y="374"/>
                      <a:pt x="378" y="343"/>
                    </a:cubicBezTo>
                    <a:lnTo>
                      <a:pt x="116" y="16"/>
                    </a:lnTo>
                    <a:cubicBezTo>
                      <a:pt x="106" y="6"/>
                      <a:pt x="90" y="0"/>
                      <a:pt x="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988" name="Google Shape;1988;p19"/>
              <p:cNvSpPr/>
              <p:nvPr/>
            </p:nvSpPr>
            <p:spPr>
              <a:xfrm>
                <a:off x="3560825" y="587200"/>
                <a:ext cx="10000" cy="11200"/>
              </a:xfrm>
              <a:custGeom>
                <a:avLst/>
                <a:gdLst/>
                <a:ahLst/>
                <a:cxnLst/>
                <a:rect l="l" t="t" r="r" b="b"/>
                <a:pathLst>
                  <a:path w="400" h="448" extrusionOk="0">
                    <a:moveTo>
                      <a:pt x="326" y="0"/>
                    </a:moveTo>
                    <a:cubicBezTo>
                      <a:pt x="310" y="0"/>
                      <a:pt x="294" y="6"/>
                      <a:pt x="284" y="16"/>
                    </a:cubicBezTo>
                    <a:lnTo>
                      <a:pt x="21" y="343"/>
                    </a:lnTo>
                    <a:cubicBezTo>
                      <a:pt x="0" y="374"/>
                      <a:pt x="0" y="406"/>
                      <a:pt x="31" y="427"/>
                    </a:cubicBezTo>
                    <a:cubicBezTo>
                      <a:pt x="42" y="437"/>
                      <a:pt x="52" y="448"/>
                      <a:pt x="63" y="448"/>
                    </a:cubicBezTo>
                    <a:cubicBezTo>
                      <a:pt x="84" y="448"/>
                      <a:pt x="105" y="437"/>
                      <a:pt x="116" y="427"/>
                    </a:cubicBezTo>
                    <a:lnTo>
                      <a:pt x="379" y="100"/>
                    </a:lnTo>
                    <a:cubicBezTo>
                      <a:pt x="400" y="69"/>
                      <a:pt x="400" y="37"/>
                      <a:pt x="368" y="16"/>
                    </a:cubicBezTo>
                    <a:cubicBezTo>
                      <a:pt x="357" y="6"/>
                      <a:pt x="342" y="0"/>
                      <a:pt x="3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989" name="Google Shape;1989;p19"/>
              <p:cNvSpPr/>
              <p:nvPr/>
            </p:nvSpPr>
            <p:spPr>
              <a:xfrm>
                <a:off x="3553200" y="651100"/>
                <a:ext cx="10000" cy="11150"/>
              </a:xfrm>
              <a:custGeom>
                <a:avLst/>
                <a:gdLst/>
                <a:ahLst/>
                <a:cxnLst/>
                <a:rect l="l" t="t" r="r" b="b"/>
                <a:pathLst>
                  <a:path w="400" h="446" extrusionOk="0">
                    <a:moveTo>
                      <a:pt x="331" y="0"/>
                    </a:moveTo>
                    <a:cubicBezTo>
                      <a:pt x="314" y="0"/>
                      <a:pt x="296" y="8"/>
                      <a:pt x="284" y="25"/>
                    </a:cubicBezTo>
                    <a:lnTo>
                      <a:pt x="21" y="351"/>
                    </a:lnTo>
                    <a:cubicBezTo>
                      <a:pt x="0" y="372"/>
                      <a:pt x="0" y="414"/>
                      <a:pt x="32" y="435"/>
                    </a:cubicBezTo>
                    <a:cubicBezTo>
                      <a:pt x="42" y="435"/>
                      <a:pt x="53" y="445"/>
                      <a:pt x="63" y="445"/>
                    </a:cubicBezTo>
                    <a:cubicBezTo>
                      <a:pt x="84" y="445"/>
                      <a:pt x="105" y="435"/>
                      <a:pt x="116" y="424"/>
                    </a:cubicBezTo>
                    <a:lnTo>
                      <a:pt x="378" y="99"/>
                    </a:lnTo>
                    <a:cubicBezTo>
                      <a:pt x="400" y="67"/>
                      <a:pt x="400" y="36"/>
                      <a:pt x="368" y="15"/>
                    </a:cubicBezTo>
                    <a:cubicBezTo>
                      <a:pt x="359" y="5"/>
                      <a:pt x="345" y="0"/>
                      <a:pt x="3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990" name="Google Shape;1990;p19"/>
              <p:cNvSpPr/>
              <p:nvPr/>
            </p:nvSpPr>
            <p:spPr>
              <a:xfrm>
                <a:off x="3560825" y="651100"/>
                <a:ext cx="10000" cy="11150"/>
              </a:xfrm>
              <a:custGeom>
                <a:avLst/>
                <a:gdLst/>
                <a:ahLst/>
                <a:cxnLst/>
                <a:rect l="l" t="t" r="r" b="b"/>
                <a:pathLst>
                  <a:path w="400" h="446" extrusionOk="0">
                    <a:moveTo>
                      <a:pt x="69" y="0"/>
                    </a:moveTo>
                    <a:cubicBezTo>
                      <a:pt x="55" y="0"/>
                      <a:pt x="41" y="5"/>
                      <a:pt x="31" y="15"/>
                    </a:cubicBezTo>
                    <a:cubicBezTo>
                      <a:pt x="0" y="36"/>
                      <a:pt x="0" y="67"/>
                      <a:pt x="21" y="99"/>
                    </a:cubicBezTo>
                    <a:lnTo>
                      <a:pt x="284" y="424"/>
                    </a:lnTo>
                    <a:cubicBezTo>
                      <a:pt x="305" y="435"/>
                      <a:pt x="316" y="445"/>
                      <a:pt x="337" y="445"/>
                    </a:cubicBezTo>
                    <a:cubicBezTo>
                      <a:pt x="347" y="445"/>
                      <a:pt x="358" y="435"/>
                      <a:pt x="368" y="435"/>
                    </a:cubicBezTo>
                    <a:cubicBezTo>
                      <a:pt x="400" y="414"/>
                      <a:pt x="400" y="372"/>
                      <a:pt x="379" y="351"/>
                    </a:cubicBezTo>
                    <a:lnTo>
                      <a:pt x="116" y="25"/>
                    </a:lnTo>
                    <a:cubicBezTo>
                      <a:pt x="104" y="8"/>
                      <a:pt x="86" y="0"/>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991" name="Google Shape;1991;p19"/>
              <p:cNvSpPr/>
              <p:nvPr/>
            </p:nvSpPr>
            <p:spPr>
              <a:xfrm>
                <a:off x="3521125" y="623075"/>
                <a:ext cx="81775" cy="3175"/>
              </a:xfrm>
              <a:custGeom>
                <a:avLst/>
                <a:gdLst/>
                <a:ahLst/>
                <a:cxnLst/>
                <a:rect l="l" t="t" r="r" b="b"/>
                <a:pathLst>
                  <a:path w="3271" h="127" extrusionOk="0">
                    <a:moveTo>
                      <a:pt x="64" y="1"/>
                    </a:moveTo>
                    <a:cubicBezTo>
                      <a:pt x="22" y="1"/>
                      <a:pt x="1" y="32"/>
                      <a:pt x="1" y="64"/>
                    </a:cubicBezTo>
                    <a:cubicBezTo>
                      <a:pt x="1" y="95"/>
                      <a:pt x="22" y="127"/>
                      <a:pt x="64" y="127"/>
                    </a:cubicBezTo>
                    <a:lnTo>
                      <a:pt x="3217" y="127"/>
                    </a:lnTo>
                    <a:cubicBezTo>
                      <a:pt x="3249" y="127"/>
                      <a:pt x="3270" y="95"/>
                      <a:pt x="3270" y="64"/>
                    </a:cubicBezTo>
                    <a:cubicBezTo>
                      <a:pt x="3270" y="32"/>
                      <a:pt x="3249" y="1"/>
                      <a:pt x="32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992" name="Google Shape;1992;p19"/>
              <p:cNvSpPr/>
              <p:nvPr/>
            </p:nvSpPr>
            <p:spPr>
              <a:xfrm>
                <a:off x="3524275" y="623725"/>
                <a:ext cx="11600" cy="9625"/>
              </a:xfrm>
              <a:custGeom>
                <a:avLst/>
                <a:gdLst/>
                <a:ahLst/>
                <a:cxnLst/>
                <a:rect l="l" t="t" r="r" b="b"/>
                <a:pathLst>
                  <a:path w="464" h="385" extrusionOk="0">
                    <a:moveTo>
                      <a:pt x="400" y="1"/>
                    </a:moveTo>
                    <a:cubicBezTo>
                      <a:pt x="385" y="1"/>
                      <a:pt x="369" y="6"/>
                      <a:pt x="358" y="17"/>
                    </a:cubicBezTo>
                    <a:lnTo>
                      <a:pt x="33" y="279"/>
                    </a:lnTo>
                    <a:cubicBezTo>
                      <a:pt x="1" y="300"/>
                      <a:pt x="1" y="342"/>
                      <a:pt x="22" y="363"/>
                    </a:cubicBezTo>
                    <a:cubicBezTo>
                      <a:pt x="33" y="374"/>
                      <a:pt x="54" y="384"/>
                      <a:pt x="64" y="384"/>
                    </a:cubicBezTo>
                    <a:cubicBezTo>
                      <a:pt x="85" y="384"/>
                      <a:pt x="96" y="384"/>
                      <a:pt x="106" y="374"/>
                    </a:cubicBezTo>
                    <a:lnTo>
                      <a:pt x="432" y="101"/>
                    </a:lnTo>
                    <a:cubicBezTo>
                      <a:pt x="453" y="80"/>
                      <a:pt x="463" y="48"/>
                      <a:pt x="442" y="17"/>
                    </a:cubicBezTo>
                    <a:cubicBezTo>
                      <a:pt x="432" y="6"/>
                      <a:pt x="416" y="1"/>
                      <a:pt x="4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993" name="Google Shape;1993;p19"/>
              <p:cNvSpPr/>
              <p:nvPr/>
            </p:nvSpPr>
            <p:spPr>
              <a:xfrm>
                <a:off x="3524275" y="616100"/>
                <a:ext cx="11600" cy="9625"/>
              </a:xfrm>
              <a:custGeom>
                <a:avLst/>
                <a:gdLst/>
                <a:ahLst/>
                <a:cxnLst/>
                <a:rect l="l" t="t" r="r" b="b"/>
                <a:pathLst>
                  <a:path w="464" h="385" extrusionOk="0">
                    <a:moveTo>
                      <a:pt x="64" y="1"/>
                    </a:moveTo>
                    <a:cubicBezTo>
                      <a:pt x="48" y="1"/>
                      <a:pt x="32" y="6"/>
                      <a:pt x="22" y="16"/>
                    </a:cubicBezTo>
                    <a:cubicBezTo>
                      <a:pt x="1" y="48"/>
                      <a:pt x="1" y="79"/>
                      <a:pt x="33" y="101"/>
                    </a:cubicBezTo>
                    <a:lnTo>
                      <a:pt x="358" y="374"/>
                    </a:lnTo>
                    <a:cubicBezTo>
                      <a:pt x="369" y="385"/>
                      <a:pt x="379" y="385"/>
                      <a:pt x="390" y="385"/>
                    </a:cubicBezTo>
                    <a:cubicBezTo>
                      <a:pt x="411" y="385"/>
                      <a:pt x="432" y="374"/>
                      <a:pt x="442" y="364"/>
                    </a:cubicBezTo>
                    <a:cubicBezTo>
                      <a:pt x="463" y="332"/>
                      <a:pt x="453" y="301"/>
                      <a:pt x="432" y="280"/>
                    </a:cubicBezTo>
                    <a:lnTo>
                      <a:pt x="106" y="16"/>
                    </a:lnTo>
                    <a:cubicBezTo>
                      <a:pt x="96" y="6"/>
                      <a:pt x="8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994" name="Google Shape;1994;p19"/>
              <p:cNvSpPr/>
              <p:nvPr/>
            </p:nvSpPr>
            <p:spPr>
              <a:xfrm>
                <a:off x="3588150" y="623725"/>
                <a:ext cx="11575" cy="9625"/>
              </a:xfrm>
              <a:custGeom>
                <a:avLst/>
                <a:gdLst/>
                <a:ahLst/>
                <a:cxnLst/>
                <a:rect l="l" t="t" r="r" b="b"/>
                <a:pathLst>
                  <a:path w="463" h="385" extrusionOk="0">
                    <a:moveTo>
                      <a:pt x="64" y="1"/>
                    </a:moveTo>
                    <a:cubicBezTo>
                      <a:pt x="48" y="1"/>
                      <a:pt x="32" y="6"/>
                      <a:pt x="21" y="17"/>
                    </a:cubicBezTo>
                    <a:cubicBezTo>
                      <a:pt x="0" y="48"/>
                      <a:pt x="11" y="80"/>
                      <a:pt x="32" y="101"/>
                    </a:cubicBezTo>
                    <a:lnTo>
                      <a:pt x="358" y="374"/>
                    </a:lnTo>
                    <a:cubicBezTo>
                      <a:pt x="368" y="384"/>
                      <a:pt x="379" y="384"/>
                      <a:pt x="400" y="384"/>
                    </a:cubicBezTo>
                    <a:cubicBezTo>
                      <a:pt x="410" y="384"/>
                      <a:pt x="431" y="374"/>
                      <a:pt x="442" y="363"/>
                    </a:cubicBezTo>
                    <a:cubicBezTo>
                      <a:pt x="463" y="342"/>
                      <a:pt x="463" y="300"/>
                      <a:pt x="431" y="279"/>
                    </a:cubicBezTo>
                    <a:lnTo>
                      <a:pt x="106" y="17"/>
                    </a:lnTo>
                    <a:cubicBezTo>
                      <a:pt x="95" y="6"/>
                      <a:pt x="79"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995" name="Google Shape;1995;p19"/>
              <p:cNvSpPr/>
              <p:nvPr/>
            </p:nvSpPr>
            <p:spPr>
              <a:xfrm>
                <a:off x="3588150" y="616100"/>
                <a:ext cx="11575" cy="9625"/>
              </a:xfrm>
              <a:custGeom>
                <a:avLst/>
                <a:gdLst/>
                <a:ahLst/>
                <a:cxnLst/>
                <a:rect l="l" t="t" r="r" b="b"/>
                <a:pathLst>
                  <a:path w="463" h="385" extrusionOk="0">
                    <a:moveTo>
                      <a:pt x="400" y="1"/>
                    </a:moveTo>
                    <a:cubicBezTo>
                      <a:pt x="384" y="1"/>
                      <a:pt x="368" y="6"/>
                      <a:pt x="358" y="16"/>
                    </a:cubicBezTo>
                    <a:lnTo>
                      <a:pt x="32" y="280"/>
                    </a:lnTo>
                    <a:cubicBezTo>
                      <a:pt x="11" y="301"/>
                      <a:pt x="0" y="332"/>
                      <a:pt x="21" y="364"/>
                    </a:cubicBezTo>
                    <a:cubicBezTo>
                      <a:pt x="32" y="374"/>
                      <a:pt x="53" y="385"/>
                      <a:pt x="74" y="385"/>
                    </a:cubicBezTo>
                    <a:cubicBezTo>
                      <a:pt x="85" y="385"/>
                      <a:pt x="95" y="385"/>
                      <a:pt x="106" y="374"/>
                    </a:cubicBezTo>
                    <a:lnTo>
                      <a:pt x="431" y="101"/>
                    </a:lnTo>
                    <a:cubicBezTo>
                      <a:pt x="463" y="79"/>
                      <a:pt x="463" y="48"/>
                      <a:pt x="442" y="16"/>
                    </a:cubicBezTo>
                    <a:cubicBezTo>
                      <a:pt x="431" y="6"/>
                      <a:pt x="416" y="1"/>
                      <a:pt x="4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996" name="Google Shape;1996;p19"/>
              <p:cNvSpPr/>
              <p:nvPr/>
            </p:nvSpPr>
            <p:spPr>
              <a:xfrm>
                <a:off x="3532450" y="595350"/>
                <a:ext cx="59125" cy="58750"/>
              </a:xfrm>
              <a:custGeom>
                <a:avLst/>
                <a:gdLst/>
                <a:ahLst/>
                <a:cxnLst/>
                <a:rect l="l" t="t" r="r" b="b"/>
                <a:pathLst>
                  <a:path w="2365" h="2350" extrusionOk="0">
                    <a:moveTo>
                      <a:pt x="67" y="1"/>
                    </a:moveTo>
                    <a:cubicBezTo>
                      <a:pt x="53" y="1"/>
                      <a:pt x="37" y="6"/>
                      <a:pt x="21" y="17"/>
                    </a:cubicBezTo>
                    <a:cubicBezTo>
                      <a:pt x="0" y="38"/>
                      <a:pt x="0" y="80"/>
                      <a:pt x="21" y="101"/>
                    </a:cubicBezTo>
                    <a:lnTo>
                      <a:pt x="2260" y="2329"/>
                    </a:lnTo>
                    <a:cubicBezTo>
                      <a:pt x="2270" y="2339"/>
                      <a:pt x="2281" y="2350"/>
                      <a:pt x="2302" y="2350"/>
                    </a:cubicBezTo>
                    <a:cubicBezTo>
                      <a:pt x="2313" y="2350"/>
                      <a:pt x="2323" y="2339"/>
                      <a:pt x="2344" y="2329"/>
                    </a:cubicBezTo>
                    <a:cubicBezTo>
                      <a:pt x="2365" y="2308"/>
                      <a:pt x="2365" y="2266"/>
                      <a:pt x="2344" y="2245"/>
                    </a:cubicBezTo>
                    <a:lnTo>
                      <a:pt x="105" y="17"/>
                    </a:lnTo>
                    <a:cubicBezTo>
                      <a:pt x="95" y="6"/>
                      <a:pt x="82"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997" name="Google Shape;1997;p19"/>
              <p:cNvSpPr/>
              <p:nvPr/>
            </p:nvSpPr>
            <p:spPr>
              <a:xfrm>
                <a:off x="3529825" y="602825"/>
                <a:ext cx="13675" cy="3975"/>
              </a:xfrm>
              <a:custGeom>
                <a:avLst/>
                <a:gdLst/>
                <a:ahLst/>
                <a:cxnLst/>
                <a:rect l="l" t="t" r="r" b="b"/>
                <a:pathLst>
                  <a:path w="547" h="159" extrusionOk="0">
                    <a:moveTo>
                      <a:pt x="73" y="1"/>
                    </a:moveTo>
                    <a:cubicBezTo>
                      <a:pt x="42" y="1"/>
                      <a:pt x="10" y="22"/>
                      <a:pt x="10" y="54"/>
                    </a:cubicBezTo>
                    <a:cubicBezTo>
                      <a:pt x="0" y="85"/>
                      <a:pt x="31" y="117"/>
                      <a:pt x="63" y="117"/>
                    </a:cubicBezTo>
                    <a:lnTo>
                      <a:pt x="484" y="159"/>
                    </a:lnTo>
                    <a:cubicBezTo>
                      <a:pt x="515" y="159"/>
                      <a:pt x="547" y="138"/>
                      <a:pt x="547" y="106"/>
                    </a:cubicBezTo>
                    <a:cubicBezTo>
                      <a:pt x="547" y="75"/>
                      <a:pt x="526" y="43"/>
                      <a:pt x="494" y="43"/>
                    </a:cubicBezTo>
                    <a:lnTo>
                      <a:pt x="7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998" name="Google Shape;1998;p19"/>
              <p:cNvSpPr/>
              <p:nvPr/>
            </p:nvSpPr>
            <p:spPr>
              <a:xfrm>
                <a:off x="3540050" y="592600"/>
                <a:ext cx="4225" cy="13400"/>
              </a:xfrm>
              <a:custGeom>
                <a:avLst/>
                <a:gdLst/>
                <a:ahLst/>
                <a:cxnLst/>
                <a:rect l="l" t="t" r="r" b="b"/>
                <a:pathLst>
                  <a:path w="169" h="536" extrusionOk="0">
                    <a:moveTo>
                      <a:pt x="54" y="0"/>
                    </a:moveTo>
                    <a:cubicBezTo>
                      <a:pt x="22" y="10"/>
                      <a:pt x="1" y="31"/>
                      <a:pt x="1" y="63"/>
                    </a:cubicBezTo>
                    <a:lnTo>
                      <a:pt x="43" y="484"/>
                    </a:lnTo>
                    <a:cubicBezTo>
                      <a:pt x="43" y="515"/>
                      <a:pt x="75" y="536"/>
                      <a:pt x="106" y="536"/>
                    </a:cubicBezTo>
                    <a:cubicBezTo>
                      <a:pt x="138" y="536"/>
                      <a:pt x="169" y="505"/>
                      <a:pt x="159" y="473"/>
                    </a:cubicBezTo>
                    <a:lnTo>
                      <a:pt x="127" y="53"/>
                    </a:lnTo>
                    <a:cubicBezTo>
                      <a:pt x="117" y="21"/>
                      <a:pt x="85" y="0"/>
                      <a:pt x="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1999" name="Google Shape;1999;p19"/>
              <p:cNvSpPr/>
              <p:nvPr/>
            </p:nvSpPr>
            <p:spPr>
              <a:xfrm>
                <a:off x="3579750" y="643300"/>
                <a:ext cx="4225" cy="13425"/>
              </a:xfrm>
              <a:custGeom>
                <a:avLst/>
                <a:gdLst/>
                <a:ahLst/>
                <a:cxnLst/>
                <a:rect l="l" t="t" r="r" b="b"/>
                <a:pathLst>
                  <a:path w="169" h="537" extrusionOk="0">
                    <a:moveTo>
                      <a:pt x="63" y="1"/>
                    </a:moveTo>
                    <a:cubicBezTo>
                      <a:pt x="31" y="1"/>
                      <a:pt x="0" y="32"/>
                      <a:pt x="10" y="64"/>
                    </a:cubicBezTo>
                    <a:lnTo>
                      <a:pt x="52" y="484"/>
                    </a:lnTo>
                    <a:cubicBezTo>
                      <a:pt x="52" y="516"/>
                      <a:pt x="73" y="537"/>
                      <a:pt x="105" y="537"/>
                    </a:cubicBezTo>
                    <a:lnTo>
                      <a:pt x="115" y="537"/>
                    </a:lnTo>
                    <a:cubicBezTo>
                      <a:pt x="147" y="537"/>
                      <a:pt x="168" y="505"/>
                      <a:pt x="168" y="474"/>
                    </a:cubicBezTo>
                    <a:lnTo>
                      <a:pt x="126" y="53"/>
                    </a:lnTo>
                    <a:cubicBezTo>
                      <a:pt x="126" y="22"/>
                      <a:pt x="94" y="1"/>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000" name="Google Shape;2000;p19"/>
              <p:cNvSpPr/>
              <p:nvPr/>
            </p:nvSpPr>
            <p:spPr>
              <a:xfrm>
                <a:off x="3580525" y="642525"/>
                <a:ext cx="13675" cy="3950"/>
              </a:xfrm>
              <a:custGeom>
                <a:avLst/>
                <a:gdLst/>
                <a:ahLst/>
                <a:cxnLst/>
                <a:rect l="l" t="t" r="r" b="b"/>
                <a:pathLst>
                  <a:path w="547" h="158" extrusionOk="0">
                    <a:moveTo>
                      <a:pt x="63" y="0"/>
                    </a:moveTo>
                    <a:cubicBezTo>
                      <a:pt x="32" y="0"/>
                      <a:pt x="11" y="21"/>
                      <a:pt x="0" y="53"/>
                    </a:cubicBezTo>
                    <a:cubicBezTo>
                      <a:pt x="0" y="84"/>
                      <a:pt x="21" y="116"/>
                      <a:pt x="53" y="127"/>
                    </a:cubicBezTo>
                    <a:lnTo>
                      <a:pt x="474" y="158"/>
                    </a:lnTo>
                    <a:lnTo>
                      <a:pt x="484" y="158"/>
                    </a:lnTo>
                    <a:cubicBezTo>
                      <a:pt x="516" y="158"/>
                      <a:pt x="537" y="137"/>
                      <a:pt x="537" y="106"/>
                    </a:cubicBezTo>
                    <a:cubicBezTo>
                      <a:pt x="547" y="74"/>
                      <a:pt x="516" y="42"/>
                      <a:pt x="484" y="42"/>
                    </a:cubicBezTo>
                    <a:lnTo>
                      <a:pt x="6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001" name="Google Shape;2001;p19"/>
              <p:cNvSpPr/>
              <p:nvPr/>
            </p:nvSpPr>
            <p:spPr>
              <a:xfrm>
                <a:off x="3532450" y="595350"/>
                <a:ext cx="59125" cy="58750"/>
              </a:xfrm>
              <a:custGeom>
                <a:avLst/>
                <a:gdLst/>
                <a:ahLst/>
                <a:cxnLst/>
                <a:rect l="l" t="t" r="r" b="b"/>
                <a:pathLst>
                  <a:path w="2365" h="2350" extrusionOk="0">
                    <a:moveTo>
                      <a:pt x="2298" y="1"/>
                    </a:moveTo>
                    <a:cubicBezTo>
                      <a:pt x="2283" y="1"/>
                      <a:pt x="2270" y="6"/>
                      <a:pt x="2260" y="17"/>
                    </a:cubicBezTo>
                    <a:lnTo>
                      <a:pt x="21" y="2245"/>
                    </a:lnTo>
                    <a:cubicBezTo>
                      <a:pt x="0" y="2266"/>
                      <a:pt x="0" y="2308"/>
                      <a:pt x="21" y="2329"/>
                    </a:cubicBezTo>
                    <a:cubicBezTo>
                      <a:pt x="42" y="2339"/>
                      <a:pt x="52" y="2350"/>
                      <a:pt x="63" y="2350"/>
                    </a:cubicBezTo>
                    <a:cubicBezTo>
                      <a:pt x="84" y="2350"/>
                      <a:pt x="94" y="2339"/>
                      <a:pt x="105" y="2329"/>
                    </a:cubicBezTo>
                    <a:lnTo>
                      <a:pt x="2344" y="101"/>
                    </a:lnTo>
                    <a:cubicBezTo>
                      <a:pt x="2365" y="80"/>
                      <a:pt x="2365" y="38"/>
                      <a:pt x="2344" y="17"/>
                    </a:cubicBezTo>
                    <a:cubicBezTo>
                      <a:pt x="2328" y="6"/>
                      <a:pt x="2312" y="1"/>
                      <a:pt x="22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002" name="Google Shape;2002;p19"/>
              <p:cNvSpPr/>
              <p:nvPr/>
            </p:nvSpPr>
            <p:spPr>
              <a:xfrm>
                <a:off x="3540050" y="643300"/>
                <a:ext cx="4225" cy="13425"/>
              </a:xfrm>
              <a:custGeom>
                <a:avLst/>
                <a:gdLst/>
                <a:ahLst/>
                <a:cxnLst/>
                <a:rect l="l" t="t" r="r" b="b"/>
                <a:pathLst>
                  <a:path w="169" h="537" extrusionOk="0">
                    <a:moveTo>
                      <a:pt x="106" y="1"/>
                    </a:moveTo>
                    <a:cubicBezTo>
                      <a:pt x="75" y="1"/>
                      <a:pt x="43" y="22"/>
                      <a:pt x="43" y="53"/>
                    </a:cubicBezTo>
                    <a:lnTo>
                      <a:pt x="1" y="474"/>
                    </a:lnTo>
                    <a:cubicBezTo>
                      <a:pt x="1" y="505"/>
                      <a:pt x="22" y="537"/>
                      <a:pt x="54" y="537"/>
                    </a:cubicBezTo>
                    <a:lnTo>
                      <a:pt x="64" y="537"/>
                    </a:lnTo>
                    <a:cubicBezTo>
                      <a:pt x="96" y="537"/>
                      <a:pt x="117" y="516"/>
                      <a:pt x="127" y="484"/>
                    </a:cubicBezTo>
                    <a:lnTo>
                      <a:pt x="159" y="64"/>
                    </a:lnTo>
                    <a:cubicBezTo>
                      <a:pt x="169" y="32"/>
                      <a:pt x="138" y="1"/>
                      <a:pt x="1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003" name="Google Shape;2003;p19"/>
              <p:cNvSpPr/>
              <p:nvPr/>
            </p:nvSpPr>
            <p:spPr>
              <a:xfrm>
                <a:off x="3529825" y="642525"/>
                <a:ext cx="13675" cy="3950"/>
              </a:xfrm>
              <a:custGeom>
                <a:avLst/>
                <a:gdLst/>
                <a:ahLst/>
                <a:cxnLst/>
                <a:rect l="l" t="t" r="r" b="b"/>
                <a:pathLst>
                  <a:path w="547" h="158" extrusionOk="0">
                    <a:moveTo>
                      <a:pt x="484" y="0"/>
                    </a:moveTo>
                    <a:lnTo>
                      <a:pt x="63" y="42"/>
                    </a:lnTo>
                    <a:cubicBezTo>
                      <a:pt x="31" y="42"/>
                      <a:pt x="0" y="74"/>
                      <a:pt x="10" y="106"/>
                    </a:cubicBezTo>
                    <a:cubicBezTo>
                      <a:pt x="10" y="137"/>
                      <a:pt x="31" y="158"/>
                      <a:pt x="63" y="158"/>
                    </a:cubicBezTo>
                    <a:lnTo>
                      <a:pt x="73" y="158"/>
                    </a:lnTo>
                    <a:lnTo>
                      <a:pt x="494" y="127"/>
                    </a:lnTo>
                    <a:cubicBezTo>
                      <a:pt x="526" y="116"/>
                      <a:pt x="547" y="95"/>
                      <a:pt x="547" y="53"/>
                    </a:cubicBezTo>
                    <a:cubicBezTo>
                      <a:pt x="536" y="21"/>
                      <a:pt x="515" y="0"/>
                      <a:pt x="4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004" name="Google Shape;2004;p19"/>
              <p:cNvSpPr/>
              <p:nvPr/>
            </p:nvSpPr>
            <p:spPr>
              <a:xfrm>
                <a:off x="3580525" y="602825"/>
                <a:ext cx="13675" cy="3975"/>
              </a:xfrm>
              <a:custGeom>
                <a:avLst/>
                <a:gdLst/>
                <a:ahLst/>
                <a:cxnLst/>
                <a:rect l="l" t="t" r="r" b="b"/>
                <a:pathLst>
                  <a:path w="547" h="159" extrusionOk="0">
                    <a:moveTo>
                      <a:pt x="474" y="1"/>
                    </a:moveTo>
                    <a:lnTo>
                      <a:pt x="53" y="43"/>
                    </a:lnTo>
                    <a:cubicBezTo>
                      <a:pt x="21" y="43"/>
                      <a:pt x="0" y="75"/>
                      <a:pt x="0" y="106"/>
                    </a:cubicBezTo>
                    <a:cubicBezTo>
                      <a:pt x="11" y="138"/>
                      <a:pt x="32" y="159"/>
                      <a:pt x="63" y="159"/>
                    </a:cubicBezTo>
                    <a:lnTo>
                      <a:pt x="484" y="117"/>
                    </a:lnTo>
                    <a:cubicBezTo>
                      <a:pt x="516" y="117"/>
                      <a:pt x="547" y="85"/>
                      <a:pt x="537" y="54"/>
                    </a:cubicBezTo>
                    <a:cubicBezTo>
                      <a:pt x="537" y="22"/>
                      <a:pt x="505" y="1"/>
                      <a:pt x="4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005" name="Google Shape;2005;p19"/>
              <p:cNvSpPr/>
              <p:nvPr/>
            </p:nvSpPr>
            <p:spPr>
              <a:xfrm>
                <a:off x="3579750" y="592600"/>
                <a:ext cx="4225" cy="13400"/>
              </a:xfrm>
              <a:custGeom>
                <a:avLst/>
                <a:gdLst/>
                <a:ahLst/>
                <a:cxnLst/>
                <a:rect l="l" t="t" r="r" b="b"/>
                <a:pathLst>
                  <a:path w="169" h="536" extrusionOk="0">
                    <a:moveTo>
                      <a:pt x="115" y="0"/>
                    </a:moveTo>
                    <a:cubicBezTo>
                      <a:pt x="84" y="0"/>
                      <a:pt x="52" y="21"/>
                      <a:pt x="52" y="53"/>
                    </a:cubicBezTo>
                    <a:lnTo>
                      <a:pt x="10" y="473"/>
                    </a:lnTo>
                    <a:cubicBezTo>
                      <a:pt x="0" y="505"/>
                      <a:pt x="31" y="536"/>
                      <a:pt x="63" y="536"/>
                    </a:cubicBezTo>
                    <a:cubicBezTo>
                      <a:pt x="94" y="536"/>
                      <a:pt x="126" y="515"/>
                      <a:pt x="126" y="484"/>
                    </a:cubicBezTo>
                    <a:lnTo>
                      <a:pt x="168" y="63"/>
                    </a:lnTo>
                    <a:cubicBezTo>
                      <a:pt x="168" y="31"/>
                      <a:pt x="147" y="10"/>
                      <a:pt x="1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2006" name="Google Shape;2006;p19"/>
          <p:cNvGrpSpPr/>
          <p:nvPr/>
        </p:nvGrpSpPr>
        <p:grpSpPr>
          <a:xfrm>
            <a:off x="534341" y="1537826"/>
            <a:ext cx="372139" cy="558286"/>
            <a:chOff x="-27" y="-1109906"/>
            <a:chExt cx="244074" cy="244753"/>
          </a:xfrm>
        </p:grpSpPr>
        <p:sp>
          <p:nvSpPr>
            <p:cNvPr id="2007" name="Google Shape;2007;p19"/>
            <p:cNvSpPr/>
            <p:nvPr/>
          </p:nvSpPr>
          <p:spPr>
            <a:xfrm rot="-5400000">
              <a:off x="-373" y="-1109526"/>
              <a:ext cx="244745" cy="243999"/>
            </a:xfrm>
            <a:custGeom>
              <a:avLst/>
              <a:gdLst/>
              <a:ahLst/>
              <a:cxnLst/>
              <a:rect l="l" t="t" r="r" b="b"/>
              <a:pathLst>
                <a:path w="3280" h="3270" extrusionOk="0">
                  <a:moveTo>
                    <a:pt x="1703" y="3206"/>
                  </a:moveTo>
                  <a:lnTo>
                    <a:pt x="1703" y="2891"/>
                  </a:lnTo>
                  <a:lnTo>
                    <a:pt x="1882" y="3112"/>
                  </a:lnTo>
                  <a:cubicBezTo>
                    <a:pt x="1903" y="3133"/>
                    <a:pt x="1935" y="3143"/>
                    <a:pt x="1966" y="3122"/>
                  </a:cubicBezTo>
                  <a:cubicBezTo>
                    <a:pt x="1988" y="3101"/>
                    <a:pt x="1998" y="3059"/>
                    <a:pt x="1977" y="3038"/>
                  </a:cubicBezTo>
                  <a:lnTo>
                    <a:pt x="1703" y="2713"/>
                  </a:lnTo>
                  <a:lnTo>
                    <a:pt x="1703" y="2702"/>
                  </a:lnTo>
                  <a:lnTo>
                    <a:pt x="1703" y="1777"/>
                  </a:lnTo>
                  <a:lnTo>
                    <a:pt x="2355" y="2428"/>
                  </a:lnTo>
                  <a:lnTo>
                    <a:pt x="2355" y="2439"/>
                  </a:lnTo>
                  <a:lnTo>
                    <a:pt x="2355" y="2439"/>
                  </a:lnTo>
                  <a:lnTo>
                    <a:pt x="2397" y="2860"/>
                  </a:lnTo>
                  <a:cubicBezTo>
                    <a:pt x="2397" y="2891"/>
                    <a:pt x="2429" y="2912"/>
                    <a:pt x="2460" y="2912"/>
                  </a:cubicBezTo>
                  <a:cubicBezTo>
                    <a:pt x="2492" y="2912"/>
                    <a:pt x="2513" y="2881"/>
                    <a:pt x="2513" y="2849"/>
                  </a:cubicBezTo>
                  <a:lnTo>
                    <a:pt x="2492" y="2565"/>
                  </a:lnTo>
                  <a:lnTo>
                    <a:pt x="2712" y="2786"/>
                  </a:lnTo>
                  <a:cubicBezTo>
                    <a:pt x="2733" y="2818"/>
                    <a:pt x="2775" y="2818"/>
                    <a:pt x="2796" y="2786"/>
                  </a:cubicBezTo>
                  <a:cubicBezTo>
                    <a:pt x="2817" y="2765"/>
                    <a:pt x="2817" y="2734"/>
                    <a:pt x="2796" y="2702"/>
                  </a:cubicBezTo>
                  <a:lnTo>
                    <a:pt x="2576" y="2481"/>
                  </a:lnTo>
                  <a:lnTo>
                    <a:pt x="2859" y="2512"/>
                  </a:lnTo>
                  <a:cubicBezTo>
                    <a:pt x="2891" y="2512"/>
                    <a:pt x="2912" y="2491"/>
                    <a:pt x="2923" y="2460"/>
                  </a:cubicBezTo>
                  <a:cubicBezTo>
                    <a:pt x="2923" y="2418"/>
                    <a:pt x="2902" y="2397"/>
                    <a:pt x="2870" y="2386"/>
                  </a:cubicBezTo>
                  <a:lnTo>
                    <a:pt x="2450" y="2344"/>
                  </a:lnTo>
                  <a:lnTo>
                    <a:pt x="2439" y="2344"/>
                  </a:lnTo>
                  <a:lnTo>
                    <a:pt x="1787" y="1693"/>
                  </a:lnTo>
                  <a:lnTo>
                    <a:pt x="2712" y="1693"/>
                  </a:lnTo>
                  <a:lnTo>
                    <a:pt x="2723" y="1693"/>
                  </a:lnTo>
                  <a:lnTo>
                    <a:pt x="3039" y="1966"/>
                  </a:lnTo>
                  <a:cubicBezTo>
                    <a:pt x="3070" y="1987"/>
                    <a:pt x="3102" y="1987"/>
                    <a:pt x="3123" y="1956"/>
                  </a:cubicBezTo>
                  <a:cubicBezTo>
                    <a:pt x="3144" y="1935"/>
                    <a:pt x="3144" y="1893"/>
                    <a:pt x="3123" y="1872"/>
                  </a:cubicBezTo>
                  <a:lnTo>
                    <a:pt x="2902" y="1693"/>
                  </a:lnTo>
                  <a:lnTo>
                    <a:pt x="3217" y="1693"/>
                  </a:lnTo>
                  <a:cubicBezTo>
                    <a:pt x="3249" y="1693"/>
                    <a:pt x="3280" y="1661"/>
                    <a:pt x="3280" y="1630"/>
                  </a:cubicBezTo>
                  <a:cubicBezTo>
                    <a:pt x="3280" y="1598"/>
                    <a:pt x="3249" y="1577"/>
                    <a:pt x="3217" y="1577"/>
                  </a:cubicBezTo>
                  <a:lnTo>
                    <a:pt x="2902" y="1577"/>
                  </a:lnTo>
                  <a:lnTo>
                    <a:pt x="3123" y="1388"/>
                  </a:lnTo>
                  <a:cubicBezTo>
                    <a:pt x="3144" y="1367"/>
                    <a:pt x="3144" y="1335"/>
                    <a:pt x="3123" y="1314"/>
                  </a:cubicBezTo>
                  <a:cubicBezTo>
                    <a:pt x="3102" y="1283"/>
                    <a:pt x="3070" y="1283"/>
                    <a:pt x="3039" y="1304"/>
                  </a:cubicBezTo>
                  <a:lnTo>
                    <a:pt x="2723" y="1566"/>
                  </a:lnTo>
                  <a:cubicBezTo>
                    <a:pt x="2712" y="1566"/>
                    <a:pt x="2712" y="1566"/>
                    <a:pt x="2712" y="1577"/>
                  </a:cubicBezTo>
                  <a:lnTo>
                    <a:pt x="1787" y="1577"/>
                  </a:lnTo>
                  <a:lnTo>
                    <a:pt x="2439" y="915"/>
                  </a:lnTo>
                  <a:lnTo>
                    <a:pt x="2450" y="915"/>
                  </a:lnTo>
                  <a:lnTo>
                    <a:pt x="2870" y="873"/>
                  </a:lnTo>
                  <a:cubicBezTo>
                    <a:pt x="2902" y="873"/>
                    <a:pt x="2923" y="842"/>
                    <a:pt x="2923" y="810"/>
                  </a:cubicBezTo>
                  <a:cubicBezTo>
                    <a:pt x="2912" y="779"/>
                    <a:pt x="2891" y="758"/>
                    <a:pt x="2859" y="758"/>
                  </a:cubicBezTo>
                  <a:lnTo>
                    <a:pt x="2576" y="789"/>
                  </a:lnTo>
                  <a:lnTo>
                    <a:pt x="2796" y="557"/>
                  </a:lnTo>
                  <a:cubicBezTo>
                    <a:pt x="2817" y="536"/>
                    <a:pt x="2817" y="494"/>
                    <a:pt x="2796" y="473"/>
                  </a:cubicBezTo>
                  <a:cubicBezTo>
                    <a:pt x="2775" y="452"/>
                    <a:pt x="2733" y="452"/>
                    <a:pt x="2712" y="473"/>
                  </a:cubicBezTo>
                  <a:lnTo>
                    <a:pt x="2492" y="705"/>
                  </a:lnTo>
                  <a:lnTo>
                    <a:pt x="2513" y="421"/>
                  </a:lnTo>
                  <a:cubicBezTo>
                    <a:pt x="2513" y="389"/>
                    <a:pt x="2492" y="358"/>
                    <a:pt x="2460" y="358"/>
                  </a:cubicBezTo>
                  <a:cubicBezTo>
                    <a:pt x="2429" y="347"/>
                    <a:pt x="2397" y="379"/>
                    <a:pt x="2397" y="410"/>
                  </a:cubicBezTo>
                  <a:lnTo>
                    <a:pt x="2355" y="821"/>
                  </a:lnTo>
                  <a:lnTo>
                    <a:pt x="2355" y="831"/>
                  </a:lnTo>
                  <a:lnTo>
                    <a:pt x="2355" y="831"/>
                  </a:lnTo>
                  <a:lnTo>
                    <a:pt x="1703" y="1493"/>
                  </a:lnTo>
                  <a:lnTo>
                    <a:pt x="1703" y="557"/>
                  </a:lnTo>
                  <a:lnTo>
                    <a:pt x="1703" y="557"/>
                  </a:lnTo>
                  <a:lnTo>
                    <a:pt x="1977" y="232"/>
                  </a:lnTo>
                  <a:cubicBezTo>
                    <a:pt x="1998" y="200"/>
                    <a:pt x="1988" y="169"/>
                    <a:pt x="1966" y="148"/>
                  </a:cubicBezTo>
                  <a:cubicBezTo>
                    <a:pt x="1935" y="127"/>
                    <a:pt x="1903" y="127"/>
                    <a:pt x="1882" y="158"/>
                  </a:cubicBezTo>
                  <a:lnTo>
                    <a:pt x="1703" y="379"/>
                  </a:lnTo>
                  <a:lnTo>
                    <a:pt x="1703" y="53"/>
                  </a:lnTo>
                  <a:cubicBezTo>
                    <a:pt x="1703" y="22"/>
                    <a:pt x="1672" y="1"/>
                    <a:pt x="1640" y="1"/>
                  </a:cubicBezTo>
                  <a:cubicBezTo>
                    <a:pt x="1609" y="1"/>
                    <a:pt x="1577" y="22"/>
                    <a:pt x="1577" y="53"/>
                  </a:cubicBezTo>
                  <a:lnTo>
                    <a:pt x="1577" y="379"/>
                  </a:lnTo>
                  <a:lnTo>
                    <a:pt x="1399" y="158"/>
                  </a:lnTo>
                  <a:cubicBezTo>
                    <a:pt x="1378" y="127"/>
                    <a:pt x="1346" y="127"/>
                    <a:pt x="1315" y="148"/>
                  </a:cubicBezTo>
                  <a:cubicBezTo>
                    <a:pt x="1304" y="158"/>
                    <a:pt x="1294" y="179"/>
                    <a:pt x="1294" y="190"/>
                  </a:cubicBezTo>
                  <a:cubicBezTo>
                    <a:pt x="1294" y="211"/>
                    <a:pt x="1294" y="221"/>
                    <a:pt x="1304" y="232"/>
                  </a:cubicBezTo>
                  <a:lnTo>
                    <a:pt x="1577" y="557"/>
                  </a:lnTo>
                  <a:lnTo>
                    <a:pt x="1577" y="557"/>
                  </a:lnTo>
                  <a:lnTo>
                    <a:pt x="1577" y="1493"/>
                  </a:lnTo>
                  <a:lnTo>
                    <a:pt x="925" y="831"/>
                  </a:lnTo>
                  <a:lnTo>
                    <a:pt x="925" y="821"/>
                  </a:lnTo>
                  <a:lnTo>
                    <a:pt x="883" y="410"/>
                  </a:lnTo>
                  <a:cubicBezTo>
                    <a:pt x="883" y="379"/>
                    <a:pt x="852" y="347"/>
                    <a:pt x="820" y="358"/>
                  </a:cubicBezTo>
                  <a:cubicBezTo>
                    <a:pt x="789" y="358"/>
                    <a:pt x="768" y="379"/>
                    <a:pt x="768" y="410"/>
                  </a:cubicBezTo>
                  <a:lnTo>
                    <a:pt x="768" y="421"/>
                  </a:lnTo>
                  <a:lnTo>
                    <a:pt x="789" y="705"/>
                  </a:lnTo>
                  <a:lnTo>
                    <a:pt x="568" y="473"/>
                  </a:lnTo>
                  <a:cubicBezTo>
                    <a:pt x="547" y="452"/>
                    <a:pt x="505" y="452"/>
                    <a:pt x="484" y="473"/>
                  </a:cubicBezTo>
                  <a:cubicBezTo>
                    <a:pt x="474" y="484"/>
                    <a:pt x="463" y="505"/>
                    <a:pt x="463" y="515"/>
                  </a:cubicBezTo>
                  <a:cubicBezTo>
                    <a:pt x="463" y="536"/>
                    <a:pt x="474" y="547"/>
                    <a:pt x="484" y="557"/>
                  </a:cubicBezTo>
                  <a:lnTo>
                    <a:pt x="705" y="789"/>
                  </a:lnTo>
                  <a:lnTo>
                    <a:pt x="421" y="758"/>
                  </a:lnTo>
                  <a:cubicBezTo>
                    <a:pt x="390" y="758"/>
                    <a:pt x="358" y="779"/>
                    <a:pt x="358" y="810"/>
                  </a:cubicBezTo>
                  <a:lnTo>
                    <a:pt x="358" y="821"/>
                  </a:lnTo>
                  <a:cubicBezTo>
                    <a:pt x="358" y="852"/>
                    <a:pt x="379" y="873"/>
                    <a:pt x="411" y="873"/>
                  </a:cubicBezTo>
                  <a:lnTo>
                    <a:pt x="831" y="915"/>
                  </a:lnTo>
                  <a:lnTo>
                    <a:pt x="841" y="915"/>
                  </a:lnTo>
                  <a:lnTo>
                    <a:pt x="1493" y="1577"/>
                  </a:lnTo>
                  <a:lnTo>
                    <a:pt x="568" y="1577"/>
                  </a:lnTo>
                  <a:cubicBezTo>
                    <a:pt x="568" y="1566"/>
                    <a:pt x="568" y="1566"/>
                    <a:pt x="558" y="1566"/>
                  </a:cubicBezTo>
                  <a:lnTo>
                    <a:pt x="232" y="1304"/>
                  </a:lnTo>
                  <a:cubicBezTo>
                    <a:pt x="211" y="1283"/>
                    <a:pt x="169" y="1283"/>
                    <a:pt x="159" y="1314"/>
                  </a:cubicBezTo>
                  <a:cubicBezTo>
                    <a:pt x="148" y="1325"/>
                    <a:pt x="138" y="1335"/>
                    <a:pt x="138" y="1346"/>
                  </a:cubicBezTo>
                  <a:cubicBezTo>
                    <a:pt x="138" y="1367"/>
                    <a:pt x="148" y="1377"/>
                    <a:pt x="159" y="1388"/>
                  </a:cubicBezTo>
                  <a:lnTo>
                    <a:pt x="379" y="1577"/>
                  </a:lnTo>
                  <a:lnTo>
                    <a:pt x="64" y="1577"/>
                  </a:lnTo>
                  <a:cubicBezTo>
                    <a:pt x="33" y="1577"/>
                    <a:pt x="1" y="1598"/>
                    <a:pt x="1" y="1630"/>
                  </a:cubicBezTo>
                  <a:cubicBezTo>
                    <a:pt x="1" y="1661"/>
                    <a:pt x="33" y="1693"/>
                    <a:pt x="64" y="1693"/>
                  </a:cubicBezTo>
                  <a:lnTo>
                    <a:pt x="379" y="1693"/>
                  </a:lnTo>
                  <a:lnTo>
                    <a:pt x="159" y="1872"/>
                  </a:lnTo>
                  <a:cubicBezTo>
                    <a:pt x="148" y="1882"/>
                    <a:pt x="138" y="1903"/>
                    <a:pt x="138" y="1924"/>
                  </a:cubicBezTo>
                  <a:cubicBezTo>
                    <a:pt x="138" y="1935"/>
                    <a:pt x="148" y="1945"/>
                    <a:pt x="159" y="1956"/>
                  </a:cubicBezTo>
                  <a:cubicBezTo>
                    <a:pt x="169" y="1987"/>
                    <a:pt x="211" y="1987"/>
                    <a:pt x="232" y="1966"/>
                  </a:cubicBezTo>
                  <a:lnTo>
                    <a:pt x="558" y="1693"/>
                  </a:lnTo>
                  <a:lnTo>
                    <a:pt x="568" y="1693"/>
                  </a:lnTo>
                  <a:lnTo>
                    <a:pt x="1493" y="1693"/>
                  </a:lnTo>
                  <a:lnTo>
                    <a:pt x="841" y="2344"/>
                  </a:lnTo>
                  <a:lnTo>
                    <a:pt x="831" y="2344"/>
                  </a:lnTo>
                  <a:lnTo>
                    <a:pt x="411" y="2386"/>
                  </a:lnTo>
                  <a:cubicBezTo>
                    <a:pt x="379" y="2397"/>
                    <a:pt x="358" y="2418"/>
                    <a:pt x="358" y="2449"/>
                  </a:cubicBezTo>
                  <a:lnTo>
                    <a:pt x="358" y="2460"/>
                  </a:lnTo>
                  <a:cubicBezTo>
                    <a:pt x="358" y="2491"/>
                    <a:pt x="390" y="2512"/>
                    <a:pt x="421" y="2512"/>
                  </a:cubicBezTo>
                  <a:lnTo>
                    <a:pt x="705" y="2481"/>
                  </a:lnTo>
                  <a:lnTo>
                    <a:pt x="484" y="2702"/>
                  </a:lnTo>
                  <a:cubicBezTo>
                    <a:pt x="474" y="2713"/>
                    <a:pt x="463" y="2734"/>
                    <a:pt x="463" y="2744"/>
                  </a:cubicBezTo>
                  <a:cubicBezTo>
                    <a:pt x="463" y="2765"/>
                    <a:pt x="474" y="2776"/>
                    <a:pt x="484" y="2786"/>
                  </a:cubicBezTo>
                  <a:cubicBezTo>
                    <a:pt x="505" y="2818"/>
                    <a:pt x="547" y="2818"/>
                    <a:pt x="568" y="2786"/>
                  </a:cubicBezTo>
                  <a:lnTo>
                    <a:pt x="789" y="2565"/>
                  </a:lnTo>
                  <a:lnTo>
                    <a:pt x="768" y="2849"/>
                  </a:lnTo>
                  <a:lnTo>
                    <a:pt x="768" y="2860"/>
                  </a:lnTo>
                  <a:cubicBezTo>
                    <a:pt x="768" y="2881"/>
                    <a:pt x="789" y="2912"/>
                    <a:pt x="820" y="2912"/>
                  </a:cubicBezTo>
                  <a:cubicBezTo>
                    <a:pt x="852" y="2912"/>
                    <a:pt x="883" y="2891"/>
                    <a:pt x="883" y="2860"/>
                  </a:cubicBezTo>
                  <a:lnTo>
                    <a:pt x="925" y="2439"/>
                  </a:lnTo>
                  <a:lnTo>
                    <a:pt x="925" y="2439"/>
                  </a:lnTo>
                  <a:lnTo>
                    <a:pt x="1577" y="1777"/>
                  </a:lnTo>
                  <a:lnTo>
                    <a:pt x="1577" y="2702"/>
                  </a:lnTo>
                  <a:lnTo>
                    <a:pt x="1577" y="2713"/>
                  </a:lnTo>
                  <a:lnTo>
                    <a:pt x="1304" y="3038"/>
                  </a:lnTo>
                  <a:cubicBezTo>
                    <a:pt x="1294" y="3049"/>
                    <a:pt x="1294" y="3059"/>
                    <a:pt x="1294" y="3070"/>
                  </a:cubicBezTo>
                  <a:cubicBezTo>
                    <a:pt x="1294" y="3091"/>
                    <a:pt x="1304" y="3112"/>
                    <a:pt x="1315" y="3122"/>
                  </a:cubicBezTo>
                  <a:cubicBezTo>
                    <a:pt x="1346" y="3143"/>
                    <a:pt x="1378" y="3133"/>
                    <a:pt x="1399" y="3112"/>
                  </a:cubicBezTo>
                  <a:lnTo>
                    <a:pt x="1577" y="2891"/>
                  </a:lnTo>
                  <a:lnTo>
                    <a:pt x="1577" y="3206"/>
                  </a:lnTo>
                  <a:cubicBezTo>
                    <a:pt x="1577" y="3238"/>
                    <a:pt x="1609" y="3269"/>
                    <a:pt x="1640" y="3269"/>
                  </a:cubicBezTo>
                  <a:cubicBezTo>
                    <a:pt x="1672" y="3269"/>
                    <a:pt x="1703" y="3238"/>
                    <a:pt x="1703" y="3206"/>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2008" name="Google Shape;2008;p19"/>
            <p:cNvGrpSpPr/>
            <p:nvPr/>
          </p:nvGrpSpPr>
          <p:grpSpPr>
            <a:xfrm>
              <a:off x="-27" y="-1109906"/>
              <a:ext cx="244074" cy="244745"/>
              <a:chOff x="3521125" y="583675"/>
              <a:chExt cx="81775" cy="82000"/>
            </a:xfrm>
          </p:grpSpPr>
          <p:sp>
            <p:nvSpPr>
              <p:cNvPr id="2009" name="Google Shape;2009;p19"/>
              <p:cNvSpPr/>
              <p:nvPr/>
            </p:nvSpPr>
            <p:spPr>
              <a:xfrm>
                <a:off x="3560550" y="583675"/>
                <a:ext cx="2925" cy="82000"/>
              </a:xfrm>
              <a:custGeom>
                <a:avLst/>
                <a:gdLst/>
                <a:ahLst/>
                <a:cxnLst/>
                <a:rect l="l" t="t" r="r" b="b"/>
                <a:pathLst>
                  <a:path w="117" h="3280" extrusionOk="0">
                    <a:moveTo>
                      <a:pt x="63" y="0"/>
                    </a:moveTo>
                    <a:cubicBezTo>
                      <a:pt x="21" y="0"/>
                      <a:pt x="0" y="31"/>
                      <a:pt x="0" y="63"/>
                    </a:cubicBezTo>
                    <a:lnTo>
                      <a:pt x="0" y="3216"/>
                    </a:lnTo>
                    <a:cubicBezTo>
                      <a:pt x="0" y="3247"/>
                      <a:pt x="21" y="3279"/>
                      <a:pt x="63" y="3279"/>
                    </a:cubicBezTo>
                    <a:cubicBezTo>
                      <a:pt x="95" y="3279"/>
                      <a:pt x="116" y="3247"/>
                      <a:pt x="116" y="3216"/>
                    </a:cubicBezTo>
                    <a:lnTo>
                      <a:pt x="116" y="63"/>
                    </a:lnTo>
                    <a:cubicBezTo>
                      <a:pt x="116" y="31"/>
                      <a:pt x="95" y="0"/>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010" name="Google Shape;2010;p19"/>
              <p:cNvSpPr/>
              <p:nvPr/>
            </p:nvSpPr>
            <p:spPr>
              <a:xfrm>
                <a:off x="3553200" y="587200"/>
                <a:ext cx="10000" cy="11200"/>
              </a:xfrm>
              <a:custGeom>
                <a:avLst/>
                <a:gdLst/>
                <a:ahLst/>
                <a:cxnLst/>
                <a:rect l="l" t="t" r="r" b="b"/>
                <a:pathLst>
                  <a:path w="400" h="448" extrusionOk="0">
                    <a:moveTo>
                      <a:pt x="74" y="0"/>
                    </a:moveTo>
                    <a:cubicBezTo>
                      <a:pt x="58" y="0"/>
                      <a:pt x="43" y="6"/>
                      <a:pt x="32" y="16"/>
                    </a:cubicBezTo>
                    <a:cubicBezTo>
                      <a:pt x="0" y="37"/>
                      <a:pt x="0" y="69"/>
                      <a:pt x="21" y="100"/>
                    </a:cubicBezTo>
                    <a:lnTo>
                      <a:pt x="284" y="427"/>
                    </a:lnTo>
                    <a:cubicBezTo>
                      <a:pt x="294" y="437"/>
                      <a:pt x="315" y="448"/>
                      <a:pt x="336" y="448"/>
                    </a:cubicBezTo>
                    <a:cubicBezTo>
                      <a:pt x="347" y="448"/>
                      <a:pt x="357" y="437"/>
                      <a:pt x="368" y="427"/>
                    </a:cubicBezTo>
                    <a:cubicBezTo>
                      <a:pt x="400" y="406"/>
                      <a:pt x="400" y="374"/>
                      <a:pt x="378" y="343"/>
                    </a:cubicBezTo>
                    <a:lnTo>
                      <a:pt x="116" y="16"/>
                    </a:lnTo>
                    <a:cubicBezTo>
                      <a:pt x="106" y="6"/>
                      <a:pt x="90" y="0"/>
                      <a:pt x="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011" name="Google Shape;2011;p19"/>
              <p:cNvSpPr/>
              <p:nvPr/>
            </p:nvSpPr>
            <p:spPr>
              <a:xfrm>
                <a:off x="3560825" y="587200"/>
                <a:ext cx="10000" cy="11200"/>
              </a:xfrm>
              <a:custGeom>
                <a:avLst/>
                <a:gdLst/>
                <a:ahLst/>
                <a:cxnLst/>
                <a:rect l="l" t="t" r="r" b="b"/>
                <a:pathLst>
                  <a:path w="400" h="448" extrusionOk="0">
                    <a:moveTo>
                      <a:pt x="326" y="0"/>
                    </a:moveTo>
                    <a:cubicBezTo>
                      <a:pt x="310" y="0"/>
                      <a:pt x="294" y="6"/>
                      <a:pt x="284" y="16"/>
                    </a:cubicBezTo>
                    <a:lnTo>
                      <a:pt x="21" y="343"/>
                    </a:lnTo>
                    <a:cubicBezTo>
                      <a:pt x="0" y="374"/>
                      <a:pt x="0" y="406"/>
                      <a:pt x="31" y="427"/>
                    </a:cubicBezTo>
                    <a:cubicBezTo>
                      <a:pt x="42" y="437"/>
                      <a:pt x="52" y="448"/>
                      <a:pt x="63" y="448"/>
                    </a:cubicBezTo>
                    <a:cubicBezTo>
                      <a:pt x="84" y="448"/>
                      <a:pt x="105" y="437"/>
                      <a:pt x="116" y="427"/>
                    </a:cubicBezTo>
                    <a:lnTo>
                      <a:pt x="379" y="100"/>
                    </a:lnTo>
                    <a:cubicBezTo>
                      <a:pt x="400" y="69"/>
                      <a:pt x="400" y="37"/>
                      <a:pt x="368" y="16"/>
                    </a:cubicBezTo>
                    <a:cubicBezTo>
                      <a:pt x="357" y="6"/>
                      <a:pt x="342" y="0"/>
                      <a:pt x="3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012" name="Google Shape;2012;p19"/>
              <p:cNvSpPr/>
              <p:nvPr/>
            </p:nvSpPr>
            <p:spPr>
              <a:xfrm>
                <a:off x="3553200" y="651100"/>
                <a:ext cx="10000" cy="11150"/>
              </a:xfrm>
              <a:custGeom>
                <a:avLst/>
                <a:gdLst/>
                <a:ahLst/>
                <a:cxnLst/>
                <a:rect l="l" t="t" r="r" b="b"/>
                <a:pathLst>
                  <a:path w="400" h="446" extrusionOk="0">
                    <a:moveTo>
                      <a:pt x="331" y="0"/>
                    </a:moveTo>
                    <a:cubicBezTo>
                      <a:pt x="314" y="0"/>
                      <a:pt x="296" y="8"/>
                      <a:pt x="284" y="25"/>
                    </a:cubicBezTo>
                    <a:lnTo>
                      <a:pt x="21" y="351"/>
                    </a:lnTo>
                    <a:cubicBezTo>
                      <a:pt x="0" y="372"/>
                      <a:pt x="0" y="414"/>
                      <a:pt x="32" y="435"/>
                    </a:cubicBezTo>
                    <a:cubicBezTo>
                      <a:pt x="42" y="435"/>
                      <a:pt x="53" y="445"/>
                      <a:pt x="63" y="445"/>
                    </a:cubicBezTo>
                    <a:cubicBezTo>
                      <a:pt x="84" y="445"/>
                      <a:pt x="105" y="435"/>
                      <a:pt x="116" y="424"/>
                    </a:cubicBezTo>
                    <a:lnTo>
                      <a:pt x="378" y="99"/>
                    </a:lnTo>
                    <a:cubicBezTo>
                      <a:pt x="400" y="67"/>
                      <a:pt x="400" y="36"/>
                      <a:pt x="368" y="15"/>
                    </a:cubicBezTo>
                    <a:cubicBezTo>
                      <a:pt x="359" y="5"/>
                      <a:pt x="345" y="0"/>
                      <a:pt x="3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013" name="Google Shape;2013;p19"/>
              <p:cNvSpPr/>
              <p:nvPr/>
            </p:nvSpPr>
            <p:spPr>
              <a:xfrm>
                <a:off x="3560825" y="651100"/>
                <a:ext cx="10000" cy="11150"/>
              </a:xfrm>
              <a:custGeom>
                <a:avLst/>
                <a:gdLst/>
                <a:ahLst/>
                <a:cxnLst/>
                <a:rect l="l" t="t" r="r" b="b"/>
                <a:pathLst>
                  <a:path w="400" h="446" extrusionOk="0">
                    <a:moveTo>
                      <a:pt x="69" y="0"/>
                    </a:moveTo>
                    <a:cubicBezTo>
                      <a:pt x="55" y="0"/>
                      <a:pt x="41" y="5"/>
                      <a:pt x="31" y="15"/>
                    </a:cubicBezTo>
                    <a:cubicBezTo>
                      <a:pt x="0" y="36"/>
                      <a:pt x="0" y="67"/>
                      <a:pt x="21" y="99"/>
                    </a:cubicBezTo>
                    <a:lnTo>
                      <a:pt x="284" y="424"/>
                    </a:lnTo>
                    <a:cubicBezTo>
                      <a:pt x="305" y="435"/>
                      <a:pt x="316" y="445"/>
                      <a:pt x="337" y="445"/>
                    </a:cubicBezTo>
                    <a:cubicBezTo>
                      <a:pt x="347" y="445"/>
                      <a:pt x="358" y="435"/>
                      <a:pt x="368" y="435"/>
                    </a:cubicBezTo>
                    <a:cubicBezTo>
                      <a:pt x="400" y="414"/>
                      <a:pt x="400" y="372"/>
                      <a:pt x="379" y="351"/>
                    </a:cubicBezTo>
                    <a:lnTo>
                      <a:pt x="116" y="25"/>
                    </a:lnTo>
                    <a:cubicBezTo>
                      <a:pt x="104" y="8"/>
                      <a:pt x="86" y="0"/>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014" name="Google Shape;2014;p19"/>
              <p:cNvSpPr/>
              <p:nvPr/>
            </p:nvSpPr>
            <p:spPr>
              <a:xfrm>
                <a:off x="3521125" y="623075"/>
                <a:ext cx="81775" cy="3175"/>
              </a:xfrm>
              <a:custGeom>
                <a:avLst/>
                <a:gdLst/>
                <a:ahLst/>
                <a:cxnLst/>
                <a:rect l="l" t="t" r="r" b="b"/>
                <a:pathLst>
                  <a:path w="3271" h="127" extrusionOk="0">
                    <a:moveTo>
                      <a:pt x="64" y="1"/>
                    </a:moveTo>
                    <a:cubicBezTo>
                      <a:pt x="22" y="1"/>
                      <a:pt x="1" y="32"/>
                      <a:pt x="1" y="64"/>
                    </a:cubicBezTo>
                    <a:cubicBezTo>
                      <a:pt x="1" y="95"/>
                      <a:pt x="22" y="127"/>
                      <a:pt x="64" y="127"/>
                    </a:cubicBezTo>
                    <a:lnTo>
                      <a:pt x="3217" y="127"/>
                    </a:lnTo>
                    <a:cubicBezTo>
                      <a:pt x="3249" y="127"/>
                      <a:pt x="3270" y="95"/>
                      <a:pt x="3270" y="64"/>
                    </a:cubicBezTo>
                    <a:cubicBezTo>
                      <a:pt x="3270" y="32"/>
                      <a:pt x="3249" y="1"/>
                      <a:pt x="32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015" name="Google Shape;2015;p19"/>
              <p:cNvSpPr/>
              <p:nvPr/>
            </p:nvSpPr>
            <p:spPr>
              <a:xfrm>
                <a:off x="3524275" y="623725"/>
                <a:ext cx="11600" cy="9625"/>
              </a:xfrm>
              <a:custGeom>
                <a:avLst/>
                <a:gdLst/>
                <a:ahLst/>
                <a:cxnLst/>
                <a:rect l="l" t="t" r="r" b="b"/>
                <a:pathLst>
                  <a:path w="464" h="385" extrusionOk="0">
                    <a:moveTo>
                      <a:pt x="400" y="1"/>
                    </a:moveTo>
                    <a:cubicBezTo>
                      <a:pt x="385" y="1"/>
                      <a:pt x="369" y="6"/>
                      <a:pt x="358" y="17"/>
                    </a:cubicBezTo>
                    <a:lnTo>
                      <a:pt x="33" y="279"/>
                    </a:lnTo>
                    <a:cubicBezTo>
                      <a:pt x="1" y="300"/>
                      <a:pt x="1" y="342"/>
                      <a:pt x="22" y="363"/>
                    </a:cubicBezTo>
                    <a:cubicBezTo>
                      <a:pt x="33" y="374"/>
                      <a:pt x="54" y="384"/>
                      <a:pt x="64" y="384"/>
                    </a:cubicBezTo>
                    <a:cubicBezTo>
                      <a:pt x="85" y="384"/>
                      <a:pt x="96" y="384"/>
                      <a:pt x="106" y="374"/>
                    </a:cubicBezTo>
                    <a:lnTo>
                      <a:pt x="432" y="101"/>
                    </a:lnTo>
                    <a:cubicBezTo>
                      <a:pt x="453" y="80"/>
                      <a:pt x="463" y="48"/>
                      <a:pt x="442" y="17"/>
                    </a:cubicBezTo>
                    <a:cubicBezTo>
                      <a:pt x="432" y="6"/>
                      <a:pt x="416" y="1"/>
                      <a:pt x="4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016" name="Google Shape;2016;p19"/>
              <p:cNvSpPr/>
              <p:nvPr/>
            </p:nvSpPr>
            <p:spPr>
              <a:xfrm>
                <a:off x="3524275" y="616100"/>
                <a:ext cx="11600" cy="9625"/>
              </a:xfrm>
              <a:custGeom>
                <a:avLst/>
                <a:gdLst/>
                <a:ahLst/>
                <a:cxnLst/>
                <a:rect l="l" t="t" r="r" b="b"/>
                <a:pathLst>
                  <a:path w="464" h="385" extrusionOk="0">
                    <a:moveTo>
                      <a:pt x="64" y="1"/>
                    </a:moveTo>
                    <a:cubicBezTo>
                      <a:pt x="48" y="1"/>
                      <a:pt x="32" y="6"/>
                      <a:pt x="22" y="16"/>
                    </a:cubicBezTo>
                    <a:cubicBezTo>
                      <a:pt x="1" y="48"/>
                      <a:pt x="1" y="79"/>
                      <a:pt x="33" y="101"/>
                    </a:cubicBezTo>
                    <a:lnTo>
                      <a:pt x="358" y="374"/>
                    </a:lnTo>
                    <a:cubicBezTo>
                      <a:pt x="369" y="385"/>
                      <a:pt x="379" y="385"/>
                      <a:pt x="390" y="385"/>
                    </a:cubicBezTo>
                    <a:cubicBezTo>
                      <a:pt x="411" y="385"/>
                      <a:pt x="432" y="374"/>
                      <a:pt x="442" y="364"/>
                    </a:cubicBezTo>
                    <a:cubicBezTo>
                      <a:pt x="463" y="332"/>
                      <a:pt x="453" y="301"/>
                      <a:pt x="432" y="280"/>
                    </a:cubicBezTo>
                    <a:lnTo>
                      <a:pt x="106" y="16"/>
                    </a:lnTo>
                    <a:cubicBezTo>
                      <a:pt x="96" y="6"/>
                      <a:pt x="8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017" name="Google Shape;2017;p19"/>
              <p:cNvSpPr/>
              <p:nvPr/>
            </p:nvSpPr>
            <p:spPr>
              <a:xfrm>
                <a:off x="3588150" y="623725"/>
                <a:ext cx="11575" cy="9625"/>
              </a:xfrm>
              <a:custGeom>
                <a:avLst/>
                <a:gdLst/>
                <a:ahLst/>
                <a:cxnLst/>
                <a:rect l="l" t="t" r="r" b="b"/>
                <a:pathLst>
                  <a:path w="463" h="385" extrusionOk="0">
                    <a:moveTo>
                      <a:pt x="64" y="1"/>
                    </a:moveTo>
                    <a:cubicBezTo>
                      <a:pt x="48" y="1"/>
                      <a:pt x="32" y="6"/>
                      <a:pt x="21" y="17"/>
                    </a:cubicBezTo>
                    <a:cubicBezTo>
                      <a:pt x="0" y="48"/>
                      <a:pt x="11" y="80"/>
                      <a:pt x="32" y="101"/>
                    </a:cubicBezTo>
                    <a:lnTo>
                      <a:pt x="358" y="374"/>
                    </a:lnTo>
                    <a:cubicBezTo>
                      <a:pt x="368" y="384"/>
                      <a:pt x="379" y="384"/>
                      <a:pt x="400" y="384"/>
                    </a:cubicBezTo>
                    <a:cubicBezTo>
                      <a:pt x="410" y="384"/>
                      <a:pt x="431" y="374"/>
                      <a:pt x="442" y="363"/>
                    </a:cubicBezTo>
                    <a:cubicBezTo>
                      <a:pt x="463" y="342"/>
                      <a:pt x="463" y="300"/>
                      <a:pt x="431" y="279"/>
                    </a:cubicBezTo>
                    <a:lnTo>
                      <a:pt x="106" y="17"/>
                    </a:lnTo>
                    <a:cubicBezTo>
                      <a:pt x="95" y="6"/>
                      <a:pt x="79"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018" name="Google Shape;2018;p19"/>
              <p:cNvSpPr/>
              <p:nvPr/>
            </p:nvSpPr>
            <p:spPr>
              <a:xfrm>
                <a:off x="3588150" y="616100"/>
                <a:ext cx="11575" cy="9625"/>
              </a:xfrm>
              <a:custGeom>
                <a:avLst/>
                <a:gdLst/>
                <a:ahLst/>
                <a:cxnLst/>
                <a:rect l="l" t="t" r="r" b="b"/>
                <a:pathLst>
                  <a:path w="463" h="385" extrusionOk="0">
                    <a:moveTo>
                      <a:pt x="400" y="1"/>
                    </a:moveTo>
                    <a:cubicBezTo>
                      <a:pt x="384" y="1"/>
                      <a:pt x="368" y="6"/>
                      <a:pt x="358" y="16"/>
                    </a:cubicBezTo>
                    <a:lnTo>
                      <a:pt x="32" y="280"/>
                    </a:lnTo>
                    <a:cubicBezTo>
                      <a:pt x="11" y="301"/>
                      <a:pt x="0" y="332"/>
                      <a:pt x="21" y="364"/>
                    </a:cubicBezTo>
                    <a:cubicBezTo>
                      <a:pt x="32" y="374"/>
                      <a:pt x="53" y="385"/>
                      <a:pt x="74" y="385"/>
                    </a:cubicBezTo>
                    <a:cubicBezTo>
                      <a:pt x="85" y="385"/>
                      <a:pt x="95" y="385"/>
                      <a:pt x="106" y="374"/>
                    </a:cubicBezTo>
                    <a:lnTo>
                      <a:pt x="431" y="101"/>
                    </a:lnTo>
                    <a:cubicBezTo>
                      <a:pt x="463" y="79"/>
                      <a:pt x="463" y="48"/>
                      <a:pt x="442" y="16"/>
                    </a:cubicBezTo>
                    <a:cubicBezTo>
                      <a:pt x="431" y="6"/>
                      <a:pt x="416" y="1"/>
                      <a:pt x="4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019" name="Google Shape;2019;p19"/>
              <p:cNvSpPr/>
              <p:nvPr/>
            </p:nvSpPr>
            <p:spPr>
              <a:xfrm>
                <a:off x="3532450" y="595350"/>
                <a:ext cx="59125" cy="58750"/>
              </a:xfrm>
              <a:custGeom>
                <a:avLst/>
                <a:gdLst/>
                <a:ahLst/>
                <a:cxnLst/>
                <a:rect l="l" t="t" r="r" b="b"/>
                <a:pathLst>
                  <a:path w="2365" h="2350" extrusionOk="0">
                    <a:moveTo>
                      <a:pt x="67" y="1"/>
                    </a:moveTo>
                    <a:cubicBezTo>
                      <a:pt x="53" y="1"/>
                      <a:pt x="37" y="6"/>
                      <a:pt x="21" y="17"/>
                    </a:cubicBezTo>
                    <a:cubicBezTo>
                      <a:pt x="0" y="38"/>
                      <a:pt x="0" y="80"/>
                      <a:pt x="21" y="101"/>
                    </a:cubicBezTo>
                    <a:lnTo>
                      <a:pt x="2260" y="2329"/>
                    </a:lnTo>
                    <a:cubicBezTo>
                      <a:pt x="2270" y="2339"/>
                      <a:pt x="2281" y="2350"/>
                      <a:pt x="2302" y="2350"/>
                    </a:cubicBezTo>
                    <a:cubicBezTo>
                      <a:pt x="2313" y="2350"/>
                      <a:pt x="2323" y="2339"/>
                      <a:pt x="2344" y="2329"/>
                    </a:cubicBezTo>
                    <a:cubicBezTo>
                      <a:pt x="2365" y="2308"/>
                      <a:pt x="2365" y="2266"/>
                      <a:pt x="2344" y="2245"/>
                    </a:cubicBezTo>
                    <a:lnTo>
                      <a:pt x="105" y="17"/>
                    </a:lnTo>
                    <a:cubicBezTo>
                      <a:pt x="95" y="6"/>
                      <a:pt x="82"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020" name="Google Shape;2020;p19"/>
              <p:cNvSpPr/>
              <p:nvPr/>
            </p:nvSpPr>
            <p:spPr>
              <a:xfrm>
                <a:off x="3529825" y="602825"/>
                <a:ext cx="13675" cy="3975"/>
              </a:xfrm>
              <a:custGeom>
                <a:avLst/>
                <a:gdLst/>
                <a:ahLst/>
                <a:cxnLst/>
                <a:rect l="l" t="t" r="r" b="b"/>
                <a:pathLst>
                  <a:path w="547" h="159" extrusionOk="0">
                    <a:moveTo>
                      <a:pt x="73" y="1"/>
                    </a:moveTo>
                    <a:cubicBezTo>
                      <a:pt x="42" y="1"/>
                      <a:pt x="10" y="22"/>
                      <a:pt x="10" y="54"/>
                    </a:cubicBezTo>
                    <a:cubicBezTo>
                      <a:pt x="0" y="85"/>
                      <a:pt x="31" y="117"/>
                      <a:pt x="63" y="117"/>
                    </a:cubicBezTo>
                    <a:lnTo>
                      <a:pt x="484" y="159"/>
                    </a:lnTo>
                    <a:cubicBezTo>
                      <a:pt x="515" y="159"/>
                      <a:pt x="547" y="138"/>
                      <a:pt x="547" y="106"/>
                    </a:cubicBezTo>
                    <a:cubicBezTo>
                      <a:pt x="547" y="75"/>
                      <a:pt x="526" y="43"/>
                      <a:pt x="494" y="43"/>
                    </a:cubicBezTo>
                    <a:lnTo>
                      <a:pt x="7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021" name="Google Shape;2021;p19"/>
              <p:cNvSpPr/>
              <p:nvPr/>
            </p:nvSpPr>
            <p:spPr>
              <a:xfrm>
                <a:off x="3540050" y="592600"/>
                <a:ext cx="4225" cy="13400"/>
              </a:xfrm>
              <a:custGeom>
                <a:avLst/>
                <a:gdLst/>
                <a:ahLst/>
                <a:cxnLst/>
                <a:rect l="l" t="t" r="r" b="b"/>
                <a:pathLst>
                  <a:path w="169" h="536" extrusionOk="0">
                    <a:moveTo>
                      <a:pt x="54" y="0"/>
                    </a:moveTo>
                    <a:cubicBezTo>
                      <a:pt x="22" y="10"/>
                      <a:pt x="1" y="31"/>
                      <a:pt x="1" y="63"/>
                    </a:cubicBezTo>
                    <a:lnTo>
                      <a:pt x="43" y="484"/>
                    </a:lnTo>
                    <a:cubicBezTo>
                      <a:pt x="43" y="515"/>
                      <a:pt x="75" y="536"/>
                      <a:pt x="106" y="536"/>
                    </a:cubicBezTo>
                    <a:cubicBezTo>
                      <a:pt x="138" y="536"/>
                      <a:pt x="169" y="505"/>
                      <a:pt x="159" y="473"/>
                    </a:cubicBezTo>
                    <a:lnTo>
                      <a:pt x="127" y="53"/>
                    </a:lnTo>
                    <a:cubicBezTo>
                      <a:pt x="117" y="21"/>
                      <a:pt x="85" y="0"/>
                      <a:pt x="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022" name="Google Shape;2022;p19"/>
              <p:cNvSpPr/>
              <p:nvPr/>
            </p:nvSpPr>
            <p:spPr>
              <a:xfrm>
                <a:off x="3579750" y="643300"/>
                <a:ext cx="4225" cy="13425"/>
              </a:xfrm>
              <a:custGeom>
                <a:avLst/>
                <a:gdLst/>
                <a:ahLst/>
                <a:cxnLst/>
                <a:rect l="l" t="t" r="r" b="b"/>
                <a:pathLst>
                  <a:path w="169" h="537" extrusionOk="0">
                    <a:moveTo>
                      <a:pt x="63" y="1"/>
                    </a:moveTo>
                    <a:cubicBezTo>
                      <a:pt x="31" y="1"/>
                      <a:pt x="0" y="32"/>
                      <a:pt x="10" y="64"/>
                    </a:cubicBezTo>
                    <a:lnTo>
                      <a:pt x="52" y="484"/>
                    </a:lnTo>
                    <a:cubicBezTo>
                      <a:pt x="52" y="516"/>
                      <a:pt x="73" y="537"/>
                      <a:pt x="105" y="537"/>
                    </a:cubicBezTo>
                    <a:lnTo>
                      <a:pt x="115" y="537"/>
                    </a:lnTo>
                    <a:cubicBezTo>
                      <a:pt x="147" y="537"/>
                      <a:pt x="168" y="505"/>
                      <a:pt x="168" y="474"/>
                    </a:cubicBezTo>
                    <a:lnTo>
                      <a:pt x="126" y="53"/>
                    </a:lnTo>
                    <a:cubicBezTo>
                      <a:pt x="126" y="22"/>
                      <a:pt x="94" y="1"/>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023" name="Google Shape;2023;p19"/>
              <p:cNvSpPr/>
              <p:nvPr/>
            </p:nvSpPr>
            <p:spPr>
              <a:xfrm>
                <a:off x="3580525" y="642525"/>
                <a:ext cx="13675" cy="3950"/>
              </a:xfrm>
              <a:custGeom>
                <a:avLst/>
                <a:gdLst/>
                <a:ahLst/>
                <a:cxnLst/>
                <a:rect l="l" t="t" r="r" b="b"/>
                <a:pathLst>
                  <a:path w="547" h="158" extrusionOk="0">
                    <a:moveTo>
                      <a:pt x="63" y="0"/>
                    </a:moveTo>
                    <a:cubicBezTo>
                      <a:pt x="32" y="0"/>
                      <a:pt x="11" y="21"/>
                      <a:pt x="0" y="53"/>
                    </a:cubicBezTo>
                    <a:cubicBezTo>
                      <a:pt x="0" y="84"/>
                      <a:pt x="21" y="116"/>
                      <a:pt x="53" y="127"/>
                    </a:cubicBezTo>
                    <a:lnTo>
                      <a:pt x="474" y="158"/>
                    </a:lnTo>
                    <a:lnTo>
                      <a:pt x="484" y="158"/>
                    </a:lnTo>
                    <a:cubicBezTo>
                      <a:pt x="516" y="158"/>
                      <a:pt x="537" y="137"/>
                      <a:pt x="537" y="106"/>
                    </a:cubicBezTo>
                    <a:cubicBezTo>
                      <a:pt x="547" y="74"/>
                      <a:pt x="516" y="42"/>
                      <a:pt x="484" y="42"/>
                    </a:cubicBezTo>
                    <a:lnTo>
                      <a:pt x="6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024" name="Google Shape;2024;p19"/>
              <p:cNvSpPr/>
              <p:nvPr/>
            </p:nvSpPr>
            <p:spPr>
              <a:xfrm>
                <a:off x="3532450" y="595350"/>
                <a:ext cx="59125" cy="58750"/>
              </a:xfrm>
              <a:custGeom>
                <a:avLst/>
                <a:gdLst/>
                <a:ahLst/>
                <a:cxnLst/>
                <a:rect l="l" t="t" r="r" b="b"/>
                <a:pathLst>
                  <a:path w="2365" h="2350" extrusionOk="0">
                    <a:moveTo>
                      <a:pt x="2298" y="1"/>
                    </a:moveTo>
                    <a:cubicBezTo>
                      <a:pt x="2283" y="1"/>
                      <a:pt x="2270" y="6"/>
                      <a:pt x="2260" y="17"/>
                    </a:cubicBezTo>
                    <a:lnTo>
                      <a:pt x="21" y="2245"/>
                    </a:lnTo>
                    <a:cubicBezTo>
                      <a:pt x="0" y="2266"/>
                      <a:pt x="0" y="2308"/>
                      <a:pt x="21" y="2329"/>
                    </a:cubicBezTo>
                    <a:cubicBezTo>
                      <a:pt x="42" y="2339"/>
                      <a:pt x="52" y="2350"/>
                      <a:pt x="63" y="2350"/>
                    </a:cubicBezTo>
                    <a:cubicBezTo>
                      <a:pt x="84" y="2350"/>
                      <a:pt x="94" y="2339"/>
                      <a:pt x="105" y="2329"/>
                    </a:cubicBezTo>
                    <a:lnTo>
                      <a:pt x="2344" y="101"/>
                    </a:lnTo>
                    <a:cubicBezTo>
                      <a:pt x="2365" y="80"/>
                      <a:pt x="2365" y="38"/>
                      <a:pt x="2344" y="17"/>
                    </a:cubicBezTo>
                    <a:cubicBezTo>
                      <a:pt x="2328" y="6"/>
                      <a:pt x="2312" y="1"/>
                      <a:pt x="22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025" name="Google Shape;2025;p19"/>
              <p:cNvSpPr/>
              <p:nvPr/>
            </p:nvSpPr>
            <p:spPr>
              <a:xfrm>
                <a:off x="3540050" y="643300"/>
                <a:ext cx="4225" cy="13425"/>
              </a:xfrm>
              <a:custGeom>
                <a:avLst/>
                <a:gdLst/>
                <a:ahLst/>
                <a:cxnLst/>
                <a:rect l="l" t="t" r="r" b="b"/>
                <a:pathLst>
                  <a:path w="169" h="537" extrusionOk="0">
                    <a:moveTo>
                      <a:pt x="106" y="1"/>
                    </a:moveTo>
                    <a:cubicBezTo>
                      <a:pt x="75" y="1"/>
                      <a:pt x="43" y="22"/>
                      <a:pt x="43" y="53"/>
                    </a:cubicBezTo>
                    <a:lnTo>
                      <a:pt x="1" y="474"/>
                    </a:lnTo>
                    <a:cubicBezTo>
                      <a:pt x="1" y="505"/>
                      <a:pt x="22" y="537"/>
                      <a:pt x="54" y="537"/>
                    </a:cubicBezTo>
                    <a:lnTo>
                      <a:pt x="64" y="537"/>
                    </a:lnTo>
                    <a:cubicBezTo>
                      <a:pt x="96" y="537"/>
                      <a:pt x="117" y="516"/>
                      <a:pt x="127" y="484"/>
                    </a:cubicBezTo>
                    <a:lnTo>
                      <a:pt x="159" y="64"/>
                    </a:lnTo>
                    <a:cubicBezTo>
                      <a:pt x="169" y="32"/>
                      <a:pt x="138" y="1"/>
                      <a:pt x="1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026" name="Google Shape;2026;p19"/>
              <p:cNvSpPr/>
              <p:nvPr/>
            </p:nvSpPr>
            <p:spPr>
              <a:xfrm>
                <a:off x="3529825" y="642525"/>
                <a:ext cx="13675" cy="3950"/>
              </a:xfrm>
              <a:custGeom>
                <a:avLst/>
                <a:gdLst/>
                <a:ahLst/>
                <a:cxnLst/>
                <a:rect l="l" t="t" r="r" b="b"/>
                <a:pathLst>
                  <a:path w="547" h="158" extrusionOk="0">
                    <a:moveTo>
                      <a:pt x="484" y="0"/>
                    </a:moveTo>
                    <a:lnTo>
                      <a:pt x="63" y="42"/>
                    </a:lnTo>
                    <a:cubicBezTo>
                      <a:pt x="31" y="42"/>
                      <a:pt x="0" y="74"/>
                      <a:pt x="10" y="106"/>
                    </a:cubicBezTo>
                    <a:cubicBezTo>
                      <a:pt x="10" y="137"/>
                      <a:pt x="31" y="158"/>
                      <a:pt x="63" y="158"/>
                    </a:cubicBezTo>
                    <a:lnTo>
                      <a:pt x="73" y="158"/>
                    </a:lnTo>
                    <a:lnTo>
                      <a:pt x="494" y="127"/>
                    </a:lnTo>
                    <a:cubicBezTo>
                      <a:pt x="526" y="116"/>
                      <a:pt x="547" y="95"/>
                      <a:pt x="547" y="53"/>
                    </a:cubicBezTo>
                    <a:cubicBezTo>
                      <a:pt x="536" y="21"/>
                      <a:pt x="515" y="0"/>
                      <a:pt x="4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027" name="Google Shape;2027;p19"/>
              <p:cNvSpPr/>
              <p:nvPr/>
            </p:nvSpPr>
            <p:spPr>
              <a:xfrm>
                <a:off x="3580525" y="602825"/>
                <a:ext cx="13675" cy="3975"/>
              </a:xfrm>
              <a:custGeom>
                <a:avLst/>
                <a:gdLst/>
                <a:ahLst/>
                <a:cxnLst/>
                <a:rect l="l" t="t" r="r" b="b"/>
                <a:pathLst>
                  <a:path w="547" h="159" extrusionOk="0">
                    <a:moveTo>
                      <a:pt x="474" y="1"/>
                    </a:moveTo>
                    <a:lnTo>
                      <a:pt x="53" y="43"/>
                    </a:lnTo>
                    <a:cubicBezTo>
                      <a:pt x="21" y="43"/>
                      <a:pt x="0" y="75"/>
                      <a:pt x="0" y="106"/>
                    </a:cubicBezTo>
                    <a:cubicBezTo>
                      <a:pt x="11" y="138"/>
                      <a:pt x="32" y="159"/>
                      <a:pt x="63" y="159"/>
                    </a:cubicBezTo>
                    <a:lnTo>
                      <a:pt x="484" y="117"/>
                    </a:lnTo>
                    <a:cubicBezTo>
                      <a:pt x="516" y="117"/>
                      <a:pt x="547" y="85"/>
                      <a:pt x="537" y="54"/>
                    </a:cubicBezTo>
                    <a:cubicBezTo>
                      <a:pt x="537" y="22"/>
                      <a:pt x="505" y="1"/>
                      <a:pt x="4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028" name="Google Shape;2028;p19"/>
              <p:cNvSpPr/>
              <p:nvPr/>
            </p:nvSpPr>
            <p:spPr>
              <a:xfrm>
                <a:off x="3579750" y="592600"/>
                <a:ext cx="4225" cy="13400"/>
              </a:xfrm>
              <a:custGeom>
                <a:avLst/>
                <a:gdLst/>
                <a:ahLst/>
                <a:cxnLst/>
                <a:rect l="l" t="t" r="r" b="b"/>
                <a:pathLst>
                  <a:path w="169" h="536" extrusionOk="0">
                    <a:moveTo>
                      <a:pt x="115" y="0"/>
                    </a:moveTo>
                    <a:cubicBezTo>
                      <a:pt x="84" y="0"/>
                      <a:pt x="52" y="21"/>
                      <a:pt x="52" y="53"/>
                    </a:cubicBezTo>
                    <a:lnTo>
                      <a:pt x="10" y="473"/>
                    </a:lnTo>
                    <a:cubicBezTo>
                      <a:pt x="0" y="505"/>
                      <a:pt x="31" y="536"/>
                      <a:pt x="63" y="536"/>
                    </a:cubicBezTo>
                    <a:cubicBezTo>
                      <a:pt x="94" y="536"/>
                      <a:pt x="126" y="515"/>
                      <a:pt x="126" y="484"/>
                    </a:cubicBezTo>
                    <a:lnTo>
                      <a:pt x="168" y="63"/>
                    </a:lnTo>
                    <a:cubicBezTo>
                      <a:pt x="168" y="31"/>
                      <a:pt x="147" y="10"/>
                      <a:pt x="1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2029" name="Google Shape;2029;p19"/>
          <p:cNvGrpSpPr/>
          <p:nvPr/>
        </p:nvGrpSpPr>
        <p:grpSpPr>
          <a:xfrm>
            <a:off x="7844592" y="6628178"/>
            <a:ext cx="1789817" cy="1529995"/>
            <a:chOff x="5662693" y="4822203"/>
            <a:chExt cx="3187577" cy="1821365"/>
          </a:xfrm>
        </p:grpSpPr>
        <p:sp>
          <p:nvSpPr>
            <p:cNvPr id="2030" name="Google Shape;2030;p19"/>
            <p:cNvSpPr/>
            <p:nvPr/>
          </p:nvSpPr>
          <p:spPr>
            <a:xfrm>
              <a:off x="7405943" y="4822203"/>
              <a:ext cx="1444327" cy="1821362"/>
            </a:xfrm>
            <a:custGeom>
              <a:avLst/>
              <a:gdLst/>
              <a:ahLst/>
              <a:cxnLst/>
              <a:rect l="l" t="t" r="r" b="b"/>
              <a:pathLst>
                <a:path w="7673" h="9676" extrusionOk="0">
                  <a:moveTo>
                    <a:pt x="3202" y="0"/>
                  </a:moveTo>
                  <a:cubicBezTo>
                    <a:pt x="3172" y="0"/>
                    <a:pt x="3142" y="2"/>
                    <a:pt x="3111" y="6"/>
                  </a:cubicBezTo>
                  <a:cubicBezTo>
                    <a:pt x="2838" y="48"/>
                    <a:pt x="2607" y="268"/>
                    <a:pt x="2470" y="532"/>
                  </a:cubicBezTo>
                  <a:cubicBezTo>
                    <a:pt x="2344" y="784"/>
                    <a:pt x="2291" y="1088"/>
                    <a:pt x="2259" y="1383"/>
                  </a:cubicBezTo>
                  <a:cubicBezTo>
                    <a:pt x="2123" y="2770"/>
                    <a:pt x="2397" y="4157"/>
                    <a:pt x="2701" y="5503"/>
                  </a:cubicBezTo>
                  <a:cubicBezTo>
                    <a:pt x="2533" y="4935"/>
                    <a:pt x="2228" y="4431"/>
                    <a:pt x="1766" y="4094"/>
                  </a:cubicBezTo>
                  <a:cubicBezTo>
                    <a:pt x="1587" y="3958"/>
                    <a:pt x="1388" y="3853"/>
                    <a:pt x="1177" y="3832"/>
                  </a:cubicBezTo>
                  <a:cubicBezTo>
                    <a:pt x="1146" y="3827"/>
                    <a:pt x="1113" y="3825"/>
                    <a:pt x="1081" y="3825"/>
                  </a:cubicBezTo>
                  <a:cubicBezTo>
                    <a:pt x="899" y="3825"/>
                    <a:pt x="715" y="3901"/>
                    <a:pt x="599" y="4052"/>
                  </a:cubicBezTo>
                  <a:cubicBezTo>
                    <a:pt x="410" y="4294"/>
                    <a:pt x="442" y="4652"/>
                    <a:pt x="515" y="4956"/>
                  </a:cubicBezTo>
                  <a:cubicBezTo>
                    <a:pt x="673" y="5692"/>
                    <a:pt x="967" y="6386"/>
                    <a:pt x="1366" y="7006"/>
                  </a:cubicBezTo>
                  <a:cubicBezTo>
                    <a:pt x="1167" y="6761"/>
                    <a:pt x="897" y="6525"/>
                    <a:pt x="611" y="6525"/>
                  </a:cubicBezTo>
                  <a:cubicBezTo>
                    <a:pt x="565" y="6525"/>
                    <a:pt x="519" y="6531"/>
                    <a:pt x="473" y="6544"/>
                  </a:cubicBezTo>
                  <a:cubicBezTo>
                    <a:pt x="126" y="6638"/>
                    <a:pt x="0" y="7132"/>
                    <a:pt x="126" y="7490"/>
                  </a:cubicBezTo>
                  <a:cubicBezTo>
                    <a:pt x="252" y="7847"/>
                    <a:pt x="547" y="8088"/>
                    <a:pt x="841" y="8320"/>
                  </a:cubicBezTo>
                  <a:cubicBezTo>
                    <a:pt x="1388" y="8772"/>
                    <a:pt x="1934" y="9214"/>
                    <a:pt x="2491" y="9655"/>
                  </a:cubicBezTo>
                  <a:cubicBezTo>
                    <a:pt x="2690" y="9644"/>
                    <a:pt x="2888" y="9640"/>
                    <a:pt x="3087" y="9640"/>
                  </a:cubicBezTo>
                  <a:cubicBezTo>
                    <a:pt x="3670" y="9640"/>
                    <a:pt x="4253" y="9675"/>
                    <a:pt x="4840" y="9675"/>
                  </a:cubicBezTo>
                  <a:cubicBezTo>
                    <a:pt x="5006" y="9675"/>
                    <a:pt x="5173" y="9672"/>
                    <a:pt x="5340" y="9665"/>
                  </a:cubicBezTo>
                  <a:cubicBezTo>
                    <a:pt x="5739" y="9182"/>
                    <a:pt x="6243" y="8824"/>
                    <a:pt x="6695" y="8394"/>
                  </a:cubicBezTo>
                  <a:cubicBezTo>
                    <a:pt x="7147" y="7973"/>
                    <a:pt x="7557" y="7437"/>
                    <a:pt x="7641" y="6796"/>
                  </a:cubicBezTo>
                  <a:cubicBezTo>
                    <a:pt x="7673" y="6544"/>
                    <a:pt x="7620" y="6228"/>
                    <a:pt x="7410" y="6102"/>
                  </a:cubicBezTo>
                  <a:cubicBezTo>
                    <a:pt x="7346" y="6072"/>
                    <a:pt x="7278" y="6060"/>
                    <a:pt x="7209" y="6060"/>
                  </a:cubicBezTo>
                  <a:cubicBezTo>
                    <a:pt x="7110" y="6060"/>
                    <a:pt x="7009" y="6086"/>
                    <a:pt x="6916" y="6123"/>
                  </a:cubicBezTo>
                  <a:cubicBezTo>
                    <a:pt x="6454" y="6281"/>
                    <a:pt x="6043" y="6596"/>
                    <a:pt x="5739" y="7006"/>
                  </a:cubicBezTo>
                  <a:cubicBezTo>
                    <a:pt x="6422" y="5923"/>
                    <a:pt x="7063" y="4830"/>
                    <a:pt x="7242" y="3538"/>
                  </a:cubicBezTo>
                  <a:cubicBezTo>
                    <a:pt x="7295" y="3138"/>
                    <a:pt x="7263" y="2665"/>
                    <a:pt x="6947" y="2445"/>
                  </a:cubicBezTo>
                  <a:cubicBezTo>
                    <a:pt x="6851" y="2380"/>
                    <a:pt x="6739" y="2352"/>
                    <a:pt x="6624" y="2352"/>
                  </a:cubicBezTo>
                  <a:cubicBezTo>
                    <a:pt x="6477" y="2352"/>
                    <a:pt x="6325" y="2399"/>
                    <a:pt x="6201" y="2476"/>
                  </a:cubicBezTo>
                  <a:cubicBezTo>
                    <a:pt x="5970" y="2623"/>
                    <a:pt x="5812" y="2844"/>
                    <a:pt x="5655" y="3075"/>
                  </a:cubicBezTo>
                  <a:cubicBezTo>
                    <a:pt x="5181" y="3790"/>
                    <a:pt x="4793" y="4568"/>
                    <a:pt x="4499" y="5377"/>
                  </a:cubicBezTo>
                  <a:cubicBezTo>
                    <a:pt x="4709" y="4063"/>
                    <a:pt x="4635" y="2686"/>
                    <a:pt x="4331" y="1383"/>
                  </a:cubicBezTo>
                  <a:cubicBezTo>
                    <a:pt x="4257" y="1046"/>
                    <a:pt x="4151" y="700"/>
                    <a:pt x="3952" y="427"/>
                  </a:cubicBezTo>
                  <a:cubicBezTo>
                    <a:pt x="3771" y="179"/>
                    <a:pt x="3495" y="0"/>
                    <a:pt x="32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031" name="Google Shape;2031;p19"/>
            <p:cNvSpPr/>
            <p:nvPr/>
          </p:nvSpPr>
          <p:spPr>
            <a:xfrm>
              <a:off x="5662693" y="5802722"/>
              <a:ext cx="2473408" cy="840846"/>
            </a:xfrm>
            <a:custGeom>
              <a:avLst/>
              <a:gdLst/>
              <a:ahLst/>
              <a:cxnLst/>
              <a:rect l="l" t="t" r="r" b="b"/>
              <a:pathLst>
                <a:path w="13140" h="4467" extrusionOk="0">
                  <a:moveTo>
                    <a:pt x="3512" y="0"/>
                  </a:moveTo>
                  <a:cubicBezTo>
                    <a:pt x="3396" y="0"/>
                    <a:pt x="3280" y="11"/>
                    <a:pt x="3165" y="31"/>
                  </a:cubicBezTo>
                  <a:cubicBezTo>
                    <a:pt x="2051" y="231"/>
                    <a:pt x="1168" y="1387"/>
                    <a:pt x="1210" y="2585"/>
                  </a:cubicBezTo>
                  <a:cubicBezTo>
                    <a:pt x="1129" y="2556"/>
                    <a:pt x="1043" y="2543"/>
                    <a:pt x="958" y="2543"/>
                  </a:cubicBezTo>
                  <a:cubicBezTo>
                    <a:pt x="700" y="2543"/>
                    <a:pt x="440" y="2667"/>
                    <a:pt x="274" y="2879"/>
                  </a:cubicBezTo>
                  <a:cubicBezTo>
                    <a:pt x="54" y="3153"/>
                    <a:pt x="1" y="3773"/>
                    <a:pt x="159" y="4099"/>
                  </a:cubicBezTo>
                  <a:cubicBezTo>
                    <a:pt x="4457" y="4215"/>
                    <a:pt x="8757" y="4341"/>
                    <a:pt x="13055" y="4467"/>
                  </a:cubicBezTo>
                  <a:cubicBezTo>
                    <a:pt x="13139" y="3920"/>
                    <a:pt x="13013" y="3164"/>
                    <a:pt x="12582" y="2858"/>
                  </a:cubicBezTo>
                  <a:cubicBezTo>
                    <a:pt x="12363" y="2698"/>
                    <a:pt x="12098" y="2619"/>
                    <a:pt x="11833" y="2619"/>
                  </a:cubicBezTo>
                  <a:cubicBezTo>
                    <a:pt x="11577" y="2619"/>
                    <a:pt x="11323" y="2693"/>
                    <a:pt x="11111" y="2837"/>
                  </a:cubicBezTo>
                  <a:cubicBezTo>
                    <a:pt x="11426" y="2123"/>
                    <a:pt x="11226" y="1188"/>
                    <a:pt x="10691" y="630"/>
                  </a:cubicBezTo>
                  <a:cubicBezTo>
                    <a:pt x="10304" y="236"/>
                    <a:pt x="9765" y="34"/>
                    <a:pt x="9226" y="34"/>
                  </a:cubicBezTo>
                  <a:cubicBezTo>
                    <a:pt x="9018" y="34"/>
                    <a:pt x="8809" y="64"/>
                    <a:pt x="8609" y="126"/>
                  </a:cubicBezTo>
                  <a:cubicBezTo>
                    <a:pt x="7905" y="347"/>
                    <a:pt x="7316" y="924"/>
                    <a:pt x="6980" y="1639"/>
                  </a:cubicBezTo>
                  <a:cubicBezTo>
                    <a:pt x="6873" y="1406"/>
                    <a:pt x="6659" y="1236"/>
                    <a:pt x="6420" y="1236"/>
                  </a:cubicBezTo>
                  <a:cubicBezTo>
                    <a:pt x="6400" y="1236"/>
                    <a:pt x="6380" y="1237"/>
                    <a:pt x="6360" y="1240"/>
                  </a:cubicBezTo>
                  <a:cubicBezTo>
                    <a:pt x="6097" y="1272"/>
                    <a:pt x="5856" y="1492"/>
                    <a:pt x="5793" y="1776"/>
                  </a:cubicBezTo>
                  <a:cubicBezTo>
                    <a:pt x="5473" y="741"/>
                    <a:pt x="4503" y="0"/>
                    <a:pt x="35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sp>
        <p:nvSpPr>
          <p:cNvPr id="2032" name="Google Shape;2032;p19"/>
          <p:cNvSpPr/>
          <p:nvPr/>
        </p:nvSpPr>
        <p:spPr>
          <a:xfrm>
            <a:off x="5196051" y="-1454310"/>
            <a:ext cx="1150276" cy="1942974"/>
          </a:xfrm>
          <a:custGeom>
            <a:avLst/>
            <a:gdLst/>
            <a:ahLst/>
            <a:cxnLst/>
            <a:rect l="l" t="t" r="r" b="b"/>
            <a:pathLst>
              <a:path w="10388" h="11729" extrusionOk="0">
                <a:moveTo>
                  <a:pt x="6252" y="1"/>
                </a:moveTo>
                <a:lnTo>
                  <a:pt x="6252" y="1"/>
                </a:lnTo>
                <a:cubicBezTo>
                  <a:pt x="4202" y="501"/>
                  <a:pt x="2284" y="1718"/>
                  <a:pt x="1201" y="3518"/>
                </a:cubicBezTo>
                <a:cubicBezTo>
                  <a:pt x="133" y="5337"/>
                  <a:pt x="0" y="7754"/>
                  <a:pt x="1134" y="9521"/>
                </a:cubicBezTo>
                <a:cubicBezTo>
                  <a:pt x="1976" y="10867"/>
                  <a:pt x="3557" y="11729"/>
                  <a:pt x="5120" y="11729"/>
                </a:cubicBezTo>
                <a:cubicBezTo>
                  <a:pt x="5630" y="11729"/>
                  <a:pt x="6139" y="11637"/>
                  <a:pt x="6619" y="11440"/>
                </a:cubicBezTo>
                <a:cubicBezTo>
                  <a:pt x="8404" y="10706"/>
                  <a:pt x="9454" y="8821"/>
                  <a:pt x="9921" y="6953"/>
                </a:cubicBezTo>
                <a:cubicBezTo>
                  <a:pt x="10354" y="5286"/>
                  <a:pt x="10388" y="3402"/>
                  <a:pt x="9405" y="2018"/>
                </a:cubicBezTo>
                <a:cubicBezTo>
                  <a:pt x="8579" y="876"/>
                  <a:pt x="7514" y="52"/>
                  <a:pt x="6624" y="52"/>
                </a:cubicBezTo>
                <a:cubicBezTo>
                  <a:pt x="6435" y="52"/>
                  <a:pt x="6255" y="89"/>
                  <a:pt x="6086" y="168"/>
                </a:cubicBezTo>
                <a:lnTo>
                  <a:pt x="6252" y="1"/>
                </a:lnTo>
                <a:close/>
              </a:path>
            </a:pathLst>
          </a:custGeom>
          <a:solidFill>
            <a:srgbClr val="ABD6F4">
              <a:alpha val="1488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grpSp>
        <p:nvGrpSpPr>
          <p:cNvPr id="2033" name="Google Shape;2033;p19"/>
          <p:cNvGrpSpPr/>
          <p:nvPr/>
        </p:nvGrpSpPr>
        <p:grpSpPr>
          <a:xfrm>
            <a:off x="6446653" y="134354"/>
            <a:ext cx="174004" cy="277363"/>
            <a:chOff x="3797575" y="537425"/>
            <a:chExt cx="23925" cy="25500"/>
          </a:xfrm>
        </p:grpSpPr>
        <p:sp>
          <p:nvSpPr>
            <p:cNvPr id="2034" name="Google Shape;2034;p19"/>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035" name="Google Shape;2035;p19"/>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036" name="Google Shape;2036;p19"/>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2037" name="Google Shape;2037;p19"/>
          <p:cNvGrpSpPr/>
          <p:nvPr/>
        </p:nvGrpSpPr>
        <p:grpSpPr>
          <a:xfrm>
            <a:off x="2136056" y="211308"/>
            <a:ext cx="174004" cy="277363"/>
            <a:chOff x="3797575" y="537425"/>
            <a:chExt cx="23925" cy="25500"/>
          </a:xfrm>
        </p:grpSpPr>
        <p:sp>
          <p:nvSpPr>
            <p:cNvPr id="2038" name="Google Shape;2038;p19"/>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039" name="Google Shape;2039;p19"/>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040" name="Google Shape;2040;p19"/>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spTree>
    <p:extLst>
      <p:ext uri="{BB962C8B-B14F-4D97-AF65-F5344CB8AC3E}">
        <p14:creationId xmlns:p14="http://schemas.microsoft.com/office/powerpoint/2010/main" val="2323788898"/>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9" name="Picture 8" descr="Sunny Back.png"/>
          <p:cNvPicPr>
            <a:picLocks noChangeAspect="1"/>
          </p:cNvPicPr>
          <p:nvPr userDrawn="1"/>
        </p:nvPicPr>
        <p:blipFill>
          <a:blip r:embed="rId2">
            <a:alphaModFix amt="69000"/>
            <a:extLst>
              <a:ext uri="{28A0092B-C50C-407E-A947-70E740481C1C}">
                <a14:useLocalDpi xmlns:a14="http://schemas.microsoft.com/office/drawing/2010/main"/>
              </a:ext>
            </a:extLst>
          </a:blip>
          <a:stretch>
            <a:fillRect/>
          </a:stretch>
        </p:blipFill>
        <p:spPr>
          <a:xfrm>
            <a:off x="-17609" y="0"/>
            <a:ext cx="9253684" cy="7797803"/>
          </a:xfrm>
          <a:prstGeom prst="rect">
            <a:avLst/>
          </a:prstGeom>
        </p:spPr>
      </p:pic>
      <p:pic>
        <p:nvPicPr>
          <p:cNvPr id="8" name="Picture 7" descr="Sunny Back.png"/>
          <p:cNvPicPr>
            <a:picLocks noChangeAspect="1"/>
          </p:cNvPicPr>
          <p:nvPr/>
        </p:nvPicPr>
        <p:blipFill>
          <a:blip r:embed="rId2">
            <a:alphaModFix amt="69000"/>
            <a:extLst>
              <a:ext uri="{28A0092B-C50C-407E-A947-70E740481C1C}">
                <a14:useLocalDpi xmlns:a14="http://schemas.microsoft.com/office/drawing/2010/main"/>
              </a:ext>
            </a:extLst>
          </a:blip>
          <a:stretch>
            <a:fillRect/>
          </a:stretch>
        </p:blipFill>
        <p:spPr>
          <a:xfrm>
            <a:off x="-17609" y="0"/>
            <a:ext cx="9253684" cy="7797803"/>
          </a:xfrm>
          <a:prstGeom prst="rect">
            <a:avLst/>
          </a:prstGeom>
        </p:spPr>
      </p:pic>
      <p:sp>
        <p:nvSpPr>
          <p:cNvPr id="2" name="Title 1"/>
          <p:cNvSpPr>
            <a:spLocks noGrp="1"/>
          </p:cNvSpPr>
          <p:nvPr>
            <p:ph type="title"/>
          </p:nvPr>
        </p:nvSpPr>
        <p:spPr>
          <a:xfrm>
            <a:off x="3030194" y="1710881"/>
            <a:ext cx="6037312" cy="1543685"/>
          </a:xfrm>
        </p:spPr>
        <p:txBody>
          <a:bodyPr anchor="t"/>
          <a:lstStyle>
            <a:lvl1pPr algn="l">
              <a:defRPr sz="3030" b="1" cap="all">
                <a:solidFill>
                  <a:srgbClr val="000000"/>
                </a:solidFill>
              </a:defRPr>
            </a:lvl1pPr>
          </a:lstStyle>
          <a:p>
            <a:r>
              <a:rPr lang="en-US"/>
              <a:t>Click to edit Master title style</a:t>
            </a:r>
          </a:p>
        </p:txBody>
      </p:sp>
      <p:sp>
        <p:nvSpPr>
          <p:cNvPr id="3" name="Text Placeholder 2"/>
          <p:cNvSpPr>
            <a:spLocks noGrp="1"/>
          </p:cNvSpPr>
          <p:nvPr>
            <p:ph type="body" idx="1"/>
          </p:nvPr>
        </p:nvSpPr>
        <p:spPr>
          <a:xfrm>
            <a:off x="3030196" y="3294275"/>
            <a:ext cx="6037311" cy="1700212"/>
          </a:xfrm>
        </p:spPr>
        <p:txBody>
          <a:bodyPr anchor="b"/>
          <a:lstStyle>
            <a:lvl1pPr marL="0" indent="0">
              <a:buNone/>
              <a:defRPr sz="1515">
                <a:solidFill>
                  <a:srgbClr val="000000"/>
                </a:solidFill>
              </a:defRPr>
            </a:lvl1pPr>
            <a:lvl2pPr marL="346375" indent="0">
              <a:buNone/>
              <a:defRPr sz="1364">
                <a:solidFill>
                  <a:schemeClr val="tx1">
                    <a:tint val="75000"/>
                  </a:schemeClr>
                </a:solidFill>
              </a:defRPr>
            </a:lvl2pPr>
            <a:lvl3pPr marL="692749" indent="0">
              <a:buNone/>
              <a:defRPr sz="1212">
                <a:solidFill>
                  <a:schemeClr val="tx1">
                    <a:tint val="75000"/>
                  </a:schemeClr>
                </a:solidFill>
              </a:defRPr>
            </a:lvl3pPr>
            <a:lvl4pPr marL="1039124" indent="0">
              <a:buNone/>
              <a:defRPr sz="1061">
                <a:solidFill>
                  <a:schemeClr val="tx1">
                    <a:tint val="75000"/>
                  </a:schemeClr>
                </a:solidFill>
              </a:defRPr>
            </a:lvl4pPr>
            <a:lvl5pPr marL="1385499" indent="0">
              <a:buNone/>
              <a:defRPr sz="1061">
                <a:solidFill>
                  <a:schemeClr val="tx1">
                    <a:tint val="75000"/>
                  </a:schemeClr>
                </a:solidFill>
              </a:defRPr>
            </a:lvl5pPr>
            <a:lvl6pPr marL="1731874" indent="0">
              <a:buNone/>
              <a:defRPr sz="1061">
                <a:solidFill>
                  <a:schemeClr val="tx1">
                    <a:tint val="75000"/>
                  </a:schemeClr>
                </a:solidFill>
              </a:defRPr>
            </a:lvl6pPr>
            <a:lvl7pPr marL="2078248" indent="0">
              <a:buNone/>
              <a:defRPr sz="1061">
                <a:solidFill>
                  <a:schemeClr val="tx1">
                    <a:tint val="75000"/>
                  </a:schemeClr>
                </a:solidFill>
              </a:defRPr>
            </a:lvl7pPr>
            <a:lvl8pPr marL="2424623" indent="0">
              <a:buNone/>
              <a:defRPr sz="1061">
                <a:solidFill>
                  <a:schemeClr val="tx1">
                    <a:tint val="75000"/>
                  </a:schemeClr>
                </a:solidFill>
              </a:defRPr>
            </a:lvl8pPr>
            <a:lvl9pPr marL="2770998" indent="0">
              <a:buNone/>
              <a:defRPr sz="106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rgbClr val="000000"/>
                </a:solidFill>
              </a:defRPr>
            </a:lvl1pPr>
          </a:lstStyle>
          <a:p>
            <a:fld id="{B392DC5D-2FFA-1D43-BE67-4498328BF505}" type="datetimeFigureOut">
              <a:rPr lang="en-US" smtClean="0"/>
              <a:pPr/>
              <a:t>8/9/2024</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415C4280-C049-3F4D-9821-9F213D5518C1}" type="slidenum">
              <a:rPr lang="en-US" smtClean="0"/>
              <a:pPr/>
              <a:t>‹#›</a:t>
            </a:fld>
            <a:endParaRPr lang="en-US"/>
          </a:p>
        </p:txBody>
      </p:sp>
      <p:pic>
        <p:nvPicPr>
          <p:cNvPr id="7" name="Picture 6" descr="FSD PPP Templa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78" y="0"/>
            <a:ext cx="2721926" cy="7772400"/>
          </a:xfrm>
          <a:prstGeom prst="rect">
            <a:avLst/>
          </a:prstGeom>
        </p:spPr>
      </p:pic>
      <p:pic>
        <p:nvPicPr>
          <p:cNvPr id="10" name="Picture 9" descr="FSD PPP Templa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78" y="0"/>
            <a:ext cx="2721926" cy="7772400"/>
          </a:xfrm>
          <a:prstGeom prst="rect">
            <a:avLst/>
          </a:prstGeom>
        </p:spPr>
      </p:pic>
    </p:spTree>
    <p:extLst>
      <p:ext uri="{BB962C8B-B14F-4D97-AF65-F5344CB8AC3E}">
        <p14:creationId xmlns:p14="http://schemas.microsoft.com/office/powerpoint/2010/main" val="6381291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2041"/>
        <p:cNvGrpSpPr/>
        <p:nvPr/>
      </p:nvGrpSpPr>
      <p:grpSpPr>
        <a:xfrm>
          <a:off x="0" y="0"/>
          <a:ext cx="0" cy="0"/>
          <a:chOff x="0" y="0"/>
          <a:chExt cx="0" cy="0"/>
        </a:xfrm>
      </p:grpSpPr>
      <p:sp>
        <p:nvSpPr>
          <p:cNvPr id="2042" name="Google Shape;2042;p20"/>
          <p:cNvSpPr/>
          <p:nvPr/>
        </p:nvSpPr>
        <p:spPr>
          <a:xfrm rot="5081888" flipH="1">
            <a:off x="-1901080" y="3776612"/>
            <a:ext cx="2989886" cy="2256426"/>
          </a:xfrm>
          <a:custGeom>
            <a:avLst/>
            <a:gdLst/>
            <a:ahLst/>
            <a:cxnLst/>
            <a:rect l="l" t="t" r="r" b="b"/>
            <a:pathLst>
              <a:path w="10388" h="11729" extrusionOk="0">
                <a:moveTo>
                  <a:pt x="6252" y="1"/>
                </a:moveTo>
                <a:lnTo>
                  <a:pt x="6252" y="1"/>
                </a:lnTo>
                <a:cubicBezTo>
                  <a:pt x="4202" y="501"/>
                  <a:pt x="2284" y="1718"/>
                  <a:pt x="1201" y="3518"/>
                </a:cubicBezTo>
                <a:cubicBezTo>
                  <a:pt x="133" y="5337"/>
                  <a:pt x="0" y="7754"/>
                  <a:pt x="1134" y="9521"/>
                </a:cubicBezTo>
                <a:cubicBezTo>
                  <a:pt x="1976" y="10867"/>
                  <a:pt x="3557" y="11729"/>
                  <a:pt x="5120" y="11729"/>
                </a:cubicBezTo>
                <a:cubicBezTo>
                  <a:pt x="5630" y="11729"/>
                  <a:pt x="6139" y="11637"/>
                  <a:pt x="6619" y="11440"/>
                </a:cubicBezTo>
                <a:cubicBezTo>
                  <a:pt x="8404" y="10706"/>
                  <a:pt x="9454" y="8821"/>
                  <a:pt x="9921" y="6953"/>
                </a:cubicBezTo>
                <a:cubicBezTo>
                  <a:pt x="10354" y="5286"/>
                  <a:pt x="10388" y="3402"/>
                  <a:pt x="9405" y="2018"/>
                </a:cubicBezTo>
                <a:cubicBezTo>
                  <a:pt x="8579" y="876"/>
                  <a:pt x="7514" y="52"/>
                  <a:pt x="6624" y="52"/>
                </a:cubicBezTo>
                <a:cubicBezTo>
                  <a:pt x="6435" y="52"/>
                  <a:pt x="6255" y="89"/>
                  <a:pt x="6086" y="168"/>
                </a:cubicBezTo>
                <a:lnTo>
                  <a:pt x="6252" y="1"/>
                </a:lnTo>
                <a:close/>
              </a:path>
            </a:pathLst>
          </a:custGeom>
          <a:solidFill>
            <a:srgbClr val="F892B4">
              <a:alpha val="1721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2043" name="Google Shape;2043;p20"/>
          <p:cNvSpPr/>
          <p:nvPr/>
        </p:nvSpPr>
        <p:spPr>
          <a:xfrm rot="5081879" flipH="1">
            <a:off x="6775348" y="6147532"/>
            <a:ext cx="4754804" cy="3588406"/>
          </a:xfrm>
          <a:custGeom>
            <a:avLst/>
            <a:gdLst/>
            <a:ahLst/>
            <a:cxnLst/>
            <a:rect l="l" t="t" r="r" b="b"/>
            <a:pathLst>
              <a:path w="10388" h="11729" extrusionOk="0">
                <a:moveTo>
                  <a:pt x="6252" y="1"/>
                </a:moveTo>
                <a:lnTo>
                  <a:pt x="6252" y="1"/>
                </a:lnTo>
                <a:cubicBezTo>
                  <a:pt x="4202" y="501"/>
                  <a:pt x="2284" y="1718"/>
                  <a:pt x="1201" y="3518"/>
                </a:cubicBezTo>
                <a:cubicBezTo>
                  <a:pt x="133" y="5337"/>
                  <a:pt x="0" y="7754"/>
                  <a:pt x="1134" y="9521"/>
                </a:cubicBezTo>
                <a:cubicBezTo>
                  <a:pt x="1976" y="10867"/>
                  <a:pt x="3557" y="11729"/>
                  <a:pt x="5120" y="11729"/>
                </a:cubicBezTo>
                <a:cubicBezTo>
                  <a:pt x="5630" y="11729"/>
                  <a:pt x="6139" y="11637"/>
                  <a:pt x="6619" y="11440"/>
                </a:cubicBezTo>
                <a:cubicBezTo>
                  <a:pt x="8404" y="10706"/>
                  <a:pt x="9454" y="8821"/>
                  <a:pt x="9921" y="6953"/>
                </a:cubicBezTo>
                <a:cubicBezTo>
                  <a:pt x="10354" y="5286"/>
                  <a:pt x="10388" y="3402"/>
                  <a:pt x="9405" y="2018"/>
                </a:cubicBezTo>
                <a:cubicBezTo>
                  <a:pt x="8579" y="876"/>
                  <a:pt x="7514" y="52"/>
                  <a:pt x="6624" y="52"/>
                </a:cubicBezTo>
                <a:cubicBezTo>
                  <a:pt x="6435" y="52"/>
                  <a:pt x="6255" y="89"/>
                  <a:pt x="6086" y="168"/>
                </a:cubicBezTo>
                <a:lnTo>
                  <a:pt x="6252" y="1"/>
                </a:lnTo>
                <a:close/>
              </a:path>
            </a:pathLst>
          </a:custGeom>
          <a:solidFill>
            <a:srgbClr val="F892B4">
              <a:alpha val="1721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2044" name="Google Shape;2044;p20"/>
          <p:cNvSpPr/>
          <p:nvPr/>
        </p:nvSpPr>
        <p:spPr>
          <a:xfrm>
            <a:off x="-470921" y="-1575748"/>
            <a:ext cx="5235786" cy="2894514"/>
          </a:xfrm>
          <a:custGeom>
            <a:avLst/>
            <a:gdLst/>
            <a:ahLst/>
            <a:cxnLst/>
            <a:rect l="l" t="t" r="r" b="b"/>
            <a:pathLst>
              <a:path w="80622" h="29791" extrusionOk="0">
                <a:moveTo>
                  <a:pt x="4775" y="0"/>
                </a:moveTo>
                <a:cubicBezTo>
                  <a:pt x="4775" y="0"/>
                  <a:pt x="1" y="8996"/>
                  <a:pt x="13023" y="10474"/>
                </a:cubicBezTo>
                <a:cubicBezTo>
                  <a:pt x="23627" y="11692"/>
                  <a:pt x="17278" y="22506"/>
                  <a:pt x="28596" y="28466"/>
                </a:cubicBezTo>
                <a:cubicBezTo>
                  <a:pt x="30197" y="29310"/>
                  <a:pt x="32305" y="29790"/>
                  <a:pt x="34648" y="29790"/>
                </a:cubicBezTo>
                <a:cubicBezTo>
                  <a:pt x="40148" y="29790"/>
                  <a:pt x="46941" y="27144"/>
                  <a:pt x="51507" y="20347"/>
                </a:cubicBezTo>
                <a:cubicBezTo>
                  <a:pt x="55077" y="15017"/>
                  <a:pt x="58268" y="12899"/>
                  <a:pt x="63173" y="12899"/>
                </a:cubicBezTo>
                <a:cubicBezTo>
                  <a:pt x="64604" y="12899"/>
                  <a:pt x="66181" y="13079"/>
                  <a:pt x="67957" y="13413"/>
                </a:cubicBezTo>
                <a:cubicBezTo>
                  <a:pt x="68607" y="13536"/>
                  <a:pt x="69226" y="13594"/>
                  <a:pt x="69813" y="13594"/>
                </a:cubicBezTo>
                <a:cubicBezTo>
                  <a:pt x="78819" y="13594"/>
                  <a:pt x="80622" y="0"/>
                  <a:pt x="80622" y="0"/>
                </a:cubicBezTo>
                <a:close/>
              </a:path>
            </a:pathLst>
          </a:custGeom>
          <a:solidFill>
            <a:srgbClr val="F892B4">
              <a:alpha val="1721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2045" name="Google Shape;2045;p20"/>
          <p:cNvSpPr/>
          <p:nvPr/>
        </p:nvSpPr>
        <p:spPr>
          <a:xfrm>
            <a:off x="6595448" y="-431949"/>
            <a:ext cx="5235786" cy="2894514"/>
          </a:xfrm>
          <a:custGeom>
            <a:avLst/>
            <a:gdLst/>
            <a:ahLst/>
            <a:cxnLst/>
            <a:rect l="l" t="t" r="r" b="b"/>
            <a:pathLst>
              <a:path w="80622" h="29791" extrusionOk="0">
                <a:moveTo>
                  <a:pt x="4775" y="0"/>
                </a:moveTo>
                <a:cubicBezTo>
                  <a:pt x="4775" y="0"/>
                  <a:pt x="1" y="8996"/>
                  <a:pt x="13023" y="10474"/>
                </a:cubicBezTo>
                <a:cubicBezTo>
                  <a:pt x="23627" y="11692"/>
                  <a:pt x="17278" y="22506"/>
                  <a:pt x="28596" y="28466"/>
                </a:cubicBezTo>
                <a:cubicBezTo>
                  <a:pt x="30197" y="29310"/>
                  <a:pt x="32305" y="29790"/>
                  <a:pt x="34648" y="29790"/>
                </a:cubicBezTo>
                <a:cubicBezTo>
                  <a:pt x="40148" y="29790"/>
                  <a:pt x="46941" y="27144"/>
                  <a:pt x="51507" y="20347"/>
                </a:cubicBezTo>
                <a:cubicBezTo>
                  <a:pt x="55077" y="15017"/>
                  <a:pt x="58268" y="12899"/>
                  <a:pt x="63173" y="12899"/>
                </a:cubicBezTo>
                <a:cubicBezTo>
                  <a:pt x="64604" y="12899"/>
                  <a:pt x="66181" y="13079"/>
                  <a:pt x="67957" y="13413"/>
                </a:cubicBezTo>
                <a:cubicBezTo>
                  <a:pt x="68607" y="13536"/>
                  <a:pt x="69226" y="13594"/>
                  <a:pt x="69813" y="13594"/>
                </a:cubicBezTo>
                <a:cubicBezTo>
                  <a:pt x="78819" y="13594"/>
                  <a:pt x="80622" y="0"/>
                  <a:pt x="80622" y="0"/>
                </a:cubicBezTo>
                <a:close/>
              </a:path>
            </a:pathLst>
          </a:custGeom>
          <a:solidFill>
            <a:srgbClr val="F892B4">
              <a:alpha val="1721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grpSp>
        <p:nvGrpSpPr>
          <p:cNvPr id="2046" name="Google Shape;2046;p20"/>
          <p:cNvGrpSpPr/>
          <p:nvPr/>
        </p:nvGrpSpPr>
        <p:grpSpPr>
          <a:xfrm flipH="1">
            <a:off x="8681957" y="2655533"/>
            <a:ext cx="585162" cy="1317767"/>
            <a:chOff x="900964" y="-1155438"/>
            <a:chExt cx="616833" cy="928505"/>
          </a:xfrm>
        </p:grpSpPr>
        <p:sp>
          <p:nvSpPr>
            <p:cNvPr id="2047" name="Google Shape;2047;p20"/>
            <p:cNvSpPr/>
            <p:nvPr/>
          </p:nvSpPr>
          <p:spPr>
            <a:xfrm rot="-5400000">
              <a:off x="890565" y="-1000566"/>
              <a:ext cx="599013" cy="578215"/>
            </a:xfrm>
            <a:custGeom>
              <a:avLst/>
              <a:gdLst/>
              <a:ahLst/>
              <a:cxnLst/>
              <a:rect l="l" t="t" r="r" b="b"/>
              <a:pathLst>
                <a:path w="4205" h="4059" extrusionOk="0">
                  <a:moveTo>
                    <a:pt x="683" y="2597"/>
                  </a:moveTo>
                  <a:cubicBezTo>
                    <a:pt x="757" y="2513"/>
                    <a:pt x="799" y="2429"/>
                    <a:pt x="809" y="2323"/>
                  </a:cubicBezTo>
                  <a:cubicBezTo>
                    <a:pt x="809" y="2229"/>
                    <a:pt x="788" y="2145"/>
                    <a:pt x="715" y="2082"/>
                  </a:cubicBezTo>
                  <a:cubicBezTo>
                    <a:pt x="641" y="2008"/>
                    <a:pt x="568" y="1977"/>
                    <a:pt x="473" y="1945"/>
                  </a:cubicBezTo>
                  <a:cubicBezTo>
                    <a:pt x="484" y="1683"/>
                    <a:pt x="515" y="1409"/>
                    <a:pt x="568" y="1136"/>
                  </a:cubicBezTo>
                  <a:cubicBezTo>
                    <a:pt x="872" y="1609"/>
                    <a:pt x="1261" y="2019"/>
                    <a:pt x="1703" y="2365"/>
                  </a:cubicBezTo>
                  <a:cubicBezTo>
                    <a:pt x="1724" y="2692"/>
                    <a:pt x="1818" y="3007"/>
                    <a:pt x="1934" y="3322"/>
                  </a:cubicBezTo>
                  <a:cubicBezTo>
                    <a:pt x="1829" y="3406"/>
                    <a:pt x="1745" y="3512"/>
                    <a:pt x="1734" y="3648"/>
                  </a:cubicBezTo>
                  <a:cubicBezTo>
                    <a:pt x="1713" y="3743"/>
                    <a:pt x="1745" y="3827"/>
                    <a:pt x="1818" y="3890"/>
                  </a:cubicBezTo>
                  <a:cubicBezTo>
                    <a:pt x="1850" y="3921"/>
                    <a:pt x="1892" y="3953"/>
                    <a:pt x="1934" y="3974"/>
                  </a:cubicBezTo>
                  <a:cubicBezTo>
                    <a:pt x="2049" y="4058"/>
                    <a:pt x="2249" y="4047"/>
                    <a:pt x="2344" y="3974"/>
                  </a:cubicBezTo>
                  <a:lnTo>
                    <a:pt x="2407" y="3911"/>
                  </a:lnTo>
                  <a:cubicBezTo>
                    <a:pt x="2481" y="3837"/>
                    <a:pt x="2523" y="3753"/>
                    <a:pt x="2533" y="3648"/>
                  </a:cubicBezTo>
                  <a:cubicBezTo>
                    <a:pt x="2533" y="3554"/>
                    <a:pt x="2512" y="3470"/>
                    <a:pt x="2439" y="3396"/>
                  </a:cubicBezTo>
                  <a:cubicBezTo>
                    <a:pt x="2355" y="3322"/>
                    <a:pt x="2270" y="3290"/>
                    <a:pt x="2165" y="3269"/>
                  </a:cubicBezTo>
                  <a:cubicBezTo>
                    <a:pt x="2133" y="3259"/>
                    <a:pt x="2102" y="3259"/>
                    <a:pt x="2070" y="3259"/>
                  </a:cubicBezTo>
                  <a:cubicBezTo>
                    <a:pt x="1976" y="3007"/>
                    <a:pt x="1902" y="2744"/>
                    <a:pt x="1860" y="2482"/>
                  </a:cubicBezTo>
                  <a:cubicBezTo>
                    <a:pt x="2102" y="2650"/>
                    <a:pt x="2355" y="2807"/>
                    <a:pt x="2617" y="2933"/>
                  </a:cubicBezTo>
                  <a:cubicBezTo>
                    <a:pt x="2869" y="3059"/>
                    <a:pt x="3142" y="3164"/>
                    <a:pt x="3427" y="3238"/>
                  </a:cubicBezTo>
                  <a:cubicBezTo>
                    <a:pt x="3406" y="3269"/>
                    <a:pt x="3406" y="3301"/>
                    <a:pt x="3395" y="3343"/>
                  </a:cubicBezTo>
                  <a:cubicBezTo>
                    <a:pt x="3385" y="3427"/>
                    <a:pt x="3406" y="3512"/>
                    <a:pt x="3490" y="3585"/>
                  </a:cubicBezTo>
                  <a:cubicBezTo>
                    <a:pt x="3521" y="3617"/>
                    <a:pt x="3563" y="3638"/>
                    <a:pt x="3595" y="3669"/>
                  </a:cubicBezTo>
                  <a:cubicBezTo>
                    <a:pt x="3721" y="3753"/>
                    <a:pt x="3910" y="3732"/>
                    <a:pt x="4004" y="3659"/>
                  </a:cubicBezTo>
                  <a:cubicBezTo>
                    <a:pt x="4025" y="3638"/>
                    <a:pt x="4046" y="3627"/>
                    <a:pt x="4067" y="3606"/>
                  </a:cubicBezTo>
                  <a:cubicBezTo>
                    <a:pt x="4141" y="3533"/>
                    <a:pt x="4193" y="3438"/>
                    <a:pt x="4193" y="3332"/>
                  </a:cubicBezTo>
                  <a:cubicBezTo>
                    <a:pt x="4204" y="3238"/>
                    <a:pt x="4172" y="3164"/>
                    <a:pt x="4099" y="3091"/>
                  </a:cubicBezTo>
                  <a:cubicBezTo>
                    <a:pt x="4025" y="3017"/>
                    <a:pt x="3931" y="2975"/>
                    <a:pt x="3836" y="2954"/>
                  </a:cubicBezTo>
                  <a:cubicBezTo>
                    <a:pt x="3763" y="2944"/>
                    <a:pt x="3689" y="2944"/>
                    <a:pt x="3626" y="2986"/>
                  </a:cubicBezTo>
                  <a:cubicBezTo>
                    <a:pt x="3595" y="3017"/>
                    <a:pt x="3563" y="3038"/>
                    <a:pt x="3532" y="3070"/>
                  </a:cubicBezTo>
                  <a:cubicBezTo>
                    <a:pt x="3226" y="2986"/>
                    <a:pt x="2932" y="2881"/>
                    <a:pt x="2649" y="2734"/>
                  </a:cubicBezTo>
                  <a:cubicBezTo>
                    <a:pt x="2838" y="2555"/>
                    <a:pt x="3027" y="2386"/>
                    <a:pt x="3237" y="2229"/>
                  </a:cubicBezTo>
                  <a:cubicBezTo>
                    <a:pt x="3258" y="2250"/>
                    <a:pt x="3290" y="2271"/>
                    <a:pt x="3322" y="2292"/>
                  </a:cubicBezTo>
                  <a:cubicBezTo>
                    <a:pt x="3437" y="2376"/>
                    <a:pt x="3637" y="2355"/>
                    <a:pt x="3731" y="2281"/>
                  </a:cubicBezTo>
                  <a:cubicBezTo>
                    <a:pt x="3752" y="2271"/>
                    <a:pt x="3773" y="2250"/>
                    <a:pt x="3784" y="2229"/>
                  </a:cubicBezTo>
                  <a:cubicBezTo>
                    <a:pt x="3857" y="2155"/>
                    <a:pt x="3910" y="2061"/>
                    <a:pt x="3920" y="1956"/>
                  </a:cubicBezTo>
                  <a:cubicBezTo>
                    <a:pt x="3920" y="1872"/>
                    <a:pt x="3889" y="1788"/>
                    <a:pt x="3815" y="1714"/>
                  </a:cubicBezTo>
                  <a:cubicBezTo>
                    <a:pt x="3742" y="1641"/>
                    <a:pt x="3658" y="1599"/>
                    <a:pt x="3553" y="1578"/>
                  </a:cubicBezTo>
                  <a:cubicBezTo>
                    <a:pt x="3479" y="1567"/>
                    <a:pt x="3406" y="1567"/>
                    <a:pt x="3343" y="1620"/>
                  </a:cubicBezTo>
                  <a:cubicBezTo>
                    <a:pt x="3226" y="1704"/>
                    <a:pt x="3142" y="1809"/>
                    <a:pt x="3121" y="1966"/>
                  </a:cubicBezTo>
                  <a:cubicBezTo>
                    <a:pt x="3111" y="2019"/>
                    <a:pt x="3111" y="2071"/>
                    <a:pt x="3142" y="2124"/>
                  </a:cubicBezTo>
                  <a:cubicBezTo>
                    <a:pt x="2911" y="2281"/>
                    <a:pt x="2712" y="2471"/>
                    <a:pt x="2512" y="2660"/>
                  </a:cubicBezTo>
                  <a:cubicBezTo>
                    <a:pt x="2060" y="2418"/>
                    <a:pt x="1640" y="2103"/>
                    <a:pt x="1282" y="1725"/>
                  </a:cubicBezTo>
                  <a:cubicBezTo>
                    <a:pt x="1577" y="1588"/>
                    <a:pt x="1860" y="1430"/>
                    <a:pt x="2144" y="1251"/>
                  </a:cubicBezTo>
                  <a:lnTo>
                    <a:pt x="2154" y="1251"/>
                  </a:lnTo>
                  <a:cubicBezTo>
                    <a:pt x="2270" y="1335"/>
                    <a:pt x="2470" y="1325"/>
                    <a:pt x="2565" y="1251"/>
                  </a:cubicBezTo>
                  <a:cubicBezTo>
                    <a:pt x="2586" y="1230"/>
                    <a:pt x="2607" y="1209"/>
                    <a:pt x="2617" y="1188"/>
                  </a:cubicBezTo>
                  <a:cubicBezTo>
                    <a:pt x="2691" y="1115"/>
                    <a:pt x="2743" y="1031"/>
                    <a:pt x="2754" y="926"/>
                  </a:cubicBezTo>
                  <a:cubicBezTo>
                    <a:pt x="2754" y="831"/>
                    <a:pt x="2722" y="747"/>
                    <a:pt x="2649" y="674"/>
                  </a:cubicBezTo>
                  <a:cubicBezTo>
                    <a:pt x="2575" y="600"/>
                    <a:pt x="2491" y="569"/>
                    <a:pt x="2386" y="548"/>
                  </a:cubicBezTo>
                  <a:cubicBezTo>
                    <a:pt x="2312" y="527"/>
                    <a:pt x="2238" y="537"/>
                    <a:pt x="2175" y="579"/>
                  </a:cubicBezTo>
                  <a:cubicBezTo>
                    <a:pt x="2060" y="663"/>
                    <a:pt x="1965" y="779"/>
                    <a:pt x="1944" y="926"/>
                  </a:cubicBezTo>
                  <a:cubicBezTo>
                    <a:pt x="1934" y="1010"/>
                    <a:pt x="1955" y="1083"/>
                    <a:pt x="2018" y="1146"/>
                  </a:cubicBezTo>
                  <a:cubicBezTo>
                    <a:pt x="1745" y="1325"/>
                    <a:pt x="1472" y="1483"/>
                    <a:pt x="1177" y="1620"/>
                  </a:cubicBezTo>
                  <a:cubicBezTo>
                    <a:pt x="1009" y="1430"/>
                    <a:pt x="862" y="1230"/>
                    <a:pt x="725" y="1031"/>
                  </a:cubicBezTo>
                  <a:cubicBezTo>
                    <a:pt x="536" y="747"/>
                    <a:pt x="379" y="442"/>
                    <a:pt x="262" y="116"/>
                  </a:cubicBezTo>
                  <a:cubicBezTo>
                    <a:pt x="231" y="1"/>
                    <a:pt x="42" y="53"/>
                    <a:pt x="84" y="169"/>
                  </a:cubicBezTo>
                  <a:cubicBezTo>
                    <a:pt x="178" y="442"/>
                    <a:pt x="305" y="705"/>
                    <a:pt x="452" y="957"/>
                  </a:cubicBezTo>
                  <a:cubicBezTo>
                    <a:pt x="379" y="1283"/>
                    <a:pt x="336" y="1609"/>
                    <a:pt x="326" y="1945"/>
                  </a:cubicBezTo>
                  <a:cubicBezTo>
                    <a:pt x="294" y="1945"/>
                    <a:pt x="262" y="1956"/>
                    <a:pt x="231" y="1977"/>
                  </a:cubicBezTo>
                  <a:cubicBezTo>
                    <a:pt x="115" y="2061"/>
                    <a:pt x="31" y="2176"/>
                    <a:pt x="10" y="2323"/>
                  </a:cubicBezTo>
                  <a:cubicBezTo>
                    <a:pt x="0" y="2418"/>
                    <a:pt x="21" y="2503"/>
                    <a:pt x="94" y="2566"/>
                  </a:cubicBezTo>
                  <a:cubicBezTo>
                    <a:pt x="136" y="2597"/>
                    <a:pt x="168" y="2629"/>
                    <a:pt x="210" y="2650"/>
                  </a:cubicBezTo>
                  <a:cubicBezTo>
                    <a:pt x="336" y="2744"/>
                    <a:pt x="526" y="2723"/>
                    <a:pt x="620" y="2650"/>
                  </a:cubicBezTo>
                  <a:cubicBezTo>
                    <a:pt x="641" y="2629"/>
                    <a:pt x="662" y="2608"/>
                    <a:pt x="683" y="2597"/>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2048" name="Google Shape;2048;p20"/>
            <p:cNvGrpSpPr/>
            <p:nvPr/>
          </p:nvGrpSpPr>
          <p:grpSpPr>
            <a:xfrm>
              <a:off x="900977" y="-1155438"/>
              <a:ext cx="616819" cy="928505"/>
              <a:chOff x="3918225" y="568425"/>
              <a:chExt cx="108250" cy="162950"/>
            </a:xfrm>
          </p:grpSpPr>
          <p:sp>
            <p:nvSpPr>
              <p:cNvPr id="2049" name="Google Shape;2049;p20"/>
              <p:cNvSpPr/>
              <p:nvPr/>
            </p:nvSpPr>
            <p:spPr>
              <a:xfrm>
                <a:off x="3918225" y="605425"/>
                <a:ext cx="82550" cy="91675"/>
              </a:xfrm>
              <a:custGeom>
                <a:avLst/>
                <a:gdLst/>
                <a:ahLst/>
                <a:cxnLst/>
                <a:rect l="l" t="t" r="r" b="b"/>
                <a:pathLst>
                  <a:path w="3302" h="3667" extrusionOk="0">
                    <a:moveTo>
                      <a:pt x="3178" y="0"/>
                    </a:moveTo>
                    <a:cubicBezTo>
                      <a:pt x="3141" y="0"/>
                      <a:pt x="3107" y="20"/>
                      <a:pt x="3099" y="65"/>
                    </a:cubicBezTo>
                    <a:cubicBezTo>
                      <a:pt x="2816" y="1263"/>
                      <a:pt x="2038" y="2346"/>
                      <a:pt x="1018" y="3019"/>
                    </a:cubicBezTo>
                    <a:cubicBezTo>
                      <a:pt x="735" y="3208"/>
                      <a:pt x="429" y="3365"/>
                      <a:pt x="104" y="3481"/>
                    </a:cubicBezTo>
                    <a:cubicBezTo>
                      <a:pt x="0" y="3519"/>
                      <a:pt x="32" y="3666"/>
                      <a:pt x="122" y="3666"/>
                    </a:cubicBezTo>
                    <a:cubicBezTo>
                      <a:pt x="133" y="3666"/>
                      <a:pt x="144" y="3664"/>
                      <a:pt x="156" y="3660"/>
                    </a:cubicBezTo>
                    <a:cubicBezTo>
                      <a:pt x="1365" y="3239"/>
                      <a:pt x="2363" y="2272"/>
                      <a:pt x="2921" y="1127"/>
                    </a:cubicBezTo>
                    <a:cubicBezTo>
                      <a:pt x="3078" y="812"/>
                      <a:pt x="3204" y="464"/>
                      <a:pt x="3288" y="118"/>
                    </a:cubicBezTo>
                    <a:cubicBezTo>
                      <a:pt x="3301" y="47"/>
                      <a:pt x="3236" y="0"/>
                      <a:pt x="31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050" name="Google Shape;2050;p20"/>
              <p:cNvSpPr/>
              <p:nvPr/>
            </p:nvSpPr>
            <p:spPr>
              <a:xfrm>
                <a:off x="3964750" y="609275"/>
                <a:ext cx="24075" cy="27975"/>
              </a:xfrm>
              <a:custGeom>
                <a:avLst/>
                <a:gdLst/>
                <a:ahLst/>
                <a:cxnLst/>
                <a:rect l="l" t="t" r="r" b="b"/>
                <a:pathLst>
                  <a:path w="963" h="1119" extrusionOk="0">
                    <a:moveTo>
                      <a:pt x="100" y="0"/>
                    </a:moveTo>
                    <a:cubicBezTo>
                      <a:pt x="52" y="0"/>
                      <a:pt x="1" y="53"/>
                      <a:pt x="30" y="111"/>
                    </a:cubicBezTo>
                    <a:cubicBezTo>
                      <a:pt x="229" y="479"/>
                      <a:pt x="513" y="794"/>
                      <a:pt x="808" y="1099"/>
                    </a:cubicBezTo>
                    <a:cubicBezTo>
                      <a:pt x="821" y="1113"/>
                      <a:pt x="837" y="1119"/>
                      <a:pt x="852" y="1119"/>
                    </a:cubicBezTo>
                    <a:cubicBezTo>
                      <a:pt x="908" y="1119"/>
                      <a:pt x="962" y="1043"/>
                      <a:pt x="913" y="994"/>
                    </a:cubicBezTo>
                    <a:cubicBezTo>
                      <a:pt x="629" y="700"/>
                      <a:pt x="355" y="395"/>
                      <a:pt x="156" y="37"/>
                    </a:cubicBezTo>
                    <a:cubicBezTo>
                      <a:pt x="143" y="11"/>
                      <a:pt x="122" y="0"/>
                      <a:pt x="1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051" name="Google Shape;2051;p20"/>
              <p:cNvSpPr/>
              <p:nvPr/>
            </p:nvSpPr>
            <p:spPr>
              <a:xfrm>
                <a:off x="3974450" y="643725"/>
                <a:ext cx="37325" cy="12750"/>
              </a:xfrm>
              <a:custGeom>
                <a:avLst/>
                <a:gdLst/>
                <a:ahLst/>
                <a:cxnLst/>
                <a:rect l="l" t="t" r="r" b="b"/>
                <a:pathLst>
                  <a:path w="1493" h="510" extrusionOk="0">
                    <a:moveTo>
                      <a:pt x="1398" y="0"/>
                    </a:moveTo>
                    <a:cubicBezTo>
                      <a:pt x="1391" y="0"/>
                      <a:pt x="1384" y="2"/>
                      <a:pt x="1376" y="5"/>
                    </a:cubicBezTo>
                    <a:cubicBezTo>
                      <a:pt x="955" y="163"/>
                      <a:pt x="546" y="331"/>
                      <a:pt x="104" y="362"/>
                    </a:cubicBezTo>
                    <a:cubicBezTo>
                      <a:pt x="13" y="372"/>
                      <a:pt x="0" y="510"/>
                      <a:pt x="93" y="510"/>
                    </a:cubicBezTo>
                    <a:cubicBezTo>
                      <a:pt x="97" y="510"/>
                      <a:pt x="101" y="509"/>
                      <a:pt x="104" y="509"/>
                    </a:cubicBezTo>
                    <a:cubicBezTo>
                      <a:pt x="556" y="478"/>
                      <a:pt x="987" y="310"/>
                      <a:pt x="1408" y="152"/>
                    </a:cubicBezTo>
                    <a:cubicBezTo>
                      <a:pt x="1493" y="124"/>
                      <a:pt x="1466" y="0"/>
                      <a:pt x="1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052" name="Google Shape;2052;p20"/>
              <p:cNvSpPr/>
              <p:nvPr/>
            </p:nvSpPr>
            <p:spPr>
              <a:xfrm>
                <a:off x="3940750" y="638450"/>
                <a:ext cx="22050" cy="33250"/>
              </a:xfrm>
              <a:custGeom>
                <a:avLst/>
                <a:gdLst/>
                <a:ahLst/>
                <a:cxnLst/>
                <a:rect l="l" t="t" r="r" b="b"/>
                <a:pathLst>
                  <a:path w="882" h="1330" extrusionOk="0">
                    <a:moveTo>
                      <a:pt x="104" y="0"/>
                    </a:moveTo>
                    <a:cubicBezTo>
                      <a:pt x="51" y="0"/>
                      <a:pt x="1" y="53"/>
                      <a:pt x="44" y="110"/>
                    </a:cubicBezTo>
                    <a:cubicBezTo>
                      <a:pt x="296" y="479"/>
                      <a:pt x="537" y="878"/>
                      <a:pt x="727" y="1288"/>
                    </a:cubicBezTo>
                    <a:cubicBezTo>
                      <a:pt x="737" y="1318"/>
                      <a:pt x="757" y="1330"/>
                      <a:pt x="779" y="1330"/>
                    </a:cubicBezTo>
                    <a:cubicBezTo>
                      <a:pt x="827" y="1330"/>
                      <a:pt x="882" y="1272"/>
                      <a:pt x="853" y="1214"/>
                    </a:cubicBezTo>
                    <a:cubicBezTo>
                      <a:pt x="664" y="804"/>
                      <a:pt x="432" y="405"/>
                      <a:pt x="170" y="37"/>
                    </a:cubicBezTo>
                    <a:cubicBezTo>
                      <a:pt x="153" y="11"/>
                      <a:pt x="129" y="0"/>
                      <a:pt x="1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053" name="Google Shape;2053;p20"/>
              <p:cNvSpPr/>
              <p:nvPr/>
            </p:nvSpPr>
            <p:spPr>
              <a:xfrm>
                <a:off x="3939625" y="684250"/>
                <a:ext cx="39025" cy="6600"/>
              </a:xfrm>
              <a:custGeom>
                <a:avLst/>
                <a:gdLst/>
                <a:ahLst/>
                <a:cxnLst/>
                <a:rect l="l" t="t" r="r" b="b"/>
                <a:pathLst>
                  <a:path w="1561" h="264" extrusionOk="0">
                    <a:moveTo>
                      <a:pt x="101" y="0"/>
                    </a:moveTo>
                    <a:cubicBezTo>
                      <a:pt x="22" y="0"/>
                      <a:pt x="1" y="120"/>
                      <a:pt x="89" y="139"/>
                    </a:cubicBezTo>
                    <a:cubicBezTo>
                      <a:pt x="451" y="215"/>
                      <a:pt x="820" y="264"/>
                      <a:pt x="1190" y="264"/>
                    </a:cubicBezTo>
                    <a:cubicBezTo>
                      <a:pt x="1282" y="264"/>
                      <a:pt x="1374" y="261"/>
                      <a:pt x="1465" y="254"/>
                    </a:cubicBezTo>
                    <a:cubicBezTo>
                      <a:pt x="1557" y="254"/>
                      <a:pt x="1560" y="107"/>
                      <a:pt x="1474" y="107"/>
                    </a:cubicBezTo>
                    <a:cubicBezTo>
                      <a:pt x="1471" y="107"/>
                      <a:pt x="1468" y="107"/>
                      <a:pt x="1465" y="107"/>
                    </a:cubicBezTo>
                    <a:cubicBezTo>
                      <a:pt x="1365" y="114"/>
                      <a:pt x="1264" y="118"/>
                      <a:pt x="1163" y="118"/>
                    </a:cubicBezTo>
                    <a:cubicBezTo>
                      <a:pt x="813" y="118"/>
                      <a:pt x="463" y="76"/>
                      <a:pt x="120" y="2"/>
                    </a:cubicBezTo>
                    <a:cubicBezTo>
                      <a:pt x="113" y="1"/>
                      <a:pt x="107" y="0"/>
                      <a:pt x="1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054" name="Google Shape;2054;p20"/>
              <p:cNvSpPr/>
              <p:nvPr/>
            </p:nvSpPr>
            <p:spPr>
              <a:xfrm>
                <a:off x="3991475" y="593900"/>
                <a:ext cx="20275" cy="20525"/>
              </a:xfrm>
              <a:custGeom>
                <a:avLst/>
                <a:gdLst/>
                <a:ahLst/>
                <a:cxnLst/>
                <a:rect l="l" t="t" r="r" b="b"/>
                <a:pathLst>
                  <a:path w="811" h="821" extrusionOk="0">
                    <a:moveTo>
                      <a:pt x="727" y="610"/>
                    </a:moveTo>
                    <a:cubicBezTo>
                      <a:pt x="695" y="642"/>
                      <a:pt x="674" y="684"/>
                      <a:pt x="643" y="715"/>
                    </a:cubicBezTo>
                    <a:cubicBezTo>
                      <a:pt x="579" y="799"/>
                      <a:pt x="495" y="820"/>
                      <a:pt x="400" y="810"/>
                    </a:cubicBezTo>
                    <a:cubicBezTo>
                      <a:pt x="243" y="789"/>
                      <a:pt x="138" y="705"/>
                      <a:pt x="54" y="579"/>
                    </a:cubicBezTo>
                    <a:cubicBezTo>
                      <a:pt x="12" y="516"/>
                      <a:pt x="1" y="442"/>
                      <a:pt x="12" y="369"/>
                    </a:cubicBezTo>
                    <a:cubicBezTo>
                      <a:pt x="33" y="274"/>
                      <a:pt x="75" y="180"/>
                      <a:pt x="148" y="106"/>
                    </a:cubicBezTo>
                    <a:cubicBezTo>
                      <a:pt x="222" y="32"/>
                      <a:pt x="306" y="1"/>
                      <a:pt x="390" y="11"/>
                    </a:cubicBezTo>
                    <a:cubicBezTo>
                      <a:pt x="505" y="11"/>
                      <a:pt x="590" y="64"/>
                      <a:pt x="664" y="138"/>
                    </a:cubicBezTo>
                    <a:cubicBezTo>
                      <a:pt x="685" y="159"/>
                      <a:pt x="706" y="180"/>
                      <a:pt x="716" y="201"/>
                    </a:cubicBezTo>
                    <a:cubicBezTo>
                      <a:pt x="790" y="295"/>
                      <a:pt x="811" y="484"/>
                      <a:pt x="727" y="61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055" name="Google Shape;2055;p20"/>
              <p:cNvSpPr/>
              <p:nvPr/>
            </p:nvSpPr>
            <p:spPr>
              <a:xfrm>
                <a:off x="3957075" y="601000"/>
                <a:ext cx="20250" cy="20525"/>
              </a:xfrm>
              <a:custGeom>
                <a:avLst/>
                <a:gdLst/>
                <a:ahLst/>
                <a:cxnLst/>
                <a:rect l="l" t="t" r="r" b="b"/>
                <a:pathLst>
                  <a:path w="810" h="821" extrusionOk="0">
                    <a:moveTo>
                      <a:pt x="725" y="599"/>
                    </a:moveTo>
                    <a:cubicBezTo>
                      <a:pt x="694" y="641"/>
                      <a:pt x="673" y="683"/>
                      <a:pt x="641" y="715"/>
                    </a:cubicBezTo>
                    <a:cubicBezTo>
                      <a:pt x="578" y="789"/>
                      <a:pt x="494" y="821"/>
                      <a:pt x="400" y="810"/>
                    </a:cubicBezTo>
                    <a:cubicBezTo>
                      <a:pt x="253" y="789"/>
                      <a:pt x="137" y="694"/>
                      <a:pt x="53" y="578"/>
                    </a:cubicBezTo>
                    <a:cubicBezTo>
                      <a:pt x="11" y="515"/>
                      <a:pt x="0" y="442"/>
                      <a:pt x="11" y="368"/>
                    </a:cubicBezTo>
                    <a:cubicBezTo>
                      <a:pt x="32" y="263"/>
                      <a:pt x="74" y="179"/>
                      <a:pt x="148" y="106"/>
                    </a:cubicBezTo>
                    <a:cubicBezTo>
                      <a:pt x="221" y="32"/>
                      <a:pt x="305" y="1"/>
                      <a:pt x="389" y="1"/>
                    </a:cubicBezTo>
                    <a:cubicBezTo>
                      <a:pt x="505" y="11"/>
                      <a:pt x="589" y="64"/>
                      <a:pt x="662" y="137"/>
                    </a:cubicBezTo>
                    <a:cubicBezTo>
                      <a:pt x="683" y="148"/>
                      <a:pt x="704" y="169"/>
                      <a:pt x="715" y="200"/>
                    </a:cubicBezTo>
                    <a:cubicBezTo>
                      <a:pt x="799" y="284"/>
                      <a:pt x="809" y="484"/>
                      <a:pt x="725" y="59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056" name="Google Shape;2056;p20"/>
              <p:cNvSpPr/>
              <p:nvPr/>
            </p:nvSpPr>
            <p:spPr>
              <a:xfrm>
                <a:off x="3966250" y="678775"/>
                <a:ext cx="20275" cy="20525"/>
              </a:xfrm>
              <a:custGeom>
                <a:avLst/>
                <a:gdLst/>
                <a:ahLst/>
                <a:cxnLst/>
                <a:rect l="l" t="t" r="r" b="b"/>
                <a:pathLst>
                  <a:path w="811" h="821" extrusionOk="0">
                    <a:moveTo>
                      <a:pt x="727" y="600"/>
                    </a:moveTo>
                    <a:cubicBezTo>
                      <a:pt x="695" y="642"/>
                      <a:pt x="674" y="684"/>
                      <a:pt x="643" y="716"/>
                    </a:cubicBezTo>
                    <a:cubicBezTo>
                      <a:pt x="569" y="789"/>
                      <a:pt x="484" y="821"/>
                      <a:pt x="400" y="800"/>
                    </a:cubicBezTo>
                    <a:cubicBezTo>
                      <a:pt x="243" y="779"/>
                      <a:pt x="138" y="695"/>
                      <a:pt x="43" y="579"/>
                    </a:cubicBezTo>
                    <a:cubicBezTo>
                      <a:pt x="1" y="515"/>
                      <a:pt x="1" y="442"/>
                      <a:pt x="12" y="368"/>
                    </a:cubicBezTo>
                    <a:cubicBezTo>
                      <a:pt x="33" y="263"/>
                      <a:pt x="75" y="179"/>
                      <a:pt x="148" y="95"/>
                    </a:cubicBezTo>
                    <a:cubicBezTo>
                      <a:pt x="222" y="22"/>
                      <a:pt x="295" y="1"/>
                      <a:pt x="390" y="1"/>
                    </a:cubicBezTo>
                    <a:cubicBezTo>
                      <a:pt x="495" y="11"/>
                      <a:pt x="590" y="53"/>
                      <a:pt x="664" y="127"/>
                    </a:cubicBezTo>
                    <a:cubicBezTo>
                      <a:pt x="685" y="148"/>
                      <a:pt x="695" y="169"/>
                      <a:pt x="716" y="190"/>
                    </a:cubicBezTo>
                    <a:cubicBezTo>
                      <a:pt x="790" y="284"/>
                      <a:pt x="811" y="473"/>
                      <a:pt x="727" y="60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057" name="Google Shape;2057;p20"/>
              <p:cNvSpPr/>
              <p:nvPr/>
            </p:nvSpPr>
            <p:spPr>
              <a:xfrm>
                <a:off x="3999125" y="635700"/>
                <a:ext cx="20525" cy="20500"/>
              </a:xfrm>
              <a:custGeom>
                <a:avLst/>
                <a:gdLst/>
                <a:ahLst/>
                <a:cxnLst/>
                <a:rect l="l" t="t" r="r" b="b"/>
                <a:pathLst>
                  <a:path w="821" h="820" extrusionOk="0">
                    <a:moveTo>
                      <a:pt x="736" y="599"/>
                    </a:moveTo>
                    <a:cubicBezTo>
                      <a:pt x="704" y="641"/>
                      <a:pt x="683" y="683"/>
                      <a:pt x="652" y="715"/>
                    </a:cubicBezTo>
                    <a:cubicBezTo>
                      <a:pt x="578" y="788"/>
                      <a:pt x="494" y="820"/>
                      <a:pt x="410" y="799"/>
                    </a:cubicBezTo>
                    <a:cubicBezTo>
                      <a:pt x="252" y="778"/>
                      <a:pt x="136" y="694"/>
                      <a:pt x="52" y="578"/>
                    </a:cubicBezTo>
                    <a:cubicBezTo>
                      <a:pt x="10" y="515"/>
                      <a:pt x="0" y="442"/>
                      <a:pt x="21" y="368"/>
                    </a:cubicBezTo>
                    <a:cubicBezTo>
                      <a:pt x="42" y="262"/>
                      <a:pt x="84" y="178"/>
                      <a:pt x="157" y="105"/>
                    </a:cubicBezTo>
                    <a:cubicBezTo>
                      <a:pt x="220" y="21"/>
                      <a:pt x="305" y="0"/>
                      <a:pt x="400" y="0"/>
                    </a:cubicBezTo>
                    <a:cubicBezTo>
                      <a:pt x="505" y="10"/>
                      <a:pt x="589" y="52"/>
                      <a:pt x="673" y="126"/>
                    </a:cubicBezTo>
                    <a:cubicBezTo>
                      <a:pt x="683" y="147"/>
                      <a:pt x="704" y="168"/>
                      <a:pt x="725" y="189"/>
                    </a:cubicBezTo>
                    <a:cubicBezTo>
                      <a:pt x="799" y="284"/>
                      <a:pt x="820" y="484"/>
                      <a:pt x="736" y="59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058" name="Google Shape;2058;p20"/>
              <p:cNvSpPr/>
              <p:nvPr/>
            </p:nvSpPr>
            <p:spPr>
              <a:xfrm>
                <a:off x="3931050" y="630150"/>
                <a:ext cx="20525" cy="20525"/>
              </a:xfrm>
              <a:custGeom>
                <a:avLst/>
                <a:gdLst/>
                <a:ahLst/>
                <a:cxnLst/>
                <a:rect l="l" t="t" r="r" b="b"/>
                <a:pathLst>
                  <a:path w="821" h="821" extrusionOk="0">
                    <a:moveTo>
                      <a:pt x="736" y="601"/>
                    </a:moveTo>
                    <a:cubicBezTo>
                      <a:pt x="705" y="643"/>
                      <a:pt x="673" y="685"/>
                      <a:pt x="652" y="716"/>
                    </a:cubicBezTo>
                    <a:cubicBezTo>
                      <a:pt x="579" y="790"/>
                      <a:pt x="495" y="821"/>
                      <a:pt x="400" y="811"/>
                    </a:cubicBezTo>
                    <a:cubicBezTo>
                      <a:pt x="253" y="790"/>
                      <a:pt x="138" y="695"/>
                      <a:pt x="53" y="579"/>
                    </a:cubicBezTo>
                    <a:cubicBezTo>
                      <a:pt x="11" y="516"/>
                      <a:pt x="0" y="442"/>
                      <a:pt x="22" y="369"/>
                    </a:cubicBezTo>
                    <a:cubicBezTo>
                      <a:pt x="43" y="274"/>
                      <a:pt x="85" y="180"/>
                      <a:pt x="159" y="106"/>
                    </a:cubicBezTo>
                    <a:cubicBezTo>
                      <a:pt x="222" y="33"/>
                      <a:pt x="306" y="1"/>
                      <a:pt x="400" y="1"/>
                    </a:cubicBezTo>
                    <a:cubicBezTo>
                      <a:pt x="505" y="12"/>
                      <a:pt x="589" y="64"/>
                      <a:pt x="673" y="138"/>
                    </a:cubicBezTo>
                    <a:cubicBezTo>
                      <a:pt x="684" y="148"/>
                      <a:pt x="705" y="169"/>
                      <a:pt x="726" y="201"/>
                    </a:cubicBezTo>
                    <a:cubicBezTo>
                      <a:pt x="799" y="295"/>
                      <a:pt x="820" y="484"/>
                      <a:pt x="736" y="6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059" name="Google Shape;2059;p20"/>
              <p:cNvSpPr/>
              <p:nvPr/>
            </p:nvSpPr>
            <p:spPr>
              <a:xfrm>
                <a:off x="4000700" y="600200"/>
                <a:ext cx="8150" cy="8200"/>
              </a:xfrm>
              <a:custGeom>
                <a:avLst/>
                <a:gdLst/>
                <a:ahLst/>
                <a:cxnLst/>
                <a:rect l="l" t="t" r="r" b="b"/>
                <a:pathLst>
                  <a:path w="326" h="328" extrusionOk="0">
                    <a:moveTo>
                      <a:pt x="295" y="243"/>
                    </a:moveTo>
                    <a:cubicBezTo>
                      <a:pt x="284" y="264"/>
                      <a:pt x="274" y="274"/>
                      <a:pt x="263" y="285"/>
                    </a:cubicBezTo>
                    <a:cubicBezTo>
                      <a:pt x="231" y="316"/>
                      <a:pt x="200" y="327"/>
                      <a:pt x="168" y="327"/>
                    </a:cubicBezTo>
                    <a:cubicBezTo>
                      <a:pt x="105" y="316"/>
                      <a:pt x="63" y="285"/>
                      <a:pt x="21" y="232"/>
                    </a:cubicBezTo>
                    <a:cubicBezTo>
                      <a:pt x="10" y="211"/>
                      <a:pt x="0" y="180"/>
                      <a:pt x="10" y="148"/>
                    </a:cubicBezTo>
                    <a:cubicBezTo>
                      <a:pt x="21" y="106"/>
                      <a:pt x="31" y="75"/>
                      <a:pt x="63" y="43"/>
                    </a:cubicBezTo>
                    <a:cubicBezTo>
                      <a:pt x="94" y="12"/>
                      <a:pt x="126" y="1"/>
                      <a:pt x="157" y="1"/>
                    </a:cubicBezTo>
                    <a:cubicBezTo>
                      <a:pt x="200" y="12"/>
                      <a:pt x="242" y="22"/>
                      <a:pt x="274" y="54"/>
                    </a:cubicBezTo>
                    <a:cubicBezTo>
                      <a:pt x="274" y="64"/>
                      <a:pt x="284" y="75"/>
                      <a:pt x="295" y="85"/>
                    </a:cubicBezTo>
                    <a:cubicBezTo>
                      <a:pt x="326" y="117"/>
                      <a:pt x="326" y="190"/>
                      <a:pt x="295" y="24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060" name="Google Shape;2060;p20"/>
              <p:cNvSpPr/>
              <p:nvPr/>
            </p:nvSpPr>
            <p:spPr>
              <a:xfrm>
                <a:off x="3966250" y="607300"/>
                <a:ext cx="8200" cy="8175"/>
              </a:xfrm>
              <a:custGeom>
                <a:avLst/>
                <a:gdLst/>
                <a:ahLst/>
                <a:cxnLst/>
                <a:rect l="l" t="t" r="r" b="b"/>
                <a:pathLst>
                  <a:path w="328" h="327" extrusionOk="0">
                    <a:moveTo>
                      <a:pt x="295" y="242"/>
                    </a:moveTo>
                    <a:cubicBezTo>
                      <a:pt x="285" y="253"/>
                      <a:pt x="274" y="274"/>
                      <a:pt x="264" y="284"/>
                    </a:cubicBezTo>
                    <a:cubicBezTo>
                      <a:pt x="232" y="316"/>
                      <a:pt x="201" y="326"/>
                      <a:pt x="169" y="326"/>
                    </a:cubicBezTo>
                    <a:cubicBezTo>
                      <a:pt x="106" y="316"/>
                      <a:pt x="64" y="274"/>
                      <a:pt x="22" y="232"/>
                    </a:cubicBezTo>
                    <a:cubicBezTo>
                      <a:pt x="12" y="211"/>
                      <a:pt x="1" y="179"/>
                      <a:pt x="12" y="148"/>
                    </a:cubicBezTo>
                    <a:cubicBezTo>
                      <a:pt x="22" y="106"/>
                      <a:pt x="33" y="74"/>
                      <a:pt x="64" y="43"/>
                    </a:cubicBezTo>
                    <a:cubicBezTo>
                      <a:pt x="96" y="11"/>
                      <a:pt x="127" y="1"/>
                      <a:pt x="159" y="1"/>
                    </a:cubicBezTo>
                    <a:cubicBezTo>
                      <a:pt x="211" y="1"/>
                      <a:pt x="243" y="22"/>
                      <a:pt x="274" y="53"/>
                    </a:cubicBezTo>
                    <a:cubicBezTo>
                      <a:pt x="274" y="64"/>
                      <a:pt x="285" y="64"/>
                      <a:pt x="295" y="74"/>
                    </a:cubicBezTo>
                    <a:cubicBezTo>
                      <a:pt x="327" y="116"/>
                      <a:pt x="327" y="190"/>
                      <a:pt x="295" y="24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061" name="Google Shape;2061;p20"/>
              <p:cNvSpPr/>
              <p:nvPr/>
            </p:nvSpPr>
            <p:spPr>
              <a:xfrm>
                <a:off x="3975475" y="685100"/>
                <a:ext cx="8150" cy="8150"/>
              </a:xfrm>
              <a:custGeom>
                <a:avLst/>
                <a:gdLst/>
                <a:ahLst/>
                <a:cxnLst/>
                <a:rect l="l" t="t" r="r" b="b"/>
                <a:pathLst>
                  <a:path w="326" h="326" extrusionOk="0">
                    <a:moveTo>
                      <a:pt x="295" y="241"/>
                    </a:moveTo>
                    <a:cubicBezTo>
                      <a:pt x="284" y="252"/>
                      <a:pt x="274" y="273"/>
                      <a:pt x="263" y="284"/>
                    </a:cubicBezTo>
                    <a:cubicBezTo>
                      <a:pt x="231" y="315"/>
                      <a:pt x="200" y="326"/>
                      <a:pt x="157" y="315"/>
                    </a:cubicBezTo>
                    <a:cubicBezTo>
                      <a:pt x="105" y="305"/>
                      <a:pt x="52" y="273"/>
                      <a:pt x="21" y="231"/>
                    </a:cubicBezTo>
                    <a:cubicBezTo>
                      <a:pt x="0" y="199"/>
                      <a:pt x="0" y="178"/>
                      <a:pt x="10" y="147"/>
                    </a:cubicBezTo>
                    <a:cubicBezTo>
                      <a:pt x="10" y="105"/>
                      <a:pt x="31" y="63"/>
                      <a:pt x="63" y="42"/>
                    </a:cubicBezTo>
                    <a:cubicBezTo>
                      <a:pt x="84" y="10"/>
                      <a:pt x="126" y="0"/>
                      <a:pt x="157" y="0"/>
                    </a:cubicBezTo>
                    <a:cubicBezTo>
                      <a:pt x="200" y="0"/>
                      <a:pt x="231" y="21"/>
                      <a:pt x="263" y="52"/>
                    </a:cubicBezTo>
                    <a:cubicBezTo>
                      <a:pt x="274" y="52"/>
                      <a:pt x="284" y="63"/>
                      <a:pt x="284" y="73"/>
                    </a:cubicBezTo>
                    <a:cubicBezTo>
                      <a:pt x="316" y="115"/>
                      <a:pt x="326" y="189"/>
                      <a:pt x="295" y="24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062" name="Google Shape;2062;p20"/>
              <p:cNvSpPr/>
              <p:nvPr/>
            </p:nvSpPr>
            <p:spPr>
              <a:xfrm>
                <a:off x="4008575" y="642000"/>
                <a:ext cx="8150" cy="8150"/>
              </a:xfrm>
              <a:custGeom>
                <a:avLst/>
                <a:gdLst/>
                <a:ahLst/>
                <a:cxnLst/>
                <a:rect l="l" t="t" r="r" b="b"/>
                <a:pathLst>
                  <a:path w="326" h="326" extrusionOk="0">
                    <a:moveTo>
                      <a:pt x="295" y="242"/>
                    </a:moveTo>
                    <a:cubicBezTo>
                      <a:pt x="284" y="253"/>
                      <a:pt x="274" y="274"/>
                      <a:pt x="253" y="284"/>
                    </a:cubicBezTo>
                    <a:cubicBezTo>
                      <a:pt x="232" y="316"/>
                      <a:pt x="200" y="326"/>
                      <a:pt x="158" y="316"/>
                    </a:cubicBezTo>
                    <a:cubicBezTo>
                      <a:pt x="95" y="316"/>
                      <a:pt x="53" y="274"/>
                      <a:pt x="22" y="232"/>
                    </a:cubicBezTo>
                    <a:cubicBezTo>
                      <a:pt x="1" y="200"/>
                      <a:pt x="1" y="179"/>
                      <a:pt x="11" y="148"/>
                    </a:cubicBezTo>
                    <a:cubicBezTo>
                      <a:pt x="11" y="105"/>
                      <a:pt x="32" y="74"/>
                      <a:pt x="64" y="42"/>
                    </a:cubicBezTo>
                    <a:cubicBezTo>
                      <a:pt x="85" y="10"/>
                      <a:pt x="116" y="0"/>
                      <a:pt x="158" y="0"/>
                    </a:cubicBezTo>
                    <a:cubicBezTo>
                      <a:pt x="200" y="0"/>
                      <a:pt x="232" y="21"/>
                      <a:pt x="263" y="53"/>
                    </a:cubicBezTo>
                    <a:cubicBezTo>
                      <a:pt x="274" y="63"/>
                      <a:pt x="284" y="63"/>
                      <a:pt x="284" y="74"/>
                    </a:cubicBezTo>
                    <a:cubicBezTo>
                      <a:pt x="316" y="116"/>
                      <a:pt x="326" y="190"/>
                      <a:pt x="295" y="24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063" name="Google Shape;2063;p20"/>
              <p:cNvSpPr/>
              <p:nvPr/>
            </p:nvSpPr>
            <p:spPr>
              <a:xfrm>
                <a:off x="3940500" y="636475"/>
                <a:ext cx="8200" cy="8175"/>
              </a:xfrm>
              <a:custGeom>
                <a:avLst/>
                <a:gdLst/>
                <a:ahLst/>
                <a:cxnLst/>
                <a:rect l="l" t="t" r="r" b="b"/>
                <a:pathLst>
                  <a:path w="328" h="327" extrusionOk="0">
                    <a:moveTo>
                      <a:pt x="295" y="242"/>
                    </a:moveTo>
                    <a:cubicBezTo>
                      <a:pt x="285" y="253"/>
                      <a:pt x="274" y="274"/>
                      <a:pt x="253" y="284"/>
                    </a:cubicBezTo>
                    <a:cubicBezTo>
                      <a:pt x="232" y="316"/>
                      <a:pt x="201" y="326"/>
                      <a:pt x="159" y="326"/>
                    </a:cubicBezTo>
                    <a:cubicBezTo>
                      <a:pt x="96" y="316"/>
                      <a:pt x="54" y="274"/>
                      <a:pt x="22" y="231"/>
                    </a:cubicBezTo>
                    <a:cubicBezTo>
                      <a:pt x="1" y="210"/>
                      <a:pt x="1" y="179"/>
                      <a:pt x="1" y="147"/>
                    </a:cubicBezTo>
                    <a:cubicBezTo>
                      <a:pt x="12" y="105"/>
                      <a:pt x="33" y="74"/>
                      <a:pt x="64" y="42"/>
                    </a:cubicBezTo>
                    <a:cubicBezTo>
                      <a:pt x="85" y="11"/>
                      <a:pt x="117" y="0"/>
                      <a:pt x="159" y="0"/>
                    </a:cubicBezTo>
                    <a:cubicBezTo>
                      <a:pt x="201" y="0"/>
                      <a:pt x="232" y="21"/>
                      <a:pt x="264" y="53"/>
                    </a:cubicBezTo>
                    <a:cubicBezTo>
                      <a:pt x="274" y="63"/>
                      <a:pt x="285" y="63"/>
                      <a:pt x="285" y="74"/>
                    </a:cubicBezTo>
                    <a:cubicBezTo>
                      <a:pt x="316" y="116"/>
                      <a:pt x="327" y="189"/>
                      <a:pt x="295" y="24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064" name="Google Shape;2064;p20"/>
              <p:cNvSpPr/>
              <p:nvPr/>
            </p:nvSpPr>
            <p:spPr>
              <a:xfrm>
                <a:off x="3944450" y="568425"/>
                <a:ext cx="17100" cy="17100"/>
              </a:xfrm>
              <a:custGeom>
                <a:avLst/>
                <a:gdLst/>
                <a:ahLst/>
                <a:cxnLst/>
                <a:rect l="l" t="t" r="r" b="b"/>
                <a:pathLst>
                  <a:path w="684" h="684" extrusionOk="0">
                    <a:moveTo>
                      <a:pt x="347" y="0"/>
                    </a:moveTo>
                    <a:cubicBezTo>
                      <a:pt x="305" y="0"/>
                      <a:pt x="263" y="10"/>
                      <a:pt x="221" y="32"/>
                    </a:cubicBezTo>
                    <a:cubicBezTo>
                      <a:pt x="148" y="74"/>
                      <a:pt x="85" y="137"/>
                      <a:pt x="43" y="211"/>
                    </a:cubicBezTo>
                    <a:cubicBezTo>
                      <a:pt x="11" y="263"/>
                      <a:pt x="1" y="316"/>
                      <a:pt x="11" y="379"/>
                    </a:cubicBezTo>
                    <a:cubicBezTo>
                      <a:pt x="53" y="505"/>
                      <a:pt x="116" y="599"/>
                      <a:pt x="232" y="662"/>
                    </a:cubicBezTo>
                    <a:cubicBezTo>
                      <a:pt x="263" y="673"/>
                      <a:pt x="295" y="683"/>
                      <a:pt x="337" y="683"/>
                    </a:cubicBezTo>
                    <a:cubicBezTo>
                      <a:pt x="368" y="683"/>
                      <a:pt x="410" y="673"/>
                      <a:pt x="442" y="652"/>
                    </a:cubicBezTo>
                    <a:cubicBezTo>
                      <a:pt x="484" y="631"/>
                      <a:pt x="516" y="610"/>
                      <a:pt x="548" y="589"/>
                    </a:cubicBezTo>
                    <a:cubicBezTo>
                      <a:pt x="642" y="515"/>
                      <a:pt x="684" y="358"/>
                      <a:pt x="653" y="263"/>
                    </a:cubicBezTo>
                    <a:lnTo>
                      <a:pt x="621" y="200"/>
                    </a:lnTo>
                    <a:cubicBezTo>
                      <a:pt x="590" y="116"/>
                      <a:pt x="526" y="53"/>
                      <a:pt x="442" y="21"/>
                    </a:cubicBezTo>
                    <a:cubicBezTo>
                      <a:pt x="410" y="10"/>
                      <a:pt x="379" y="0"/>
                      <a:pt x="3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065" name="Google Shape;2065;p20"/>
              <p:cNvSpPr/>
              <p:nvPr/>
            </p:nvSpPr>
            <p:spPr>
              <a:xfrm>
                <a:off x="4009625" y="710050"/>
                <a:ext cx="16850" cy="16300"/>
              </a:xfrm>
              <a:custGeom>
                <a:avLst/>
                <a:gdLst/>
                <a:ahLst/>
                <a:cxnLst/>
                <a:rect l="l" t="t" r="r" b="b"/>
                <a:pathLst>
                  <a:path w="674" h="652" extrusionOk="0">
                    <a:moveTo>
                      <a:pt x="358" y="0"/>
                    </a:moveTo>
                    <a:cubicBezTo>
                      <a:pt x="242" y="0"/>
                      <a:pt x="148" y="42"/>
                      <a:pt x="64" y="126"/>
                    </a:cubicBezTo>
                    <a:cubicBezTo>
                      <a:pt x="11" y="168"/>
                      <a:pt x="1" y="221"/>
                      <a:pt x="1" y="284"/>
                    </a:cubicBezTo>
                    <a:cubicBezTo>
                      <a:pt x="1" y="379"/>
                      <a:pt x="11" y="453"/>
                      <a:pt x="64" y="526"/>
                    </a:cubicBezTo>
                    <a:cubicBezTo>
                      <a:pt x="106" y="600"/>
                      <a:pt x="169" y="642"/>
                      <a:pt x="242" y="652"/>
                    </a:cubicBezTo>
                    <a:lnTo>
                      <a:pt x="295" y="652"/>
                    </a:lnTo>
                    <a:cubicBezTo>
                      <a:pt x="368" y="652"/>
                      <a:pt x="431" y="631"/>
                      <a:pt x="484" y="589"/>
                    </a:cubicBezTo>
                    <a:lnTo>
                      <a:pt x="547" y="558"/>
                    </a:lnTo>
                    <a:cubicBezTo>
                      <a:pt x="620" y="484"/>
                      <a:pt x="673" y="337"/>
                      <a:pt x="620" y="221"/>
                    </a:cubicBezTo>
                    <a:cubicBezTo>
                      <a:pt x="599" y="179"/>
                      <a:pt x="589" y="147"/>
                      <a:pt x="568" y="116"/>
                    </a:cubicBezTo>
                    <a:cubicBezTo>
                      <a:pt x="526" y="42"/>
                      <a:pt x="463" y="0"/>
                      <a:pt x="3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066" name="Google Shape;2066;p20"/>
              <p:cNvSpPr/>
              <p:nvPr/>
            </p:nvSpPr>
            <p:spPr>
              <a:xfrm>
                <a:off x="3991750" y="717925"/>
                <a:ext cx="13700" cy="13450"/>
              </a:xfrm>
              <a:custGeom>
                <a:avLst/>
                <a:gdLst/>
                <a:ahLst/>
                <a:cxnLst/>
                <a:rect l="l" t="t" r="r" b="b"/>
                <a:pathLst>
                  <a:path w="548" h="538" extrusionOk="0">
                    <a:moveTo>
                      <a:pt x="295" y="1"/>
                    </a:moveTo>
                    <a:cubicBezTo>
                      <a:pt x="200" y="1"/>
                      <a:pt x="116" y="43"/>
                      <a:pt x="53" y="106"/>
                    </a:cubicBezTo>
                    <a:cubicBezTo>
                      <a:pt x="11" y="148"/>
                      <a:pt x="1" y="190"/>
                      <a:pt x="1" y="243"/>
                    </a:cubicBezTo>
                    <a:cubicBezTo>
                      <a:pt x="1" y="316"/>
                      <a:pt x="11" y="379"/>
                      <a:pt x="53" y="442"/>
                    </a:cubicBezTo>
                    <a:cubicBezTo>
                      <a:pt x="85" y="495"/>
                      <a:pt x="137" y="526"/>
                      <a:pt x="200" y="537"/>
                    </a:cubicBezTo>
                    <a:lnTo>
                      <a:pt x="242" y="537"/>
                    </a:lnTo>
                    <a:cubicBezTo>
                      <a:pt x="295" y="537"/>
                      <a:pt x="347" y="526"/>
                      <a:pt x="400" y="495"/>
                    </a:cubicBezTo>
                    <a:cubicBezTo>
                      <a:pt x="410" y="484"/>
                      <a:pt x="431" y="474"/>
                      <a:pt x="442" y="453"/>
                    </a:cubicBezTo>
                    <a:cubicBezTo>
                      <a:pt x="505" y="400"/>
                      <a:pt x="547" y="285"/>
                      <a:pt x="505" y="190"/>
                    </a:cubicBezTo>
                    <a:cubicBezTo>
                      <a:pt x="494" y="159"/>
                      <a:pt x="473" y="127"/>
                      <a:pt x="463" y="96"/>
                    </a:cubicBezTo>
                    <a:cubicBezTo>
                      <a:pt x="431" y="43"/>
                      <a:pt x="379" y="11"/>
                      <a:pt x="316" y="11"/>
                    </a:cubicBezTo>
                    <a:cubicBezTo>
                      <a:pt x="305" y="1"/>
                      <a:pt x="295" y="1"/>
                      <a:pt x="2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2067" name="Google Shape;2067;p20"/>
          <p:cNvGrpSpPr/>
          <p:nvPr/>
        </p:nvGrpSpPr>
        <p:grpSpPr>
          <a:xfrm rot="6450498">
            <a:off x="79829" y="491985"/>
            <a:ext cx="738105" cy="358778"/>
            <a:chOff x="1373040" y="-1698936"/>
            <a:chExt cx="431438" cy="313767"/>
          </a:xfrm>
        </p:grpSpPr>
        <p:sp>
          <p:nvSpPr>
            <p:cNvPr id="2068" name="Google Shape;2068;p20"/>
            <p:cNvSpPr/>
            <p:nvPr/>
          </p:nvSpPr>
          <p:spPr>
            <a:xfrm rot="-5400000">
              <a:off x="1431873" y="-1757399"/>
              <a:ext cx="313767" cy="430692"/>
            </a:xfrm>
            <a:custGeom>
              <a:avLst/>
              <a:gdLst/>
              <a:ahLst/>
              <a:cxnLst/>
              <a:rect l="l" t="t" r="r" b="b"/>
              <a:pathLst>
                <a:path w="4205" h="5772" extrusionOk="0">
                  <a:moveTo>
                    <a:pt x="947" y="4941"/>
                  </a:moveTo>
                  <a:cubicBezTo>
                    <a:pt x="1493" y="5109"/>
                    <a:pt x="2628" y="4720"/>
                    <a:pt x="2986" y="4373"/>
                  </a:cubicBezTo>
                  <a:cubicBezTo>
                    <a:pt x="3301" y="4090"/>
                    <a:pt x="3291" y="3396"/>
                    <a:pt x="2691" y="3690"/>
                  </a:cubicBezTo>
                  <a:cubicBezTo>
                    <a:pt x="3154" y="3480"/>
                    <a:pt x="4205" y="2775"/>
                    <a:pt x="3165" y="2565"/>
                  </a:cubicBezTo>
                  <a:cubicBezTo>
                    <a:pt x="3364" y="2408"/>
                    <a:pt x="3637" y="2282"/>
                    <a:pt x="3721" y="2061"/>
                  </a:cubicBezTo>
                  <a:cubicBezTo>
                    <a:pt x="3837" y="1745"/>
                    <a:pt x="3690" y="1420"/>
                    <a:pt x="3333" y="1567"/>
                  </a:cubicBezTo>
                  <a:cubicBezTo>
                    <a:pt x="3501" y="1325"/>
                    <a:pt x="3869" y="915"/>
                    <a:pt x="3637" y="589"/>
                  </a:cubicBezTo>
                  <a:cubicBezTo>
                    <a:pt x="3301" y="138"/>
                    <a:pt x="2986" y="799"/>
                    <a:pt x="2744" y="1010"/>
                  </a:cubicBezTo>
                  <a:cubicBezTo>
                    <a:pt x="2597" y="1"/>
                    <a:pt x="1904" y="757"/>
                    <a:pt x="1830" y="1378"/>
                  </a:cubicBezTo>
                  <a:cubicBezTo>
                    <a:pt x="1472" y="495"/>
                    <a:pt x="842" y="1609"/>
                    <a:pt x="1073" y="2198"/>
                  </a:cubicBezTo>
                  <a:cubicBezTo>
                    <a:pt x="926" y="1871"/>
                    <a:pt x="631" y="1556"/>
                    <a:pt x="306" y="1882"/>
                  </a:cubicBezTo>
                  <a:cubicBezTo>
                    <a:pt x="43" y="2135"/>
                    <a:pt x="169" y="2586"/>
                    <a:pt x="243" y="2912"/>
                  </a:cubicBezTo>
                  <a:cubicBezTo>
                    <a:pt x="337" y="3364"/>
                    <a:pt x="316" y="4394"/>
                    <a:pt x="663" y="4783"/>
                  </a:cubicBezTo>
                  <a:cubicBezTo>
                    <a:pt x="453" y="5036"/>
                    <a:pt x="232" y="5288"/>
                    <a:pt x="1" y="5508"/>
                  </a:cubicBezTo>
                  <a:lnTo>
                    <a:pt x="264" y="5771"/>
                  </a:lnTo>
                  <a:cubicBezTo>
                    <a:pt x="505" y="5508"/>
                    <a:pt x="726" y="5225"/>
                    <a:pt x="937" y="4941"/>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2069" name="Google Shape;2069;p20"/>
            <p:cNvGrpSpPr/>
            <p:nvPr/>
          </p:nvGrpSpPr>
          <p:grpSpPr>
            <a:xfrm>
              <a:off x="1373040" y="-1666552"/>
              <a:ext cx="431438" cy="281383"/>
              <a:chOff x="4076375" y="397175"/>
              <a:chExt cx="144550" cy="94275"/>
            </a:xfrm>
          </p:grpSpPr>
          <p:sp>
            <p:nvSpPr>
              <p:cNvPr id="2070" name="Google Shape;2070;p20"/>
              <p:cNvSpPr/>
              <p:nvPr/>
            </p:nvSpPr>
            <p:spPr>
              <a:xfrm>
                <a:off x="4076375" y="397175"/>
                <a:ext cx="127725" cy="90375"/>
              </a:xfrm>
              <a:custGeom>
                <a:avLst/>
                <a:gdLst/>
                <a:ahLst/>
                <a:cxnLst/>
                <a:rect l="l" t="t" r="r" b="b"/>
                <a:pathLst>
                  <a:path w="5109" h="3615" extrusionOk="0">
                    <a:moveTo>
                      <a:pt x="1856" y="0"/>
                    </a:moveTo>
                    <a:cubicBezTo>
                      <a:pt x="1622" y="0"/>
                      <a:pt x="1452" y="151"/>
                      <a:pt x="1566" y="428"/>
                    </a:cubicBezTo>
                    <a:cubicBezTo>
                      <a:pt x="1380" y="298"/>
                      <a:pt x="1092" y="49"/>
                      <a:pt x="821" y="49"/>
                    </a:cubicBezTo>
                    <a:cubicBezTo>
                      <a:pt x="741" y="49"/>
                      <a:pt x="663" y="71"/>
                      <a:pt x="589" y="124"/>
                    </a:cubicBezTo>
                    <a:cubicBezTo>
                      <a:pt x="137" y="460"/>
                      <a:pt x="809" y="775"/>
                      <a:pt x="1009" y="1017"/>
                    </a:cubicBezTo>
                    <a:cubicBezTo>
                      <a:pt x="0" y="1164"/>
                      <a:pt x="757" y="1857"/>
                      <a:pt x="1377" y="1931"/>
                    </a:cubicBezTo>
                    <a:cubicBezTo>
                      <a:pt x="625" y="2236"/>
                      <a:pt x="1329" y="2738"/>
                      <a:pt x="1911" y="2738"/>
                    </a:cubicBezTo>
                    <a:cubicBezTo>
                      <a:pt x="2013" y="2738"/>
                      <a:pt x="2111" y="2723"/>
                      <a:pt x="2197" y="2688"/>
                    </a:cubicBezTo>
                    <a:lnTo>
                      <a:pt x="2197" y="2688"/>
                    </a:lnTo>
                    <a:cubicBezTo>
                      <a:pt x="1871" y="2835"/>
                      <a:pt x="1556" y="3130"/>
                      <a:pt x="1892" y="3455"/>
                    </a:cubicBezTo>
                    <a:cubicBezTo>
                      <a:pt x="2002" y="3575"/>
                      <a:pt x="2158" y="3614"/>
                      <a:pt x="2325" y="3614"/>
                    </a:cubicBezTo>
                    <a:cubicBezTo>
                      <a:pt x="2525" y="3614"/>
                      <a:pt x="2740" y="3558"/>
                      <a:pt x="2911" y="3518"/>
                    </a:cubicBezTo>
                    <a:cubicBezTo>
                      <a:pt x="3469" y="3403"/>
                      <a:pt x="4845" y="3466"/>
                      <a:pt x="4940" y="2814"/>
                    </a:cubicBezTo>
                    <a:cubicBezTo>
                      <a:pt x="5109" y="2268"/>
                      <a:pt x="4719" y="1133"/>
                      <a:pt x="4383" y="775"/>
                    </a:cubicBezTo>
                    <a:cubicBezTo>
                      <a:pt x="4261" y="644"/>
                      <a:pt x="4072" y="570"/>
                      <a:pt x="3913" y="570"/>
                    </a:cubicBezTo>
                    <a:cubicBezTo>
                      <a:pt x="3692" y="570"/>
                      <a:pt x="3529" y="713"/>
                      <a:pt x="3681" y="1051"/>
                    </a:cubicBezTo>
                    <a:lnTo>
                      <a:pt x="3681" y="1051"/>
                    </a:lnTo>
                    <a:cubicBezTo>
                      <a:pt x="3530" y="728"/>
                      <a:pt x="3164" y="152"/>
                      <a:pt x="2878" y="152"/>
                    </a:cubicBezTo>
                    <a:cubicBezTo>
                      <a:pt x="2747" y="152"/>
                      <a:pt x="2633" y="273"/>
                      <a:pt x="2565" y="596"/>
                    </a:cubicBezTo>
                    <a:cubicBezTo>
                      <a:pt x="2407" y="397"/>
                      <a:pt x="2281" y="124"/>
                      <a:pt x="2071" y="39"/>
                    </a:cubicBezTo>
                    <a:cubicBezTo>
                      <a:pt x="1997" y="13"/>
                      <a:pt x="1924" y="0"/>
                      <a:pt x="1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071" name="Google Shape;2071;p20"/>
              <p:cNvSpPr/>
              <p:nvPr/>
            </p:nvSpPr>
            <p:spPr>
              <a:xfrm>
                <a:off x="4102650" y="412875"/>
                <a:ext cx="118275" cy="78575"/>
              </a:xfrm>
              <a:custGeom>
                <a:avLst/>
                <a:gdLst/>
                <a:ahLst/>
                <a:cxnLst/>
                <a:rect l="l" t="t" r="r" b="b"/>
                <a:pathLst>
                  <a:path w="4731" h="3143" extrusionOk="0">
                    <a:moveTo>
                      <a:pt x="0" y="0"/>
                    </a:moveTo>
                    <a:lnTo>
                      <a:pt x="0" y="0"/>
                    </a:lnTo>
                    <a:cubicBezTo>
                      <a:pt x="809" y="431"/>
                      <a:pt x="1598" y="914"/>
                      <a:pt x="2355" y="1430"/>
                    </a:cubicBezTo>
                    <a:cubicBezTo>
                      <a:pt x="3091" y="1944"/>
                      <a:pt x="3836" y="2491"/>
                      <a:pt x="4467" y="3142"/>
                    </a:cubicBezTo>
                    <a:lnTo>
                      <a:pt x="4730" y="2880"/>
                    </a:lnTo>
                    <a:cubicBezTo>
                      <a:pt x="4026" y="2238"/>
                      <a:pt x="3248" y="1755"/>
                      <a:pt x="2449" y="1271"/>
                    </a:cubicBezTo>
                    <a:cubicBezTo>
                      <a:pt x="1661" y="809"/>
                      <a:pt x="841" y="378"/>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072" name="Google Shape;2072;p20"/>
              <p:cNvSpPr/>
              <p:nvPr/>
            </p:nvSpPr>
            <p:spPr>
              <a:xfrm>
                <a:off x="4128650" y="411275"/>
                <a:ext cx="7125" cy="19200"/>
              </a:xfrm>
              <a:custGeom>
                <a:avLst/>
                <a:gdLst/>
                <a:ahLst/>
                <a:cxnLst/>
                <a:rect l="l" t="t" r="r" b="b"/>
                <a:pathLst>
                  <a:path w="285" h="768" extrusionOk="0">
                    <a:moveTo>
                      <a:pt x="1" y="1"/>
                    </a:moveTo>
                    <a:lnTo>
                      <a:pt x="1" y="1"/>
                    </a:lnTo>
                    <a:cubicBezTo>
                      <a:pt x="64" y="253"/>
                      <a:pt x="32" y="527"/>
                      <a:pt x="201" y="768"/>
                    </a:cubicBezTo>
                    <a:lnTo>
                      <a:pt x="285" y="695"/>
                    </a:lnTo>
                    <a:cubicBezTo>
                      <a:pt x="117" y="516"/>
                      <a:pt x="96" y="22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073" name="Google Shape;2073;p20"/>
              <p:cNvSpPr/>
              <p:nvPr/>
            </p:nvSpPr>
            <p:spPr>
              <a:xfrm>
                <a:off x="4153100" y="416025"/>
                <a:ext cx="11300" cy="31800"/>
              </a:xfrm>
              <a:custGeom>
                <a:avLst/>
                <a:gdLst/>
                <a:ahLst/>
                <a:cxnLst/>
                <a:rect l="l" t="t" r="r" b="b"/>
                <a:pathLst>
                  <a:path w="452" h="1272" extrusionOk="0">
                    <a:moveTo>
                      <a:pt x="0" y="0"/>
                    </a:moveTo>
                    <a:lnTo>
                      <a:pt x="316" y="1272"/>
                    </a:lnTo>
                    <a:lnTo>
                      <a:pt x="452" y="1219"/>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074" name="Google Shape;2074;p20"/>
              <p:cNvSpPr/>
              <p:nvPr/>
            </p:nvSpPr>
            <p:spPr>
              <a:xfrm>
                <a:off x="4179900" y="426250"/>
                <a:ext cx="11325" cy="37350"/>
              </a:xfrm>
              <a:custGeom>
                <a:avLst/>
                <a:gdLst/>
                <a:ahLst/>
                <a:cxnLst/>
                <a:rect l="l" t="t" r="r" b="b"/>
                <a:pathLst>
                  <a:path w="453" h="1494" extrusionOk="0">
                    <a:moveTo>
                      <a:pt x="1" y="1"/>
                    </a:moveTo>
                    <a:lnTo>
                      <a:pt x="1" y="1"/>
                    </a:lnTo>
                    <a:cubicBezTo>
                      <a:pt x="95" y="505"/>
                      <a:pt x="169" y="1000"/>
                      <a:pt x="316" y="1493"/>
                    </a:cubicBezTo>
                    <a:lnTo>
                      <a:pt x="452" y="1451"/>
                    </a:lnTo>
                    <a:cubicBezTo>
                      <a:pt x="274" y="979"/>
                      <a:pt x="137" y="484"/>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075" name="Google Shape;2075;p20"/>
              <p:cNvSpPr/>
              <p:nvPr/>
            </p:nvSpPr>
            <p:spPr>
              <a:xfrm>
                <a:off x="4118425" y="440975"/>
                <a:ext cx="37325" cy="11050"/>
              </a:xfrm>
              <a:custGeom>
                <a:avLst/>
                <a:gdLst/>
                <a:ahLst/>
                <a:cxnLst/>
                <a:rect l="l" t="t" r="r" b="b"/>
                <a:pathLst>
                  <a:path w="1493" h="442" extrusionOk="0">
                    <a:moveTo>
                      <a:pt x="1472" y="0"/>
                    </a:moveTo>
                    <a:cubicBezTo>
                      <a:pt x="1219" y="53"/>
                      <a:pt x="967" y="116"/>
                      <a:pt x="725" y="189"/>
                    </a:cubicBezTo>
                    <a:cubicBezTo>
                      <a:pt x="473" y="263"/>
                      <a:pt x="231" y="348"/>
                      <a:pt x="0" y="442"/>
                    </a:cubicBezTo>
                    <a:cubicBezTo>
                      <a:pt x="484" y="306"/>
                      <a:pt x="988" y="200"/>
                      <a:pt x="1493" y="147"/>
                    </a:cubicBezTo>
                    <a:lnTo>
                      <a:pt x="14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076" name="Google Shape;2076;p20"/>
              <p:cNvSpPr/>
              <p:nvPr/>
            </p:nvSpPr>
            <p:spPr>
              <a:xfrm>
                <a:off x="4136275" y="458300"/>
                <a:ext cx="45750" cy="16600"/>
              </a:xfrm>
              <a:custGeom>
                <a:avLst/>
                <a:gdLst/>
                <a:ahLst/>
                <a:cxnLst/>
                <a:rect l="l" t="t" r="r" b="b"/>
                <a:pathLst>
                  <a:path w="1830" h="664" extrusionOk="0">
                    <a:moveTo>
                      <a:pt x="1767" y="1"/>
                    </a:moveTo>
                    <a:cubicBezTo>
                      <a:pt x="1220" y="285"/>
                      <a:pt x="589" y="442"/>
                      <a:pt x="1" y="664"/>
                    </a:cubicBezTo>
                    <a:cubicBezTo>
                      <a:pt x="610" y="484"/>
                      <a:pt x="1230" y="379"/>
                      <a:pt x="1830" y="127"/>
                    </a:cubicBezTo>
                    <a:lnTo>
                      <a:pt x="17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077" name="Google Shape;2077;p20"/>
              <p:cNvSpPr/>
              <p:nvPr/>
            </p:nvSpPr>
            <p:spPr>
              <a:xfrm>
                <a:off x="4105000" y="427800"/>
                <a:ext cx="29725" cy="6350"/>
              </a:xfrm>
              <a:custGeom>
                <a:avLst/>
                <a:gdLst/>
                <a:ahLst/>
                <a:cxnLst/>
                <a:rect l="l" t="t" r="r" b="b"/>
                <a:pathLst>
                  <a:path w="1189" h="254" extrusionOk="0">
                    <a:moveTo>
                      <a:pt x="1143" y="1"/>
                    </a:moveTo>
                    <a:cubicBezTo>
                      <a:pt x="950" y="1"/>
                      <a:pt x="764" y="58"/>
                      <a:pt x="579" y="97"/>
                    </a:cubicBezTo>
                    <a:cubicBezTo>
                      <a:pt x="379" y="149"/>
                      <a:pt x="190" y="212"/>
                      <a:pt x="1" y="254"/>
                    </a:cubicBezTo>
                    <a:cubicBezTo>
                      <a:pt x="339" y="217"/>
                      <a:pt x="677" y="110"/>
                      <a:pt x="1021" y="110"/>
                    </a:cubicBezTo>
                    <a:cubicBezTo>
                      <a:pt x="1073" y="110"/>
                      <a:pt x="1125" y="112"/>
                      <a:pt x="1178" y="118"/>
                    </a:cubicBezTo>
                    <a:lnTo>
                      <a:pt x="1189" y="2"/>
                    </a:lnTo>
                    <a:cubicBezTo>
                      <a:pt x="1174" y="1"/>
                      <a:pt x="1158" y="1"/>
                      <a:pt x="1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2078" name="Google Shape;2078;p20"/>
          <p:cNvGrpSpPr/>
          <p:nvPr/>
        </p:nvGrpSpPr>
        <p:grpSpPr>
          <a:xfrm>
            <a:off x="-59490" y="4731023"/>
            <a:ext cx="526920" cy="818742"/>
            <a:chOff x="900924" y="-1079387"/>
            <a:chExt cx="302872" cy="314587"/>
          </a:xfrm>
        </p:grpSpPr>
        <p:sp>
          <p:nvSpPr>
            <p:cNvPr id="2079" name="Google Shape;2079;p20"/>
            <p:cNvSpPr/>
            <p:nvPr/>
          </p:nvSpPr>
          <p:spPr>
            <a:xfrm rot="-5400000">
              <a:off x="895477" y="-1073521"/>
              <a:ext cx="313767" cy="302872"/>
            </a:xfrm>
            <a:custGeom>
              <a:avLst/>
              <a:gdLst/>
              <a:ahLst/>
              <a:cxnLst/>
              <a:rect l="l" t="t" r="r" b="b"/>
              <a:pathLst>
                <a:path w="4205" h="4059" extrusionOk="0">
                  <a:moveTo>
                    <a:pt x="683" y="2597"/>
                  </a:moveTo>
                  <a:cubicBezTo>
                    <a:pt x="757" y="2513"/>
                    <a:pt x="799" y="2429"/>
                    <a:pt x="809" y="2323"/>
                  </a:cubicBezTo>
                  <a:cubicBezTo>
                    <a:pt x="809" y="2229"/>
                    <a:pt x="788" y="2145"/>
                    <a:pt x="715" y="2082"/>
                  </a:cubicBezTo>
                  <a:cubicBezTo>
                    <a:pt x="641" y="2008"/>
                    <a:pt x="568" y="1977"/>
                    <a:pt x="473" y="1945"/>
                  </a:cubicBezTo>
                  <a:cubicBezTo>
                    <a:pt x="484" y="1683"/>
                    <a:pt x="515" y="1409"/>
                    <a:pt x="568" y="1136"/>
                  </a:cubicBezTo>
                  <a:cubicBezTo>
                    <a:pt x="872" y="1609"/>
                    <a:pt x="1261" y="2019"/>
                    <a:pt x="1703" y="2365"/>
                  </a:cubicBezTo>
                  <a:cubicBezTo>
                    <a:pt x="1724" y="2692"/>
                    <a:pt x="1818" y="3007"/>
                    <a:pt x="1934" y="3322"/>
                  </a:cubicBezTo>
                  <a:cubicBezTo>
                    <a:pt x="1829" y="3406"/>
                    <a:pt x="1745" y="3512"/>
                    <a:pt x="1734" y="3648"/>
                  </a:cubicBezTo>
                  <a:cubicBezTo>
                    <a:pt x="1713" y="3743"/>
                    <a:pt x="1745" y="3827"/>
                    <a:pt x="1818" y="3890"/>
                  </a:cubicBezTo>
                  <a:cubicBezTo>
                    <a:pt x="1850" y="3921"/>
                    <a:pt x="1892" y="3953"/>
                    <a:pt x="1934" y="3974"/>
                  </a:cubicBezTo>
                  <a:cubicBezTo>
                    <a:pt x="2049" y="4058"/>
                    <a:pt x="2249" y="4047"/>
                    <a:pt x="2344" y="3974"/>
                  </a:cubicBezTo>
                  <a:lnTo>
                    <a:pt x="2407" y="3911"/>
                  </a:lnTo>
                  <a:cubicBezTo>
                    <a:pt x="2481" y="3837"/>
                    <a:pt x="2523" y="3753"/>
                    <a:pt x="2533" y="3648"/>
                  </a:cubicBezTo>
                  <a:cubicBezTo>
                    <a:pt x="2533" y="3554"/>
                    <a:pt x="2512" y="3470"/>
                    <a:pt x="2439" y="3396"/>
                  </a:cubicBezTo>
                  <a:cubicBezTo>
                    <a:pt x="2355" y="3322"/>
                    <a:pt x="2270" y="3290"/>
                    <a:pt x="2165" y="3269"/>
                  </a:cubicBezTo>
                  <a:cubicBezTo>
                    <a:pt x="2133" y="3259"/>
                    <a:pt x="2102" y="3259"/>
                    <a:pt x="2070" y="3259"/>
                  </a:cubicBezTo>
                  <a:cubicBezTo>
                    <a:pt x="1976" y="3007"/>
                    <a:pt x="1902" y="2744"/>
                    <a:pt x="1860" y="2482"/>
                  </a:cubicBezTo>
                  <a:cubicBezTo>
                    <a:pt x="2102" y="2650"/>
                    <a:pt x="2355" y="2807"/>
                    <a:pt x="2617" y="2933"/>
                  </a:cubicBezTo>
                  <a:cubicBezTo>
                    <a:pt x="2869" y="3059"/>
                    <a:pt x="3142" y="3164"/>
                    <a:pt x="3427" y="3238"/>
                  </a:cubicBezTo>
                  <a:cubicBezTo>
                    <a:pt x="3406" y="3269"/>
                    <a:pt x="3406" y="3301"/>
                    <a:pt x="3395" y="3343"/>
                  </a:cubicBezTo>
                  <a:cubicBezTo>
                    <a:pt x="3385" y="3427"/>
                    <a:pt x="3406" y="3512"/>
                    <a:pt x="3490" y="3585"/>
                  </a:cubicBezTo>
                  <a:cubicBezTo>
                    <a:pt x="3521" y="3617"/>
                    <a:pt x="3563" y="3638"/>
                    <a:pt x="3595" y="3669"/>
                  </a:cubicBezTo>
                  <a:cubicBezTo>
                    <a:pt x="3721" y="3753"/>
                    <a:pt x="3910" y="3732"/>
                    <a:pt x="4004" y="3659"/>
                  </a:cubicBezTo>
                  <a:cubicBezTo>
                    <a:pt x="4025" y="3638"/>
                    <a:pt x="4046" y="3627"/>
                    <a:pt x="4067" y="3606"/>
                  </a:cubicBezTo>
                  <a:cubicBezTo>
                    <a:pt x="4141" y="3533"/>
                    <a:pt x="4193" y="3438"/>
                    <a:pt x="4193" y="3332"/>
                  </a:cubicBezTo>
                  <a:cubicBezTo>
                    <a:pt x="4204" y="3238"/>
                    <a:pt x="4172" y="3164"/>
                    <a:pt x="4099" y="3091"/>
                  </a:cubicBezTo>
                  <a:cubicBezTo>
                    <a:pt x="4025" y="3017"/>
                    <a:pt x="3931" y="2975"/>
                    <a:pt x="3836" y="2954"/>
                  </a:cubicBezTo>
                  <a:cubicBezTo>
                    <a:pt x="3763" y="2944"/>
                    <a:pt x="3689" y="2944"/>
                    <a:pt x="3626" y="2986"/>
                  </a:cubicBezTo>
                  <a:cubicBezTo>
                    <a:pt x="3595" y="3017"/>
                    <a:pt x="3563" y="3038"/>
                    <a:pt x="3532" y="3070"/>
                  </a:cubicBezTo>
                  <a:cubicBezTo>
                    <a:pt x="3226" y="2986"/>
                    <a:pt x="2932" y="2881"/>
                    <a:pt x="2649" y="2734"/>
                  </a:cubicBezTo>
                  <a:cubicBezTo>
                    <a:pt x="2838" y="2555"/>
                    <a:pt x="3027" y="2386"/>
                    <a:pt x="3237" y="2229"/>
                  </a:cubicBezTo>
                  <a:cubicBezTo>
                    <a:pt x="3258" y="2250"/>
                    <a:pt x="3290" y="2271"/>
                    <a:pt x="3322" y="2292"/>
                  </a:cubicBezTo>
                  <a:cubicBezTo>
                    <a:pt x="3437" y="2376"/>
                    <a:pt x="3637" y="2355"/>
                    <a:pt x="3731" y="2281"/>
                  </a:cubicBezTo>
                  <a:cubicBezTo>
                    <a:pt x="3752" y="2271"/>
                    <a:pt x="3773" y="2250"/>
                    <a:pt x="3784" y="2229"/>
                  </a:cubicBezTo>
                  <a:cubicBezTo>
                    <a:pt x="3857" y="2155"/>
                    <a:pt x="3910" y="2061"/>
                    <a:pt x="3920" y="1956"/>
                  </a:cubicBezTo>
                  <a:cubicBezTo>
                    <a:pt x="3920" y="1872"/>
                    <a:pt x="3889" y="1788"/>
                    <a:pt x="3815" y="1714"/>
                  </a:cubicBezTo>
                  <a:cubicBezTo>
                    <a:pt x="3742" y="1641"/>
                    <a:pt x="3658" y="1599"/>
                    <a:pt x="3553" y="1578"/>
                  </a:cubicBezTo>
                  <a:cubicBezTo>
                    <a:pt x="3479" y="1567"/>
                    <a:pt x="3406" y="1567"/>
                    <a:pt x="3343" y="1620"/>
                  </a:cubicBezTo>
                  <a:cubicBezTo>
                    <a:pt x="3226" y="1704"/>
                    <a:pt x="3142" y="1809"/>
                    <a:pt x="3121" y="1966"/>
                  </a:cubicBezTo>
                  <a:cubicBezTo>
                    <a:pt x="3111" y="2019"/>
                    <a:pt x="3111" y="2071"/>
                    <a:pt x="3142" y="2124"/>
                  </a:cubicBezTo>
                  <a:cubicBezTo>
                    <a:pt x="2911" y="2281"/>
                    <a:pt x="2712" y="2471"/>
                    <a:pt x="2512" y="2660"/>
                  </a:cubicBezTo>
                  <a:cubicBezTo>
                    <a:pt x="2060" y="2418"/>
                    <a:pt x="1640" y="2103"/>
                    <a:pt x="1282" y="1725"/>
                  </a:cubicBezTo>
                  <a:cubicBezTo>
                    <a:pt x="1577" y="1588"/>
                    <a:pt x="1860" y="1430"/>
                    <a:pt x="2144" y="1251"/>
                  </a:cubicBezTo>
                  <a:lnTo>
                    <a:pt x="2154" y="1251"/>
                  </a:lnTo>
                  <a:cubicBezTo>
                    <a:pt x="2270" y="1335"/>
                    <a:pt x="2470" y="1325"/>
                    <a:pt x="2565" y="1251"/>
                  </a:cubicBezTo>
                  <a:cubicBezTo>
                    <a:pt x="2586" y="1230"/>
                    <a:pt x="2607" y="1209"/>
                    <a:pt x="2617" y="1188"/>
                  </a:cubicBezTo>
                  <a:cubicBezTo>
                    <a:pt x="2691" y="1115"/>
                    <a:pt x="2743" y="1031"/>
                    <a:pt x="2754" y="926"/>
                  </a:cubicBezTo>
                  <a:cubicBezTo>
                    <a:pt x="2754" y="831"/>
                    <a:pt x="2722" y="747"/>
                    <a:pt x="2649" y="674"/>
                  </a:cubicBezTo>
                  <a:cubicBezTo>
                    <a:pt x="2575" y="600"/>
                    <a:pt x="2491" y="569"/>
                    <a:pt x="2386" y="548"/>
                  </a:cubicBezTo>
                  <a:cubicBezTo>
                    <a:pt x="2312" y="527"/>
                    <a:pt x="2238" y="537"/>
                    <a:pt x="2175" y="579"/>
                  </a:cubicBezTo>
                  <a:cubicBezTo>
                    <a:pt x="2060" y="663"/>
                    <a:pt x="1965" y="779"/>
                    <a:pt x="1944" y="926"/>
                  </a:cubicBezTo>
                  <a:cubicBezTo>
                    <a:pt x="1934" y="1010"/>
                    <a:pt x="1955" y="1083"/>
                    <a:pt x="2018" y="1146"/>
                  </a:cubicBezTo>
                  <a:cubicBezTo>
                    <a:pt x="1745" y="1325"/>
                    <a:pt x="1472" y="1483"/>
                    <a:pt x="1177" y="1620"/>
                  </a:cubicBezTo>
                  <a:cubicBezTo>
                    <a:pt x="1009" y="1430"/>
                    <a:pt x="862" y="1230"/>
                    <a:pt x="725" y="1031"/>
                  </a:cubicBezTo>
                  <a:cubicBezTo>
                    <a:pt x="536" y="747"/>
                    <a:pt x="379" y="442"/>
                    <a:pt x="262" y="116"/>
                  </a:cubicBezTo>
                  <a:cubicBezTo>
                    <a:pt x="231" y="1"/>
                    <a:pt x="42" y="53"/>
                    <a:pt x="84" y="169"/>
                  </a:cubicBezTo>
                  <a:cubicBezTo>
                    <a:pt x="178" y="442"/>
                    <a:pt x="305" y="705"/>
                    <a:pt x="452" y="957"/>
                  </a:cubicBezTo>
                  <a:cubicBezTo>
                    <a:pt x="379" y="1283"/>
                    <a:pt x="336" y="1609"/>
                    <a:pt x="326" y="1945"/>
                  </a:cubicBezTo>
                  <a:cubicBezTo>
                    <a:pt x="294" y="1945"/>
                    <a:pt x="262" y="1956"/>
                    <a:pt x="231" y="1977"/>
                  </a:cubicBezTo>
                  <a:cubicBezTo>
                    <a:pt x="115" y="2061"/>
                    <a:pt x="31" y="2176"/>
                    <a:pt x="10" y="2323"/>
                  </a:cubicBezTo>
                  <a:cubicBezTo>
                    <a:pt x="0" y="2418"/>
                    <a:pt x="21" y="2503"/>
                    <a:pt x="94" y="2566"/>
                  </a:cubicBezTo>
                  <a:cubicBezTo>
                    <a:pt x="136" y="2597"/>
                    <a:pt x="168" y="2629"/>
                    <a:pt x="210" y="2650"/>
                  </a:cubicBezTo>
                  <a:cubicBezTo>
                    <a:pt x="336" y="2744"/>
                    <a:pt x="526" y="2723"/>
                    <a:pt x="620" y="2650"/>
                  </a:cubicBezTo>
                  <a:cubicBezTo>
                    <a:pt x="641" y="2629"/>
                    <a:pt x="662" y="2608"/>
                    <a:pt x="683" y="2597"/>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2080" name="Google Shape;2080;p20"/>
            <p:cNvGrpSpPr/>
            <p:nvPr/>
          </p:nvGrpSpPr>
          <p:grpSpPr>
            <a:xfrm>
              <a:off x="901009" y="-1079387"/>
              <a:ext cx="302723" cy="314587"/>
              <a:chOff x="3918225" y="593900"/>
              <a:chExt cx="101425" cy="105400"/>
            </a:xfrm>
          </p:grpSpPr>
          <p:sp>
            <p:nvSpPr>
              <p:cNvPr id="2081" name="Google Shape;2081;p20"/>
              <p:cNvSpPr/>
              <p:nvPr/>
            </p:nvSpPr>
            <p:spPr>
              <a:xfrm>
                <a:off x="3918225" y="605425"/>
                <a:ext cx="82550" cy="91675"/>
              </a:xfrm>
              <a:custGeom>
                <a:avLst/>
                <a:gdLst/>
                <a:ahLst/>
                <a:cxnLst/>
                <a:rect l="l" t="t" r="r" b="b"/>
                <a:pathLst>
                  <a:path w="3302" h="3667" extrusionOk="0">
                    <a:moveTo>
                      <a:pt x="3178" y="0"/>
                    </a:moveTo>
                    <a:cubicBezTo>
                      <a:pt x="3141" y="0"/>
                      <a:pt x="3107" y="20"/>
                      <a:pt x="3099" y="65"/>
                    </a:cubicBezTo>
                    <a:cubicBezTo>
                      <a:pt x="2816" y="1263"/>
                      <a:pt x="2038" y="2346"/>
                      <a:pt x="1018" y="3019"/>
                    </a:cubicBezTo>
                    <a:cubicBezTo>
                      <a:pt x="735" y="3208"/>
                      <a:pt x="429" y="3365"/>
                      <a:pt x="104" y="3481"/>
                    </a:cubicBezTo>
                    <a:cubicBezTo>
                      <a:pt x="0" y="3519"/>
                      <a:pt x="32" y="3666"/>
                      <a:pt x="122" y="3666"/>
                    </a:cubicBezTo>
                    <a:cubicBezTo>
                      <a:pt x="133" y="3666"/>
                      <a:pt x="144" y="3664"/>
                      <a:pt x="156" y="3660"/>
                    </a:cubicBezTo>
                    <a:cubicBezTo>
                      <a:pt x="1365" y="3239"/>
                      <a:pt x="2363" y="2272"/>
                      <a:pt x="2921" y="1127"/>
                    </a:cubicBezTo>
                    <a:cubicBezTo>
                      <a:pt x="3078" y="812"/>
                      <a:pt x="3204" y="464"/>
                      <a:pt x="3288" y="118"/>
                    </a:cubicBezTo>
                    <a:cubicBezTo>
                      <a:pt x="3301" y="47"/>
                      <a:pt x="3236" y="0"/>
                      <a:pt x="31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082" name="Google Shape;2082;p20"/>
              <p:cNvSpPr/>
              <p:nvPr/>
            </p:nvSpPr>
            <p:spPr>
              <a:xfrm>
                <a:off x="3964750" y="609275"/>
                <a:ext cx="24075" cy="27975"/>
              </a:xfrm>
              <a:custGeom>
                <a:avLst/>
                <a:gdLst/>
                <a:ahLst/>
                <a:cxnLst/>
                <a:rect l="l" t="t" r="r" b="b"/>
                <a:pathLst>
                  <a:path w="963" h="1119" extrusionOk="0">
                    <a:moveTo>
                      <a:pt x="100" y="0"/>
                    </a:moveTo>
                    <a:cubicBezTo>
                      <a:pt x="52" y="0"/>
                      <a:pt x="1" y="53"/>
                      <a:pt x="30" y="111"/>
                    </a:cubicBezTo>
                    <a:cubicBezTo>
                      <a:pt x="229" y="479"/>
                      <a:pt x="513" y="794"/>
                      <a:pt x="808" y="1099"/>
                    </a:cubicBezTo>
                    <a:cubicBezTo>
                      <a:pt x="821" y="1113"/>
                      <a:pt x="837" y="1119"/>
                      <a:pt x="852" y="1119"/>
                    </a:cubicBezTo>
                    <a:cubicBezTo>
                      <a:pt x="908" y="1119"/>
                      <a:pt x="962" y="1043"/>
                      <a:pt x="913" y="994"/>
                    </a:cubicBezTo>
                    <a:cubicBezTo>
                      <a:pt x="629" y="700"/>
                      <a:pt x="355" y="395"/>
                      <a:pt x="156" y="37"/>
                    </a:cubicBezTo>
                    <a:cubicBezTo>
                      <a:pt x="143" y="11"/>
                      <a:pt x="122" y="0"/>
                      <a:pt x="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083" name="Google Shape;2083;p20"/>
              <p:cNvSpPr/>
              <p:nvPr/>
            </p:nvSpPr>
            <p:spPr>
              <a:xfrm>
                <a:off x="3974450" y="643725"/>
                <a:ext cx="37325" cy="12750"/>
              </a:xfrm>
              <a:custGeom>
                <a:avLst/>
                <a:gdLst/>
                <a:ahLst/>
                <a:cxnLst/>
                <a:rect l="l" t="t" r="r" b="b"/>
                <a:pathLst>
                  <a:path w="1493" h="510" extrusionOk="0">
                    <a:moveTo>
                      <a:pt x="1398" y="0"/>
                    </a:moveTo>
                    <a:cubicBezTo>
                      <a:pt x="1391" y="0"/>
                      <a:pt x="1384" y="2"/>
                      <a:pt x="1376" y="5"/>
                    </a:cubicBezTo>
                    <a:cubicBezTo>
                      <a:pt x="955" y="163"/>
                      <a:pt x="546" y="331"/>
                      <a:pt x="104" y="362"/>
                    </a:cubicBezTo>
                    <a:cubicBezTo>
                      <a:pt x="13" y="372"/>
                      <a:pt x="0" y="510"/>
                      <a:pt x="93" y="510"/>
                    </a:cubicBezTo>
                    <a:cubicBezTo>
                      <a:pt x="97" y="510"/>
                      <a:pt x="101" y="509"/>
                      <a:pt x="104" y="509"/>
                    </a:cubicBezTo>
                    <a:cubicBezTo>
                      <a:pt x="556" y="478"/>
                      <a:pt x="987" y="310"/>
                      <a:pt x="1408" y="152"/>
                    </a:cubicBezTo>
                    <a:cubicBezTo>
                      <a:pt x="1493" y="124"/>
                      <a:pt x="1466" y="0"/>
                      <a:pt x="1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084" name="Google Shape;2084;p20"/>
              <p:cNvSpPr/>
              <p:nvPr/>
            </p:nvSpPr>
            <p:spPr>
              <a:xfrm>
                <a:off x="3940750" y="638450"/>
                <a:ext cx="22050" cy="33250"/>
              </a:xfrm>
              <a:custGeom>
                <a:avLst/>
                <a:gdLst/>
                <a:ahLst/>
                <a:cxnLst/>
                <a:rect l="l" t="t" r="r" b="b"/>
                <a:pathLst>
                  <a:path w="882" h="1330" extrusionOk="0">
                    <a:moveTo>
                      <a:pt x="104" y="0"/>
                    </a:moveTo>
                    <a:cubicBezTo>
                      <a:pt x="51" y="0"/>
                      <a:pt x="1" y="53"/>
                      <a:pt x="44" y="110"/>
                    </a:cubicBezTo>
                    <a:cubicBezTo>
                      <a:pt x="296" y="479"/>
                      <a:pt x="537" y="878"/>
                      <a:pt x="727" y="1288"/>
                    </a:cubicBezTo>
                    <a:cubicBezTo>
                      <a:pt x="737" y="1318"/>
                      <a:pt x="757" y="1330"/>
                      <a:pt x="779" y="1330"/>
                    </a:cubicBezTo>
                    <a:cubicBezTo>
                      <a:pt x="827" y="1330"/>
                      <a:pt x="882" y="1272"/>
                      <a:pt x="853" y="1214"/>
                    </a:cubicBezTo>
                    <a:cubicBezTo>
                      <a:pt x="664" y="804"/>
                      <a:pt x="432" y="405"/>
                      <a:pt x="170" y="37"/>
                    </a:cubicBezTo>
                    <a:cubicBezTo>
                      <a:pt x="153" y="11"/>
                      <a:pt x="129" y="0"/>
                      <a:pt x="1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085" name="Google Shape;2085;p20"/>
              <p:cNvSpPr/>
              <p:nvPr/>
            </p:nvSpPr>
            <p:spPr>
              <a:xfrm>
                <a:off x="3939625" y="684250"/>
                <a:ext cx="39025" cy="6600"/>
              </a:xfrm>
              <a:custGeom>
                <a:avLst/>
                <a:gdLst/>
                <a:ahLst/>
                <a:cxnLst/>
                <a:rect l="l" t="t" r="r" b="b"/>
                <a:pathLst>
                  <a:path w="1561" h="264" extrusionOk="0">
                    <a:moveTo>
                      <a:pt x="101" y="0"/>
                    </a:moveTo>
                    <a:cubicBezTo>
                      <a:pt x="22" y="0"/>
                      <a:pt x="1" y="120"/>
                      <a:pt x="89" y="139"/>
                    </a:cubicBezTo>
                    <a:cubicBezTo>
                      <a:pt x="451" y="215"/>
                      <a:pt x="820" y="264"/>
                      <a:pt x="1190" y="264"/>
                    </a:cubicBezTo>
                    <a:cubicBezTo>
                      <a:pt x="1282" y="264"/>
                      <a:pt x="1374" y="261"/>
                      <a:pt x="1465" y="254"/>
                    </a:cubicBezTo>
                    <a:cubicBezTo>
                      <a:pt x="1557" y="254"/>
                      <a:pt x="1560" y="107"/>
                      <a:pt x="1474" y="107"/>
                    </a:cubicBezTo>
                    <a:cubicBezTo>
                      <a:pt x="1471" y="107"/>
                      <a:pt x="1468" y="107"/>
                      <a:pt x="1465" y="107"/>
                    </a:cubicBezTo>
                    <a:cubicBezTo>
                      <a:pt x="1365" y="114"/>
                      <a:pt x="1264" y="118"/>
                      <a:pt x="1163" y="118"/>
                    </a:cubicBezTo>
                    <a:cubicBezTo>
                      <a:pt x="813" y="118"/>
                      <a:pt x="463" y="76"/>
                      <a:pt x="120" y="2"/>
                    </a:cubicBezTo>
                    <a:cubicBezTo>
                      <a:pt x="113" y="1"/>
                      <a:pt x="107" y="0"/>
                      <a:pt x="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086" name="Google Shape;2086;p20"/>
              <p:cNvSpPr/>
              <p:nvPr/>
            </p:nvSpPr>
            <p:spPr>
              <a:xfrm>
                <a:off x="3991475" y="593900"/>
                <a:ext cx="20275" cy="20525"/>
              </a:xfrm>
              <a:custGeom>
                <a:avLst/>
                <a:gdLst/>
                <a:ahLst/>
                <a:cxnLst/>
                <a:rect l="l" t="t" r="r" b="b"/>
                <a:pathLst>
                  <a:path w="811" h="821" extrusionOk="0">
                    <a:moveTo>
                      <a:pt x="727" y="610"/>
                    </a:moveTo>
                    <a:cubicBezTo>
                      <a:pt x="695" y="642"/>
                      <a:pt x="674" y="684"/>
                      <a:pt x="643" y="715"/>
                    </a:cubicBezTo>
                    <a:cubicBezTo>
                      <a:pt x="579" y="799"/>
                      <a:pt x="495" y="820"/>
                      <a:pt x="400" y="810"/>
                    </a:cubicBezTo>
                    <a:cubicBezTo>
                      <a:pt x="243" y="789"/>
                      <a:pt x="138" y="705"/>
                      <a:pt x="54" y="579"/>
                    </a:cubicBezTo>
                    <a:cubicBezTo>
                      <a:pt x="12" y="516"/>
                      <a:pt x="1" y="442"/>
                      <a:pt x="12" y="369"/>
                    </a:cubicBezTo>
                    <a:cubicBezTo>
                      <a:pt x="33" y="274"/>
                      <a:pt x="75" y="180"/>
                      <a:pt x="148" y="106"/>
                    </a:cubicBezTo>
                    <a:cubicBezTo>
                      <a:pt x="222" y="32"/>
                      <a:pt x="306" y="1"/>
                      <a:pt x="390" y="11"/>
                    </a:cubicBezTo>
                    <a:cubicBezTo>
                      <a:pt x="505" y="11"/>
                      <a:pt x="590" y="64"/>
                      <a:pt x="664" y="138"/>
                    </a:cubicBezTo>
                    <a:cubicBezTo>
                      <a:pt x="685" y="159"/>
                      <a:pt x="706" y="180"/>
                      <a:pt x="716" y="201"/>
                    </a:cubicBezTo>
                    <a:cubicBezTo>
                      <a:pt x="790" y="295"/>
                      <a:pt x="811" y="484"/>
                      <a:pt x="727" y="61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087" name="Google Shape;2087;p20"/>
              <p:cNvSpPr/>
              <p:nvPr/>
            </p:nvSpPr>
            <p:spPr>
              <a:xfrm>
                <a:off x="3957075" y="601000"/>
                <a:ext cx="20250" cy="20525"/>
              </a:xfrm>
              <a:custGeom>
                <a:avLst/>
                <a:gdLst/>
                <a:ahLst/>
                <a:cxnLst/>
                <a:rect l="l" t="t" r="r" b="b"/>
                <a:pathLst>
                  <a:path w="810" h="821" extrusionOk="0">
                    <a:moveTo>
                      <a:pt x="725" y="599"/>
                    </a:moveTo>
                    <a:cubicBezTo>
                      <a:pt x="694" y="641"/>
                      <a:pt x="673" y="683"/>
                      <a:pt x="641" y="715"/>
                    </a:cubicBezTo>
                    <a:cubicBezTo>
                      <a:pt x="578" y="789"/>
                      <a:pt x="494" y="821"/>
                      <a:pt x="400" y="810"/>
                    </a:cubicBezTo>
                    <a:cubicBezTo>
                      <a:pt x="253" y="789"/>
                      <a:pt x="137" y="694"/>
                      <a:pt x="53" y="578"/>
                    </a:cubicBezTo>
                    <a:cubicBezTo>
                      <a:pt x="11" y="515"/>
                      <a:pt x="0" y="442"/>
                      <a:pt x="11" y="368"/>
                    </a:cubicBezTo>
                    <a:cubicBezTo>
                      <a:pt x="32" y="263"/>
                      <a:pt x="74" y="179"/>
                      <a:pt x="148" y="106"/>
                    </a:cubicBezTo>
                    <a:cubicBezTo>
                      <a:pt x="221" y="32"/>
                      <a:pt x="305" y="1"/>
                      <a:pt x="389" y="1"/>
                    </a:cubicBezTo>
                    <a:cubicBezTo>
                      <a:pt x="505" y="11"/>
                      <a:pt x="589" y="64"/>
                      <a:pt x="662" y="137"/>
                    </a:cubicBezTo>
                    <a:cubicBezTo>
                      <a:pt x="683" y="148"/>
                      <a:pt x="704" y="169"/>
                      <a:pt x="715" y="200"/>
                    </a:cubicBezTo>
                    <a:cubicBezTo>
                      <a:pt x="799" y="284"/>
                      <a:pt x="809" y="484"/>
                      <a:pt x="725" y="59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088" name="Google Shape;2088;p20"/>
              <p:cNvSpPr/>
              <p:nvPr/>
            </p:nvSpPr>
            <p:spPr>
              <a:xfrm>
                <a:off x="3966250" y="678775"/>
                <a:ext cx="20275" cy="20525"/>
              </a:xfrm>
              <a:custGeom>
                <a:avLst/>
                <a:gdLst/>
                <a:ahLst/>
                <a:cxnLst/>
                <a:rect l="l" t="t" r="r" b="b"/>
                <a:pathLst>
                  <a:path w="811" h="821" extrusionOk="0">
                    <a:moveTo>
                      <a:pt x="727" y="600"/>
                    </a:moveTo>
                    <a:cubicBezTo>
                      <a:pt x="695" y="642"/>
                      <a:pt x="674" y="684"/>
                      <a:pt x="643" y="716"/>
                    </a:cubicBezTo>
                    <a:cubicBezTo>
                      <a:pt x="569" y="789"/>
                      <a:pt x="484" y="821"/>
                      <a:pt x="400" y="800"/>
                    </a:cubicBezTo>
                    <a:cubicBezTo>
                      <a:pt x="243" y="779"/>
                      <a:pt x="138" y="695"/>
                      <a:pt x="43" y="579"/>
                    </a:cubicBezTo>
                    <a:cubicBezTo>
                      <a:pt x="1" y="515"/>
                      <a:pt x="1" y="442"/>
                      <a:pt x="12" y="368"/>
                    </a:cubicBezTo>
                    <a:cubicBezTo>
                      <a:pt x="33" y="263"/>
                      <a:pt x="75" y="179"/>
                      <a:pt x="148" y="95"/>
                    </a:cubicBezTo>
                    <a:cubicBezTo>
                      <a:pt x="222" y="22"/>
                      <a:pt x="295" y="1"/>
                      <a:pt x="390" y="1"/>
                    </a:cubicBezTo>
                    <a:cubicBezTo>
                      <a:pt x="495" y="11"/>
                      <a:pt x="590" y="53"/>
                      <a:pt x="664" y="127"/>
                    </a:cubicBezTo>
                    <a:cubicBezTo>
                      <a:pt x="685" y="148"/>
                      <a:pt x="695" y="169"/>
                      <a:pt x="716" y="190"/>
                    </a:cubicBezTo>
                    <a:cubicBezTo>
                      <a:pt x="790" y="284"/>
                      <a:pt x="811" y="473"/>
                      <a:pt x="727" y="60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089" name="Google Shape;2089;p20"/>
              <p:cNvSpPr/>
              <p:nvPr/>
            </p:nvSpPr>
            <p:spPr>
              <a:xfrm>
                <a:off x="3999125" y="635700"/>
                <a:ext cx="20525" cy="20500"/>
              </a:xfrm>
              <a:custGeom>
                <a:avLst/>
                <a:gdLst/>
                <a:ahLst/>
                <a:cxnLst/>
                <a:rect l="l" t="t" r="r" b="b"/>
                <a:pathLst>
                  <a:path w="821" h="820" extrusionOk="0">
                    <a:moveTo>
                      <a:pt x="736" y="599"/>
                    </a:moveTo>
                    <a:cubicBezTo>
                      <a:pt x="704" y="641"/>
                      <a:pt x="683" y="683"/>
                      <a:pt x="652" y="715"/>
                    </a:cubicBezTo>
                    <a:cubicBezTo>
                      <a:pt x="578" y="788"/>
                      <a:pt x="494" y="820"/>
                      <a:pt x="410" y="799"/>
                    </a:cubicBezTo>
                    <a:cubicBezTo>
                      <a:pt x="252" y="778"/>
                      <a:pt x="136" y="694"/>
                      <a:pt x="52" y="578"/>
                    </a:cubicBezTo>
                    <a:cubicBezTo>
                      <a:pt x="10" y="515"/>
                      <a:pt x="0" y="442"/>
                      <a:pt x="21" y="368"/>
                    </a:cubicBezTo>
                    <a:cubicBezTo>
                      <a:pt x="42" y="262"/>
                      <a:pt x="84" y="178"/>
                      <a:pt x="157" y="105"/>
                    </a:cubicBezTo>
                    <a:cubicBezTo>
                      <a:pt x="220" y="21"/>
                      <a:pt x="305" y="0"/>
                      <a:pt x="400" y="0"/>
                    </a:cubicBezTo>
                    <a:cubicBezTo>
                      <a:pt x="505" y="10"/>
                      <a:pt x="589" y="52"/>
                      <a:pt x="673" y="126"/>
                    </a:cubicBezTo>
                    <a:cubicBezTo>
                      <a:pt x="683" y="147"/>
                      <a:pt x="704" y="168"/>
                      <a:pt x="725" y="189"/>
                    </a:cubicBezTo>
                    <a:cubicBezTo>
                      <a:pt x="799" y="284"/>
                      <a:pt x="820" y="484"/>
                      <a:pt x="736" y="59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090" name="Google Shape;2090;p20"/>
              <p:cNvSpPr/>
              <p:nvPr/>
            </p:nvSpPr>
            <p:spPr>
              <a:xfrm>
                <a:off x="3931050" y="630150"/>
                <a:ext cx="20525" cy="20525"/>
              </a:xfrm>
              <a:custGeom>
                <a:avLst/>
                <a:gdLst/>
                <a:ahLst/>
                <a:cxnLst/>
                <a:rect l="l" t="t" r="r" b="b"/>
                <a:pathLst>
                  <a:path w="821" h="821" extrusionOk="0">
                    <a:moveTo>
                      <a:pt x="736" y="601"/>
                    </a:moveTo>
                    <a:cubicBezTo>
                      <a:pt x="705" y="643"/>
                      <a:pt x="673" y="685"/>
                      <a:pt x="652" y="716"/>
                    </a:cubicBezTo>
                    <a:cubicBezTo>
                      <a:pt x="579" y="790"/>
                      <a:pt x="495" y="821"/>
                      <a:pt x="400" y="811"/>
                    </a:cubicBezTo>
                    <a:cubicBezTo>
                      <a:pt x="253" y="790"/>
                      <a:pt x="138" y="695"/>
                      <a:pt x="53" y="579"/>
                    </a:cubicBezTo>
                    <a:cubicBezTo>
                      <a:pt x="11" y="516"/>
                      <a:pt x="0" y="442"/>
                      <a:pt x="22" y="369"/>
                    </a:cubicBezTo>
                    <a:cubicBezTo>
                      <a:pt x="43" y="274"/>
                      <a:pt x="85" y="180"/>
                      <a:pt x="159" y="106"/>
                    </a:cubicBezTo>
                    <a:cubicBezTo>
                      <a:pt x="222" y="33"/>
                      <a:pt x="306" y="1"/>
                      <a:pt x="400" y="1"/>
                    </a:cubicBezTo>
                    <a:cubicBezTo>
                      <a:pt x="505" y="12"/>
                      <a:pt x="589" y="64"/>
                      <a:pt x="673" y="138"/>
                    </a:cubicBezTo>
                    <a:cubicBezTo>
                      <a:pt x="684" y="148"/>
                      <a:pt x="705" y="169"/>
                      <a:pt x="726" y="201"/>
                    </a:cubicBezTo>
                    <a:cubicBezTo>
                      <a:pt x="799" y="295"/>
                      <a:pt x="820" y="484"/>
                      <a:pt x="736" y="60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091" name="Google Shape;2091;p20"/>
              <p:cNvSpPr/>
              <p:nvPr/>
            </p:nvSpPr>
            <p:spPr>
              <a:xfrm>
                <a:off x="4000700" y="600200"/>
                <a:ext cx="8150" cy="8200"/>
              </a:xfrm>
              <a:custGeom>
                <a:avLst/>
                <a:gdLst/>
                <a:ahLst/>
                <a:cxnLst/>
                <a:rect l="l" t="t" r="r" b="b"/>
                <a:pathLst>
                  <a:path w="326" h="328" extrusionOk="0">
                    <a:moveTo>
                      <a:pt x="295" y="243"/>
                    </a:moveTo>
                    <a:cubicBezTo>
                      <a:pt x="284" y="264"/>
                      <a:pt x="274" y="274"/>
                      <a:pt x="263" y="285"/>
                    </a:cubicBezTo>
                    <a:cubicBezTo>
                      <a:pt x="231" y="316"/>
                      <a:pt x="200" y="327"/>
                      <a:pt x="168" y="327"/>
                    </a:cubicBezTo>
                    <a:cubicBezTo>
                      <a:pt x="105" y="316"/>
                      <a:pt x="63" y="285"/>
                      <a:pt x="21" y="232"/>
                    </a:cubicBezTo>
                    <a:cubicBezTo>
                      <a:pt x="10" y="211"/>
                      <a:pt x="0" y="180"/>
                      <a:pt x="10" y="148"/>
                    </a:cubicBezTo>
                    <a:cubicBezTo>
                      <a:pt x="21" y="106"/>
                      <a:pt x="31" y="75"/>
                      <a:pt x="63" y="43"/>
                    </a:cubicBezTo>
                    <a:cubicBezTo>
                      <a:pt x="94" y="12"/>
                      <a:pt x="126" y="1"/>
                      <a:pt x="157" y="1"/>
                    </a:cubicBezTo>
                    <a:cubicBezTo>
                      <a:pt x="200" y="12"/>
                      <a:pt x="242" y="22"/>
                      <a:pt x="274" y="54"/>
                    </a:cubicBezTo>
                    <a:cubicBezTo>
                      <a:pt x="274" y="64"/>
                      <a:pt x="284" y="75"/>
                      <a:pt x="295" y="85"/>
                    </a:cubicBezTo>
                    <a:cubicBezTo>
                      <a:pt x="326" y="117"/>
                      <a:pt x="326" y="190"/>
                      <a:pt x="295" y="243"/>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092" name="Google Shape;2092;p20"/>
              <p:cNvSpPr/>
              <p:nvPr/>
            </p:nvSpPr>
            <p:spPr>
              <a:xfrm>
                <a:off x="3966250" y="607300"/>
                <a:ext cx="8200" cy="8175"/>
              </a:xfrm>
              <a:custGeom>
                <a:avLst/>
                <a:gdLst/>
                <a:ahLst/>
                <a:cxnLst/>
                <a:rect l="l" t="t" r="r" b="b"/>
                <a:pathLst>
                  <a:path w="328" h="327" extrusionOk="0">
                    <a:moveTo>
                      <a:pt x="295" y="242"/>
                    </a:moveTo>
                    <a:cubicBezTo>
                      <a:pt x="285" y="253"/>
                      <a:pt x="274" y="274"/>
                      <a:pt x="264" y="284"/>
                    </a:cubicBezTo>
                    <a:cubicBezTo>
                      <a:pt x="232" y="316"/>
                      <a:pt x="201" y="326"/>
                      <a:pt x="169" y="326"/>
                    </a:cubicBezTo>
                    <a:cubicBezTo>
                      <a:pt x="106" y="316"/>
                      <a:pt x="64" y="274"/>
                      <a:pt x="22" y="232"/>
                    </a:cubicBezTo>
                    <a:cubicBezTo>
                      <a:pt x="12" y="211"/>
                      <a:pt x="1" y="179"/>
                      <a:pt x="12" y="148"/>
                    </a:cubicBezTo>
                    <a:cubicBezTo>
                      <a:pt x="22" y="106"/>
                      <a:pt x="33" y="74"/>
                      <a:pt x="64" y="43"/>
                    </a:cubicBezTo>
                    <a:cubicBezTo>
                      <a:pt x="96" y="11"/>
                      <a:pt x="127" y="1"/>
                      <a:pt x="159" y="1"/>
                    </a:cubicBezTo>
                    <a:cubicBezTo>
                      <a:pt x="211" y="1"/>
                      <a:pt x="243" y="22"/>
                      <a:pt x="274" y="53"/>
                    </a:cubicBezTo>
                    <a:cubicBezTo>
                      <a:pt x="274" y="64"/>
                      <a:pt x="285" y="64"/>
                      <a:pt x="295" y="74"/>
                    </a:cubicBezTo>
                    <a:cubicBezTo>
                      <a:pt x="327" y="116"/>
                      <a:pt x="327" y="190"/>
                      <a:pt x="295" y="24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093" name="Google Shape;2093;p20"/>
              <p:cNvSpPr/>
              <p:nvPr/>
            </p:nvSpPr>
            <p:spPr>
              <a:xfrm>
                <a:off x="3975475" y="685100"/>
                <a:ext cx="8150" cy="8150"/>
              </a:xfrm>
              <a:custGeom>
                <a:avLst/>
                <a:gdLst/>
                <a:ahLst/>
                <a:cxnLst/>
                <a:rect l="l" t="t" r="r" b="b"/>
                <a:pathLst>
                  <a:path w="326" h="326" extrusionOk="0">
                    <a:moveTo>
                      <a:pt x="295" y="241"/>
                    </a:moveTo>
                    <a:cubicBezTo>
                      <a:pt x="284" y="252"/>
                      <a:pt x="274" y="273"/>
                      <a:pt x="263" y="284"/>
                    </a:cubicBezTo>
                    <a:cubicBezTo>
                      <a:pt x="231" y="315"/>
                      <a:pt x="200" y="326"/>
                      <a:pt x="157" y="315"/>
                    </a:cubicBezTo>
                    <a:cubicBezTo>
                      <a:pt x="105" y="305"/>
                      <a:pt x="52" y="273"/>
                      <a:pt x="21" y="231"/>
                    </a:cubicBezTo>
                    <a:cubicBezTo>
                      <a:pt x="0" y="199"/>
                      <a:pt x="0" y="178"/>
                      <a:pt x="10" y="147"/>
                    </a:cubicBezTo>
                    <a:cubicBezTo>
                      <a:pt x="10" y="105"/>
                      <a:pt x="31" y="63"/>
                      <a:pt x="63" y="42"/>
                    </a:cubicBezTo>
                    <a:cubicBezTo>
                      <a:pt x="84" y="10"/>
                      <a:pt x="126" y="0"/>
                      <a:pt x="157" y="0"/>
                    </a:cubicBezTo>
                    <a:cubicBezTo>
                      <a:pt x="200" y="0"/>
                      <a:pt x="231" y="21"/>
                      <a:pt x="263" y="52"/>
                    </a:cubicBezTo>
                    <a:cubicBezTo>
                      <a:pt x="274" y="52"/>
                      <a:pt x="284" y="63"/>
                      <a:pt x="284" y="73"/>
                    </a:cubicBezTo>
                    <a:cubicBezTo>
                      <a:pt x="316" y="115"/>
                      <a:pt x="326" y="189"/>
                      <a:pt x="295" y="24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094" name="Google Shape;2094;p20"/>
              <p:cNvSpPr/>
              <p:nvPr/>
            </p:nvSpPr>
            <p:spPr>
              <a:xfrm>
                <a:off x="4008575" y="642000"/>
                <a:ext cx="8150" cy="8150"/>
              </a:xfrm>
              <a:custGeom>
                <a:avLst/>
                <a:gdLst/>
                <a:ahLst/>
                <a:cxnLst/>
                <a:rect l="l" t="t" r="r" b="b"/>
                <a:pathLst>
                  <a:path w="326" h="326" extrusionOk="0">
                    <a:moveTo>
                      <a:pt x="295" y="242"/>
                    </a:moveTo>
                    <a:cubicBezTo>
                      <a:pt x="284" y="253"/>
                      <a:pt x="274" y="274"/>
                      <a:pt x="253" y="284"/>
                    </a:cubicBezTo>
                    <a:cubicBezTo>
                      <a:pt x="232" y="316"/>
                      <a:pt x="200" y="326"/>
                      <a:pt x="158" y="316"/>
                    </a:cubicBezTo>
                    <a:cubicBezTo>
                      <a:pt x="95" y="316"/>
                      <a:pt x="53" y="274"/>
                      <a:pt x="22" y="232"/>
                    </a:cubicBezTo>
                    <a:cubicBezTo>
                      <a:pt x="1" y="200"/>
                      <a:pt x="1" y="179"/>
                      <a:pt x="11" y="148"/>
                    </a:cubicBezTo>
                    <a:cubicBezTo>
                      <a:pt x="11" y="105"/>
                      <a:pt x="32" y="74"/>
                      <a:pt x="64" y="42"/>
                    </a:cubicBezTo>
                    <a:cubicBezTo>
                      <a:pt x="85" y="10"/>
                      <a:pt x="116" y="0"/>
                      <a:pt x="158" y="0"/>
                    </a:cubicBezTo>
                    <a:cubicBezTo>
                      <a:pt x="200" y="0"/>
                      <a:pt x="232" y="21"/>
                      <a:pt x="263" y="53"/>
                    </a:cubicBezTo>
                    <a:cubicBezTo>
                      <a:pt x="274" y="63"/>
                      <a:pt x="284" y="63"/>
                      <a:pt x="284" y="74"/>
                    </a:cubicBezTo>
                    <a:cubicBezTo>
                      <a:pt x="316" y="116"/>
                      <a:pt x="326" y="190"/>
                      <a:pt x="295" y="24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095" name="Google Shape;2095;p20"/>
              <p:cNvSpPr/>
              <p:nvPr/>
            </p:nvSpPr>
            <p:spPr>
              <a:xfrm>
                <a:off x="3940500" y="636475"/>
                <a:ext cx="8200" cy="8175"/>
              </a:xfrm>
              <a:custGeom>
                <a:avLst/>
                <a:gdLst/>
                <a:ahLst/>
                <a:cxnLst/>
                <a:rect l="l" t="t" r="r" b="b"/>
                <a:pathLst>
                  <a:path w="328" h="327" extrusionOk="0">
                    <a:moveTo>
                      <a:pt x="295" y="242"/>
                    </a:moveTo>
                    <a:cubicBezTo>
                      <a:pt x="285" y="253"/>
                      <a:pt x="274" y="274"/>
                      <a:pt x="253" y="284"/>
                    </a:cubicBezTo>
                    <a:cubicBezTo>
                      <a:pt x="232" y="316"/>
                      <a:pt x="201" y="326"/>
                      <a:pt x="159" y="326"/>
                    </a:cubicBezTo>
                    <a:cubicBezTo>
                      <a:pt x="96" y="316"/>
                      <a:pt x="54" y="274"/>
                      <a:pt x="22" y="231"/>
                    </a:cubicBezTo>
                    <a:cubicBezTo>
                      <a:pt x="1" y="210"/>
                      <a:pt x="1" y="179"/>
                      <a:pt x="1" y="147"/>
                    </a:cubicBezTo>
                    <a:cubicBezTo>
                      <a:pt x="12" y="105"/>
                      <a:pt x="33" y="74"/>
                      <a:pt x="64" y="42"/>
                    </a:cubicBezTo>
                    <a:cubicBezTo>
                      <a:pt x="85" y="11"/>
                      <a:pt x="117" y="0"/>
                      <a:pt x="159" y="0"/>
                    </a:cubicBezTo>
                    <a:cubicBezTo>
                      <a:pt x="201" y="0"/>
                      <a:pt x="232" y="21"/>
                      <a:pt x="264" y="53"/>
                    </a:cubicBezTo>
                    <a:cubicBezTo>
                      <a:pt x="274" y="63"/>
                      <a:pt x="285" y="63"/>
                      <a:pt x="285" y="74"/>
                    </a:cubicBezTo>
                    <a:cubicBezTo>
                      <a:pt x="316" y="116"/>
                      <a:pt x="327" y="189"/>
                      <a:pt x="295" y="24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2096" name="Google Shape;2096;p20"/>
          <p:cNvGrpSpPr/>
          <p:nvPr/>
        </p:nvGrpSpPr>
        <p:grpSpPr>
          <a:xfrm flipH="1">
            <a:off x="7902230" y="-221450"/>
            <a:ext cx="1533193" cy="1831386"/>
            <a:chOff x="3568700" y="2891825"/>
            <a:chExt cx="267775" cy="213800"/>
          </a:xfrm>
        </p:grpSpPr>
        <p:sp>
          <p:nvSpPr>
            <p:cNvPr id="2097" name="Google Shape;2097;p20"/>
            <p:cNvSpPr/>
            <p:nvPr/>
          </p:nvSpPr>
          <p:spPr>
            <a:xfrm>
              <a:off x="3619150" y="2891825"/>
              <a:ext cx="217325" cy="213800"/>
            </a:xfrm>
            <a:custGeom>
              <a:avLst/>
              <a:gdLst/>
              <a:ahLst/>
              <a:cxnLst/>
              <a:rect l="l" t="t" r="r" b="b"/>
              <a:pathLst>
                <a:path w="8693" h="8552" extrusionOk="0">
                  <a:moveTo>
                    <a:pt x="968" y="0"/>
                  </a:moveTo>
                  <a:cubicBezTo>
                    <a:pt x="557" y="357"/>
                    <a:pt x="410" y="620"/>
                    <a:pt x="1" y="977"/>
                  </a:cubicBezTo>
                  <a:cubicBezTo>
                    <a:pt x="494" y="3184"/>
                    <a:pt x="1367" y="5497"/>
                    <a:pt x="2197" y="7599"/>
                  </a:cubicBezTo>
                  <a:cubicBezTo>
                    <a:pt x="2302" y="7883"/>
                    <a:pt x="2428" y="8177"/>
                    <a:pt x="2660" y="8367"/>
                  </a:cubicBezTo>
                  <a:cubicBezTo>
                    <a:pt x="2793" y="8482"/>
                    <a:pt x="2975" y="8551"/>
                    <a:pt x="3148" y="8551"/>
                  </a:cubicBezTo>
                  <a:cubicBezTo>
                    <a:pt x="3275" y="8551"/>
                    <a:pt x="3397" y="8514"/>
                    <a:pt x="3490" y="8430"/>
                  </a:cubicBezTo>
                  <a:cubicBezTo>
                    <a:pt x="3732" y="8220"/>
                    <a:pt x="3711" y="7851"/>
                    <a:pt x="3658" y="7536"/>
                  </a:cubicBezTo>
                  <a:cubicBezTo>
                    <a:pt x="3469" y="6475"/>
                    <a:pt x="3122" y="5445"/>
                    <a:pt x="2575" y="4509"/>
                  </a:cubicBezTo>
                  <a:lnTo>
                    <a:pt x="2575" y="4509"/>
                  </a:lnTo>
                  <a:cubicBezTo>
                    <a:pt x="3269" y="5676"/>
                    <a:pt x="4068" y="6779"/>
                    <a:pt x="4972" y="7788"/>
                  </a:cubicBezTo>
                  <a:cubicBezTo>
                    <a:pt x="5130" y="7956"/>
                    <a:pt x="5298" y="8135"/>
                    <a:pt x="5508" y="8241"/>
                  </a:cubicBezTo>
                  <a:cubicBezTo>
                    <a:pt x="5614" y="8291"/>
                    <a:pt x="5729" y="8319"/>
                    <a:pt x="5841" y="8319"/>
                  </a:cubicBezTo>
                  <a:cubicBezTo>
                    <a:pt x="5963" y="8319"/>
                    <a:pt x="6082" y="8285"/>
                    <a:pt x="6181" y="8209"/>
                  </a:cubicBezTo>
                  <a:cubicBezTo>
                    <a:pt x="6496" y="7956"/>
                    <a:pt x="6391" y="7463"/>
                    <a:pt x="6233" y="7094"/>
                  </a:cubicBezTo>
                  <a:cubicBezTo>
                    <a:pt x="5622" y="5689"/>
                    <a:pt x="4662" y="4427"/>
                    <a:pt x="3471" y="3458"/>
                  </a:cubicBezTo>
                  <a:lnTo>
                    <a:pt x="3471" y="3458"/>
                  </a:lnTo>
                  <a:cubicBezTo>
                    <a:pt x="4602" y="4295"/>
                    <a:pt x="5772" y="5070"/>
                    <a:pt x="6980" y="5791"/>
                  </a:cubicBezTo>
                  <a:cubicBezTo>
                    <a:pt x="7254" y="5951"/>
                    <a:pt x="7572" y="6111"/>
                    <a:pt x="7875" y="6111"/>
                  </a:cubicBezTo>
                  <a:cubicBezTo>
                    <a:pt x="7990" y="6111"/>
                    <a:pt x="8102" y="6088"/>
                    <a:pt x="8209" y="6033"/>
                  </a:cubicBezTo>
                  <a:cubicBezTo>
                    <a:pt x="8545" y="5854"/>
                    <a:pt x="8662" y="5392"/>
                    <a:pt x="8545" y="5013"/>
                  </a:cubicBezTo>
                  <a:cubicBezTo>
                    <a:pt x="8440" y="4646"/>
                    <a:pt x="8157" y="4352"/>
                    <a:pt x="7863" y="4099"/>
                  </a:cubicBezTo>
                  <a:cubicBezTo>
                    <a:pt x="6686" y="3100"/>
                    <a:pt x="5224" y="2491"/>
                    <a:pt x="3785" y="1923"/>
                  </a:cubicBezTo>
                  <a:lnTo>
                    <a:pt x="3785" y="1923"/>
                  </a:lnTo>
                  <a:cubicBezTo>
                    <a:pt x="4902" y="2357"/>
                    <a:pt x="6091" y="2570"/>
                    <a:pt x="7285" y="2570"/>
                  </a:cubicBezTo>
                  <a:cubicBezTo>
                    <a:pt x="7394" y="2570"/>
                    <a:pt x="7502" y="2568"/>
                    <a:pt x="7610" y="2565"/>
                  </a:cubicBezTo>
                  <a:cubicBezTo>
                    <a:pt x="7842" y="2554"/>
                    <a:pt x="8083" y="2533"/>
                    <a:pt x="8293" y="2439"/>
                  </a:cubicBezTo>
                  <a:cubicBezTo>
                    <a:pt x="8503" y="2334"/>
                    <a:pt x="8683" y="2123"/>
                    <a:pt x="8683" y="1892"/>
                  </a:cubicBezTo>
                  <a:cubicBezTo>
                    <a:pt x="8693" y="1493"/>
                    <a:pt x="8230" y="1261"/>
                    <a:pt x="7852" y="1135"/>
                  </a:cubicBezTo>
                  <a:cubicBezTo>
                    <a:pt x="5876" y="515"/>
                    <a:pt x="3038" y="94"/>
                    <a:pt x="9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098" name="Google Shape;2098;p20"/>
            <p:cNvSpPr/>
            <p:nvPr/>
          </p:nvSpPr>
          <p:spPr>
            <a:xfrm>
              <a:off x="3679600" y="2918350"/>
              <a:ext cx="142175" cy="22900"/>
            </a:xfrm>
            <a:custGeom>
              <a:avLst/>
              <a:gdLst/>
              <a:ahLst/>
              <a:cxnLst/>
              <a:rect l="l" t="t" r="r" b="b"/>
              <a:pathLst>
                <a:path w="5687" h="916" extrusionOk="0">
                  <a:moveTo>
                    <a:pt x="0" y="0"/>
                  </a:moveTo>
                  <a:lnTo>
                    <a:pt x="0" y="32"/>
                  </a:lnTo>
                  <a:cubicBezTo>
                    <a:pt x="1850" y="526"/>
                    <a:pt x="3763" y="820"/>
                    <a:pt x="5686" y="915"/>
                  </a:cubicBezTo>
                  <a:lnTo>
                    <a:pt x="5686" y="883"/>
                  </a:lnTo>
                  <a:cubicBezTo>
                    <a:pt x="3773" y="789"/>
                    <a:pt x="1860" y="49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099" name="Google Shape;2099;p20"/>
            <p:cNvSpPr/>
            <p:nvPr/>
          </p:nvSpPr>
          <p:spPr>
            <a:xfrm>
              <a:off x="3672475" y="2923600"/>
              <a:ext cx="145350" cy="100675"/>
            </a:xfrm>
            <a:custGeom>
              <a:avLst/>
              <a:gdLst/>
              <a:ahLst/>
              <a:cxnLst/>
              <a:rect l="l" t="t" r="r" b="b"/>
              <a:pathLst>
                <a:path w="5814" h="4027" extrusionOk="0">
                  <a:moveTo>
                    <a:pt x="22" y="0"/>
                  </a:moveTo>
                  <a:lnTo>
                    <a:pt x="1" y="32"/>
                  </a:lnTo>
                  <a:cubicBezTo>
                    <a:pt x="1746" y="1609"/>
                    <a:pt x="3701" y="2954"/>
                    <a:pt x="5803" y="4027"/>
                  </a:cubicBezTo>
                  <a:lnTo>
                    <a:pt x="5814" y="3995"/>
                  </a:lnTo>
                  <a:cubicBezTo>
                    <a:pt x="3722" y="2922"/>
                    <a:pt x="1767" y="1577"/>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100" name="Google Shape;2100;p20"/>
            <p:cNvSpPr/>
            <p:nvPr/>
          </p:nvSpPr>
          <p:spPr>
            <a:xfrm>
              <a:off x="3659100" y="2935150"/>
              <a:ext cx="100400" cy="150625"/>
            </a:xfrm>
            <a:custGeom>
              <a:avLst/>
              <a:gdLst/>
              <a:ahLst/>
              <a:cxnLst/>
              <a:rect l="l" t="t" r="r" b="b"/>
              <a:pathLst>
                <a:path w="4016" h="6025" extrusionOk="0">
                  <a:moveTo>
                    <a:pt x="31" y="1"/>
                  </a:moveTo>
                  <a:lnTo>
                    <a:pt x="0" y="22"/>
                  </a:lnTo>
                  <a:cubicBezTo>
                    <a:pt x="1178" y="2114"/>
                    <a:pt x="2523" y="4132"/>
                    <a:pt x="3994" y="6024"/>
                  </a:cubicBezTo>
                  <a:lnTo>
                    <a:pt x="4015" y="6003"/>
                  </a:lnTo>
                  <a:cubicBezTo>
                    <a:pt x="2544" y="4111"/>
                    <a:pt x="1209" y="2093"/>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101" name="Google Shape;2101;p20"/>
            <p:cNvSpPr/>
            <p:nvPr/>
          </p:nvSpPr>
          <p:spPr>
            <a:xfrm>
              <a:off x="3656200" y="2952775"/>
              <a:ext cx="41000" cy="142700"/>
            </a:xfrm>
            <a:custGeom>
              <a:avLst/>
              <a:gdLst/>
              <a:ahLst/>
              <a:cxnLst/>
              <a:rect l="l" t="t" r="r" b="b"/>
              <a:pathLst>
                <a:path w="1640" h="5708" extrusionOk="0">
                  <a:moveTo>
                    <a:pt x="32" y="1"/>
                  </a:moveTo>
                  <a:lnTo>
                    <a:pt x="0" y="11"/>
                  </a:lnTo>
                  <a:lnTo>
                    <a:pt x="1609" y="5708"/>
                  </a:lnTo>
                  <a:lnTo>
                    <a:pt x="1640" y="5697"/>
                  </a:lnTo>
                  <a:lnTo>
                    <a:pt x="3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102" name="Google Shape;2102;p20"/>
            <p:cNvSpPr/>
            <p:nvPr/>
          </p:nvSpPr>
          <p:spPr>
            <a:xfrm>
              <a:off x="3568700" y="2915725"/>
              <a:ext cx="142975" cy="147450"/>
            </a:xfrm>
            <a:custGeom>
              <a:avLst/>
              <a:gdLst/>
              <a:ahLst/>
              <a:cxnLst/>
              <a:rect l="l" t="t" r="r" b="b"/>
              <a:pathLst>
                <a:path w="5719" h="5898" extrusionOk="0">
                  <a:moveTo>
                    <a:pt x="2586" y="0"/>
                  </a:moveTo>
                  <a:cubicBezTo>
                    <a:pt x="2413" y="21"/>
                    <a:pt x="2223" y="21"/>
                    <a:pt x="2034" y="21"/>
                  </a:cubicBezTo>
                  <a:cubicBezTo>
                    <a:pt x="1845" y="21"/>
                    <a:pt x="1656" y="21"/>
                    <a:pt x="1482" y="42"/>
                  </a:cubicBezTo>
                  <a:cubicBezTo>
                    <a:pt x="947" y="1378"/>
                    <a:pt x="410" y="2733"/>
                    <a:pt x="85" y="4131"/>
                  </a:cubicBezTo>
                  <a:cubicBezTo>
                    <a:pt x="43" y="4321"/>
                    <a:pt x="1" y="4520"/>
                    <a:pt x="53" y="4709"/>
                  </a:cubicBezTo>
                  <a:cubicBezTo>
                    <a:pt x="103" y="4887"/>
                    <a:pt x="255" y="5047"/>
                    <a:pt x="439" y="5047"/>
                  </a:cubicBezTo>
                  <a:cubicBezTo>
                    <a:pt x="451" y="5047"/>
                    <a:pt x="462" y="5047"/>
                    <a:pt x="473" y="5045"/>
                  </a:cubicBezTo>
                  <a:cubicBezTo>
                    <a:pt x="673" y="5014"/>
                    <a:pt x="799" y="4814"/>
                    <a:pt x="884" y="4625"/>
                  </a:cubicBezTo>
                  <a:cubicBezTo>
                    <a:pt x="1167" y="4005"/>
                    <a:pt x="1356" y="3332"/>
                    <a:pt x="1409" y="2649"/>
                  </a:cubicBezTo>
                  <a:lnTo>
                    <a:pt x="1409" y="2649"/>
                  </a:lnTo>
                  <a:cubicBezTo>
                    <a:pt x="1346" y="3511"/>
                    <a:pt x="1377" y="4384"/>
                    <a:pt x="1482" y="5235"/>
                  </a:cubicBezTo>
                  <a:cubicBezTo>
                    <a:pt x="1503" y="5393"/>
                    <a:pt x="1524" y="5540"/>
                    <a:pt x="1598" y="5676"/>
                  </a:cubicBezTo>
                  <a:cubicBezTo>
                    <a:pt x="1668" y="5796"/>
                    <a:pt x="1806" y="5898"/>
                    <a:pt x="1946" y="5898"/>
                  </a:cubicBezTo>
                  <a:cubicBezTo>
                    <a:pt x="1953" y="5898"/>
                    <a:pt x="1959" y="5898"/>
                    <a:pt x="1966" y="5897"/>
                  </a:cubicBezTo>
                  <a:cubicBezTo>
                    <a:pt x="2218" y="5876"/>
                    <a:pt x="2344" y="5582"/>
                    <a:pt x="2397" y="5330"/>
                  </a:cubicBezTo>
                  <a:cubicBezTo>
                    <a:pt x="2581" y="4356"/>
                    <a:pt x="2531" y="3341"/>
                    <a:pt x="2249" y="2399"/>
                  </a:cubicBezTo>
                  <a:lnTo>
                    <a:pt x="2249" y="2399"/>
                  </a:lnTo>
                  <a:cubicBezTo>
                    <a:pt x="2545" y="3250"/>
                    <a:pt x="2886" y="4092"/>
                    <a:pt x="3259" y="4909"/>
                  </a:cubicBezTo>
                  <a:cubicBezTo>
                    <a:pt x="3374" y="5161"/>
                    <a:pt x="3542" y="5456"/>
                    <a:pt x="3816" y="5487"/>
                  </a:cubicBezTo>
                  <a:cubicBezTo>
                    <a:pt x="3832" y="5489"/>
                    <a:pt x="3849" y="5490"/>
                    <a:pt x="3865" y="5490"/>
                  </a:cubicBezTo>
                  <a:cubicBezTo>
                    <a:pt x="4089" y="5490"/>
                    <a:pt x="4294" y="5293"/>
                    <a:pt x="4362" y="5077"/>
                  </a:cubicBezTo>
                  <a:cubicBezTo>
                    <a:pt x="4446" y="4835"/>
                    <a:pt x="4394" y="4583"/>
                    <a:pt x="4331" y="4342"/>
                  </a:cubicBezTo>
                  <a:cubicBezTo>
                    <a:pt x="4079" y="3385"/>
                    <a:pt x="3532" y="2544"/>
                    <a:pt x="2975" y="1724"/>
                  </a:cubicBezTo>
                  <a:lnTo>
                    <a:pt x="2975" y="1724"/>
                  </a:lnTo>
                  <a:cubicBezTo>
                    <a:pt x="3448" y="2408"/>
                    <a:pt x="4058" y="2996"/>
                    <a:pt x="4762" y="3448"/>
                  </a:cubicBezTo>
                  <a:cubicBezTo>
                    <a:pt x="4888" y="3522"/>
                    <a:pt x="5025" y="3606"/>
                    <a:pt x="5172" y="3627"/>
                  </a:cubicBezTo>
                  <a:cubicBezTo>
                    <a:pt x="5196" y="3630"/>
                    <a:pt x="5220" y="3632"/>
                    <a:pt x="5245" y="3632"/>
                  </a:cubicBezTo>
                  <a:cubicBezTo>
                    <a:pt x="5371" y="3632"/>
                    <a:pt x="5501" y="3585"/>
                    <a:pt x="5571" y="3480"/>
                  </a:cubicBezTo>
                  <a:cubicBezTo>
                    <a:pt x="5718" y="3269"/>
                    <a:pt x="5560" y="2985"/>
                    <a:pt x="5403" y="2775"/>
                  </a:cubicBezTo>
                  <a:cubicBezTo>
                    <a:pt x="4583" y="1735"/>
                    <a:pt x="3637" y="799"/>
                    <a:pt x="25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103" name="Google Shape;2103;p20"/>
            <p:cNvSpPr/>
            <p:nvPr/>
          </p:nvSpPr>
          <p:spPr>
            <a:xfrm>
              <a:off x="3632550" y="2934900"/>
              <a:ext cx="67300" cy="63875"/>
            </a:xfrm>
            <a:custGeom>
              <a:avLst/>
              <a:gdLst/>
              <a:ahLst/>
              <a:cxnLst/>
              <a:rect l="l" t="t" r="r" b="b"/>
              <a:pathLst>
                <a:path w="2692" h="2555" extrusionOk="0">
                  <a:moveTo>
                    <a:pt x="21" y="1"/>
                  </a:moveTo>
                  <a:lnTo>
                    <a:pt x="0" y="22"/>
                  </a:lnTo>
                  <a:cubicBezTo>
                    <a:pt x="799" y="957"/>
                    <a:pt x="1693" y="1809"/>
                    <a:pt x="2670" y="2555"/>
                  </a:cubicBezTo>
                  <a:lnTo>
                    <a:pt x="2691" y="2523"/>
                  </a:lnTo>
                  <a:cubicBezTo>
                    <a:pt x="1714" y="1788"/>
                    <a:pt x="820" y="936"/>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104" name="Google Shape;2104;p20"/>
            <p:cNvSpPr/>
            <p:nvPr/>
          </p:nvSpPr>
          <p:spPr>
            <a:xfrm>
              <a:off x="3626775" y="2935425"/>
              <a:ext cx="41000" cy="105400"/>
            </a:xfrm>
            <a:custGeom>
              <a:avLst/>
              <a:gdLst/>
              <a:ahLst/>
              <a:cxnLst/>
              <a:rect l="l" t="t" r="r" b="b"/>
              <a:pathLst>
                <a:path w="1640" h="4216" extrusionOk="0">
                  <a:moveTo>
                    <a:pt x="32" y="1"/>
                  </a:moveTo>
                  <a:lnTo>
                    <a:pt x="0" y="11"/>
                  </a:lnTo>
                  <a:cubicBezTo>
                    <a:pt x="357" y="1472"/>
                    <a:pt x="894" y="2891"/>
                    <a:pt x="1609" y="4215"/>
                  </a:cubicBezTo>
                  <a:lnTo>
                    <a:pt x="1640" y="4194"/>
                  </a:lnTo>
                  <a:cubicBezTo>
                    <a:pt x="925" y="2870"/>
                    <a:pt x="389" y="146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105" name="Google Shape;2105;p20"/>
            <p:cNvSpPr/>
            <p:nvPr/>
          </p:nvSpPr>
          <p:spPr>
            <a:xfrm>
              <a:off x="3611800" y="2936750"/>
              <a:ext cx="4750" cy="115100"/>
            </a:xfrm>
            <a:custGeom>
              <a:avLst/>
              <a:gdLst/>
              <a:ahLst/>
              <a:cxnLst/>
              <a:rect l="l" t="t" r="r" b="b"/>
              <a:pathLst>
                <a:path w="190" h="4604" extrusionOk="0">
                  <a:moveTo>
                    <a:pt x="158" y="0"/>
                  </a:moveTo>
                  <a:cubicBezTo>
                    <a:pt x="21" y="1525"/>
                    <a:pt x="0" y="3080"/>
                    <a:pt x="85" y="4604"/>
                  </a:cubicBezTo>
                  <a:lnTo>
                    <a:pt x="116" y="4604"/>
                  </a:lnTo>
                  <a:cubicBezTo>
                    <a:pt x="32" y="3080"/>
                    <a:pt x="53" y="1525"/>
                    <a:pt x="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106" name="Google Shape;2106;p20"/>
            <p:cNvSpPr/>
            <p:nvPr/>
          </p:nvSpPr>
          <p:spPr>
            <a:xfrm>
              <a:off x="3577650" y="2944900"/>
              <a:ext cx="31025" cy="89625"/>
            </a:xfrm>
            <a:custGeom>
              <a:avLst/>
              <a:gdLst/>
              <a:ahLst/>
              <a:cxnLst/>
              <a:rect l="l" t="t" r="r" b="b"/>
              <a:pathLst>
                <a:path w="1241" h="3585" extrusionOk="0">
                  <a:moveTo>
                    <a:pt x="1208" y="0"/>
                  </a:moveTo>
                  <a:lnTo>
                    <a:pt x="0" y="3574"/>
                  </a:lnTo>
                  <a:lnTo>
                    <a:pt x="31" y="3584"/>
                  </a:lnTo>
                  <a:lnTo>
                    <a:pt x="1240" y="10"/>
                  </a:lnTo>
                  <a:lnTo>
                    <a:pt x="120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2107" name="Google Shape;2107;p20"/>
          <p:cNvGrpSpPr/>
          <p:nvPr/>
        </p:nvGrpSpPr>
        <p:grpSpPr>
          <a:xfrm>
            <a:off x="262068" y="1922205"/>
            <a:ext cx="430897" cy="566672"/>
            <a:chOff x="1475563" y="-1139762"/>
            <a:chExt cx="272206" cy="239298"/>
          </a:xfrm>
        </p:grpSpPr>
        <p:sp>
          <p:nvSpPr>
            <p:cNvPr id="2108" name="Google Shape;2108;p20"/>
            <p:cNvSpPr/>
            <p:nvPr/>
          </p:nvSpPr>
          <p:spPr>
            <a:xfrm rot="-5400000">
              <a:off x="1492016" y="-1156216"/>
              <a:ext cx="239298" cy="272205"/>
            </a:xfrm>
            <a:custGeom>
              <a:avLst/>
              <a:gdLst/>
              <a:ahLst/>
              <a:cxnLst/>
              <a:rect l="l" t="t" r="r" b="b"/>
              <a:pathLst>
                <a:path w="3207" h="3648" extrusionOk="0">
                  <a:moveTo>
                    <a:pt x="2113" y="2639"/>
                  </a:moveTo>
                  <a:cubicBezTo>
                    <a:pt x="2460" y="2902"/>
                    <a:pt x="3154" y="3143"/>
                    <a:pt x="3185" y="2491"/>
                  </a:cubicBezTo>
                  <a:cubicBezTo>
                    <a:pt x="3206" y="1914"/>
                    <a:pt x="2597" y="1977"/>
                    <a:pt x="2208" y="1977"/>
                  </a:cubicBezTo>
                  <a:cubicBezTo>
                    <a:pt x="2482" y="1788"/>
                    <a:pt x="2755" y="1146"/>
                    <a:pt x="2418" y="873"/>
                  </a:cubicBezTo>
                  <a:cubicBezTo>
                    <a:pt x="2019" y="536"/>
                    <a:pt x="1714" y="1209"/>
                    <a:pt x="1683" y="1546"/>
                  </a:cubicBezTo>
                  <a:cubicBezTo>
                    <a:pt x="1293" y="1"/>
                    <a:pt x="148" y="1524"/>
                    <a:pt x="1293" y="1935"/>
                  </a:cubicBezTo>
                  <a:cubicBezTo>
                    <a:pt x="1304" y="1935"/>
                    <a:pt x="1304" y="1935"/>
                    <a:pt x="1304" y="1945"/>
                  </a:cubicBezTo>
                  <a:cubicBezTo>
                    <a:pt x="1" y="1935"/>
                    <a:pt x="200" y="3490"/>
                    <a:pt x="1409" y="2639"/>
                  </a:cubicBezTo>
                  <a:cubicBezTo>
                    <a:pt x="1293" y="2944"/>
                    <a:pt x="1136" y="3648"/>
                    <a:pt x="1683" y="3585"/>
                  </a:cubicBezTo>
                  <a:cubicBezTo>
                    <a:pt x="2145" y="3564"/>
                    <a:pt x="2124" y="2986"/>
                    <a:pt x="2113" y="2639"/>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2109" name="Google Shape;2109;p20"/>
            <p:cNvGrpSpPr/>
            <p:nvPr/>
          </p:nvGrpSpPr>
          <p:grpSpPr>
            <a:xfrm>
              <a:off x="1513992" y="-1139753"/>
              <a:ext cx="233777" cy="207437"/>
              <a:chOff x="4123600" y="573675"/>
              <a:chExt cx="78325" cy="69500"/>
            </a:xfrm>
          </p:grpSpPr>
          <p:sp>
            <p:nvSpPr>
              <p:cNvPr id="2110" name="Google Shape;2110;p20"/>
              <p:cNvSpPr/>
              <p:nvPr/>
            </p:nvSpPr>
            <p:spPr>
              <a:xfrm>
                <a:off x="4123600" y="573675"/>
                <a:ext cx="78325" cy="69500"/>
              </a:xfrm>
              <a:custGeom>
                <a:avLst/>
                <a:gdLst/>
                <a:ahLst/>
                <a:cxnLst/>
                <a:rect l="l" t="t" r="r" b="b"/>
                <a:pathLst>
                  <a:path w="3133" h="2780" extrusionOk="0">
                    <a:moveTo>
                      <a:pt x="1972" y="0"/>
                    </a:moveTo>
                    <a:cubicBezTo>
                      <a:pt x="1424" y="0"/>
                      <a:pt x="1485" y="596"/>
                      <a:pt x="1485" y="978"/>
                    </a:cubicBezTo>
                    <a:cubicBezTo>
                      <a:pt x="1358" y="795"/>
                      <a:pt x="1034" y="612"/>
                      <a:pt x="748" y="612"/>
                    </a:cubicBezTo>
                    <a:cubicBezTo>
                      <a:pt x="607" y="612"/>
                      <a:pt x="475" y="656"/>
                      <a:pt x="382" y="767"/>
                    </a:cubicBezTo>
                    <a:cubicBezTo>
                      <a:pt x="55" y="1167"/>
                      <a:pt x="718" y="1472"/>
                      <a:pt x="1054" y="1503"/>
                    </a:cubicBezTo>
                    <a:cubicBezTo>
                      <a:pt x="0" y="1767"/>
                      <a:pt x="375" y="2383"/>
                      <a:pt x="850" y="2383"/>
                    </a:cubicBezTo>
                    <a:cubicBezTo>
                      <a:pt x="1076" y="2383"/>
                      <a:pt x="1325" y="2244"/>
                      <a:pt x="1454" y="1861"/>
                    </a:cubicBezTo>
                    <a:lnTo>
                      <a:pt x="1454" y="1861"/>
                    </a:lnTo>
                    <a:cubicBezTo>
                      <a:pt x="1444" y="2491"/>
                      <a:pt x="1790" y="2779"/>
                      <a:pt x="2069" y="2779"/>
                    </a:cubicBezTo>
                    <a:cubicBezTo>
                      <a:pt x="2380" y="2779"/>
                      <a:pt x="2607" y="2420"/>
                      <a:pt x="2158" y="1776"/>
                    </a:cubicBezTo>
                    <a:lnTo>
                      <a:pt x="2158" y="1776"/>
                    </a:lnTo>
                    <a:cubicBezTo>
                      <a:pt x="2296" y="1829"/>
                      <a:pt x="2515" y="1890"/>
                      <a:pt x="2707" y="1890"/>
                    </a:cubicBezTo>
                    <a:cubicBezTo>
                      <a:pt x="2939" y="1890"/>
                      <a:pt x="3132" y="1802"/>
                      <a:pt x="3103" y="1503"/>
                    </a:cubicBezTo>
                    <a:cubicBezTo>
                      <a:pt x="3079" y="1110"/>
                      <a:pt x="2667" y="1070"/>
                      <a:pt x="2330" y="1070"/>
                    </a:cubicBezTo>
                    <a:cubicBezTo>
                      <a:pt x="2267" y="1070"/>
                      <a:pt x="2206" y="1071"/>
                      <a:pt x="2151" y="1072"/>
                    </a:cubicBezTo>
                    <a:lnTo>
                      <a:pt x="2151" y="1072"/>
                    </a:lnTo>
                    <a:cubicBezTo>
                      <a:pt x="2415" y="724"/>
                      <a:pt x="2653" y="31"/>
                      <a:pt x="2000" y="1"/>
                    </a:cubicBezTo>
                    <a:cubicBezTo>
                      <a:pt x="1991" y="0"/>
                      <a:pt x="1981" y="0"/>
                      <a:pt x="19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111" name="Google Shape;2111;p20"/>
              <p:cNvSpPr/>
              <p:nvPr/>
            </p:nvSpPr>
            <p:spPr>
              <a:xfrm>
                <a:off x="4137200" y="584950"/>
                <a:ext cx="53275" cy="47100"/>
              </a:xfrm>
              <a:custGeom>
                <a:avLst/>
                <a:gdLst/>
                <a:ahLst/>
                <a:cxnLst/>
                <a:rect l="l" t="t" r="r" b="b"/>
                <a:pathLst>
                  <a:path w="2131" h="1884" extrusionOk="0">
                    <a:moveTo>
                      <a:pt x="1332" y="0"/>
                    </a:moveTo>
                    <a:cubicBezTo>
                      <a:pt x="964" y="0"/>
                      <a:pt x="1004" y="397"/>
                      <a:pt x="1004" y="664"/>
                    </a:cubicBezTo>
                    <a:cubicBezTo>
                      <a:pt x="927" y="537"/>
                      <a:pt x="703" y="410"/>
                      <a:pt x="506" y="410"/>
                    </a:cubicBezTo>
                    <a:cubicBezTo>
                      <a:pt x="410" y="410"/>
                      <a:pt x="320" y="440"/>
                      <a:pt x="258" y="517"/>
                    </a:cubicBezTo>
                    <a:cubicBezTo>
                      <a:pt x="37" y="790"/>
                      <a:pt x="489" y="989"/>
                      <a:pt x="721" y="1010"/>
                    </a:cubicBezTo>
                    <a:cubicBezTo>
                      <a:pt x="0" y="1196"/>
                      <a:pt x="257" y="1618"/>
                      <a:pt x="579" y="1618"/>
                    </a:cubicBezTo>
                    <a:cubicBezTo>
                      <a:pt x="731" y="1618"/>
                      <a:pt x="898" y="1523"/>
                      <a:pt x="983" y="1262"/>
                    </a:cubicBezTo>
                    <a:lnTo>
                      <a:pt x="983" y="1262"/>
                    </a:lnTo>
                    <a:cubicBezTo>
                      <a:pt x="978" y="1689"/>
                      <a:pt x="1214" y="1884"/>
                      <a:pt x="1404" y="1884"/>
                    </a:cubicBezTo>
                    <a:cubicBezTo>
                      <a:pt x="1617" y="1884"/>
                      <a:pt x="1772" y="1638"/>
                      <a:pt x="1466" y="1199"/>
                    </a:cubicBezTo>
                    <a:lnTo>
                      <a:pt x="1466" y="1199"/>
                    </a:lnTo>
                    <a:cubicBezTo>
                      <a:pt x="1557" y="1237"/>
                      <a:pt x="1705" y="1280"/>
                      <a:pt x="1837" y="1280"/>
                    </a:cubicBezTo>
                    <a:cubicBezTo>
                      <a:pt x="1996" y="1280"/>
                      <a:pt x="2131" y="1218"/>
                      <a:pt x="2108" y="1010"/>
                    </a:cubicBezTo>
                    <a:cubicBezTo>
                      <a:pt x="2091" y="752"/>
                      <a:pt x="1815" y="725"/>
                      <a:pt x="1587" y="725"/>
                    </a:cubicBezTo>
                    <a:cubicBezTo>
                      <a:pt x="1543" y="725"/>
                      <a:pt x="1501" y="726"/>
                      <a:pt x="1462" y="727"/>
                    </a:cubicBezTo>
                    <a:lnTo>
                      <a:pt x="1462" y="727"/>
                    </a:lnTo>
                    <a:cubicBezTo>
                      <a:pt x="1645" y="488"/>
                      <a:pt x="1800" y="22"/>
                      <a:pt x="1361" y="1"/>
                    </a:cubicBezTo>
                    <a:cubicBezTo>
                      <a:pt x="1351" y="1"/>
                      <a:pt x="1342" y="0"/>
                      <a:pt x="13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112" name="Google Shape;2112;p20"/>
              <p:cNvSpPr/>
              <p:nvPr/>
            </p:nvSpPr>
            <p:spPr>
              <a:xfrm>
                <a:off x="4157825" y="600200"/>
                <a:ext cx="16575" cy="16600"/>
              </a:xfrm>
              <a:custGeom>
                <a:avLst/>
                <a:gdLst/>
                <a:ahLst/>
                <a:cxnLst/>
                <a:rect l="l" t="t" r="r" b="b"/>
                <a:pathLst>
                  <a:path w="663" h="664" extrusionOk="0">
                    <a:moveTo>
                      <a:pt x="11" y="327"/>
                    </a:moveTo>
                    <a:cubicBezTo>
                      <a:pt x="11" y="369"/>
                      <a:pt x="11" y="411"/>
                      <a:pt x="22" y="453"/>
                    </a:cubicBezTo>
                    <a:cubicBezTo>
                      <a:pt x="43" y="526"/>
                      <a:pt x="85" y="589"/>
                      <a:pt x="158" y="621"/>
                    </a:cubicBezTo>
                    <a:cubicBezTo>
                      <a:pt x="274" y="663"/>
                      <a:pt x="389" y="652"/>
                      <a:pt x="505" y="600"/>
                    </a:cubicBezTo>
                    <a:cubicBezTo>
                      <a:pt x="568" y="579"/>
                      <a:pt x="599" y="526"/>
                      <a:pt x="620" y="463"/>
                    </a:cubicBezTo>
                    <a:cubicBezTo>
                      <a:pt x="652" y="390"/>
                      <a:pt x="662" y="306"/>
                      <a:pt x="641" y="211"/>
                    </a:cubicBezTo>
                    <a:cubicBezTo>
                      <a:pt x="620" y="127"/>
                      <a:pt x="568" y="75"/>
                      <a:pt x="505" y="43"/>
                    </a:cubicBezTo>
                    <a:cubicBezTo>
                      <a:pt x="421" y="1"/>
                      <a:pt x="337" y="1"/>
                      <a:pt x="253" y="22"/>
                    </a:cubicBezTo>
                    <a:cubicBezTo>
                      <a:pt x="232" y="22"/>
                      <a:pt x="211" y="33"/>
                      <a:pt x="190" y="43"/>
                    </a:cubicBezTo>
                    <a:cubicBezTo>
                      <a:pt x="95" y="75"/>
                      <a:pt x="1" y="211"/>
                      <a:pt x="11" y="3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2113" name="Google Shape;2113;p20"/>
          <p:cNvGrpSpPr/>
          <p:nvPr/>
        </p:nvGrpSpPr>
        <p:grpSpPr>
          <a:xfrm flipH="1">
            <a:off x="-340443" y="6549298"/>
            <a:ext cx="1789817" cy="1529995"/>
            <a:chOff x="5662693" y="4822203"/>
            <a:chExt cx="3187577" cy="1821365"/>
          </a:xfrm>
        </p:grpSpPr>
        <p:sp>
          <p:nvSpPr>
            <p:cNvPr id="2114" name="Google Shape;2114;p20"/>
            <p:cNvSpPr/>
            <p:nvPr/>
          </p:nvSpPr>
          <p:spPr>
            <a:xfrm>
              <a:off x="7405943" y="4822203"/>
              <a:ext cx="1444327" cy="1821362"/>
            </a:xfrm>
            <a:custGeom>
              <a:avLst/>
              <a:gdLst/>
              <a:ahLst/>
              <a:cxnLst/>
              <a:rect l="l" t="t" r="r" b="b"/>
              <a:pathLst>
                <a:path w="7673" h="9676" extrusionOk="0">
                  <a:moveTo>
                    <a:pt x="3202" y="0"/>
                  </a:moveTo>
                  <a:cubicBezTo>
                    <a:pt x="3172" y="0"/>
                    <a:pt x="3142" y="2"/>
                    <a:pt x="3111" y="6"/>
                  </a:cubicBezTo>
                  <a:cubicBezTo>
                    <a:pt x="2838" y="48"/>
                    <a:pt x="2607" y="268"/>
                    <a:pt x="2470" y="532"/>
                  </a:cubicBezTo>
                  <a:cubicBezTo>
                    <a:pt x="2344" y="784"/>
                    <a:pt x="2291" y="1088"/>
                    <a:pt x="2259" y="1383"/>
                  </a:cubicBezTo>
                  <a:cubicBezTo>
                    <a:pt x="2123" y="2770"/>
                    <a:pt x="2397" y="4157"/>
                    <a:pt x="2701" y="5503"/>
                  </a:cubicBezTo>
                  <a:cubicBezTo>
                    <a:pt x="2533" y="4935"/>
                    <a:pt x="2228" y="4431"/>
                    <a:pt x="1766" y="4094"/>
                  </a:cubicBezTo>
                  <a:cubicBezTo>
                    <a:pt x="1587" y="3958"/>
                    <a:pt x="1388" y="3853"/>
                    <a:pt x="1177" y="3832"/>
                  </a:cubicBezTo>
                  <a:cubicBezTo>
                    <a:pt x="1146" y="3827"/>
                    <a:pt x="1113" y="3825"/>
                    <a:pt x="1081" y="3825"/>
                  </a:cubicBezTo>
                  <a:cubicBezTo>
                    <a:pt x="899" y="3825"/>
                    <a:pt x="715" y="3901"/>
                    <a:pt x="599" y="4052"/>
                  </a:cubicBezTo>
                  <a:cubicBezTo>
                    <a:pt x="410" y="4294"/>
                    <a:pt x="442" y="4652"/>
                    <a:pt x="515" y="4956"/>
                  </a:cubicBezTo>
                  <a:cubicBezTo>
                    <a:pt x="673" y="5692"/>
                    <a:pt x="967" y="6386"/>
                    <a:pt x="1366" y="7006"/>
                  </a:cubicBezTo>
                  <a:cubicBezTo>
                    <a:pt x="1167" y="6761"/>
                    <a:pt x="897" y="6525"/>
                    <a:pt x="611" y="6525"/>
                  </a:cubicBezTo>
                  <a:cubicBezTo>
                    <a:pt x="565" y="6525"/>
                    <a:pt x="519" y="6531"/>
                    <a:pt x="473" y="6544"/>
                  </a:cubicBezTo>
                  <a:cubicBezTo>
                    <a:pt x="126" y="6638"/>
                    <a:pt x="0" y="7132"/>
                    <a:pt x="126" y="7490"/>
                  </a:cubicBezTo>
                  <a:cubicBezTo>
                    <a:pt x="252" y="7847"/>
                    <a:pt x="547" y="8088"/>
                    <a:pt x="841" y="8320"/>
                  </a:cubicBezTo>
                  <a:cubicBezTo>
                    <a:pt x="1388" y="8772"/>
                    <a:pt x="1934" y="9214"/>
                    <a:pt x="2491" y="9655"/>
                  </a:cubicBezTo>
                  <a:cubicBezTo>
                    <a:pt x="2690" y="9644"/>
                    <a:pt x="2888" y="9640"/>
                    <a:pt x="3087" y="9640"/>
                  </a:cubicBezTo>
                  <a:cubicBezTo>
                    <a:pt x="3670" y="9640"/>
                    <a:pt x="4253" y="9675"/>
                    <a:pt x="4840" y="9675"/>
                  </a:cubicBezTo>
                  <a:cubicBezTo>
                    <a:pt x="5006" y="9675"/>
                    <a:pt x="5173" y="9672"/>
                    <a:pt x="5340" y="9665"/>
                  </a:cubicBezTo>
                  <a:cubicBezTo>
                    <a:pt x="5739" y="9182"/>
                    <a:pt x="6243" y="8824"/>
                    <a:pt x="6695" y="8394"/>
                  </a:cubicBezTo>
                  <a:cubicBezTo>
                    <a:pt x="7147" y="7973"/>
                    <a:pt x="7557" y="7437"/>
                    <a:pt x="7641" y="6796"/>
                  </a:cubicBezTo>
                  <a:cubicBezTo>
                    <a:pt x="7673" y="6544"/>
                    <a:pt x="7620" y="6228"/>
                    <a:pt x="7410" y="6102"/>
                  </a:cubicBezTo>
                  <a:cubicBezTo>
                    <a:pt x="7346" y="6072"/>
                    <a:pt x="7278" y="6060"/>
                    <a:pt x="7209" y="6060"/>
                  </a:cubicBezTo>
                  <a:cubicBezTo>
                    <a:pt x="7110" y="6060"/>
                    <a:pt x="7009" y="6086"/>
                    <a:pt x="6916" y="6123"/>
                  </a:cubicBezTo>
                  <a:cubicBezTo>
                    <a:pt x="6454" y="6281"/>
                    <a:pt x="6043" y="6596"/>
                    <a:pt x="5739" y="7006"/>
                  </a:cubicBezTo>
                  <a:cubicBezTo>
                    <a:pt x="6422" y="5923"/>
                    <a:pt x="7063" y="4830"/>
                    <a:pt x="7242" y="3538"/>
                  </a:cubicBezTo>
                  <a:cubicBezTo>
                    <a:pt x="7295" y="3138"/>
                    <a:pt x="7263" y="2665"/>
                    <a:pt x="6947" y="2445"/>
                  </a:cubicBezTo>
                  <a:cubicBezTo>
                    <a:pt x="6851" y="2380"/>
                    <a:pt x="6739" y="2352"/>
                    <a:pt x="6624" y="2352"/>
                  </a:cubicBezTo>
                  <a:cubicBezTo>
                    <a:pt x="6477" y="2352"/>
                    <a:pt x="6325" y="2399"/>
                    <a:pt x="6201" y="2476"/>
                  </a:cubicBezTo>
                  <a:cubicBezTo>
                    <a:pt x="5970" y="2623"/>
                    <a:pt x="5812" y="2844"/>
                    <a:pt x="5655" y="3075"/>
                  </a:cubicBezTo>
                  <a:cubicBezTo>
                    <a:pt x="5181" y="3790"/>
                    <a:pt x="4793" y="4568"/>
                    <a:pt x="4499" y="5377"/>
                  </a:cubicBezTo>
                  <a:cubicBezTo>
                    <a:pt x="4709" y="4063"/>
                    <a:pt x="4635" y="2686"/>
                    <a:pt x="4331" y="1383"/>
                  </a:cubicBezTo>
                  <a:cubicBezTo>
                    <a:pt x="4257" y="1046"/>
                    <a:pt x="4151" y="700"/>
                    <a:pt x="3952" y="427"/>
                  </a:cubicBezTo>
                  <a:cubicBezTo>
                    <a:pt x="3771" y="179"/>
                    <a:pt x="3495" y="0"/>
                    <a:pt x="32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115" name="Google Shape;2115;p20"/>
            <p:cNvSpPr/>
            <p:nvPr/>
          </p:nvSpPr>
          <p:spPr>
            <a:xfrm>
              <a:off x="5662693" y="5802722"/>
              <a:ext cx="2473408" cy="840846"/>
            </a:xfrm>
            <a:custGeom>
              <a:avLst/>
              <a:gdLst/>
              <a:ahLst/>
              <a:cxnLst/>
              <a:rect l="l" t="t" r="r" b="b"/>
              <a:pathLst>
                <a:path w="13140" h="4467" extrusionOk="0">
                  <a:moveTo>
                    <a:pt x="3512" y="0"/>
                  </a:moveTo>
                  <a:cubicBezTo>
                    <a:pt x="3396" y="0"/>
                    <a:pt x="3280" y="11"/>
                    <a:pt x="3165" y="31"/>
                  </a:cubicBezTo>
                  <a:cubicBezTo>
                    <a:pt x="2051" y="231"/>
                    <a:pt x="1168" y="1387"/>
                    <a:pt x="1210" y="2585"/>
                  </a:cubicBezTo>
                  <a:cubicBezTo>
                    <a:pt x="1129" y="2556"/>
                    <a:pt x="1043" y="2543"/>
                    <a:pt x="958" y="2543"/>
                  </a:cubicBezTo>
                  <a:cubicBezTo>
                    <a:pt x="700" y="2543"/>
                    <a:pt x="440" y="2667"/>
                    <a:pt x="274" y="2879"/>
                  </a:cubicBezTo>
                  <a:cubicBezTo>
                    <a:pt x="54" y="3153"/>
                    <a:pt x="1" y="3773"/>
                    <a:pt x="159" y="4099"/>
                  </a:cubicBezTo>
                  <a:cubicBezTo>
                    <a:pt x="4457" y="4215"/>
                    <a:pt x="8757" y="4341"/>
                    <a:pt x="13055" y="4467"/>
                  </a:cubicBezTo>
                  <a:cubicBezTo>
                    <a:pt x="13139" y="3920"/>
                    <a:pt x="13013" y="3164"/>
                    <a:pt x="12582" y="2858"/>
                  </a:cubicBezTo>
                  <a:cubicBezTo>
                    <a:pt x="12363" y="2698"/>
                    <a:pt x="12098" y="2619"/>
                    <a:pt x="11833" y="2619"/>
                  </a:cubicBezTo>
                  <a:cubicBezTo>
                    <a:pt x="11577" y="2619"/>
                    <a:pt x="11323" y="2693"/>
                    <a:pt x="11111" y="2837"/>
                  </a:cubicBezTo>
                  <a:cubicBezTo>
                    <a:pt x="11426" y="2123"/>
                    <a:pt x="11226" y="1188"/>
                    <a:pt x="10691" y="630"/>
                  </a:cubicBezTo>
                  <a:cubicBezTo>
                    <a:pt x="10304" y="236"/>
                    <a:pt x="9765" y="34"/>
                    <a:pt x="9226" y="34"/>
                  </a:cubicBezTo>
                  <a:cubicBezTo>
                    <a:pt x="9018" y="34"/>
                    <a:pt x="8809" y="64"/>
                    <a:pt x="8609" y="126"/>
                  </a:cubicBezTo>
                  <a:cubicBezTo>
                    <a:pt x="7905" y="347"/>
                    <a:pt x="7316" y="924"/>
                    <a:pt x="6980" y="1639"/>
                  </a:cubicBezTo>
                  <a:cubicBezTo>
                    <a:pt x="6873" y="1406"/>
                    <a:pt x="6659" y="1236"/>
                    <a:pt x="6420" y="1236"/>
                  </a:cubicBezTo>
                  <a:cubicBezTo>
                    <a:pt x="6400" y="1236"/>
                    <a:pt x="6380" y="1237"/>
                    <a:pt x="6360" y="1240"/>
                  </a:cubicBezTo>
                  <a:cubicBezTo>
                    <a:pt x="6097" y="1272"/>
                    <a:pt x="5856" y="1492"/>
                    <a:pt x="5793" y="1776"/>
                  </a:cubicBezTo>
                  <a:cubicBezTo>
                    <a:pt x="5473" y="741"/>
                    <a:pt x="4503" y="0"/>
                    <a:pt x="35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2116" name="Google Shape;2116;p20"/>
          <p:cNvGrpSpPr/>
          <p:nvPr/>
        </p:nvGrpSpPr>
        <p:grpSpPr>
          <a:xfrm>
            <a:off x="177092" y="3028284"/>
            <a:ext cx="174004" cy="277363"/>
            <a:chOff x="3797575" y="537425"/>
            <a:chExt cx="23925" cy="25500"/>
          </a:xfrm>
        </p:grpSpPr>
        <p:sp>
          <p:nvSpPr>
            <p:cNvPr id="2117" name="Google Shape;2117;p20"/>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118" name="Google Shape;2118;p20"/>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119" name="Google Shape;2119;p20"/>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2120" name="Google Shape;2120;p20"/>
          <p:cNvGrpSpPr/>
          <p:nvPr/>
        </p:nvGrpSpPr>
        <p:grpSpPr>
          <a:xfrm>
            <a:off x="467460" y="6549325"/>
            <a:ext cx="174004" cy="277363"/>
            <a:chOff x="3797575" y="537425"/>
            <a:chExt cx="23925" cy="25500"/>
          </a:xfrm>
        </p:grpSpPr>
        <p:sp>
          <p:nvSpPr>
            <p:cNvPr id="2121" name="Google Shape;2121;p20"/>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122" name="Google Shape;2122;p20"/>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123" name="Google Shape;2123;p20"/>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2124" name="Google Shape;2124;p20"/>
          <p:cNvGrpSpPr/>
          <p:nvPr/>
        </p:nvGrpSpPr>
        <p:grpSpPr>
          <a:xfrm>
            <a:off x="1103199" y="395134"/>
            <a:ext cx="174004" cy="277363"/>
            <a:chOff x="3797575" y="537425"/>
            <a:chExt cx="23925" cy="25500"/>
          </a:xfrm>
        </p:grpSpPr>
        <p:sp>
          <p:nvSpPr>
            <p:cNvPr id="2125" name="Google Shape;2125;p20"/>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126" name="Google Shape;2126;p20"/>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127" name="Google Shape;2127;p20"/>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2128" name="Google Shape;2128;p20"/>
          <p:cNvGrpSpPr/>
          <p:nvPr/>
        </p:nvGrpSpPr>
        <p:grpSpPr>
          <a:xfrm>
            <a:off x="7594333" y="395134"/>
            <a:ext cx="174004" cy="277363"/>
            <a:chOff x="3797575" y="537425"/>
            <a:chExt cx="23925" cy="25500"/>
          </a:xfrm>
        </p:grpSpPr>
        <p:sp>
          <p:nvSpPr>
            <p:cNvPr id="2129" name="Google Shape;2129;p20"/>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130" name="Google Shape;2130;p20"/>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131" name="Google Shape;2131;p20"/>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2132" name="Google Shape;2132;p20"/>
          <p:cNvGrpSpPr/>
          <p:nvPr/>
        </p:nvGrpSpPr>
        <p:grpSpPr>
          <a:xfrm>
            <a:off x="8830734" y="6679808"/>
            <a:ext cx="174004" cy="277363"/>
            <a:chOff x="3797575" y="537425"/>
            <a:chExt cx="23925" cy="25500"/>
          </a:xfrm>
        </p:grpSpPr>
        <p:sp>
          <p:nvSpPr>
            <p:cNvPr id="2133" name="Google Shape;2133;p20"/>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134" name="Google Shape;2134;p20"/>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135" name="Google Shape;2135;p20"/>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sp>
        <p:nvSpPr>
          <p:cNvPr id="2136" name="Google Shape;2136;p20"/>
          <p:cNvSpPr/>
          <p:nvPr/>
        </p:nvSpPr>
        <p:spPr>
          <a:xfrm rot="-5400000">
            <a:off x="1836195" y="-7395"/>
            <a:ext cx="277366" cy="787500"/>
          </a:xfrm>
          <a:custGeom>
            <a:avLst/>
            <a:gdLst/>
            <a:ahLst/>
            <a:cxnLst/>
            <a:rect l="l" t="t" r="r" b="b"/>
            <a:pathLst>
              <a:path w="1094" h="4647" extrusionOk="0">
                <a:moveTo>
                  <a:pt x="1" y="1"/>
                </a:moveTo>
                <a:lnTo>
                  <a:pt x="1" y="4646"/>
                </a:lnTo>
                <a:cubicBezTo>
                  <a:pt x="1" y="4646"/>
                  <a:pt x="831" y="4142"/>
                  <a:pt x="421" y="3301"/>
                </a:cubicBezTo>
                <a:cubicBezTo>
                  <a:pt x="1094" y="2219"/>
                  <a:pt x="379" y="1672"/>
                  <a:pt x="379" y="1672"/>
                </a:cubicBezTo>
                <a:cubicBezTo>
                  <a:pt x="379" y="1672"/>
                  <a:pt x="673" y="915"/>
                  <a:pt x="1" y="1"/>
                </a:cubicBezTo>
                <a:close/>
              </a:path>
            </a:pathLst>
          </a:custGeom>
          <a:solidFill>
            <a:srgbClr val="F892B4">
              <a:alpha val="4140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grpSp>
        <p:nvGrpSpPr>
          <p:cNvPr id="2137" name="Google Shape;2137;p20"/>
          <p:cNvGrpSpPr/>
          <p:nvPr/>
        </p:nvGrpSpPr>
        <p:grpSpPr>
          <a:xfrm>
            <a:off x="8667247" y="4731036"/>
            <a:ext cx="319208" cy="566650"/>
            <a:chOff x="2072500" y="2677156"/>
            <a:chExt cx="426601" cy="506195"/>
          </a:xfrm>
        </p:grpSpPr>
        <p:sp>
          <p:nvSpPr>
            <p:cNvPr id="2138" name="Google Shape;2138;p20"/>
            <p:cNvSpPr/>
            <p:nvPr/>
          </p:nvSpPr>
          <p:spPr>
            <a:xfrm>
              <a:off x="2199285" y="2677156"/>
              <a:ext cx="299816" cy="423874"/>
            </a:xfrm>
            <a:custGeom>
              <a:avLst/>
              <a:gdLst/>
              <a:ahLst/>
              <a:cxnLst/>
              <a:rect l="l" t="t" r="r" b="b"/>
              <a:pathLst>
                <a:path w="2859" h="4042" extrusionOk="0">
                  <a:moveTo>
                    <a:pt x="971" y="0"/>
                  </a:moveTo>
                  <a:cubicBezTo>
                    <a:pt x="737" y="0"/>
                    <a:pt x="503" y="99"/>
                    <a:pt x="368" y="292"/>
                  </a:cubicBezTo>
                  <a:cubicBezTo>
                    <a:pt x="231" y="482"/>
                    <a:pt x="189" y="734"/>
                    <a:pt x="168" y="975"/>
                  </a:cubicBezTo>
                  <a:cubicBezTo>
                    <a:pt x="116" y="1491"/>
                    <a:pt x="95" y="2016"/>
                    <a:pt x="74" y="2542"/>
                  </a:cubicBezTo>
                  <a:cubicBezTo>
                    <a:pt x="74" y="2668"/>
                    <a:pt x="11" y="2941"/>
                    <a:pt x="0" y="3172"/>
                  </a:cubicBezTo>
                  <a:lnTo>
                    <a:pt x="0" y="3224"/>
                  </a:lnTo>
                  <a:cubicBezTo>
                    <a:pt x="0" y="3351"/>
                    <a:pt x="21" y="3456"/>
                    <a:pt x="84" y="3519"/>
                  </a:cubicBezTo>
                  <a:cubicBezTo>
                    <a:pt x="137" y="3561"/>
                    <a:pt x="189" y="3582"/>
                    <a:pt x="263" y="3582"/>
                  </a:cubicBezTo>
                  <a:cubicBezTo>
                    <a:pt x="284" y="3729"/>
                    <a:pt x="484" y="3813"/>
                    <a:pt x="610" y="3866"/>
                  </a:cubicBezTo>
                  <a:cubicBezTo>
                    <a:pt x="897" y="3981"/>
                    <a:pt x="1210" y="4042"/>
                    <a:pt x="1523" y="4042"/>
                  </a:cubicBezTo>
                  <a:cubicBezTo>
                    <a:pt x="1667" y="4042"/>
                    <a:pt x="1812" y="4029"/>
                    <a:pt x="1955" y="4002"/>
                  </a:cubicBezTo>
                  <a:lnTo>
                    <a:pt x="1997" y="4002"/>
                  </a:lnTo>
                  <a:cubicBezTo>
                    <a:pt x="2165" y="3971"/>
                    <a:pt x="2333" y="3918"/>
                    <a:pt x="2492" y="3845"/>
                  </a:cubicBezTo>
                  <a:cubicBezTo>
                    <a:pt x="2639" y="3782"/>
                    <a:pt x="2786" y="3677"/>
                    <a:pt x="2838" y="3540"/>
                  </a:cubicBezTo>
                  <a:cubicBezTo>
                    <a:pt x="2849" y="3530"/>
                    <a:pt x="2849" y="3519"/>
                    <a:pt x="2849" y="3509"/>
                  </a:cubicBezTo>
                  <a:cubicBezTo>
                    <a:pt x="2859" y="3488"/>
                    <a:pt x="2859" y="3467"/>
                    <a:pt x="2859" y="3446"/>
                  </a:cubicBezTo>
                  <a:cubicBezTo>
                    <a:pt x="2859" y="3298"/>
                    <a:pt x="2754" y="3172"/>
                    <a:pt x="2744" y="3035"/>
                  </a:cubicBezTo>
                  <a:cubicBezTo>
                    <a:pt x="2733" y="2983"/>
                    <a:pt x="2744" y="2941"/>
                    <a:pt x="2744" y="2888"/>
                  </a:cubicBezTo>
                  <a:lnTo>
                    <a:pt x="2744" y="2867"/>
                  </a:lnTo>
                  <a:lnTo>
                    <a:pt x="2744" y="2783"/>
                  </a:lnTo>
                  <a:cubicBezTo>
                    <a:pt x="2712" y="2668"/>
                    <a:pt x="2597" y="2584"/>
                    <a:pt x="2481" y="2552"/>
                  </a:cubicBezTo>
                  <a:cubicBezTo>
                    <a:pt x="2452" y="2547"/>
                    <a:pt x="2422" y="2545"/>
                    <a:pt x="2394" y="2545"/>
                  </a:cubicBezTo>
                  <a:cubicBezTo>
                    <a:pt x="2297" y="2545"/>
                    <a:pt x="2202" y="2568"/>
                    <a:pt x="2113" y="2584"/>
                  </a:cubicBezTo>
                  <a:cubicBezTo>
                    <a:pt x="1976" y="2626"/>
                    <a:pt x="1840" y="2657"/>
                    <a:pt x="1703" y="2710"/>
                  </a:cubicBezTo>
                  <a:lnTo>
                    <a:pt x="1735" y="2678"/>
                  </a:lnTo>
                  <a:cubicBezTo>
                    <a:pt x="1766" y="2657"/>
                    <a:pt x="1787" y="2636"/>
                    <a:pt x="1819" y="2605"/>
                  </a:cubicBezTo>
                  <a:cubicBezTo>
                    <a:pt x="2060" y="2374"/>
                    <a:pt x="2260" y="2163"/>
                    <a:pt x="2354" y="2058"/>
                  </a:cubicBezTo>
                  <a:cubicBezTo>
                    <a:pt x="2481" y="1911"/>
                    <a:pt x="2607" y="1753"/>
                    <a:pt x="2681" y="1575"/>
                  </a:cubicBezTo>
                  <a:cubicBezTo>
                    <a:pt x="2744" y="1386"/>
                    <a:pt x="2754" y="1175"/>
                    <a:pt x="2639" y="1007"/>
                  </a:cubicBezTo>
                  <a:cubicBezTo>
                    <a:pt x="2639" y="996"/>
                    <a:pt x="2639" y="996"/>
                    <a:pt x="2628" y="986"/>
                  </a:cubicBezTo>
                  <a:cubicBezTo>
                    <a:pt x="2628" y="975"/>
                    <a:pt x="2618" y="975"/>
                    <a:pt x="2607" y="965"/>
                  </a:cubicBezTo>
                  <a:cubicBezTo>
                    <a:pt x="2565" y="912"/>
                    <a:pt x="2523" y="870"/>
                    <a:pt x="2460" y="839"/>
                  </a:cubicBezTo>
                  <a:lnTo>
                    <a:pt x="2439" y="818"/>
                  </a:lnTo>
                  <a:cubicBezTo>
                    <a:pt x="2239" y="702"/>
                    <a:pt x="1976" y="660"/>
                    <a:pt x="1787" y="513"/>
                  </a:cubicBezTo>
                  <a:cubicBezTo>
                    <a:pt x="1777" y="513"/>
                    <a:pt x="1777" y="503"/>
                    <a:pt x="1766" y="503"/>
                  </a:cubicBezTo>
                  <a:lnTo>
                    <a:pt x="1735" y="471"/>
                  </a:lnTo>
                  <a:cubicBezTo>
                    <a:pt x="1640" y="387"/>
                    <a:pt x="1577" y="281"/>
                    <a:pt x="1482" y="187"/>
                  </a:cubicBezTo>
                  <a:cubicBezTo>
                    <a:pt x="1398" y="103"/>
                    <a:pt x="1293" y="50"/>
                    <a:pt x="1177" y="19"/>
                  </a:cubicBezTo>
                  <a:lnTo>
                    <a:pt x="1146" y="19"/>
                  </a:lnTo>
                  <a:cubicBezTo>
                    <a:pt x="1089" y="6"/>
                    <a:pt x="1030" y="0"/>
                    <a:pt x="9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139" name="Google Shape;2139;p20"/>
            <p:cNvSpPr/>
            <p:nvPr/>
          </p:nvSpPr>
          <p:spPr>
            <a:xfrm>
              <a:off x="2193727" y="2679148"/>
              <a:ext cx="129092" cy="340610"/>
            </a:xfrm>
            <a:custGeom>
              <a:avLst/>
              <a:gdLst/>
              <a:ahLst/>
              <a:cxnLst/>
              <a:rect l="l" t="t" r="r" b="b"/>
              <a:pathLst>
                <a:path w="1231" h="3248" extrusionOk="0">
                  <a:moveTo>
                    <a:pt x="1199" y="0"/>
                  </a:moveTo>
                  <a:cubicBezTo>
                    <a:pt x="999" y="199"/>
                    <a:pt x="852" y="410"/>
                    <a:pt x="737" y="631"/>
                  </a:cubicBezTo>
                  <a:cubicBezTo>
                    <a:pt x="569" y="998"/>
                    <a:pt x="505" y="1409"/>
                    <a:pt x="452" y="1808"/>
                  </a:cubicBezTo>
                  <a:cubicBezTo>
                    <a:pt x="442" y="1860"/>
                    <a:pt x="431" y="1902"/>
                    <a:pt x="431" y="1955"/>
                  </a:cubicBezTo>
                  <a:cubicBezTo>
                    <a:pt x="431" y="1965"/>
                    <a:pt x="431" y="1965"/>
                    <a:pt x="421" y="1976"/>
                  </a:cubicBezTo>
                  <a:cubicBezTo>
                    <a:pt x="368" y="2365"/>
                    <a:pt x="284" y="2796"/>
                    <a:pt x="53" y="3153"/>
                  </a:cubicBezTo>
                  <a:cubicBezTo>
                    <a:pt x="43" y="3184"/>
                    <a:pt x="22" y="3205"/>
                    <a:pt x="1" y="3226"/>
                  </a:cubicBezTo>
                  <a:lnTo>
                    <a:pt x="22" y="3247"/>
                  </a:lnTo>
                  <a:cubicBezTo>
                    <a:pt x="32" y="3226"/>
                    <a:pt x="43" y="3216"/>
                    <a:pt x="53" y="3205"/>
                  </a:cubicBezTo>
                  <a:cubicBezTo>
                    <a:pt x="116" y="3111"/>
                    <a:pt x="169" y="3016"/>
                    <a:pt x="211" y="2922"/>
                  </a:cubicBezTo>
                  <a:cubicBezTo>
                    <a:pt x="221" y="2901"/>
                    <a:pt x="221" y="2880"/>
                    <a:pt x="232" y="2859"/>
                  </a:cubicBezTo>
                  <a:cubicBezTo>
                    <a:pt x="347" y="2575"/>
                    <a:pt x="410" y="2270"/>
                    <a:pt x="452" y="1986"/>
                  </a:cubicBezTo>
                  <a:lnTo>
                    <a:pt x="452" y="1955"/>
                  </a:lnTo>
                  <a:cubicBezTo>
                    <a:pt x="463" y="1913"/>
                    <a:pt x="463" y="1860"/>
                    <a:pt x="473" y="1808"/>
                  </a:cubicBezTo>
                  <a:cubicBezTo>
                    <a:pt x="537" y="1419"/>
                    <a:pt x="590" y="1009"/>
                    <a:pt x="768" y="641"/>
                  </a:cubicBezTo>
                  <a:cubicBezTo>
                    <a:pt x="873" y="421"/>
                    <a:pt x="1031" y="199"/>
                    <a:pt x="1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140" name="Google Shape;2140;p20"/>
            <p:cNvSpPr/>
            <p:nvPr/>
          </p:nvSpPr>
          <p:spPr>
            <a:xfrm>
              <a:off x="2237876" y="2729799"/>
              <a:ext cx="148807" cy="158874"/>
            </a:xfrm>
            <a:custGeom>
              <a:avLst/>
              <a:gdLst/>
              <a:ahLst/>
              <a:cxnLst/>
              <a:rect l="l" t="t" r="r" b="b"/>
              <a:pathLst>
                <a:path w="1419" h="1515" extrusionOk="0">
                  <a:moveTo>
                    <a:pt x="1398" y="1"/>
                  </a:moveTo>
                  <a:cubicBezTo>
                    <a:pt x="1030" y="536"/>
                    <a:pt x="620" y="1115"/>
                    <a:pt x="31" y="1472"/>
                  </a:cubicBezTo>
                  <a:cubicBezTo>
                    <a:pt x="21" y="1482"/>
                    <a:pt x="10" y="1493"/>
                    <a:pt x="0" y="1493"/>
                  </a:cubicBezTo>
                  <a:lnTo>
                    <a:pt x="10" y="1514"/>
                  </a:lnTo>
                  <a:cubicBezTo>
                    <a:pt x="21" y="1514"/>
                    <a:pt x="21" y="1514"/>
                    <a:pt x="31" y="1503"/>
                  </a:cubicBezTo>
                  <a:cubicBezTo>
                    <a:pt x="557" y="1188"/>
                    <a:pt x="946" y="694"/>
                    <a:pt x="1293" y="200"/>
                  </a:cubicBezTo>
                  <a:cubicBezTo>
                    <a:pt x="1304" y="190"/>
                    <a:pt x="1314" y="169"/>
                    <a:pt x="1325" y="158"/>
                  </a:cubicBezTo>
                  <a:cubicBezTo>
                    <a:pt x="1356" y="106"/>
                    <a:pt x="1388" y="64"/>
                    <a:pt x="1419" y="11"/>
                  </a:cubicBezTo>
                  <a:cubicBezTo>
                    <a:pt x="1409" y="11"/>
                    <a:pt x="1409" y="1"/>
                    <a:pt x="1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141" name="Google Shape;2141;p20"/>
            <p:cNvSpPr/>
            <p:nvPr/>
          </p:nvSpPr>
          <p:spPr>
            <a:xfrm>
              <a:off x="2214700" y="2762832"/>
              <a:ext cx="242559" cy="222843"/>
            </a:xfrm>
            <a:custGeom>
              <a:avLst/>
              <a:gdLst/>
              <a:ahLst/>
              <a:cxnLst/>
              <a:rect l="l" t="t" r="r" b="b"/>
              <a:pathLst>
                <a:path w="2313" h="2125" extrusionOk="0">
                  <a:moveTo>
                    <a:pt x="2292" y="1"/>
                  </a:moveTo>
                  <a:cubicBezTo>
                    <a:pt x="2092" y="379"/>
                    <a:pt x="1798" y="705"/>
                    <a:pt x="1462" y="968"/>
                  </a:cubicBezTo>
                  <a:cubicBezTo>
                    <a:pt x="1451" y="968"/>
                    <a:pt x="1451" y="968"/>
                    <a:pt x="1441" y="978"/>
                  </a:cubicBezTo>
                  <a:cubicBezTo>
                    <a:pt x="1378" y="1020"/>
                    <a:pt x="1304" y="1073"/>
                    <a:pt x="1240" y="1115"/>
                  </a:cubicBezTo>
                  <a:cubicBezTo>
                    <a:pt x="1135" y="1178"/>
                    <a:pt x="1041" y="1230"/>
                    <a:pt x="936" y="1283"/>
                  </a:cubicBezTo>
                  <a:cubicBezTo>
                    <a:pt x="852" y="1325"/>
                    <a:pt x="778" y="1367"/>
                    <a:pt x="694" y="1419"/>
                  </a:cubicBezTo>
                  <a:cubicBezTo>
                    <a:pt x="684" y="1419"/>
                    <a:pt x="673" y="1430"/>
                    <a:pt x="663" y="1440"/>
                  </a:cubicBezTo>
                  <a:cubicBezTo>
                    <a:pt x="526" y="1514"/>
                    <a:pt x="400" y="1609"/>
                    <a:pt x="295" y="1714"/>
                  </a:cubicBezTo>
                  <a:cubicBezTo>
                    <a:pt x="200" y="1809"/>
                    <a:pt x="105" y="1924"/>
                    <a:pt x="32" y="2061"/>
                  </a:cubicBezTo>
                  <a:cubicBezTo>
                    <a:pt x="21" y="2082"/>
                    <a:pt x="11" y="2103"/>
                    <a:pt x="0" y="2113"/>
                  </a:cubicBezTo>
                  <a:lnTo>
                    <a:pt x="11" y="2124"/>
                  </a:lnTo>
                  <a:lnTo>
                    <a:pt x="32" y="2124"/>
                  </a:lnTo>
                  <a:cubicBezTo>
                    <a:pt x="105" y="1977"/>
                    <a:pt x="200" y="1840"/>
                    <a:pt x="316" y="1735"/>
                  </a:cubicBezTo>
                  <a:cubicBezTo>
                    <a:pt x="421" y="1620"/>
                    <a:pt x="558" y="1525"/>
                    <a:pt x="694" y="1440"/>
                  </a:cubicBezTo>
                  <a:cubicBezTo>
                    <a:pt x="726" y="1430"/>
                    <a:pt x="747" y="1419"/>
                    <a:pt x="768" y="1398"/>
                  </a:cubicBezTo>
                  <a:cubicBezTo>
                    <a:pt x="831" y="1367"/>
                    <a:pt x="894" y="1335"/>
                    <a:pt x="946" y="1304"/>
                  </a:cubicBezTo>
                  <a:cubicBezTo>
                    <a:pt x="1051" y="1251"/>
                    <a:pt x="1146" y="1199"/>
                    <a:pt x="1251" y="1136"/>
                  </a:cubicBezTo>
                  <a:cubicBezTo>
                    <a:pt x="1693" y="863"/>
                    <a:pt x="2060" y="473"/>
                    <a:pt x="2313" y="22"/>
                  </a:cubicBezTo>
                  <a:lnTo>
                    <a:pt x="229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142" name="Google Shape;2142;p20"/>
            <p:cNvSpPr/>
            <p:nvPr/>
          </p:nvSpPr>
          <p:spPr>
            <a:xfrm>
              <a:off x="2363507" y="2745215"/>
              <a:ext cx="13318" cy="120178"/>
            </a:xfrm>
            <a:custGeom>
              <a:avLst/>
              <a:gdLst/>
              <a:ahLst/>
              <a:cxnLst/>
              <a:rect l="l" t="t" r="r" b="b"/>
              <a:pathLst>
                <a:path w="127" h="1146" extrusionOk="0">
                  <a:moveTo>
                    <a:pt x="95" y="1"/>
                  </a:moveTo>
                  <a:cubicBezTo>
                    <a:pt x="22" y="452"/>
                    <a:pt x="1" y="831"/>
                    <a:pt x="11" y="1146"/>
                  </a:cubicBezTo>
                  <a:lnTo>
                    <a:pt x="43" y="1146"/>
                  </a:lnTo>
                  <a:cubicBezTo>
                    <a:pt x="22" y="831"/>
                    <a:pt x="53" y="452"/>
                    <a:pt x="127" y="11"/>
                  </a:cubicBezTo>
                  <a:lnTo>
                    <a:pt x="9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143" name="Google Shape;2143;p20"/>
            <p:cNvSpPr/>
            <p:nvPr/>
          </p:nvSpPr>
          <p:spPr>
            <a:xfrm>
              <a:off x="2204842" y="2778353"/>
              <a:ext cx="270034" cy="246963"/>
            </a:xfrm>
            <a:custGeom>
              <a:avLst/>
              <a:gdLst/>
              <a:ahLst/>
              <a:cxnLst/>
              <a:rect l="l" t="t" r="r" b="b"/>
              <a:pathLst>
                <a:path w="2575" h="2355" extrusionOk="0">
                  <a:moveTo>
                    <a:pt x="2554" y="0"/>
                  </a:moveTo>
                  <a:cubicBezTo>
                    <a:pt x="2502" y="115"/>
                    <a:pt x="2439" y="241"/>
                    <a:pt x="2386" y="357"/>
                  </a:cubicBezTo>
                  <a:cubicBezTo>
                    <a:pt x="2228" y="704"/>
                    <a:pt x="2070" y="1051"/>
                    <a:pt x="1808" y="1313"/>
                  </a:cubicBezTo>
                  <a:cubicBezTo>
                    <a:pt x="1797" y="1313"/>
                    <a:pt x="1797" y="1324"/>
                    <a:pt x="1787" y="1324"/>
                  </a:cubicBezTo>
                  <a:lnTo>
                    <a:pt x="1787" y="1335"/>
                  </a:lnTo>
                  <a:cubicBezTo>
                    <a:pt x="1493" y="1608"/>
                    <a:pt x="1093" y="1766"/>
                    <a:pt x="736" y="1892"/>
                  </a:cubicBezTo>
                  <a:cubicBezTo>
                    <a:pt x="463" y="1986"/>
                    <a:pt x="157" y="2091"/>
                    <a:pt x="0" y="2344"/>
                  </a:cubicBezTo>
                  <a:lnTo>
                    <a:pt x="21" y="2354"/>
                  </a:lnTo>
                  <a:cubicBezTo>
                    <a:pt x="178" y="2112"/>
                    <a:pt x="463" y="2007"/>
                    <a:pt x="746" y="1913"/>
                  </a:cubicBezTo>
                  <a:cubicBezTo>
                    <a:pt x="1103" y="1787"/>
                    <a:pt x="1503" y="1629"/>
                    <a:pt x="1808" y="1345"/>
                  </a:cubicBezTo>
                  <a:cubicBezTo>
                    <a:pt x="2081" y="1072"/>
                    <a:pt x="2249" y="715"/>
                    <a:pt x="2407" y="368"/>
                  </a:cubicBezTo>
                  <a:cubicBezTo>
                    <a:pt x="2460" y="252"/>
                    <a:pt x="2512" y="136"/>
                    <a:pt x="2575" y="21"/>
                  </a:cubicBezTo>
                  <a:cubicBezTo>
                    <a:pt x="2575" y="10"/>
                    <a:pt x="2565" y="10"/>
                    <a:pt x="25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144" name="Google Shape;2144;p20"/>
            <p:cNvSpPr/>
            <p:nvPr/>
          </p:nvSpPr>
          <p:spPr>
            <a:xfrm>
              <a:off x="2284122" y="2906081"/>
              <a:ext cx="111369" cy="12269"/>
            </a:xfrm>
            <a:custGeom>
              <a:avLst/>
              <a:gdLst/>
              <a:ahLst/>
              <a:cxnLst/>
              <a:rect l="l" t="t" r="r" b="b"/>
              <a:pathLst>
                <a:path w="1062" h="117" extrusionOk="0">
                  <a:moveTo>
                    <a:pt x="481" y="0"/>
                  </a:moveTo>
                  <a:cubicBezTo>
                    <a:pt x="319" y="0"/>
                    <a:pt x="157" y="22"/>
                    <a:pt x="1" y="64"/>
                  </a:cubicBezTo>
                  <a:lnTo>
                    <a:pt x="1" y="85"/>
                  </a:lnTo>
                  <a:cubicBezTo>
                    <a:pt x="152" y="44"/>
                    <a:pt x="307" y="25"/>
                    <a:pt x="461" y="25"/>
                  </a:cubicBezTo>
                  <a:cubicBezTo>
                    <a:pt x="662" y="25"/>
                    <a:pt x="862" y="57"/>
                    <a:pt x="1052" y="117"/>
                  </a:cubicBezTo>
                  <a:lnTo>
                    <a:pt x="1062" y="95"/>
                  </a:lnTo>
                  <a:cubicBezTo>
                    <a:pt x="877" y="32"/>
                    <a:pt x="679" y="0"/>
                    <a:pt x="4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145" name="Google Shape;2145;p20"/>
            <p:cNvSpPr/>
            <p:nvPr/>
          </p:nvSpPr>
          <p:spPr>
            <a:xfrm>
              <a:off x="2205891" y="2950230"/>
              <a:ext cx="184147" cy="79804"/>
            </a:xfrm>
            <a:custGeom>
              <a:avLst/>
              <a:gdLst/>
              <a:ahLst/>
              <a:cxnLst/>
              <a:rect l="l" t="t" r="r" b="b"/>
              <a:pathLst>
                <a:path w="1756" h="761" extrusionOk="0">
                  <a:moveTo>
                    <a:pt x="1756" y="1"/>
                  </a:moveTo>
                  <a:cubicBezTo>
                    <a:pt x="1682" y="43"/>
                    <a:pt x="1619" y="74"/>
                    <a:pt x="1556" y="116"/>
                  </a:cubicBezTo>
                  <a:lnTo>
                    <a:pt x="1546" y="116"/>
                  </a:lnTo>
                  <a:cubicBezTo>
                    <a:pt x="1441" y="190"/>
                    <a:pt x="1324" y="253"/>
                    <a:pt x="1209" y="316"/>
                  </a:cubicBezTo>
                  <a:lnTo>
                    <a:pt x="1198" y="316"/>
                  </a:lnTo>
                  <a:cubicBezTo>
                    <a:pt x="1114" y="368"/>
                    <a:pt x="1030" y="421"/>
                    <a:pt x="936" y="463"/>
                  </a:cubicBezTo>
                  <a:cubicBezTo>
                    <a:pt x="676" y="602"/>
                    <a:pt x="400" y="733"/>
                    <a:pt x="115" y="733"/>
                  </a:cubicBezTo>
                  <a:cubicBezTo>
                    <a:pt x="77" y="733"/>
                    <a:pt x="39" y="731"/>
                    <a:pt x="0" y="726"/>
                  </a:cubicBezTo>
                  <a:lnTo>
                    <a:pt x="0" y="758"/>
                  </a:lnTo>
                  <a:cubicBezTo>
                    <a:pt x="24" y="759"/>
                    <a:pt x="48" y="760"/>
                    <a:pt x="72" y="760"/>
                  </a:cubicBezTo>
                  <a:cubicBezTo>
                    <a:pt x="188" y="760"/>
                    <a:pt x="308" y="741"/>
                    <a:pt x="421" y="715"/>
                  </a:cubicBezTo>
                  <a:cubicBezTo>
                    <a:pt x="600" y="662"/>
                    <a:pt x="778" y="578"/>
                    <a:pt x="946" y="484"/>
                  </a:cubicBezTo>
                  <a:cubicBezTo>
                    <a:pt x="1041" y="442"/>
                    <a:pt x="1135" y="389"/>
                    <a:pt x="1230" y="337"/>
                  </a:cubicBezTo>
                  <a:cubicBezTo>
                    <a:pt x="1251" y="316"/>
                    <a:pt x="1282" y="305"/>
                    <a:pt x="1314" y="284"/>
                  </a:cubicBezTo>
                  <a:cubicBezTo>
                    <a:pt x="1398" y="242"/>
                    <a:pt x="1483" y="190"/>
                    <a:pt x="1556" y="137"/>
                  </a:cubicBezTo>
                  <a:lnTo>
                    <a:pt x="1577" y="137"/>
                  </a:lnTo>
                  <a:lnTo>
                    <a:pt x="1672" y="74"/>
                  </a:lnTo>
                  <a:cubicBezTo>
                    <a:pt x="1703" y="53"/>
                    <a:pt x="1724" y="32"/>
                    <a:pt x="17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146" name="Google Shape;2146;p20"/>
            <p:cNvSpPr/>
            <p:nvPr/>
          </p:nvSpPr>
          <p:spPr>
            <a:xfrm>
              <a:off x="2212498" y="2977810"/>
              <a:ext cx="274543" cy="73932"/>
            </a:xfrm>
            <a:custGeom>
              <a:avLst/>
              <a:gdLst/>
              <a:ahLst/>
              <a:cxnLst/>
              <a:rect l="l" t="t" r="r" b="b"/>
              <a:pathLst>
                <a:path w="2618" h="705" extrusionOk="0">
                  <a:moveTo>
                    <a:pt x="2618" y="0"/>
                  </a:moveTo>
                  <a:cubicBezTo>
                    <a:pt x="2481" y="21"/>
                    <a:pt x="2355" y="74"/>
                    <a:pt x="2218" y="137"/>
                  </a:cubicBezTo>
                  <a:cubicBezTo>
                    <a:pt x="2218" y="137"/>
                    <a:pt x="2207" y="137"/>
                    <a:pt x="2197" y="147"/>
                  </a:cubicBezTo>
                  <a:cubicBezTo>
                    <a:pt x="2123" y="179"/>
                    <a:pt x="2060" y="210"/>
                    <a:pt x="1987" y="242"/>
                  </a:cubicBezTo>
                  <a:cubicBezTo>
                    <a:pt x="1955" y="263"/>
                    <a:pt x="1934" y="273"/>
                    <a:pt x="1903" y="284"/>
                  </a:cubicBezTo>
                  <a:cubicBezTo>
                    <a:pt x="1703" y="389"/>
                    <a:pt x="1441" y="516"/>
                    <a:pt x="1146" y="589"/>
                  </a:cubicBezTo>
                  <a:lnTo>
                    <a:pt x="1114" y="600"/>
                  </a:lnTo>
                  <a:cubicBezTo>
                    <a:pt x="918" y="656"/>
                    <a:pt x="727" y="679"/>
                    <a:pt x="546" y="679"/>
                  </a:cubicBezTo>
                  <a:cubicBezTo>
                    <a:pt x="456" y="679"/>
                    <a:pt x="368" y="673"/>
                    <a:pt x="284" y="663"/>
                  </a:cubicBezTo>
                  <a:cubicBezTo>
                    <a:pt x="168" y="642"/>
                    <a:pt x="84" y="621"/>
                    <a:pt x="11" y="579"/>
                  </a:cubicBezTo>
                  <a:lnTo>
                    <a:pt x="0" y="600"/>
                  </a:lnTo>
                  <a:cubicBezTo>
                    <a:pt x="74" y="642"/>
                    <a:pt x="158" y="663"/>
                    <a:pt x="273" y="684"/>
                  </a:cubicBezTo>
                  <a:cubicBezTo>
                    <a:pt x="361" y="698"/>
                    <a:pt x="451" y="705"/>
                    <a:pt x="543" y="705"/>
                  </a:cubicBezTo>
                  <a:cubicBezTo>
                    <a:pt x="728" y="705"/>
                    <a:pt x="922" y="677"/>
                    <a:pt x="1125" y="621"/>
                  </a:cubicBezTo>
                  <a:lnTo>
                    <a:pt x="1156" y="610"/>
                  </a:lnTo>
                  <a:cubicBezTo>
                    <a:pt x="1451" y="537"/>
                    <a:pt x="1714" y="410"/>
                    <a:pt x="1913" y="305"/>
                  </a:cubicBezTo>
                  <a:cubicBezTo>
                    <a:pt x="1945" y="294"/>
                    <a:pt x="1976" y="284"/>
                    <a:pt x="1997" y="273"/>
                  </a:cubicBezTo>
                  <a:cubicBezTo>
                    <a:pt x="2071" y="231"/>
                    <a:pt x="2144" y="189"/>
                    <a:pt x="2228" y="158"/>
                  </a:cubicBezTo>
                  <a:cubicBezTo>
                    <a:pt x="2355" y="105"/>
                    <a:pt x="2481" y="53"/>
                    <a:pt x="2618" y="21"/>
                  </a:cubicBezTo>
                  <a:lnTo>
                    <a:pt x="26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147" name="Google Shape;2147;p20"/>
            <p:cNvSpPr/>
            <p:nvPr/>
          </p:nvSpPr>
          <p:spPr>
            <a:xfrm>
              <a:off x="2331522" y="2975293"/>
              <a:ext cx="115879" cy="19191"/>
            </a:xfrm>
            <a:custGeom>
              <a:avLst/>
              <a:gdLst/>
              <a:ahLst/>
              <a:cxnLst/>
              <a:rect l="l" t="t" r="r" b="b"/>
              <a:pathLst>
                <a:path w="1105" h="183" extrusionOk="0">
                  <a:moveTo>
                    <a:pt x="461" y="1"/>
                  </a:moveTo>
                  <a:cubicBezTo>
                    <a:pt x="306" y="1"/>
                    <a:pt x="150" y="26"/>
                    <a:pt x="0" y="77"/>
                  </a:cubicBezTo>
                  <a:lnTo>
                    <a:pt x="11" y="98"/>
                  </a:lnTo>
                  <a:cubicBezTo>
                    <a:pt x="154" y="52"/>
                    <a:pt x="304" y="29"/>
                    <a:pt x="454" y="29"/>
                  </a:cubicBezTo>
                  <a:cubicBezTo>
                    <a:pt x="680" y="29"/>
                    <a:pt x="904" y="81"/>
                    <a:pt x="1093" y="182"/>
                  </a:cubicBezTo>
                  <a:lnTo>
                    <a:pt x="1104" y="161"/>
                  </a:lnTo>
                  <a:cubicBezTo>
                    <a:pt x="911" y="55"/>
                    <a:pt x="687" y="1"/>
                    <a:pt x="4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148" name="Google Shape;2148;p20"/>
            <p:cNvSpPr/>
            <p:nvPr/>
          </p:nvSpPr>
          <p:spPr>
            <a:xfrm>
              <a:off x="2330473" y="3040626"/>
              <a:ext cx="167578" cy="21288"/>
            </a:xfrm>
            <a:custGeom>
              <a:avLst/>
              <a:gdLst/>
              <a:ahLst/>
              <a:cxnLst/>
              <a:rect l="l" t="t" r="r" b="b"/>
              <a:pathLst>
                <a:path w="1598" h="203" extrusionOk="0">
                  <a:moveTo>
                    <a:pt x="10" y="1"/>
                  </a:moveTo>
                  <a:lnTo>
                    <a:pt x="0" y="22"/>
                  </a:lnTo>
                  <a:cubicBezTo>
                    <a:pt x="176" y="171"/>
                    <a:pt x="411" y="203"/>
                    <a:pt x="607" y="203"/>
                  </a:cubicBezTo>
                  <a:cubicBezTo>
                    <a:pt x="645" y="203"/>
                    <a:pt x="681" y="202"/>
                    <a:pt x="715" y="200"/>
                  </a:cubicBezTo>
                  <a:cubicBezTo>
                    <a:pt x="1009" y="200"/>
                    <a:pt x="1293" y="158"/>
                    <a:pt x="1577" y="74"/>
                  </a:cubicBezTo>
                  <a:lnTo>
                    <a:pt x="1587" y="74"/>
                  </a:lnTo>
                  <a:cubicBezTo>
                    <a:pt x="1598" y="64"/>
                    <a:pt x="1598" y="53"/>
                    <a:pt x="1598" y="43"/>
                  </a:cubicBezTo>
                  <a:lnTo>
                    <a:pt x="1598" y="43"/>
                  </a:lnTo>
                  <a:cubicBezTo>
                    <a:pt x="1314" y="127"/>
                    <a:pt x="1019" y="169"/>
                    <a:pt x="715" y="179"/>
                  </a:cubicBezTo>
                  <a:cubicBezTo>
                    <a:pt x="687" y="180"/>
                    <a:pt x="658" y="181"/>
                    <a:pt x="627" y="181"/>
                  </a:cubicBezTo>
                  <a:cubicBezTo>
                    <a:pt x="438" y="181"/>
                    <a:pt x="204" y="147"/>
                    <a:pt x="31" y="11"/>
                  </a:cubicBezTo>
                  <a:cubicBezTo>
                    <a:pt x="21" y="11"/>
                    <a:pt x="21" y="11"/>
                    <a:pt x="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149" name="Google Shape;2149;p20"/>
            <p:cNvSpPr/>
            <p:nvPr/>
          </p:nvSpPr>
          <p:spPr>
            <a:xfrm>
              <a:off x="2234520" y="3059292"/>
              <a:ext cx="174290" cy="37647"/>
            </a:xfrm>
            <a:custGeom>
              <a:avLst/>
              <a:gdLst/>
              <a:ahLst/>
              <a:cxnLst/>
              <a:rect l="l" t="t" r="r" b="b"/>
              <a:pathLst>
                <a:path w="1662" h="359" extrusionOk="0">
                  <a:moveTo>
                    <a:pt x="64" y="0"/>
                  </a:moveTo>
                  <a:cubicBezTo>
                    <a:pt x="43" y="0"/>
                    <a:pt x="21" y="1"/>
                    <a:pt x="0" y="1"/>
                  </a:cubicBezTo>
                  <a:lnTo>
                    <a:pt x="0" y="33"/>
                  </a:lnTo>
                  <a:cubicBezTo>
                    <a:pt x="24" y="32"/>
                    <a:pt x="49" y="32"/>
                    <a:pt x="73" y="32"/>
                  </a:cubicBezTo>
                  <a:cubicBezTo>
                    <a:pt x="606" y="32"/>
                    <a:pt x="1136" y="147"/>
                    <a:pt x="1619" y="358"/>
                  </a:cubicBezTo>
                  <a:lnTo>
                    <a:pt x="1661" y="358"/>
                  </a:lnTo>
                  <a:cubicBezTo>
                    <a:pt x="1166" y="126"/>
                    <a:pt x="611" y="0"/>
                    <a:pt x="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150" name="Google Shape;2150;p20"/>
            <p:cNvSpPr/>
            <p:nvPr/>
          </p:nvSpPr>
          <p:spPr>
            <a:xfrm>
              <a:off x="2129862" y="2945092"/>
              <a:ext cx="243607" cy="238259"/>
            </a:xfrm>
            <a:custGeom>
              <a:avLst/>
              <a:gdLst/>
              <a:ahLst/>
              <a:cxnLst/>
              <a:rect l="l" t="t" r="r" b="b"/>
              <a:pathLst>
                <a:path w="2323" h="2272" extrusionOk="0">
                  <a:moveTo>
                    <a:pt x="235" y="0"/>
                  </a:moveTo>
                  <a:cubicBezTo>
                    <a:pt x="198" y="0"/>
                    <a:pt x="160" y="10"/>
                    <a:pt x="126" y="29"/>
                  </a:cubicBezTo>
                  <a:cubicBezTo>
                    <a:pt x="31" y="92"/>
                    <a:pt x="0" y="218"/>
                    <a:pt x="63" y="312"/>
                  </a:cubicBezTo>
                  <a:cubicBezTo>
                    <a:pt x="589" y="1174"/>
                    <a:pt x="1367" y="1858"/>
                    <a:pt x="2260" y="2267"/>
                  </a:cubicBezTo>
                  <a:cubicBezTo>
                    <a:pt x="2265" y="2270"/>
                    <a:pt x="2271" y="2271"/>
                    <a:pt x="2276" y="2271"/>
                  </a:cubicBezTo>
                  <a:cubicBezTo>
                    <a:pt x="2291" y="2271"/>
                    <a:pt x="2305" y="2261"/>
                    <a:pt x="2313" y="2246"/>
                  </a:cubicBezTo>
                  <a:cubicBezTo>
                    <a:pt x="2323" y="2236"/>
                    <a:pt x="2313" y="2204"/>
                    <a:pt x="2292" y="2194"/>
                  </a:cubicBezTo>
                  <a:cubicBezTo>
                    <a:pt x="1472" y="1700"/>
                    <a:pt x="809" y="954"/>
                    <a:pt x="421" y="113"/>
                  </a:cubicBezTo>
                  <a:cubicBezTo>
                    <a:pt x="421" y="113"/>
                    <a:pt x="410" y="102"/>
                    <a:pt x="410" y="92"/>
                  </a:cubicBezTo>
                  <a:cubicBezTo>
                    <a:pt x="369" y="31"/>
                    <a:pt x="303" y="0"/>
                    <a:pt x="2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151" name="Google Shape;2151;p20"/>
            <p:cNvSpPr/>
            <p:nvPr/>
          </p:nvSpPr>
          <p:spPr>
            <a:xfrm>
              <a:off x="2072500" y="2856479"/>
              <a:ext cx="89347" cy="115879"/>
            </a:xfrm>
            <a:custGeom>
              <a:avLst/>
              <a:gdLst/>
              <a:ahLst/>
              <a:cxnLst/>
              <a:rect l="l" t="t" r="r" b="b"/>
              <a:pathLst>
                <a:path w="852" h="1105" extrusionOk="0">
                  <a:moveTo>
                    <a:pt x="684" y="1"/>
                  </a:moveTo>
                  <a:cubicBezTo>
                    <a:pt x="673" y="1"/>
                    <a:pt x="673" y="12"/>
                    <a:pt x="673" y="22"/>
                  </a:cubicBezTo>
                  <a:lnTo>
                    <a:pt x="821" y="1052"/>
                  </a:lnTo>
                  <a:cubicBezTo>
                    <a:pt x="536" y="842"/>
                    <a:pt x="274" y="600"/>
                    <a:pt x="32" y="337"/>
                  </a:cubicBezTo>
                  <a:lnTo>
                    <a:pt x="11" y="337"/>
                  </a:lnTo>
                  <a:cubicBezTo>
                    <a:pt x="1" y="348"/>
                    <a:pt x="1" y="358"/>
                    <a:pt x="11" y="358"/>
                  </a:cubicBezTo>
                  <a:cubicBezTo>
                    <a:pt x="263" y="632"/>
                    <a:pt x="536" y="874"/>
                    <a:pt x="831" y="1094"/>
                  </a:cubicBezTo>
                  <a:lnTo>
                    <a:pt x="842" y="1105"/>
                  </a:lnTo>
                  <a:cubicBezTo>
                    <a:pt x="842" y="1105"/>
                    <a:pt x="842" y="1094"/>
                    <a:pt x="852" y="1094"/>
                  </a:cubicBezTo>
                  <a:lnTo>
                    <a:pt x="852" y="1084"/>
                  </a:lnTo>
                  <a:lnTo>
                    <a:pt x="705" y="12"/>
                  </a:lnTo>
                  <a:cubicBezTo>
                    <a:pt x="705" y="1"/>
                    <a:pt x="694" y="1"/>
                    <a:pt x="6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sp>
        <p:nvSpPr>
          <p:cNvPr id="2152" name="Google Shape;2152;p20"/>
          <p:cNvSpPr txBox="1">
            <a:spLocks noGrp="1"/>
          </p:cNvSpPr>
          <p:nvPr>
            <p:ph type="title"/>
          </p:nvPr>
        </p:nvSpPr>
        <p:spPr>
          <a:xfrm>
            <a:off x="727251" y="672484"/>
            <a:ext cx="7781575" cy="865413"/>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en-US"/>
              <a:t>Click to edit Master title style</a:t>
            </a:r>
            <a:endParaRPr/>
          </a:p>
        </p:txBody>
      </p:sp>
    </p:spTree>
    <p:extLst>
      <p:ext uri="{BB962C8B-B14F-4D97-AF65-F5344CB8AC3E}">
        <p14:creationId xmlns:p14="http://schemas.microsoft.com/office/powerpoint/2010/main" val="1781329223"/>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2153"/>
        <p:cNvGrpSpPr/>
        <p:nvPr/>
      </p:nvGrpSpPr>
      <p:grpSpPr>
        <a:xfrm>
          <a:off x="0" y="0"/>
          <a:ext cx="0" cy="0"/>
          <a:chOff x="0" y="0"/>
          <a:chExt cx="0" cy="0"/>
        </a:xfrm>
      </p:grpSpPr>
      <p:sp>
        <p:nvSpPr>
          <p:cNvPr id="2154" name="Google Shape;2154;p21"/>
          <p:cNvSpPr/>
          <p:nvPr/>
        </p:nvSpPr>
        <p:spPr>
          <a:xfrm rot="10800000">
            <a:off x="-3398010" y="4478445"/>
            <a:ext cx="6449559" cy="3565500"/>
          </a:xfrm>
          <a:custGeom>
            <a:avLst/>
            <a:gdLst/>
            <a:ahLst/>
            <a:cxnLst/>
            <a:rect l="l" t="t" r="r" b="b"/>
            <a:pathLst>
              <a:path w="80622" h="29791" extrusionOk="0">
                <a:moveTo>
                  <a:pt x="4775" y="0"/>
                </a:moveTo>
                <a:cubicBezTo>
                  <a:pt x="4775" y="0"/>
                  <a:pt x="1" y="8996"/>
                  <a:pt x="13023" y="10474"/>
                </a:cubicBezTo>
                <a:cubicBezTo>
                  <a:pt x="23627" y="11692"/>
                  <a:pt x="17278" y="22506"/>
                  <a:pt x="28596" y="28466"/>
                </a:cubicBezTo>
                <a:cubicBezTo>
                  <a:pt x="30197" y="29310"/>
                  <a:pt x="32305" y="29790"/>
                  <a:pt x="34648" y="29790"/>
                </a:cubicBezTo>
                <a:cubicBezTo>
                  <a:pt x="40148" y="29790"/>
                  <a:pt x="46941" y="27144"/>
                  <a:pt x="51507" y="20347"/>
                </a:cubicBezTo>
                <a:cubicBezTo>
                  <a:pt x="55077" y="15017"/>
                  <a:pt x="58268" y="12899"/>
                  <a:pt x="63173" y="12899"/>
                </a:cubicBezTo>
                <a:cubicBezTo>
                  <a:pt x="64604" y="12899"/>
                  <a:pt x="66181" y="13079"/>
                  <a:pt x="67957" y="13413"/>
                </a:cubicBezTo>
                <a:cubicBezTo>
                  <a:pt x="68607" y="13536"/>
                  <a:pt x="69226" y="13594"/>
                  <a:pt x="69813" y="13594"/>
                </a:cubicBezTo>
                <a:cubicBezTo>
                  <a:pt x="78819" y="13594"/>
                  <a:pt x="80622" y="0"/>
                  <a:pt x="80622" y="0"/>
                </a:cubicBezTo>
                <a:close/>
              </a:path>
            </a:pathLst>
          </a:custGeom>
          <a:solidFill>
            <a:srgbClr val="ABD6F4">
              <a:alpha val="1488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2155" name="Google Shape;2155;p21"/>
          <p:cNvSpPr/>
          <p:nvPr/>
        </p:nvSpPr>
        <p:spPr>
          <a:xfrm rot="5081879" flipH="1">
            <a:off x="6585721" y="-1734312"/>
            <a:ext cx="4754804" cy="3588406"/>
          </a:xfrm>
          <a:custGeom>
            <a:avLst/>
            <a:gdLst/>
            <a:ahLst/>
            <a:cxnLst/>
            <a:rect l="l" t="t" r="r" b="b"/>
            <a:pathLst>
              <a:path w="10388" h="11729" extrusionOk="0">
                <a:moveTo>
                  <a:pt x="6252" y="1"/>
                </a:moveTo>
                <a:lnTo>
                  <a:pt x="6252" y="1"/>
                </a:lnTo>
                <a:cubicBezTo>
                  <a:pt x="4202" y="501"/>
                  <a:pt x="2284" y="1718"/>
                  <a:pt x="1201" y="3518"/>
                </a:cubicBezTo>
                <a:cubicBezTo>
                  <a:pt x="133" y="5337"/>
                  <a:pt x="0" y="7754"/>
                  <a:pt x="1134" y="9521"/>
                </a:cubicBezTo>
                <a:cubicBezTo>
                  <a:pt x="1976" y="10867"/>
                  <a:pt x="3557" y="11729"/>
                  <a:pt x="5120" y="11729"/>
                </a:cubicBezTo>
                <a:cubicBezTo>
                  <a:pt x="5630" y="11729"/>
                  <a:pt x="6139" y="11637"/>
                  <a:pt x="6619" y="11440"/>
                </a:cubicBezTo>
                <a:cubicBezTo>
                  <a:pt x="8404" y="10706"/>
                  <a:pt x="9454" y="8821"/>
                  <a:pt x="9921" y="6953"/>
                </a:cubicBezTo>
                <a:cubicBezTo>
                  <a:pt x="10354" y="5286"/>
                  <a:pt x="10388" y="3402"/>
                  <a:pt x="9405" y="2018"/>
                </a:cubicBezTo>
                <a:cubicBezTo>
                  <a:pt x="8579" y="876"/>
                  <a:pt x="7514" y="52"/>
                  <a:pt x="6624" y="52"/>
                </a:cubicBezTo>
                <a:cubicBezTo>
                  <a:pt x="6435" y="52"/>
                  <a:pt x="6255" y="89"/>
                  <a:pt x="6086" y="168"/>
                </a:cubicBezTo>
                <a:lnTo>
                  <a:pt x="6252" y="1"/>
                </a:lnTo>
                <a:close/>
              </a:path>
            </a:pathLst>
          </a:custGeom>
          <a:solidFill>
            <a:srgbClr val="ABD6F4">
              <a:alpha val="1488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2156" name="Google Shape;2156;p21"/>
          <p:cNvSpPr/>
          <p:nvPr/>
        </p:nvSpPr>
        <p:spPr>
          <a:xfrm rot="5081857" flipH="1">
            <a:off x="-1369413" y="-891107"/>
            <a:ext cx="2845640" cy="2147559"/>
          </a:xfrm>
          <a:custGeom>
            <a:avLst/>
            <a:gdLst/>
            <a:ahLst/>
            <a:cxnLst/>
            <a:rect l="l" t="t" r="r" b="b"/>
            <a:pathLst>
              <a:path w="10388" h="11729" extrusionOk="0">
                <a:moveTo>
                  <a:pt x="6252" y="1"/>
                </a:moveTo>
                <a:lnTo>
                  <a:pt x="6252" y="1"/>
                </a:lnTo>
                <a:cubicBezTo>
                  <a:pt x="4202" y="501"/>
                  <a:pt x="2284" y="1718"/>
                  <a:pt x="1201" y="3518"/>
                </a:cubicBezTo>
                <a:cubicBezTo>
                  <a:pt x="133" y="5337"/>
                  <a:pt x="0" y="7754"/>
                  <a:pt x="1134" y="9521"/>
                </a:cubicBezTo>
                <a:cubicBezTo>
                  <a:pt x="1976" y="10867"/>
                  <a:pt x="3557" y="11729"/>
                  <a:pt x="5120" y="11729"/>
                </a:cubicBezTo>
                <a:cubicBezTo>
                  <a:pt x="5630" y="11729"/>
                  <a:pt x="6139" y="11637"/>
                  <a:pt x="6619" y="11440"/>
                </a:cubicBezTo>
                <a:cubicBezTo>
                  <a:pt x="8404" y="10706"/>
                  <a:pt x="9454" y="8821"/>
                  <a:pt x="9921" y="6953"/>
                </a:cubicBezTo>
                <a:cubicBezTo>
                  <a:pt x="10354" y="5286"/>
                  <a:pt x="10388" y="3402"/>
                  <a:pt x="9405" y="2018"/>
                </a:cubicBezTo>
                <a:cubicBezTo>
                  <a:pt x="8579" y="876"/>
                  <a:pt x="7514" y="52"/>
                  <a:pt x="6624" y="52"/>
                </a:cubicBezTo>
                <a:cubicBezTo>
                  <a:pt x="6435" y="52"/>
                  <a:pt x="6255" y="89"/>
                  <a:pt x="6086" y="168"/>
                </a:cubicBezTo>
                <a:lnTo>
                  <a:pt x="6252" y="1"/>
                </a:lnTo>
                <a:close/>
              </a:path>
            </a:pathLst>
          </a:custGeom>
          <a:solidFill>
            <a:srgbClr val="ABD6F4">
              <a:alpha val="1488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grpSp>
        <p:nvGrpSpPr>
          <p:cNvPr id="2157" name="Google Shape;2157;p21"/>
          <p:cNvGrpSpPr/>
          <p:nvPr/>
        </p:nvGrpSpPr>
        <p:grpSpPr>
          <a:xfrm rot="-279938" flipH="1">
            <a:off x="8927981" y="4875555"/>
            <a:ext cx="731226" cy="1076813"/>
            <a:chOff x="835464" y="-1658786"/>
            <a:chExt cx="1521591" cy="1497756"/>
          </a:xfrm>
        </p:grpSpPr>
        <p:sp>
          <p:nvSpPr>
            <p:cNvPr id="2158" name="Google Shape;2158;p21"/>
            <p:cNvSpPr/>
            <p:nvPr/>
          </p:nvSpPr>
          <p:spPr>
            <a:xfrm rot="-5400000">
              <a:off x="847331" y="-1670653"/>
              <a:ext cx="1497756" cy="1521490"/>
            </a:xfrm>
            <a:custGeom>
              <a:avLst/>
              <a:gdLst/>
              <a:ahLst/>
              <a:cxnLst/>
              <a:rect l="l" t="t" r="r" b="b"/>
              <a:pathLst>
                <a:path w="5361" h="5446" extrusionOk="0">
                  <a:moveTo>
                    <a:pt x="3006" y="5140"/>
                  </a:moveTo>
                  <a:cubicBezTo>
                    <a:pt x="3006" y="4993"/>
                    <a:pt x="2880" y="4920"/>
                    <a:pt x="2764" y="4920"/>
                  </a:cubicBezTo>
                  <a:cubicBezTo>
                    <a:pt x="2628" y="4415"/>
                    <a:pt x="2502" y="3911"/>
                    <a:pt x="2386" y="3395"/>
                  </a:cubicBezTo>
                  <a:cubicBezTo>
                    <a:pt x="2670" y="3532"/>
                    <a:pt x="2943" y="3680"/>
                    <a:pt x="3217" y="3827"/>
                  </a:cubicBezTo>
                  <a:cubicBezTo>
                    <a:pt x="3206" y="3837"/>
                    <a:pt x="3206" y="3848"/>
                    <a:pt x="3206" y="3858"/>
                  </a:cubicBezTo>
                  <a:cubicBezTo>
                    <a:pt x="3206" y="4058"/>
                    <a:pt x="3521" y="4058"/>
                    <a:pt x="3521" y="3858"/>
                  </a:cubicBezTo>
                  <a:cubicBezTo>
                    <a:pt x="3521" y="3701"/>
                    <a:pt x="3353" y="3669"/>
                    <a:pt x="3259" y="3743"/>
                  </a:cubicBezTo>
                  <a:cubicBezTo>
                    <a:pt x="2964" y="3584"/>
                    <a:pt x="2670" y="3437"/>
                    <a:pt x="2376" y="3290"/>
                  </a:cubicBezTo>
                  <a:lnTo>
                    <a:pt x="2365" y="3290"/>
                  </a:lnTo>
                  <a:cubicBezTo>
                    <a:pt x="2271" y="2902"/>
                    <a:pt x="2187" y="2523"/>
                    <a:pt x="2092" y="2145"/>
                  </a:cubicBezTo>
                  <a:cubicBezTo>
                    <a:pt x="2733" y="2586"/>
                    <a:pt x="3385" y="3007"/>
                    <a:pt x="4036" y="3437"/>
                  </a:cubicBezTo>
                  <a:lnTo>
                    <a:pt x="4036" y="4710"/>
                  </a:lnTo>
                  <a:cubicBezTo>
                    <a:pt x="3973" y="4731"/>
                    <a:pt x="3920" y="4783"/>
                    <a:pt x="3920" y="4878"/>
                  </a:cubicBezTo>
                  <a:cubicBezTo>
                    <a:pt x="3920" y="5109"/>
                    <a:pt x="4299" y="5109"/>
                    <a:pt x="4299" y="4878"/>
                  </a:cubicBezTo>
                  <a:cubicBezTo>
                    <a:pt x="4299" y="4762"/>
                    <a:pt x="4215" y="4699"/>
                    <a:pt x="4131" y="4699"/>
                  </a:cubicBezTo>
                  <a:lnTo>
                    <a:pt x="4131" y="3500"/>
                  </a:lnTo>
                  <a:cubicBezTo>
                    <a:pt x="4394" y="3669"/>
                    <a:pt x="4656" y="3848"/>
                    <a:pt x="4929" y="4016"/>
                  </a:cubicBezTo>
                  <a:cubicBezTo>
                    <a:pt x="4908" y="4047"/>
                    <a:pt x="4898" y="4079"/>
                    <a:pt x="4898" y="4131"/>
                  </a:cubicBezTo>
                  <a:cubicBezTo>
                    <a:pt x="4898" y="4425"/>
                    <a:pt x="5361" y="4425"/>
                    <a:pt x="5361" y="4131"/>
                  </a:cubicBezTo>
                  <a:cubicBezTo>
                    <a:pt x="5361" y="3932"/>
                    <a:pt x="5151" y="3869"/>
                    <a:pt x="5014" y="3932"/>
                  </a:cubicBezTo>
                  <a:cubicBezTo>
                    <a:pt x="4509" y="3606"/>
                    <a:pt x="4005" y="3280"/>
                    <a:pt x="3500" y="2944"/>
                  </a:cubicBezTo>
                  <a:cubicBezTo>
                    <a:pt x="3710" y="2881"/>
                    <a:pt x="3920" y="2849"/>
                    <a:pt x="4142" y="2828"/>
                  </a:cubicBezTo>
                  <a:cubicBezTo>
                    <a:pt x="4152" y="2839"/>
                    <a:pt x="4173" y="2839"/>
                    <a:pt x="4184" y="2828"/>
                  </a:cubicBezTo>
                  <a:cubicBezTo>
                    <a:pt x="4425" y="2807"/>
                    <a:pt x="4677" y="2807"/>
                    <a:pt x="4929" y="2786"/>
                  </a:cubicBezTo>
                  <a:cubicBezTo>
                    <a:pt x="5024" y="2954"/>
                    <a:pt x="5361" y="2923"/>
                    <a:pt x="5361" y="2670"/>
                  </a:cubicBezTo>
                  <a:cubicBezTo>
                    <a:pt x="5361" y="2365"/>
                    <a:pt x="4898" y="2365"/>
                    <a:pt x="4898" y="2670"/>
                  </a:cubicBezTo>
                  <a:lnTo>
                    <a:pt x="4898" y="2692"/>
                  </a:lnTo>
                  <a:cubicBezTo>
                    <a:pt x="4667" y="2713"/>
                    <a:pt x="4436" y="2723"/>
                    <a:pt x="4215" y="2734"/>
                  </a:cubicBezTo>
                  <a:cubicBezTo>
                    <a:pt x="4257" y="2533"/>
                    <a:pt x="4352" y="2334"/>
                    <a:pt x="4446" y="2145"/>
                  </a:cubicBezTo>
                  <a:cubicBezTo>
                    <a:pt x="4530" y="2155"/>
                    <a:pt x="4614" y="2103"/>
                    <a:pt x="4614" y="1998"/>
                  </a:cubicBezTo>
                  <a:cubicBezTo>
                    <a:pt x="4614" y="1798"/>
                    <a:pt x="4299" y="1798"/>
                    <a:pt x="4299" y="1998"/>
                  </a:cubicBezTo>
                  <a:cubicBezTo>
                    <a:pt x="4299" y="2050"/>
                    <a:pt x="4320" y="2092"/>
                    <a:pt x="4352" y="2113"/>
                  </a:cubicBezTo>
                  <a:cubicBezTo>
                    <a:pt x="4257" y="2313"/>
                    <a:pt x="4152" y="2523"/>
                    <a:pt x="4110" y="2744"/>
                  </a:cubicBezTo>
                  <a:cubicBezTo>
                    <a:pt x="3878" y="2765"/>
                    <a:pt x="3637" y="2797"/>
                    <a:pt x="3406" y="2881"/>
                  </a:cubicBezTo>
                  <a:lnTo>
                    <a:pt x="3122" y="2692"/>
                  </a:lnTo>
                  <a:cubicBezTo>
                    <a:pt x="3091" y="2670"/>
                    <a:pt x="3048" y="2639"/>
                    <a:pt x="3006" y="2618"/>
                  </a:cubicBezTo>
                  <a:cubicBezTo>
                    <a:pt x="3248" y="2481"/>
                    <a:pt x="3458" y="2302"/>
                    <a:pt x="3668" y="2113"/>
                  </a:cubicBezTo>
                  <a:cubicBezTo>
                    <a:pt x="3773" y="2155"/>
                    <a:pt x="3920" y="2103"/>
                    <a:pt x="3920" y="1945"/>
                  </a:cubicBezTo>
                  <a:cubicBezTo>
                    <a:pt x="3920" y="1714"/>
                    <a:pt x="3553" y="1714"/>
                    <a:pt x="3553" y="1945"/>
                  </a:cubicBezTo>
                  <a:cubicBezTo>
                    <a:pt x="3553" y="1998"/>
                    <a:pt x="3563" y="2029"/>
                    <a:pt x="3595" y="2061"/>
                  </a:cubicBezTo>
                  <a:cubicBezTo>
                    <a:pt x="3385" y="2239"/>
                    <a:pt x="3185" y="2418"/>
                    <a:pt x="2943" y="2544"/>
                  </a:cubicBezTo>
                  <a:cubicBezTo>
                    <a:pt x="2943" y="2554"/>
                    <a:pt x="2932" y="2554"/>
                    <a:pt x="2932" y="2565"/>
                  </a:cubicBezTo>
                  <a:cubicBezTo>
                    <a:pt x="2323" y="2166"/>
                    <a:pt x="1713" y="1756"/>
                    <a:pt x="1114" y="1335"/>
                  </a:cubicBezTo>
                  <a:cubicBezTo>
                    <a:pt x="1293" y="1325"/>
                    <a:pt x="1461" y="1293"/>
                    <a:pt x="1640" y="1272"/>
                  </a:cubicBezTo>
                  <a:cubicBezTo>
                    <a:pt x="1640" y="1283"/>
                    <a:pt x="1650" y="1293"/>
                    <a:pt x="1661" y="1293"/>
                  </a:cubicBezTo>
                  <a:cubicBezTo>
                    <a:pt x="1944" y="1472"/>
                    <a:pt x="2260" y="1587"/>
                    <a:pt x="2565" y="1714"/>
                  </a:cubicBezTo>
                  <a:lnTo>
                    <a:pt x="2565" y="1725"/>
                  </a:lnTo>
                  <a:cubicBezTo>
                    <a:pt x="2565" y="1924"/>
                    <a:pt x="2880" y="1924"/>
                    <a:pt x="2880" y="1725"/>
                  </a:cubicBezTo>
                  <a:cubicBezTo>
                    <a:pt x="2880" y="1566"/>
                    <a:pt x="2680" y="1524"/>
                    <a:pt x="2596" y="1630"/>
                  </a:cubicBezTo>
                  <a:cubicBezTo>
                    <a:pt x="2313" y="1514"/>
                    <a:pt x="2029" y="1409"/>
                    <a:pt x="1766" y="1251"/>
                  </a:cubicBezTo>
                  <a:cubicBezTo>
                    <a:pt x="2260" y="1178"/>
                    <a:pt x="2754" y="1083"/>
                    <a:pt x="3259" y="1031"/>
                  </a:cubicBezTo>
                  <a:cubicBezTo>
                    <a:pt x="3353" y="1230"/>
                    <a:pt x="3700" y="1188"/>
                    <a:pt x="3700" y="936"/>
                  </a:cubicBezTo>
                  <a:cubicBezTo>
                    <a:pt x="3700" y="631"/>
                    <a:pt x="3238" y="631"/>
                    <a:pt x="3238" y="936"/>
                  </a:cubicBezTo>
                  <a:lnTo>
                    <a:pt x="3238" y="947"/>
                  </a:lnTo>
                  <a:cubicBezTo>
                    <a:pt x="2901" y="978"/>
                    <a:pt x="2575" y="1031"/>
                    <a:pt x="2250" y="1083"/>
                  </a:cubicBezTo>
                  <a:cubicBezTo>
                    <a:pt x="2292" y="863"/>
                    <a:pt x="2376" y="641"/>
                    <a:pt x="2397" y="421"/>
                  </a:cubicBezTo>
                  <a:cubicBezTo>
                    <a:pt x="2481" y="410"/>
                    <a:pt x="2565" y="347"/>
                    <a:pt x="2565" y="242"/>
                  </a:cubicBezTo>
                  <a:cubicBezTo>
                    <a:pt x="2565" y="1"/>
                    <a:pt x="2187" y="1"/>
                    <a:pt x="2187" y="242"/>
                  </a:cubicBezTo>
                  <a:cubicBezTo>
                    <a:pt x="2187" y="326"/>
                    <a:pt x="2239" y="389"/>
                    <a:pt x="2313" y="410"/>
                  </a:cubicBezTo>
                  <a:cubicBezTo>
                    <a:pt x="2281" y="641"/>
                    <a:pt x="2187" y="863"/>
                    <a:pt x="2155" y="1104"/>
                  </a:cubicBezTo>
                  <a:cubicBezTo>
                    <a:pt x="1766" y="1157"/>
                    <a:pt x="1388" y="1220"/>
                    <a:pt x="998" y="1262"/>
                  </a:cubicBezTo>
                  <a:lnTo>
                    <a:pt x="998" y="1262"/>
                  </a:lnTo>
                  <a:cubicBezTo>
                    <a:pt x="904" y="1188"/>
                    <a:pt x="799" y="1115"/>
                    <a:pt x="694" y="1041"/>
                  </a:cubicBezTo>
                  <a:cubicBezTo>
                    <a:pt x="568" y="947"/>
                    <a:pt x="431" y="852"/>
                    <a:pt x="295" y="747"/>
                  </a:cubicBezTo>
                  <a:cubicBezTo>
                    <a:pt x="253" y="715"/>
                    <a:pt x="221" y="684"/>
                    <a:pt x="179" y="652"/>
                  </a:cubicBezTo>
                  <a:cubicBezTo>
                    <a:pt x="169" y="641"/>
                    <a:pt x="158" y="620"/>
                    <a:pt x="148" y="610"/>
                  </a:cubicBezTo>
                  <a:cubicBezTo>
                    <a:pt x="137" y="610"/>
                    <a:pt x="137" y="610"/>
                    <a:pt x="137" y="599"/>
                  </a:cubicBezTo>
                  <a:cubicBezTo>
                    <a:pt x="105" y="536"/>
                    <a:pt x="0" y="568"/>
                    <a:pt x="21" y="641"/>
                  </a:cubicBezTo>
                  <a:cubicBezTo>
                    <a:pt x="52" y="705"/>
                    <a:pt x="116" y="747"/>
                    <a:pt x="158" y="789"/>
                  </a:cubicBezTo>
                  <a:cubicBezTo>
                    <a:pt x="274" y="873"/>
                    <a:pt x="379" y="957"/>
                    <a:pt x="484" y="1041"/>
                  </a:cubicBezTo>
                  <a:cubicBezTo>
                    <a:pt x="820" y="1283"/>
                    <a:pt x="1157" y="1514"/>
                    <a:pt x="1493" y="1746"/>
                  </a:cubicBezTo>
                  <a:cubicBezTo>
                    <a:pt x="1451" y="1924"/>
                    <a:pt x="1398" y="2092"/>
                    <a:pt x="1367" y="2281"/>
                  </a:cubicBezTo>
                  <a:cubicBezTo>
                    <a:pt x="1346" y="2460"/>
                    <a:pt x="1346" y="2649"/>
                    <a:pt x="1325" y="2839"/>
                  </a:cubicBezTo>
                  <a:cubicBezTo>
                    <a:pt x="1251" y="2839"/>
                    <a:pt x="1178" y="2891"/>
                    <a:pt x="1178" y="2986"/>
                  </a:cubicBezTo>
                  <a:cubicBezTo>
                    <a:pt x="1178" y="3196"/>
                    <a:pt x="1493" y="3196"/>
                    <a:pt x="1493" y="2986"/>
                  </a:cubicBezTo>
                  <a:cubicBezTo>
                    <a:pt x="1493" y="2923"/>
                    <a:pt x="1461" y="2881"/>
                    <a:pt x="1409" y="2860"/>
                  </a:cubicBezTo>
                  <a:cubicBezTo>
                    <a:pt x="1440" y="2660"/>
                    <a:pt x="1430" y="2470"/>
                    <a:pt x="1461" y="2281"/>
                  </a:cubicBezTo>
                  <a:cubicBezTo>
                    <a:pt x="1493" y="2113"/>
                    <a:pt x="1535" y="1956"/>
                    <a:pt x="1577" y="1798"/>
                  </a:cubicBezTo>
                  <a:cubicBezTo>
                    <a:pt x="1713" y="1893"/>
                    <a:pt x="1839" y="1977"/>
                    <a:pt x="1976" y="2071"/>
                  </a:cubicBezTo>
                  <a:lnTo>
                    <a:pt x="1976" y="2082"/>
                  </a:lnTo>
                  <a:cubicBezTo>
                    <a:pt x="2124" y="2670"/>
                    <a:pt x="2260" y="3269"/>
                    <a:pt x="2397" y="3869"/>
                  </a:cubicBezTo>
                  <a:lnTo>
                    <a:pt x="2386" y="3879"/>
                  </a:lnTo>
                  <a:cubicBezTo>
                    <a:pt x="2187" y="4205"/>
                    <a:pt x="1902" y="4478"/>
                    <a:pt x="1640" y="4752"/>
                  </a:cubicBezTo>
                  <a:cubicBezTo>
                    <a:pt x="1535" y="4678"/>
                    <a:pt x="1346" y="4731"/>
                    <a:pt x="1346" y="4899"/>
                  </a:cubicBezTo>
                  <a:cubicBezTo>
                    <a:pt x="1346" y="5140"/>
                    <a:pt x="1724" y="5140"/>
                    <a:pt x="1724" y="4899"/>
                  </a:cubicBezTo>
                  <a:cubicBezTo>
                    <a:pt x="1724" y="4867"/>
                    <a:pt x="1713" y="4846"/>
                    <a:pt x="1703" y="4815"/>
                  </a:cubicBezTo>
                  <a:cubicBezTo>
                    <a:pt x="1955" y="4551"/>
                    <a:pt x="2229" y="4289"/>
                    <a:pt x="2428" y="3984"/>
                  </a:cubicBezTo>
                  <a:cubicBezTo>
                    <a:pt x="2502" y="4299"/>
                    <a:pt x="2586" y="4625"/>
                    <a:pt x="2670" y="4941"/>
                  </a:cubicBezTo>
                  <a:cubicBezTo>
                    <a:pt x="2596" y="4972"/>
                    <a:pt x="2544" y="5046"/>
                    <a:pt x="2544" y="5140"/>
                  </a:cubicBezTo>
                  <a:cubicBezTo>
                    <a:pt x="2544" y="5445"/>
                    <a:pt x="3006" y="5445"/>
                    <a:pt x="3006" y="5140"/>
                  </a:cubicBezTo>
                  <a:close/>
                  <a:moveTo>
                    <a:pt x="137" y="610"/>
                  </a:move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2159" name="Google Shape;2159;p21"/>
            <p:cNvGrpSpPr/>
            <p:nvPr/>
          </p:nvGrpSpPr>
          <p:grpSpPr>
            <a:xfrm>
              <a:off x="835566" y="-1656202"/>
              <a:ext cx="1521490" cy="1492727"/>
              <a:chOff x="3618350" y="608100"/>
              <a:chExt cx="136150" cy="133575"/>
            </a:xfrm>
          </p:grpSpPr>
          <p:sp>
            <p:nvSpPr>
              <p:cNvPr id="2160" name="Google Shape;2160;p21"/>
              <p:cNvSpPr/>
              <p:nvPr/>
            </p:nvSpPr>
            <p:spPr>
              <a:xfrm>
                <a:off x="3685225" y="615000"/>
                <a:ext cx="7850" cy="43275"/>
              </a:xfrm>
              <a:custGeom>
                <a:avLst/>
                <a:gdLst/>
                <a:ahLst/>
                <a:cxnLst/>
                <a:rect l="l" t="t" r="r" b="b"/>
                <a:pathLst>
                  <a:path w="314" h="1731" extrusionOk="0">
                    <a:moveTo>
                      <a:pt x="46" y="0"/>
                    </a:moveTo>
                    <a:cubicBezTo>
                      <a:pt x="22" y="0"/>
                      <a:pt x="1" y="13"/>
                      <a:pt x="6" y="39"/>
                    </a:cubicBezTo>
                    <a:cubicBezTo>
                      <a:pt x="69" y="597"/>
                      <a:pt x="17" y="1164"/>
                      <a:pt x="217" y="1700"/>
                    </a:cubicBezTo>
                    <a:cubicBezTo>
                      <a:pt x="225" y="1721"/>
                      <a:pt x="243" y="1730"/>
                      <a:pt x="260" y="1730"/>
                    </a:cubicBezTo>
                    <a:cubicBezTo>
                      <a:pt x="287" y="1730"/>
                      <a:pt x="314" y="1707"/>
                      <a:pt x="301" y="1669"/>
                    </a:cubicBezTo>
                    <a:cubicBezTo>
                      <a:pt x="112" y="1154"/>
                      <a:pt x="164" y="586"/>
                      <a:pt x="101" y="39"/>
                    </a:cubicBezTo>
                    <a:cubicBezTo>
                      <a:pt x="96" y="13"/>
                      <a:pt x="69"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161" name="Google Shape;2161;p21"/>
              <p:cNvSpPr/>
              <p:nvPr/>
            </p:nvSpPr>
            <p:spPr>
              <a:xfrm>
                <a:off x="3668750" y="630525"/>
                <a:ext cx="21025" cy="8900"/>
              </a:xfrm>
              <a:custGeom>
                <a:avLst/>
                <a:gdLst/>
                <a:ahLst/>
                <a:cxnLst/>
                <a:rect l="l" t="t" r="r" b="b"/>
                <a:pathLst>
                  <a:path w="841" h="356" extrusionOk="0">
                    <a:moveTo>
                      <a:pt x="74" y="0"/>
                    </a:moveTo>
                    <a:cubicBezTo>
                      <a:pt x="31" y="0"/>
                      <a:pt x="1" y="63"/>
                      <a:pt x="45" y="81"/>
                    </a:cubicBezTo>
                    <a:cubicBezTo>
                      <a:pt x="276" y="196"/>
                      <a:pt x="507" y="312"/>
                      <a:pt x="771" y="354"/>
                    </a:cubicBezTo>
                    <a:cubicBezTo>
                      <a:pt x="773" y="355"/>
                      <a:pt x="776" y="355"/>
                      <a:pt x="779" y="355"/>
                    </a:cubicBezTo>
                    <a:cubicBezTo>
                      <a:pt x="825" y="355"/>
                      <a:pt x="841" y="280"/>
                      <a:pt x="792" y="270"/>
                    </a:cubicBezTo>
                    <a:cubicBezTo>
                      <a:pt x="539" y="228"/>
                      <a:pt x="318" y="112"/>
                      <a:pt x="98" y="7"/>
                    </a:cubicBezTo>
                    <a:cubicBezTo>
                      <a:pt x="90" y="2"/>
                      <a:pt x="82" y="0"/>
                      <a:pt x="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162" name="Google Shape;2162;p21"/>
              <p:cNvSpPr/>
              <p:nvPr/>
            </p:nvSpPr>
            <p:spPr>
              <a:xfrm>
                <a:off x="3668000" y="649000"/>
                <a:ext cx="16650" cy="20100"/>
              </a:xfrm>
              <a:custGeom>
                <a:avLst/>
                <a:gdLst/>
                <a:ahLst/>
                <a:cxnLst/>
                <a:rect l="l" t="t" r="r" b="b"/>
                <a:pathLst>
                  <a:path w="666" h="804" extrusionOk="0">
                    <a:moveTo>
                      <a:pt x="65" y="1"/>
                    </a:moveTo>
                    <a:cubicBezTo>
                      <a:pt x="30" y="1"/>
                      <a:pt x="1" y="45"/>
                      <a:pt x="33" y="78"/>
                    </a:cubicBezTo>
                    <a:cubicBezTo>
                      <a:pt x="222" y="298"/>
                      <a:pt x="422" y="519"/>
                      <a:pt x="558" y="782"/>
                    </a:cubicBezTo>
                    <a:cubicBezTo>
                      <a:pt x="568" y="797"/>
                      <a:pt x="582" y="804"/>
                      <a:pt x="596" y="804"/>
                    </a:cubicBezTo>
                    <a:cubicBezTo>
                      <a:pt x="630" y="804"/>
                      <a:pt x="665" y="766"/>
                      <a:pt x="642" y="729"/>
                    </a:cubicBezTo>
                    <a:cubicBezTo>
                      <a:pt x="495" y="466"/>
                      <a:pt x="296" y="246"/>
                      <a:pt x="96" y="15"/>
                    </a:cubicBezTo>
                    <a:cubicBezTo>
                      <a:pt x="86" y="5"/>
                      <a:pt x="75" y="1"/>
                      <a:pt x="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163" name="Google Shape;2163;p21"/>
              <p:cNvSpPr/>
              <p:nvPr/>
            </p:nvSpPr>
            <p:spPr>
              <a:xfrm>
                <a:off x="3641875" y="659450"/>
                <a:ext cx="10425" cy="58700"/>
              </a:xfrm>
              <a:custGeom>
                <a:avLst/>
                <a:gdLst/>
                <a:ahLst/>
                <a:cxnLst/>
                <a:rect l="l" t="t" r="r" b="b"/>
                <a:pathLst>
                  <a:path w="417" h="2348" extrusionOk="0">
                    <a:moveTo>
                      <a:pt x="45" y="1"/>
                    </a:moveTo>
                    <a:cubicBezTo>
                      <a:pt x="22" y="1"/>
                      <a:pt x="1" y="17"/>
                      <a:pt x="6" y="48"/>
                    </a:cubicBezTo>
                    <a:cubicBezTo>
                      <a:pt x="80" y="805"/>
                      <a:pt x="248" y="1552"/>
                      <a:pt x="321" y="2308"/>
                    </a:cubicBezTo>
                    <a:cubicBezTo>
                      <a:pt x="321" y="2335"/>
                      <a:pt x="345" y="2348"/>
                      <a:pt x="369" y="2348"/>
                    </a:cubicBezTo>
                    <a:cubicBezTo>
                      <a:pt x="392" y="2348"/>
                      <a:pt x="416" y="2335"/>
                      <a:pt x="416" y="2308"/>
                    </a:cubicBezTo>
                    <a:cubicBezTo>
                      <a:pt x="342" y="1552"/>
                      <a:pt x="174" y="805"/>
                      <a:pt x="101" y="48"/>
                    </a:cubicBezTo>
                    <a:cubicBezTo>
                      <a:pt x="95" y="17"/>
                      <a:pt x="69"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164" name="Google Shape;2164;p21"/>
              <p:cNvSpPr/>
              <p:nvPr/>
            </p:nvSpPr>
            <p:spPr>
              <a:xfrm>
                <a:off x="3626250" y="681950"/>
                <a:ext cx="22275" cy="6600"/>
              </a:xfrm>
              <a:custGeom>
                <a:avLst/>
                <a:gdLst/>
                <a:ahLst/>
                <a:cxnLst/>
                <a:rect l="l" t="t" r="r" b="b"/>
                <a:pathLst>
                  <a:path w="891" h="264" extrusionOk="0">
                    <a:moveTo>
                      <a:pt x="63" y="0"/>
                    </a:moveTo>
                    <a:cubicBezTo>
                      <a:pt x="0" y="0"/>
                      <a:pt x="0" y="94"/>
                      <a:pt x="63" y="94"/>
                    </a:cubicBezTo>
                    <a:cubicBezTo>
                      <a:pt x="315" y="115"/>
                      <a:pt x="558" y="220"/>
                      <a:pt x="810" y="262"/>
                    </a:cubicBezTo>
                    <a:cubicBezTo>
                      <a:pt x="813" y="263"/>
                      <a:pt x="817" y="263"/>
                      <a:pt x="820" y="263"/>
                    </a:cubicBezTo>
                    <a:cubicBezTo>
                      <a:pt x="875" y="263"/>
                      <a:pt x="890" y="178"/>
                      <a:pt x="831" y="168"/>
                    </a:cubicBezTo>
                    <a:cubicBezTo>
                      <a:pt x="579" y="136"/>
                      <a:pt x="326" y="21"/>
                      <a:pt x="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165" name="Google Shape;2165;p21"/>
              <p:cNvSpPr/>
              <p:nvPr/>
            </p:nvSpPr>
            <p:spPr>
              <a:xfrm>
                <a:off x="3648325" y="675125"/>
                <a:ext cx="14000" cy="26100"/>
              </a:xfrm>
              <a:custGeom>
                <a:avLst/>
                <a:gdLst/>
                <a:ahLst/>
                <a:cxnLst/>
                <a:rect l="l" t="t" r="r" b="b"/>
                <a:pathLst>
                  <a:path w="560" h="1044" extrusionOk="0">
                    <a:moveTo>
                      <a:pt x="501" y="1"/>
                    </a:moveTo>
                    <a:cubicBezTo>
                      <a:pt x="481" y="1"/>
                      <a:pt x="461" y="10"/>
                      <a:pt x="452" y="31"/>
                    </a:cubicBezTo>
                    <a:cubicBezTo>
                      <a:pt x="315" y="346"/>
                      <a:pt x="200" y="683"/>
                      <a:pt x="21" y="977"/>
                    </a:cubicBezTo>
                    <a:cubicBezTo>
                      <a:pt x="0" y="1013"/>
                      <a:pt x="31" y="1043"/>
                      <a:pt x="64" y="1043"/>
                    </a:cubicBezTo>
                    <a:cubicBezTo>
                      <a:pt x="79" y="1043"/>
                      <a:pt x="95" y="1036"/>
                      <a:pt x="105" y="1019"/>
                    </a:cubicBezTo>
                    <a:cubicBezTo>
                      <a:pt x="284" y="725"/>
                      <a:pt x="410" y="378"/>
                      <a:pt x="547" y="52"/>
                    </a:cubicBezTo>
                    <a:cubicBezTo>
                      <a:pt x="559" y="21"/>
                      <a:pt x="531"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166" name="Google Shape;2166;p21"/>
              <p:cNvSpPr/>
              <p:nvPr/>
            </p:nvSpPr>
            <p:spPr>
              <a:xfrm>
                <a:off x="3659700" y="702150"/>
                <a:ext cx="32000" cy="7150"/>
              </a:xfrm>
              <a:custGeom>
                <a:avLst/>
                <a:gdLst/>
                <a:ahLst/>
                <a:cxnLst/>
                <a:rect l="l" t="t" r="r" b="b"/>
                <a:pathLst>
                  <a:path w="1280" h="286" extrusionOk="0">
                    <a:moveTo>
                      <a:pt x="74" y="0"/>
                    </a:moveTo>
                    <a:cubicBezTo>
                      <a:pt x="26" y="0"/>
                      <a:pt x="1" y="86"/>
                      <a:pt x="60" y="96"/>
                    </a:cubicBezTo>
                    <a:cubicBezTo>
                      <a:pt x="250" y="138"/>
                      <a:pt x="428" y="201"/>
                      <a:pt x="628" y="232"/>
                    </a:cubicBezTo>
                    <a:cubicBezTo>
                      <a:pt x="827" y="253"/>
                      <a:pt x="1027" y="253"/>
                      <a:pt x="1227" y="285"/>
                    </a:cubicBezTo>
                    <a:cubicBezTo>
                      <a:pt x="1280" y="285"/>
                      <a:pt x="1280" y="201"/>
                      <a:pt x="1227" y="190"/>
                    </a:cubicBezTo>
                    <a:cubicBezTo>
                      <a:pt x="1027" y="159"/>
                      <a:pt x="827" y="169"/>
                      <a:pt x="628" y="138"/>
                    </a:cubicBezTo>
                    <a:cubicBezTo>
                      <a:pt x="449" y="106"/>
                      <a:pt x="271" y="43"/>
                      <a:pt x="81" y="1"/>
                    </a:cubicBezTo>
                    <a:cubicBezTo>
                      <a:pt x="79" y="0"/>
                      <a:pt x="76" y="0"/>
                      <a:pt x="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167" name="Google Shape;2167;p21"/>
              <p:cNvSpPr/>
              <p:nvPr/>
            </p:nvSpPr>
            <p:spPr>
              <a:xfrm>
                <a:off x="3700250" y="659525"/>
                <a:ext cx="14575" cy="25075"/>
              </a:xfrm>
              <a:custGeom>
                <a:avLst/>
                <a:gdLst/>
                <a:ahLst/>
                <a:cxnLst/>
                <a:rect l="l" t="t" r="r" b="b"/>
                <a:pathLst>
                  <a:path w="583" h="1003" extrusionOk="0">
                    <a:moveTo>
                      <a:pt x="519" y="0"/>
                    </a:moveTo>
                    <a:cubicBezTo>
                      <a:pt x="503" y="0"/>
                      <a:pt x="488" y="7"/>
                      <a:pt x="478" y="24"/>
                    </a:cubicBezTo>
                    <a:cubicBezTo>
                      <a:pt x="319" y="319"/>
                      <a:pt x="162" y="624"/>
                      <a:pt x="15" y="928"/>
                    </a:cubicBezTo>
                    <a:cubicBezTo>
                      <a:pt x="0" y="966"/>
                      <a:pt x="32" y="1003"/>
                      <a:pt x="64" y="1003"/>
                    </a:cubicBezTo>
                    <a:cubicBezTo>
                      <a:pt x="77" y="1003"/>
                      <a:pt x="90" y="996"/>
                      <a:pt x="99" y="981"/>
                    </a:cubicBezTo>
                    <a:cubicBezTo>
                      <a:pt x="246" y="676"/>
                      <a:pt x="404" y="371"/>
                      <a:pt x="562" y="66"/>
                    </a:cubicBezTo>
                    <a:cubicBezTo>
                      <a:pt x="583" y="31"/>
                      <a:pt x="551" y="0"/>
                      <a:pt x="5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168" name="Google Shape;2168;p21"/>
              <p:cNvSpPr/>
              <p:nvPr/>
            </p:nvSpPr>
            <p:spPr>
              <a:xfrm>
                <a:off x="3668375" y="672925"/>
                <a:ext cx="75475" cy="19825"/>
              </a:xfrm>
              <a:custGeom>
                <a:avLst/>
                <a:gdLst/>
                <a:ahLst/>
                <a:cxnLst/>
                <a:rect l="l" t="t" r="r" b="b"/>
                <a:pathLst>
                  <a:path w="3019" h="793" extrusionOk="0">
                    <a:moveTo>
                      <a:pt x="2965" y="1"/>
                    </a:moveTo>
                    <a:cubicBezTo>
                      <a:pt x="2961" y="1"/>
                      <a:pt x="2956" y="2"/>
                      <a:pt x="2951" y="4"/>
                    </a:cubicBezTo>
                    <a:cubicBezTo>
                      <a:pt x="1984" y="256"/>
                      <a:pt x="1017" y="455"/>
                      <a:pt x="60" y="697"/>
                    </a:cubicBezTo>
                    <a:cubicBezTo>
                      <a:pt x="1" y="717"/>
                      <a:pt x="16" y="793"/>
                      <a:pt x="70" y="793"/>
                    </a:cubicBezTo>
                    <a:cubicBezTo>
                      <a:pt x="73" y="793"/>
                      <a:pt x="77" y="792"/>
                      <a:pt x="81" y="792"/>
                    </a:cubicBezTo>
                    <a:cubicBezTo>
                      <a:pt x="1038" y="550"/>
                      <a:pt x="2015" y="350"/>
                      <a:pt x="2972" y="88"/>
                    </a:cubicBezTo>
                    <a:cubicBezTo>
                      <a:pt x="3019" y="78"/>
                      <a:pt x="3006" y="1"/>
                      <a:pt x="29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169" name="Google Shape;2169;p21"/>
              <p:cNvSpPr/>
              <p:nvPr/>
            </p:nvSpPr>
            <p:spPr>
              <a:xfrm>
                <a:off x="3714500" y="680425"/>
                <a:ext cx="26325" cy="22075"/>
              </a:xfrm>
              <a:custGeom>
                <a:avLst/>
                <a:gdLst/>
                <a:ahLst/>
                <a:cxnLst/>
                <a:rect l="l" t="t" r="r" b="b"/>
                <a:pathLst>
                  <a:path w="1053" h="883" extrusionOk="0">
                    <a:moveTo>
                      <a:pt x="61" y="1"/>
                    </a:moveTo>
                    <a:cubicBezTo>
                      <a:pt x="22" y="1"/>
                      <a:pt x="0" y="55"/>
                      <a:pt x="44" y="82"/>
                    </a:cubicBezTo>
                    <a:cubicBezTo>
                      <a:pt x="380" y="302"/>
                      <a:pt x="653" y="597"/>
                      <a:pt x="948" y="870"/>
                    </a:cubicBezTo>
                    <a:cubicBezTo>
                      <a:pt x="957" y="879"/>
                      <a:pt x="967" y="883"/>
                      <a:pt x="977" y="883"/>
                    </a:cubicBezTo>
                    <a:cubicBezTo>
                      <a:pt x="1015" y="883"/>
                      <a:pt x="1052" y="832"/>
                      <a:pt x="1011" y="807"/>
                    </a:cubicBezTo>
                    <a:cubicBezTo>
                      <a:pt x="716" y="523"/>
                      <a:pt x="433" y="218"/>
                      <a:pt x="86" y="8"/>
                    </a:cubicBezTo>
                    <a:cubicBezTo>
                      <a:pt x="77" y="3"/>
                      <a:pt x="68" y="1"/>
                      <a:pt x="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170" name="Google Shape;2170;p21"/>
              <p:cNvSpPr/>
              <p:nvPr/>
            </p:nvSpPr>
            <p:spPr>
              <a:xfrm>
                <a:off x="3702450" y="638850"/>
                <a:ext cx="37600" cy="2375"/>
              </a:xfrm>
              <a:custGeom>
                <a:avLst/>
                <a:gdLst/>
                <a:ahLst/>
                <a:cxnLst/>
                <a:rect l="l" t="t" r="r" b="b"/>
                <a:pathLst>
                  <a:path w="1504" h="95" extrusionOk="0">
                    <a:moveTo>
                      <a:pt x="63" y="0"/>
                    </a:moveTo>
                    <a:cubicBezTo>
                      <a:pt x="0" y="0"/>
                      <a:pt x="0" y="94"/>
                      <a:pt x="63" y="94"/>
                    </a:cubicBezTo>
                    <a:lnTo>
                      <a:pt x="1451" y="94"/>
                    </a:lnTo>
                    <a:cubicBezTo>
                      <a:pt x="1504" y="94"/>
                      <a:pt x="1504" y="0"/>
                      <a:pt x="14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171" name="Google Shape;2171;p21"/>
              <p:cNvSpPr/>
              <p:nvPr/>
            </p:nvSpPr>
            <p:spPr>
              <a:xfrm>
                <a:off x="3631925" y="615275"/>
                <a:ext cx="88425" cy="126400"/>
              </a:xfrm>
              <a:custGeom>
                <a:avLst/>
                <a:gdLst/>
                <a:ahLst/>
                <a:cxnLst/>
                <a:rect l="l" t="t" r="r" b="b"/>
                <a:pathLst>
                  <a:path w="3537" h="5056" extrusionOk="0">
                    <a:moveTo>
                      <a:pt x="3459" y="0"/>
                    </a:moveTo>
                    <a:cubicBezTo>
                      <a:pt x="3441" y="0"/>
                      <a:pt x="3423" y="9"/>
                      <a:pt x="3410" y="28"/>
                    </a:cubicBezTo>
                    <a:cubicBezTo>
                      <a:pt x="3000" y="670"/>
                      <a:pt x="2580" y="1311"/>
                      <a:pt x="2149" y="1952"/>
                    </a:cubicBezTo>
                    <a:cubicBezTo>
                      <a:pt x="1613" y="2761"/>
                      <a:pt x="1076" y="3581"/>
                      <a:pt x="499" y="4380"/>
                    </a:cubicBezTo>
                    <a:cubicBezTo>
                      <a:pt x="404" y="4506"/>
                      <a:pt x="310" y="4643"/>
                      <a:pt x="204" y="4779"/>
                    </a:cubicBezTo>
                    <a:cubicBezTo>
                      <a:pt x="172" y="4821"/>
                      <a:pt x="141" y="4853"/>
                      <a:pt x="109" y="4895"/>
                    </a:cubicBezTo>
                    <a:cubicBezTo>
                      <a:pt x="99" y="4905"/>
                      <a:pt x="88" y="4916"/>
                      <a:pt x="67" y="4926"/>
                    </a:cubicBezTo>
                    <a:cubicBezTo>
                      <a:pt x="62" y="4937"/>
                      <a:pt x="60" y="4940"/>
                      <a:pt x="60" y="4940"/>
                    </a:cubicBezTo>
                    <a:cubicBezTo>
                      <a:pt x="60" y="4940"/>
                      <a:pt x="62" y="4937"/>
                      <a:pt x="67" y="4937"/>
                    </a:cubicBezTo>
                    <a:lnTo>
                      <a:pt x="67" y="4937"/>
                    </a:lnTo>
                    <a:cubicBezTo>
                      <a:pt x="1" y="4966"/>
                      <a:pt x="21" y="5055"/>
                      <a:pt x="81" y="5055"/>
                    </a:cubicBezTo>
                    <a:cubicBezTo>
                      <a:pt x="86" y="5055"/>
                      <a:pt x="93" y="5054"/>
                      <a:pt x="99" y="5053"/>
                    </a:cubicBezTo>
                    <a:cubicBezTo>
                      <a:pt x="162" y="5021"/>
                      <a:pt x="204" y="4958"/>
                      <a:pt x="246" y="4916"/>
                    </a:cubicBezTo>
                    <a:cubicBezTo>
                      <a:pt x="341" y="4811"/>
                      <a:pt x="415" y="4695"/>
                      <a:pt x="499" y="4590"/>
                    </a:cubicBezTo>
                    <a:cubicBezTo>
                      <a:pt x="751" y="4244"/>
                      <a:pt x="992" y="3896"/>
                      <a:pt x="1224" y="3539"/>
                    </a:cubicBezTo>
                    <a:cubicBezTo>
                      <a:pt x="1812" y="2688"/>
                      <a:pt x="2380" y="1826"/>
                      <a:pt x="2947" y="964"/>
                    </a:cubicBezTo>
                    <a:cubicBezTo>
                      <a:pt x="3137" y="670"/>
                      <a:pt x="3326" y="386"/>
                      <a:pt x="3515" y="91"/>
                    </a:cubicBezTo>
                    <a:cubicBezTo>
                      <a:pt x="3537" y="41"/>
                      <a:pt x="3499" y="0"/>
                      <a:pt x="34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172" name="Google Shape;2172;p21"/>
              <p:cNvSpPr/>
              <p:nvPr/>
            </p:nvSpPr>
            <p:spPr>
              <a:xfrm>
                <a:off x="3714275" y="608100"/>
                <a:ext cx="14750" cy="11575"/>
              </a:xfrm>
              <a:custGeom>
                <a:avLst/>
                <a:gdLst/>
                <a:ahLst/>
                <a:cxnLst/>
                <a:rect l="l" t="t" r="r" b="b"/>
                <a:pathLst>
                  <a:path w="590" h="463" extrusionOk="0">
                    <a:moveTo>
                      <a:pt x="295" y="0"/>
                    </a:moveTo>
                    <a:cubicBezTo>
                      <a:pt x="1" y="0"/>
                      <a:pt x="1" y="463"/>
                      <a:pt x="295" y="463"/>
                    </a:cubicBezTo>
                    <a:cubicBezTo>
                      <a:pt x="589" y="463"/>
                      <a:pt x="589" y="0"/>
                      <a:pt x="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173" name="Google Shape;2173;p21"/>
              <p:cNvSpPr/>
              <p:nvPr/>
            </p:nvSpPr>
            <p:spPr>
              <a:xfrm>
                <a:off x="3739500" y="666950"/>
                <a:ext cx="15000" cy="11575"/>
              </a:xfrm>
              <a:custGeom>
                <a:avLst/>
                <a:gdLst/>
                <a:ahLst/>
                <a:cxnLst/>
                <a:rect l="l" t="t" r="r" b="b"/>
                <a:pathLst>
                  <a:path w="600" h="463" extrusionOk="0">
                    <a:moveTo>
                      <a:pt x="305" y="0"/>
                    </a:moveTo>
                    <a:cubicBezTo>
                      <a:pt x="1" y="0"/>
                      <a:pt x="1" y="463"/>
                      <a:pt x="305" y="463"/>
                    </a:cubicBezTo>
                    <a:cubicBezTo>
                      <a:pt x="599" y="463"/>
                      <a:pt x="599" y="0"/>
                      <a:pt x="3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174" name="Google Shape;2174;p21"/>
              <p:cNvSpPr/>
              <p:nvPr/>
            </p:nvSpPr>
            <p:spPr>
              <a:xfrm>
                <a:off x="3677500" y="608100"/>
                <a:ext cx="14975" cy="11575"/>
              </a:xfrm>
              <a:custGeom>
                <a:avLst/>
                <a:gdLst/>
                <a:ahLst/>
                <a:cxnLst/>
                <a:rect l="l" t="t" r="r" b="b"/>
                <a:pathLst>
                  <a:path w="599" h="463" extrusionOk="0">
                    <a:moveTo>
                      <a:pt x="304" y="0"/>
                    </a:moveTo>
                    <a:cubicBezTo>
                      <a:pt x="0" y="0"/>
                      <a:pt x="0" y="463"/>
                      <a:pt x="304" y="463"/>
                    </a:cubicBezTo>
                    <a:cubicBezTo>
                      <a:pt x="599" y="463"/>
                      <a:pt x="599" y="0"/>
                      <a:pt x="3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175" name="Google Shape;2175;p21"/>
              <p:cNvSpPr/>
              <p:nvPr/>
            </p:nvSpPr>
            <p:spPr>
              <a:xfrm>
                <a:off x="3634125" y="649600"/>
                <a:ext cx="15000" cy="11600"/>
              </a:xfrm>
              <a:custGeom>
                <a:avLst/>
                <a:gdLst/>
                <a:ahLst/>
                <a:cxnLst/>
                <a:rect l="l" t="t" r="r" b="b"/>
                <a:pathLst>
                  <a:path w="600" h="464" extrusionOk="0">
                    <a:moveTo>
                      <a:pt x="306" y="1"/>
                    </a:moveTo>
                    <a:cubicBezTo>
                      <a:pt x="0" y="1"/>
                      <a:pt x="0" y="463"/>
                      <a:pt x="306" y="463"/>
                    </a:cubicBezTo>
                    <a:cubicBezTo>
                      <a:pt x="600" y="463"/>
                      <a:pt x="600" y="1"/>
                      <a:pt x="3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176" name="Google Shape;2176;p21"/>
              <p:cNvSpPr/>
              <p:nvPr/>
            </p:nvSpPr>
            <p:spPr>
              <a:xfrm>
                <a:off x="3734250" y="634650"/>
                <a:ext cx="12100" cy="9475"/>
              </a:xfrm>
              <a:custGeom>
                <a:avLst/>
                <a:gdLst/>
                <a:ahLst/>
                <a:cxnLst/>
                <a:rect l="l" t="t" r="r" b="b"/>
                <a:pathLst>
                  <a:path w="484" h="379" extrusionOk="0">
                    <a:moveTo>
                      <a:pt x="242" y="0"/>
                    </a:moveTo>
                    <a:cubicBezTo>
                      <a:pt x="0" y="0"/>
                      <a:pt x="0" y="378"/>
                      <a:pt x="242" y="378"/>
                    </a:cubicBezTo>
                    <a:cubicBezTo>
                      <a:pt x="473" y="378"/>
                      <a:pt x="484" y="0"/>
                      <a:pt x="2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177" name="Google Shape;2177;p21"/>
              <p:cNvSpPr/>
              <p:nvPr/>
            </p:nvSpPr>
            <p:spPr>
              <a:xfrm>
                <a:off x="3661200" y="644100"/>
                <a:ext cx="11825" cy="9200"/>
              </a:xfrm>
              <a:custGeom>
                <a:avLst/>
                <a:gdLst/>
                <a:ahLst/>
                <a:cxnLst/>
                <a:rect l="l" t="t" r="r" b="b"/>
                <a:pathLst>
                  <a:path w="473" h="368" extrusionOk="0">
                    <a:moveTo>
                      <a:pt x="242" y="0"/>
                    </a:moveTo>
                    <a:cubicBezTo>
                      <a:pt x="0" y="0"/>
                      <a:pt x="0" y="368"/>
                      <a:pt x="242" y="368"/>
                    </a:cubicBezTo>
                    <a:cubicBezTo>
                      <a:pt x="473" y="368"/>
                      <a:pt x="473" y="0"/>
                      <a:pt x="2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178" name="Google Shape;2178;p21"/>
              <p:cNvSpPr/>
              <p:nvPr/>
            </p:nvSpPr>
            <p:spPr>
              <a:xfrm>
                <a:off x="3734775" y="699000"/>
                <a:ext cx="12100" cy="9500"/>
              </a:xfrm>
              <a:custGeom>
                <a:avLst/>
                <a:gdLst/>
                <a:ahLst/>
                <a:cxnLst/>
                <a:rect l="l" t="t" r="r" b="b"/>
                <a:pathLst>
                  <a:path w="484" h="380" extrusionOk="0">
                    <a:moveTo>
                      <a:pt x="242" y="1"/>
                    </a:moveTo>
                    <a:cubicBezTo>
                      <a:pt x="0" y="1"/>
                      <a:pt x="0" y="379"/>
                      <a:pt x="242" y="379"/>
                    </a:cubicBezTo>
                    <a:cubicBezTo>
                      <a:pt x="484" y="379"/>
                      <a:pt x="484" y="1"/>
                      <a:pt x="2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179" name="Google Shape;2179;p21"/>
              <p:cNvSpPr/>
              <p:nvPr/>
            </p:nvSpPr>
            <p:spPr>
              <a:xfrm>
                <a:off x="3618350" y="677975"/>
                <a:ext cx="12125" cy="9500"/>
              </a:xfrm>
              <a:custGeom>
                <a:avLst/>
                <a:gdLst/>
                <a:ahLst/>
                <a:cxnLst/>
                <a:rect l="l" t="t" r="r" b="b"/>
                <a:pathLst>
                  <a:path w="485" h="380" extrusionOk="0">
                    <a:moveTo>
                      <a:pt x="243" y="1"/>
                    </a:moveTo>
                    <a:cubicBezTo>
                      <a:pt x="1" y="1"/>
                      <a:pt x="1" y="379"/>
                      <a:pt x="243" y="379"/>
                    </a:cubicBezTo>
                    <a:cubicBezTo>
                      <a:pt x="484" y="379"/>
                      <a:pt x="484" y="1"/>
                      <a:pt x="2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180" name="Google Shape;2180;p21"/>
              <p:cNvSpPr/>
              <p:nvPr/>
            </p:nvSpPr>
            <p:spPr>
              <a:xfrm>
                <a:off x="3709800" y="654075"/>
                <a:ext cx="10000" cy="7925"/>
              </a:xfrm>
              <a:custGeom>
                <a:avLst/>
                <a:gdLst/>
                <a:ahLst/>
                <a:cxnLst/>
                <a:rect l="l" t="t" r="r" b="b"/>
                <a:pathLst>
                  <a:path w="400" h="317" extrusionOk="0">
                    <a:moveTo>
                      <a:pt x="201" y="1"/>
                    </a:moveTo>
                    <a:cubicBezTo>
                      <a:pt x="0" y="1"/>
                      <a:pt x="0" y="316"/>
                      <a:pt x="201" y="316"/>
                    </a:cubicBezTo>
                    <a:cubicBezTo>
                      <a:pt x="400" y="316"/>
                      <a:pt x="400" y="1"/>
                      <a:pt x="2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181" name="Google Shape;2181;p21"/>
              <p:cNvSpPr/>
              <p:nvPr/>
            </p:nvSpPr>
            <p:spPr>
              <a:xfrm>
                <a:off x="3663300" y="626750"/>
                <a:ext cx="10250" cy="7925"/>
              </a:xfrm>
              <a:custGeom>
                <a:avLst/>
                <a:gdLst/>
                <a:ahLst/>
                <a:cxnLst/>
                <a:rect l="l" t="t" r="r" b="b"/>
                <a:pathLst>
                  <a:path w="410" h="317" extrusionOk="0">
                    <a:moveTo>
                      <a:pt x="200" y="1"/>
                    </a:moveTo>
                    <a:cubicBezTo>
                      <a:pt x="1" y="1"/>
                      <a:pt x="1" y="316"/>
                      <a:pt x="200" y="316"/>
                    </a:cubicBezTo>
                    <a:cubicBezTo>
                      <a:pt x="410" y="316"/>
                      <a:pt x="410" y="1"/>
                      <a:pt x="2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182" name="Google Shape;2182;p21"/>
              <p:cNvSpPr/>
              <p:nvPr/>
            </p:nvSpPr>
            <p:spPr>
              <a:xfrm>
                <a:off x="3656475" y="670100"/>
                <a:ext cx="10250" cy="7900"/>
              </a:xfrm>
              <a:custGeom>
                <a:avLst/>
                <a:gdLst/>
                <a:ahLst/>
                <a:cxnLst/>
                <a:rect l="l" t="t" r="r" b="b"/>
                <a:pathLst>
                  <a:path w="410" h="316" extrusionOk="0">
                    <a:moveTo>
                      <a:pt x="200" y="1"/>
                    </a:moveTo>
                    <a:cubicBezTo>
                      <a:pt x="0" y="1"/>
                      <a:pt x="0" y="316"/>
                      <a:pt x="200" y="316"/>
                    </a:cubicBezTo>
                    <a:cubicBezTo>
                      <a:pt x="410" y="316"/>
                      <a:pt x="410" y="1"/>
                      <a:pt x="2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183" name="Google Shape;2183;p21"/>
              <p:cNvSpPr/>
              <p:nvPr/>
            </p:nvSpPr>
            <p:spPr>
              <a:xfrm>
                <a:off x="3688000" y="704800"/>
                <a:ext cx="10275" cy="7900"/>
              </a:xfrm>
              <a:custGeom>
                <a:avLst/>
                <a:gdLst/>
                <a:ahLst/>
                <a:cxnLst/>
                <a:rect l="l" t="t" r="r" b="b"/>
                <a:pathLst>
                  <a:path w="411" h="316" extrusionOk="0">
                    <a:moveTo>
                      <a:pt x="211" y="0"/>
                    </a:moveTo>
                    <a:cubicBezTo>
                      <a:pt x="1" y="0"/>
                      <a:pt x="1" y="315"/>
                      <a:pt x="211" y="315"/>
                    </a:cubicBezTo>
                    <a:cubicBezTo>
                      <a:pt x="410" y="315"/>
                      <a:pt x="410" y="0"/>
                      <a:pt x="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2184" name="Google Shape;2184;p21"/>
          <p:cNvGrpSpPr/>
          <p:nvPr/>
        </p:nvGrpSpPr>
        <p:grpSpPr>
          <a:xfrm rot="716375">
            <a:off x="-275146" y="2268976"/>
            <a:ext cx="657097" cy="1688298"/>
            <a:chOff x="3432720" y="-2048079"/>
            <a:chExt cx="748527" cy="1285529"/>
          </a:xfrm>
        </p:grpSpPr>
        <p:sp>
          <p:nvSpPr>
            <p:cNvPr id="2185" name="Google Shape;2185;p21"/>
            <p:cNvSpPr/>
            <p:nvPr/>
          </p:nvSpPr>
          <p:spPr>
            <a:xfrm rot="-5400000">
              <a:off x="3227821" y="-1672172"/>
              <a:ext cx="1114546" cy="704700"/>
            </a:xfrm>
            <a:custGeom>
              <a:avLst/>
              <a:gdLst/>
              <a:ahLst/>
              <a:cxnLst/>
              <a:rect l="l" t="t" r="r" b="b"/>
              <a:pathLst>
                <a:path w="6434" h="4068" extrusionOk="0">
                  <a:moveTo>
                    <a:pt x="96" y="295"/>
                  </a:moveTo>
                  <a:cubicBezTo>
                    <a:pt x="643" y="578"/>
                    <a:pt x="1178" y="873"/>
                    <a:pt x="1704" y="1167"/>
                  </a:cubicBezTo>
                  <a:cubicBezTo>
                    <a:pt x="1399" y="1703"/>
                    <a:pt x="1515" y="2397"/>
                    <a:pt x="1988" y="2807"/>
                  </a:cubicBezTo>
                  <a:cubicBezTo>
                    <a:pt x="2292" y="2313"/>
                    <a:pt x="2240" y="1692"/>
                    <a:pt x="1883" y="1262"/>
                  </a:cubicBezTo>
                  <a:cubicBezTo>
                    <a:pt x="2261" y="1472"/>
                    <a:pt x="2640" y="1692"/>
                    <a:pt x="3018" y="1914"/>
                  </a:cubicBezTo>
                  <a:cubicBezTo>
                    <a:pt x="2671" y="2365"/>
                    <a:pt x="2734" y="2996"/>
                    <a:pt x="3186" y="3353"/>
                  </a:cubicBezTo>
                  <a:cubicBezTo>
                    <a:pt x="3523" y="2944"/>
                    <a:pt x="3501" y="2386"/>
                    <a:pt x="3165" y="1998"/>
                  </a:cubicBezTo>
                  <a:cubicBezTo>
                    <a:pt x="3438" y="2166"/>
                    <a:pt x="3712" y="2323"/>
                    <a:pt x="3985" y="2491"/>
                  </a:cubicBezTo>
                  <a:cubicBezTo>
                    <a:pt x="3659" y="2975"/>
                    <a:pt x="3743" y="3616"/>
                    <a:pt x="4195" y="3995"/>
                  </a:cubicBezTo>
                  <a:cubicBezTo>
                    <a:pt x="4511" y="3574"/>
                    <a:pt x="4489" y="3017"/>
                    <a:pt x="4174" y="2617"/>
                  </a:cubicBezTo>
                  <a:cubicBezTo>
                    <a:pt x="4521" y="2838"/>
                    <a:pt x="4857" y="3059"/>
                    <a:pt x="5193" y="3280"/>
                  </a:cubicBezTo>
                  <a:cubicBezTo>
                    <a:pt x="5214" y="3301"/>
                    <a:pt x="5235" y="3301"/>
                    <a:pt x="5256" y="3290"/>
                  </a:cubicBezTo>
                  <a:cubicBezTo>
                    <a:pt x="5425" y="3784"/>
                    <a:pt x="5919" y="4068"/>
                    <a:pt x="6434" y="3942"/>
                  </a:cubicBezTo>
                  <a:cubicBezTo>
                    <a:pt x="6328" y="3395"/>
                    <a:pt x="5824" y="3059"/>
                    <a:pt x="5288" y="3143"/>
                  </a:cubicBezTo>
                  <a:lnTo>
                    <a:pt x="5277" y="3143"/>
                  </a:lnTo>
                  <a:cubicBezTo>
                    <a:pt x="5130" y="3038"/>
                    <a:pt x="4983" y="2944"/>
                    <a:pt x="4836" y="2849"/>
                  </a:cubicBezTo>
                  <a:cubicBezTo>
                    <a:pt x="5267" y="2933"/>
                    <a:pt x="5698" y="2733"/>
                    <a:pt x="5887" y="2302"/>
                  </a:cubicBezTo>
                  <a:cubicBezTo>
                    <a:pt x="5414" y="2040"/>
                    <a:pt x="4847" y="2218"/>
                    <a:pt x="4595" y="2691"/>
                  </a:cubicBezTo>
                  <a:cubicBezTo>
                    <a:pt x="4352" y="2533"/>
                    <a:pt x="4121" y="2386"/>
                    <a:pt x="3880" y="2239"/>
                  </a:cubicBezTo>
                  <a:cubicBezTo>
                    <a:pt x="4373" y="2271"/>
                    <a:pt x="4857" y="2008"/>
                    <a:pt x="5088" y="1545"/>
                  </a:cubicBezTo>
                  <a:cubicBezTo>
                    <a:pt x="4532" y="1346"/>
                    <a:pt x="3911" y="1577"/>
                    <a:pt x="3596" y="2061"/>
                  </a:cubicBezTo>
                  <a:cubicBezTo>
                    <a:pt x="3301" y="1892"/>
                    <a:pt x="3018" y="1724"/>
                    <a:pt x="2724" y="1556"/>
                  </a:cubicBezTo>
                  <a:cubicBezTo>
                    <a:pt x="3154" y="1556"/>
                    <a:pt x="3544" y="1283"/>
                    <a:pt x="3680" y="852"/>
                  </a:cubicBezTo>
                  <a:cubicBezTo>
                    <a:pt x="3175" y="662"/>
                    <a:pt x="2640" y="904"/>
                    <a:pt x="2418" y="1377"/>
                  </a:cubicBezTo>
                  <a:cubicBezTo>
                    <a:pt x="2156" y="1230"/>
                    <a:pt x="1883" y="1073"/>
                    <a:pt x="1620" y="926"/>
                  </a:cubicBezTo>
                  <a:cubicBezTo>
                    <a:pt x="2061" y="915"/>
                    <a:pt x="2450" y="599"/>
                    <a:pt x="2513" y="127"/>
                  </a:cubicBezTo>
                  <a:cubicBezTo>
                    <a:pt x="1998" y="1"/>
                    <a:pt x="1515" y="305"/>
                    <a:pt x="1388" y="799"/>
                  </a:cubicBezTo>
                  <a:cubicBezTo>
                    <a:pt x="1367" y="788"/>
                    <a:pt x="1346" y="778"/>
                    <a:pt x="1336" y="767"/>
                  </a:cubicBezTo>
                  <a:cubicBezTo>
                    <a:pt x="947" y="568"/>
                    <a:pt x="569" y="358"/>
                    <a:pt x="180" y="158"/>
                  </a:cubicBezTo>
                  <a:cubicBezTo>
                    <a:pt x="85" y="106"/>
                    <a:pt x="1" y="253"/>
                    <a:pt x="96" y="295"/>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2186" name="Google Shape;2186;p21"/>
            <p:cNvGrpSpPr/>
            <p:nvPr/>
          </p:nvGrpSpPr>
          <p:grpSpPr>
            <a:xfrm>
              <a:off x="3432720" y="-2048079"/>
              <a:ext cx="748527" cy="1285521"/>
              <a:chOff x="3515350" y="320625"/>
              <a:chExt cx="108025" cy="185525"/>
            </a:xfrm>
          </p:grpSpPr>
          <p:sp>
            <p:nvSpPr>
              <p:cNvPr id="2187" name="Google Shape;2187;p21"/>
              <p:cNvSpPr/>
              <p:nvPr/>
            </p:nvSpPr>
            <p:spPr>
              <a:xfrm>
                <a:off x="3566075" y="360300"/>
                <a:ext cx="24725" cy="33150"/>
              </a:xfrm>
              <a:custGeom>
                <a:avLst/>
                <a:gdLst/>
                <a:ahLst/>
                <a:cxnLst/>
                <a:rect l="l" t="t" r="r" b="b"/>
                <a:pathLst>
                  <a:path w="989" h="1326" extrusionOk="0">
                    <a:moveTo>
                      <a:pt x="284" y="1"/>
                    </a:moveTo>
                    <a:cubicBezTo>
                      <a:pt x="1" y="494"/>
                      <a:pt x="200" y="1083"/>
                      <a:pt x="715" y="1325"/>
                    </a:cubicBezTo>
                    <a:cubicBezTo>
                      <a:pt x="989" y="831"/>
                      <a:pt x="799" y="232"/>
                      <a:pt x="2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188" name="Google Shape;2188;p21"/>
              <p:cNvSpPr/>
              <p:nvPr/>
            </p:nvSpPr>
            <p:spPr>
              <a:xfrm>
                <a:off x="3548725" y="380275"/>
                <a:ext cx="26300" cy="38925"/>
              </a:xfrm>
              <a:custGeom>
                <a:avLst/>
                <a:gdLst/>
                <a:ahLst/>
                <a:cxnLst/>
                <a:rect l="l" t="t" r="r" b="b"/>
                <a:pathLst>
                  <a:path w="1052" h="1557" extrusionOk="0">
                    <a:moveTo>
                      <a:pt x="221" y="1"/>
                    </a:moveTo>
                    <a:lnTo>
                      <a:pt x="221" y="1"/>
                    </a:lnTo>
                    <a:cubicBezTo>
                      <a:pt x="1" y="589"/>
                      <a:pt x="274" y="1272"/>
                      <a:pt x="831" y="1556"/>
                    </a:cubicBezTo>
                    <a:cubicBezTo>
                      <a:pt x="1052" y="968"/>
                      <a:pt x="779" y="284"/>
                      <a:pt x="2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189" name="Google Shape;2189;p21"/>
              <p:cNvSpPr/>
              <p:nvPr/>
            </p:nvSpPr>
            <p:spPr>
              <a:xfrm>
                <a:off x="3531650" y="415500"/>
                <a:ext cx="26050" cy="32600"/>
              </a:xfrm>
              <a:custGeom>
                <a:avLst/>
                <a:gdLst/>
                <a:ahLst/>
                <a:cxnLst/>
                <a:rect l="l" t="t" r="r" b="b"/>
                <a:pathLst>
                  <a:path w="1042" h="1304" extrusionOk="0">
                    <a:moveTo>
                      <a:pt x="200" y="0"/>
                    </a:moveTo>
                    <a:lnTo>
                      <a:pt x="200" y="0"/>
                    </a:lnTo>
                    <a:cubicBezTo>
                      <a:pt x="0" y="547"/>
                      <a:pt x="295" y="1124"/>
                      <a:pt x="841" y="1303"/>
                    </a:cubicBezTo>
                    <a:cubicBezTo>
                      <a:pt x="1041" y="757"/>
                      <a:pt x="757" y="178"/>
                      <a:pt x="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190" name="Google Shape;2190;p21"/>
              <p:cNvSpPr/>
              <p:nvPr/>
            </p:nvSpPr>
            <p:spPr>
              <a:xfrm>
                <a:off x="3515350" y="444650"/>
                <a:ext cx="25775" cy="28675"/>
              </a:xfrm>
              <a:custGeom>
                <a:avLst/>
                <a:gdLst/>
                <a:ahLst/>
                <a:cxnLst/>
                <a:rect l="l" t="t" r="r" b="b"/>
                <a:pathLst>
                  <a:path w="1031" h="1147" extrusionOk="0">
                    <a:moveTo>
                      <a:pt x="127" y="0"/>
                    </a:moveTo>
                    <a:cubicBezTo>
                      <a:pt x="1" y="547"/>
                      <a:pt x="348" y="1062"/>
                      <a:pt x="904" y="1147"/>
                    </a:cubicBezTo>
                    <a:cubicBezTo>
                      <a:pt x="1031" y="600"/>
                      <a:pt x="684" y="85"/>
                      <a:pt x="1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191" name="Google Shape;2191;p21"/>
              <p:cNvSpPr/>
              <p:nvPr/>
            </p:nvSpPr>
            <p:spPr>
              <a:xfrm>
                <a:off x="3576575" y="396875"/>
                <a:ext cx="38650" cy="15975"/>
              </a:xfrm>
              <a:custGeom>
                <a:avLst/>
                <a:gdLst/>
                <a:ahLst/>
                <a:cxnLst/>
                <a:rect l="l" t="t" r="r" b="b"/>
                <a:pathLst>
                  <a:path w="1546" h="639" extrusionOk="0">
                    <a:moveTo>
                      <a:pt x="869" y="0"/>
                    </a:moveTo>
                    <a:cubicBezTo>
                      <a:pt x="546" y="0"/>
                      <a:pt x="226" y="141"/>
                      <a:pt x="1" y="409"/>
                    </a:cubicBezTo>
                    <a:cubicBezTo>
                      <a:pt x="209" y="564"/>
                      <a:pt x="447" y="638"/>
                      <a:pt x="682" y="638"/>
                    </a:cubicBezTo>
                    <a:cubicBezTo>
                      <a:pt x="1004" y="638"/>
                      <a:pt x="1321" y="497"/>
                      <a:pt x="1546" y="230"/>
                    </a:cubicBezTo>
                    <a:cubicBezTo>
                      <a:pt x="1342" y="75"/>
                      <a:pt x="1105"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192" name="Google Shape;2192;p21"/>
              <p:cNvSpPr/>
              <p:nvPr/>
            </p:nvSpPr>
            <p:spPr>
              <a:xfrm>
                <a:off x="3562400" y="421750"/>
                <a:ext cx="36800" cy="15850"/>
              </a:xfrm>
              <a:custGeom>
                <a:avLst/>
                <a:gdLst/>
                <a:ahLst/>
                <a:cxnLst/>
                <a:rect l="l" t="t" r="r" b="b"/>
                <a:pathLst>
                  <a:path w="1472" h="634" extrusionOk="0">
                    <a:moveTo>
                      <a:pt x="814" y="1"/>
                    </a:moveTo>
                    <a:cubicBezTo>
                      <a:pt x="513" y="1"/>
                      <a:pt x="215" y="135"/>
                      <a:pt x="0" y="391"/>
                    </a:cubicBezTo>
                    <a:cubicBezTo>
                      <a:pt x="199" y="553"/>
                      <a:pt x="436" y="633"/>
                      <a:pt x="671" y="633"/>
                    </a:cubicBezTo>
                    <a:cubicBezTo>
                      <a:pt x="970" y="633"/>
                      <a:pt x="1266" y="503"/>
                      <a:pt x="1472" y="244"/>
                    </a:cubicBezTo>
                    <a:cubicBezTo>
                      <a:pt x="1276" y="80"/>
                      <a:pt x="1044" y="1"/>
                      <a:pt x="8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193" name="Google Shape;2193;p21"/>
              <p:cNvSpPr/>
              <p:nvPr/>
            </p:nvSpPr>
            <p:spPr>
              <a:xfrm>
                <a:off x="3543475" y="452775"/>
                <a:ext cx="42075" cy="16250"/>
              </a:xfrm>
              <a:custGeom>
                <a:avLst/>
                <a:gdLst/>
                <a:ahLst/>
                <a:cxnLst/>
                <a:rect l="l" t="t" r="r" b="b"/>
                <a:pathLst>
                  <a:path w="1683" h="650" extrusionOk="0">
                    <a:moveTo>
                      <a:pt x="989" y="1"/>
                    </a:moveTo>
                    <a:cubicBezTo>
                      <a:pt x="617" y="1"/>
                      <a:pt x="250" y="159"/>
                      <a:pt x="1" y="453"/>
                    </a:cubicBezTo>
                    <a:cubicBezTo>
                      <a:pt x="211" y="585"/>
                      <a:pt x="450" y="649"/>
                      <a:pt x="688" y="649"/>
                    </a:cubicBezTo>
                    <a:cubicBezTo>
                      <a:pt x="1058" y="649"/>
                      <a:pt x="1427" y="495"/>
                      <a:pt x="1682" y="201"/>
                    </a:cubicBezTo>
                    <a:cubicBezTo>
                      <a:pt x="1469" y="66"/>
                      <a:pt x="1228" y="1"/>
                      <a:pt x="9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194" name="Google Shape;2194;p21"/>
              <p:cNvSpPr/>
              <p:nvPr/>
            </p:nvSpPr>
            <p:spPr>
              <a:xfrm>
                <a:off x="3591025" y="346650"/>
                <a:ext cx="26300" cy="30500"/>
              </a:xfrm>
              <a:custGeom>
                <a:avLst/>
                <a:gdLst/>
                <a:ahLst/>
                <a:cxnLst/>
                <a:rect l="l" t="t" r="r" b="b"/>
                <a:pathLst>
                  <a:path w="1052" h="1220" extrusionOk="0">
                    <a:moveTo>
                      <a:pt x="916" y="0"/>
                    </a:moveTo>
                    <a:lnTo>
                      <a:pt x="916" y="0"/>
                    </a:lnTo>
                    <a:cubicBezTo>
                      <a:pt x="348" y="105"/>
                      <a:pt x="1" y="652"/>
                      <a:pt x="127" y="1220"/>
                    </a:cubicBezTo>
                    <a:cubicBezTo>
                      <a:pt x="694" y="1104"/>
                      <a:pt x="1052" y="568"/>
                      <a:pt x="9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195" name="Google Shape;2195;p21"/>
              <p:cNvSpPr/>
              <p:nvPr/>
            </p:nvSpPr>
            <p:spPr>
              <a:xfrm>
                <a:off x="3518400" y="374500"/>
                <a:ext cx="80050" cy="131650"/>
              </a:xfrm>
              <a:custGeom>
                <a:avLst/>
                <a:gdLst/>
                <a:ahLst/>
                <a:cxnLst/>
                <a:rect l="l" t="t" r="r" b="b"/>
                <a:pathLst>
                  <a:path w="3202" h="5266" extrusionOk="0">
                    <a:moveTo>
                      <a:pt x="3093" y="1"/>
                    </a:moveTo>
                    <a:cubicBezTo>
                      <a:pt x="3068" y="1"/>
                      <a:pt x="3041" y="13"/>
                      <a:pt x="3022" y="43"/>
                    </a:cubicBezTo>
                    <a:cubicBezTo>
                      <a:pt x="2160" y="1314"/>
                      <a:pt x="1392" y="2638"/>
                      <a:pt x="656" y="3984"/>
                    </a:cubicBezTo>
                    <a:cubicBezTo>
                      <a:pt x="446" y="4373"/>
                      <a:pt x="236" y="4751"/>
                      <a:pt x="37" y="5140"/>
                    </a:cubicBezTo>
                    <a:cubicBezTo>
                      <a:pt x="0" y="5205"/>
                      <a:pt x="59" y="5266"/>
                      <a:pt x="116" y="5266"/>
                    </a:cubicBezTo>
                    <a:cubicBezTo>
                      <a:pt x="142" y="5266"/>
                      <a:pt x="167" y="5253"/>
                      <a:pt x="184" y="5224"/>
                    </a:cubicBezTo>
                    <a:cubicBezTo>
                      <a:pt x="899" y="3857"/>
                      <a:pt x="1634" y="2512"/>
                      <a:pt x="2454" y="1220"/>
                    </a:cubicBezTo>
                    <a:cubicBezTo>
                      <a:pt x="2685" y="851"/>
                      <a:pt x="2917" y="484"/>
                      <a:pt x="3158" y="127"/>
                    </a:cubicBezTo>
                    <a:cubicBezTo>
                      <a:pt x="3201" y="61"/>
                      <a:pt x="3150" y="1"/>
                      <a:pt x="30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196" name="Google Shape;2196;p21"/>
              <p:cNvSpPr/>
              <p:nvPr/>
            </p:nvSpPr>
            <p:spPr>
              <a:xfrm>
                <a:off x="3547150" y="320625"/>
                <a:ext cx="16850" cy="16575"/>
              </a:xfrm>
              <a:custGeom>
                <a:avLst/>
                <a:gdLst/>
                <a:ahLst/>
                <a:cxnLst/>
                <a:rect l="l" t="t" r="r" b="b"/>
                <a:pathLst>
                  <a:path w="674" h="663" extrusionOk="0">
                    <a:moveTo>
                      <a:pt x="284" y="0"/>
                    </a:moveTo>
                    <a:cubicBezTo>
                      <a:pt x="211" y="0"/>
                      <a:pt x="137" y="42"/>
                      <a:pt x="95" y="116"/>
                    </a:cubicBezTo>
                    <a:cubicBezTo>
                      <a:pt x="85" y="148"/>
                      <a:pt x="64" y="190"/>
                      <a:pt x="53" y="222"/>
                    </a:cubicBezTo>
                    <a:cubicBezTo>
                      <a:pt x="1" y="337"/>
                      <a:pt x="53" y="495"/>
                      <a:pt x="127" y="558"/>
                    </a:cubicBezTo>
                    <a:cubicBezTo>
                      <a:pt x="148" y="568"/>
                      <a:pt x="169" y="589"/>
                      <a:pt x="179" y="600"/>
                    </a:cubicBezTo>
                    <a:cubicBezTo>
                      <a:pt x="242" y="631"/>
                      <a:pt x="305" y="663"/>
                      <a:pt x="379" y="663"/>
                    </a:cubicBezTo>
                    <a:cubicBezTo>
                      <a:pt x="389" y="663"/>
                      <a:pt x="410" y="652"/>
                      <a:pt x="431" y="652"/>
                    </a:cubicBezTo>
                    <a:cubicBezTo>
                      <a:pt x="505" y="642"/>
                      <a:pt x="568" y="610"/>
                      <a:pt x="610" y="537"/>
                    </a:cubicBezTo>
                    <a:cubicBezTo>
                      <a:pt x="663" y="453"/>
                      <a:pt x="673" y="379"/>
                      <a:pt x="673" y="295"/>
                    </a:cubicBezTo>
                    <a:cubicBezTo>
                      <a:pt x="673" y="222"/>
                      <a:pt x="652" y="169"/>
                      <a:pt x="610" y="126"/>
                    </a:cubicBezTo>
                    <a:cubicBezTo>
                      <a:pt x="526" y="53"/>
                      <a:pt x="431" y="0"/>
                      <a:pt x="3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197" name="Google Shape;2197;p21"/>
              <p:cNvSpPr/>
              <p:nvPr/>
            </p:nvSpPr>
            <p:spPr>
              <a:xfrm>
                <a:off x="3606550" y="448850"/>
                <a:ext cx="16825" cy="16325"/>
              </a:xfrm>
              <a:custGeom>
                <a:avLst/>
                <a:gdLst/>
                <a:ahLst/>
                <a:cxnLst/>
                <a:rect l="l" t="t" r="r" b="b"/>
                <a:pathLst>
                  <a:path w="673" h="653" extrusionOk="0">
                    <a:moveTo>
                      <a:pt x="284" y="1"/>
                    </a:moveTo>
                    <a:cubicBezTo>
                      <a:pt x="199" y="1"/>
                      <a:pt x="136" y="43"/>
                      <a:pt x="94" y="117"/>
                    </a:cubicBezTo>
                    <a:cubicBezTo>
                      <a:pt x="84" y="148"/>
                      <a:pt x="63" y="180"/>
                      <a:pt x="52" y="222"/>
                    </a:cubicBezTo>
                    <a:cubicBezTo>
                      <a:pt x="0" y="337"/>
                      <a:pt x="42" y="484"/>
                      <a:pt x="126" y="558"/>
                    </a:cubicBezTo>
                    <a:cubicBezTo>
                      <a:pt x="147" y="568"/>
                      <a:pt x="157" y="579"/>
                      <a:pt x="178" y="589"/>
                    </a:cubicBezTo>
                    <a:cubicBezTo>
                      <a:pt x="242" y="631"/>
                      <a:pt x="305" y="652"/>
                      <a:pt x="379" y="652"/>
                    </a:cubicBezTo>
                    <a:lnTo>
                      <a:pt x="431" y="652"/>
                    </a:lnTo>
                    <a:cubicBezTo>
                      <a:pt x="505" y="642"/>
                      <a:pt x="568" y="600"/>
                      <a:pt x="610" y="526"/>
                    </a:cubicBezTo>
                    <a:cubicBezTo>
                      <a:pt x="652" y="453"/>
                      <a:pt x="673" y="369"/>
                      <a:pt x="673" y="285"/>
                    </a:cubicBezTo>
                    <a:cubicBezTo>
                      <a:pt x="673" y="222"/>
                      <a:pt x="652" y="169"/>
                      <a:pt x="610" y="127"/>
                    </a:cubicBezTo>
                    <a:cubicBezTo>
                      <a:pt x="526" y="43"/>
                      <a:pt x="431" y="1"/>
                      <a:pt x="3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2198" name="Google Shape;2198;p21"/>
          <p:cNvGrpSpPr/>
          <p:nvPr/>
        </p:nvGrpSpPr>
        <p:grpSpPr>
          <a:xfrm>
            <a:off x="8448473" y="1329934"/>
            <a:ext cx="550752" cy="826241"/>
            <a:chOff x="-27" y="-1109906"/>
            <a:chExt cx="244074" cy="244753"/>
          </a:xfrm>
        </p:grpSpPr>
        <p:sp>
          <p:nvSpPr>
            <p:cNvPr id="2199" name="Google Shape;2199;p21"/>
            <p:cNvSpPr/>
            <p:nvPr/>
          </p:nvSpPr>
          <p:spPr>
            <a:xfrm rot="-5400000">
              <a:off x="-373" y="-1109526"/>
              <a:ext cx="244745" cy="243999"/>
            </a:xfrm>
            <a:custGeom>
              <a:avLst/>
              <a:gdLst/>
              <a:ahLst/>
              <a:cxnLst/>
              <a:rect l="l" t="t" r="r" b="b"/>
              <a:pathLst>
                <a:path w="3280" h="3270" extrusionOk="0">
                  <a:moveTo>
                    <a:pt x="1703" y="3206"/>
                  </a:moveTo>
                  <a:lnTo>
                    <a:pt x="1703" y="2891"/>
                  </a:lnTo>
                  <a:lnTo>
                    <a:pt x="1882" y="3112"/>
                  </a:lnTo>
                  <a:cubicBezTo>
                    <a:pt x="1903" y="3133"/>
                    <a:pt x="1935" y="3143"/>
                    <a:pt x="1966" y="3122"/>
                  </a:cubicBezTo>
                  <a:cubicBezTo>
                    <a:pt x="1988" y="3101"/>
                    <a:pt x="1998" y="3059"/>
                    <a:pt x="1977" y="3038"/>
                  </a:cubicBezTo>
                  <a:lnTo>
                    <a:pt x="1703" y="2713"/>
                  </a:lnTo>
                  <a:lnTo>
                    <a:pt x="1703" y="2702"/>
                  </a:lnTo>
                  <a:lnTo>
                    <a:pt x="1703" y="1777"/>
                  </a:lnTo>
                  <a:lnTo>
                    <a:pt x="2355" y="2428"/>
                  </a:lnTo>
                  <a:lnTo>
                    <a:pt x="2355" y="2439"/>
                  </a:lnTo>
                  <a:lnTo>
                    <a:pt x="2355" y="2439"/>
                  </a:lnTo>
                  <a:lnTo>
                    <a:pt x="2397" y="2860"/>
                  </a:lnTo>
                  <a:cubicBezTo>
                    <a:pt x="2397" y="2891"/>
                    <a:pt x="2429" y="2912"/>
                    <a:pt x="2460" y="2912"/>
                  </a:cubicBezTo>
                  <a:cubicBezTo>
                    <a:pt x="2492" y="2912"/>
                    <a:pt x="2513" y="2881"/>
                    <a:pt x="2513" y="2849"/>
                  </a:cubicBezTo>
                  <a:lnTo>
                    <a:pt x="2492" y="2565"/>
                  </a:lnTo>
                  <a:lnTo>
                    <a:pt x="2712" y="2786"/>
                  </a:lnTo>
                  <a:cubicBezTo>
                    <a:pt x="2733" y="2818"/>
                    <a:pt x="2775" y="2818"/>
                    <a:pt x="2796" y="2786"/>
                  </a:cubicBezTo>
                  <a:cubicBezTo>
                    <a:pt x="2817" y="2765"/>
                    <a:pt x="2817" y="2734"/>
                    <a:pt x="2796" y="2702"/>
                  </a:cubicBezTo>
                  <a:lnTo>
                    <a:pt x="2576" y="2481"/>
                  </a:lnTo>
                  <a:lnTo>
                    <a:pt x="2859" y="2512"/>
                  </a:lnTo>
                  <a:cubicBezTo>
                    <a:pt x="2891" y="2512"/>
                    <a:pt x="2912" y="2491"/>
                    <a:pt x="2923" y="2460"/>
                  </a:cubicBezTo>
                  <a:cubicBezTo>
                    <a:pt x="2923" y="2418"/>
                    <a:pt x="2902" y="2397"/>
                    <a:pt x="2870" y="2386"/>
                  </a:cubicBezTo>
                  <a:lnTo>
                    <a:pt x="2450" y="2344"/>
                  </a:lnTo>
                  <a:lnTo>
                    <a:pt x="2439" y="2344"/>
                  </a:lnTo>
                  <a:lnTo>
                    <a:pt x="1787" y="1693"/>
                  </a:lnTo>
                  <a:lnTo>
                    <a:pt x="2712" y="1693"/>
                  </a:lnTo>
                  <a:lnTo>
                    <a:pt x="2723" y="1693"/>
                  </a:lnTo>
                  <a:lnTo>
                    <a:pt x="3039" y="1966"/>
                  </a:lnTo>
                  <a:cubicBezTo>
                    <a:pt x="3070" y="1987"/>
                    <a:pt x="3102" y="1987"/>
                    <a:pt x="3123" y="1956"/>
                  </a:cubicBezTo>
                  <a:cubicBezTo>
                    <a:pt x="3144" y="1935"/>
                    <a:pt x="3144" y="1893"/>
                    <a:pt x="3123" y="1872"/>
                  </a:cubicBezTo>
                  <a:lnTo>
                    <a:pt x="2902" y="1693"/>
                  </a:lnTo>
                  <a:lnTo>
                    <a:pt x="3217" y="1693"/>
                  </a:lnTo>
                  <a:cubicBezTo>
                    <a:pt x="3249" y="1693"/>
                    <a:pt x="3280" y="1661"/>
                    <a:pt x="3280" y="1630"/>
                  </a:cubicBezTo>
                  <a:cubicBezTo>
                    <a:pt x="3280" y="1598"/>
                    <a:pt x="3249" y="1577"/>
                    <a:pt x="3217" y="1577"/>
                  </a:cubicBezTo>
                  <a:lnTo>
                    <a:pt x="2902" y="1577"/>
                  </a:lnTo>
                  <a:lnTo>
                    <a:pt x="3123" y="1388"/>
                  </a:lnTo>
                  <a:cubicBezTo>
                    <a:pt x="3144" y="1367"/>
                    <a:pt x="3144" y="1335"/>
                    <a:pt x="3123" y="1314"/>
                  </a:cubicBezTo>
                  <a:cubicBezTo>
                    <a:pt x="3102" y="1283"/>
                    <a:pt x="3070" y="1283"/>
                    <a:pt x="3039" y="1304"/>
                  </a:cubicBezTo>
                  <a:lnTo>
                    <a:pt x="2723" y="1566"/>
                  </a:lnTo>
                  <a:cubicBezTo>
                    <a:pt x="2712" y="1566"/>
                    <a:pt x="2712" y="1566"/>
                    <a:pt x="2712" y="1577"/>
                  </a:cubicBezTo>
                  <a:lnTo>
                    <a:pt x="1787" y="1577"/>
                  </a:lnTo>
                  <a:lnTo>
                    <a:pt x="2439" y="915"/>
                  </a:lnTo>
                  <a:lnTo>
                    <a:pt x="2450" y="915"/>
                  </a:lnTo>
                  <a:lnTo>
                    <a:pt x="2870" y="873"/>
                  </a:lnTo>
                  <a:cubicBezTo>
                    <a:pt x="2902" y="873"/>
                    <a:pt x="2923" y="842"/>
                    <a:pt x="2923" y="810"/>
                  </a:cubicBezTo>
                  <a:cubicBezTo>
                    <a:pt x="2912" y="779"/>
                    <a:pt x="2891" y="758"/>
                    <a:pt x="2859" y="758"/>
                  </a:cubicBezTo>
                  <a:lnTo>
                    <a:pt x="2576" y="789"/>
                  </a:lnTo>
                  <a:lnTo>
                    <a:pt x="2796" y="557"/>
                  </a:lnTo>
                  <a:cubicBezTo>
                    <a:pt x="2817" y="536"/>
                    <a:pt x="2817" y="494"/>
                    <a:pt x="2796" y="473"/>
                  </a:cubicBezTo>
                  <a:cubicBezTo>
                    <a:pt x="2775" y="452"/>
                    <a:pt x="2733" y="452"/>
                    <a:pt x="2712" y="473"/>
                  </a:cubicBezTo>
                  <a:lnTo>
                    <a:pt x="2492" y="705"/>
                  </a:lnTo>
                  <a:lnTo>
                    <a:pt x="2513" y="421"/>
                  </a:lnTo>
                  <a:cubicBezTo>
                    <a:pt x="2513" y="389"/>
                    <a:pt x="2492" y="358"/>
                    <a:pt x="2460" y="358"/>
                  </a:cubicBezTo>
                  <a:cubicBezTo>
                    <a:pt x="2429" y="347"/>
                    <a:pt x="2397" y="379"/>
                    <a:pt x="2397" y="410"/>
                  </a:cubicBezTo>
                  <a:lnTo>
                    <a:pt x="2355" y="821"/>
                  </a:lnTo>
                  <a:lnTo>
                    <a:pt x="2355" y="831"/>
                  </a:lnTo>
                  <a:lnTo>
                    <a:pt x="2355" y="831"/>
                  </a:lnTo>
                  <a:lnTo>
                    <a:pt x="1703" y="1493"/>
                  </a:lnTo>
                  <a:lnTo>
                    <a:pt x="1703" y="557"/>
                  </a:lnTo>
                  <a:lnTo>
                    <a:pt x="1703" y="557"/>
                  </a:lnTo>
                  <a:lnTo>
                    <a:pt x="1977" y="232"/>
                  </a:lnTo>
                  <a:cubicBezTo>
                    <a:pt x="1998" y="200"/>
                    <a:pt x="1988" y="169"/>
                    <a:pt x="1966" y="148"/>
                  </a:cubicBezTo>
                  <a:cubicBezTo>
                    <a:pt x="1935" y="127"/>
                    <a:pt x="1903" y="127"/>
                    <a:pt x="1882" y="158"/>
                  </a:cubicBezTo>
                  <a:lnTo>
                    <a:pt x="1703" y="379"/>
                  </a:lnTo>
                  <a:lnTo>
                    <a:pt x="1703" y="53"/>
                  </a:lnTo>
                  <a:cubicBezTo>
                    <a:pt x="1703" y="22"/>
                    <a:pt x="1672" y="1"/>
                    <a:pt x="1640" y="1"/>
                  </a:cubicBezTo>
                  <a:cubicBezTo>
                    <a:pt x="1609" y="1"/>
                    <a:pt x="1577" y="22"/>
                    <a:pt x="1577" y="53"/>
                  </a:cubicBezTo>
                  <a:lnTo>
                    <a:pt x="1577" y="379"/>
                  </a:lnTo>
                  <a:lnTo>
                    <a:pt x="1399" y="158"/>
                  </a:lnTo>
                  <a:cubicBezTo>
                    <a:pt x="1378" y="127"/>
                    <a:pt x="1346" y="127"/>
                    <a:pt x="1315" y="148"/>
                  </a:cubicBezTo>
                  <a:cubicBezTo>
                    <a:pt x="1304" y="158"/>
                    <a:pt x="1294" y="179"/>
                    <a:pt x="1294" y="190"/>
                  </a:cubicBezTo>
                  <a:cubicBezTo>
                    <a:pt x="1294" y="211"/>
                    <a:pt x="1294" y="221"/>
                    <a:pt x="1304" y="232"/>
                  </a:cubicBezTo>
                  <a:lnTo>
                    <a:pt x="1577" y="557"/>
                  </a:lnTo>
                  <a:lnTo>
                    <a:pt x="1577" y="557"/>
                  </a:lnTo>
                  <a:lnTo>
                    <a:pt x="1577" y="1493"/>
                  </a:lnTo>
                  <a:lnTo>
                    <a:pt x="925" y="831"/>
                  </a:lnTo>
                  <a:lnTo>
                    <a:pt x="925" y="821"/>
                  </a:lnTo>
                  <a:lnTo>
                    <a:pt x="883" y="410"/>
                  </a:lnTo>
                  <a:cubicBezTo>
                    <a:pt x="883" y="379"/>
                    <a:pt x="852" y="347"/>
                    <a:pt x="820" y="358"/>
                  </a:cubicBezTo>
                  <a:cubicBezTo>
                    <a:pt x="789" y="358"/>
                    <a:pt x="768" y="379"/>
                    <a:pt x="768" y="410"/>
                  </a:cubicBezTo>
                  <a:lnTo>
                    <a:pt x="768" y="421"/>
                  </a:lnTo>
                  <a:lnTo>
                    <a:pt x="789" y="705"/>
                  </a:lnTo>
                  <a:lnTo>
                    <a:pt x="568" y="473"/>
                  </a:lnTo>
                  <a:cubicBezTo>
                    <a:pt x="547" y="452"/>
                    <a:pt x="505" y="452"/>
                    <a:pt x="484" y="473"/>
                  </a:cubicBezTo>
                  <a:cubicBezTo>
                    <a:pt x="474" y="484"/>
                    <a:pt x="463" y="505"/>
                    <a:pt x="463" y="515"/>
                  </a:cubicBezTo>
                  <a:cubicBezTo>
                    <a:pt x="463" y="536"/>
                    <a:pt x="474" y="547"/>
                    <a:pt x="484" y="557"/>
                  </a:cubicBezTo>
                  <a:lnTo>
                    <a:pt x="705" y="789"/>
                  </a:lnTo>
                  <a:lnTo>
                    <a:pt x="421" y="758"/>
                  </a:lnTo>
                  <a:cubicBezTo>
                    <a:pt x="390" y="758"/>
                    <a:pt x="358" y="779"/>
                    <a:pt x="358" y="810"/>
                  </a:cubicBezTo>
                  <a:lnTo>
                    <a:pt x="358" y="821"/>
                  </a:lnTo>
                  <a:cubicBezTo>
                    <a:pt x="358" y="852"/>
                    <a:pt x="379" y="873"/>
                    <a:pt x="411" y="873"/>
                  </a:cubicBezTo>
                  <a:lnTo>
                    <a:pt x="831" y="915"/>
                  </a:lnTo>
                  <a:lnTo>
                    <a:pt x="841" y="915"/>
                  </a:lnTo>
                  <a:lnTo>
                    <a:pt x="1493" y="1577"/>
                  </a:lnTo>
                  <a:lnTo>
                    <a:pt x="568" y="1577"/>
                  </a:lnTo>
                  <a:cubicBezTo>
                    <a:pt x="568" y="1566"/>
                    <a:pt x="568" y="1566"/>
                    <a:pt x="558" y="1566"/>
                  </a:cubicBezTo>
                  <a:lnTo>
                    <a:pt x="232" y="1304"/>
                  </a:lnTo>
                  <a:cubicBezTo>
                    <a:pt x="211" y="1283"/>
                    <a:pt x="169" y="1283"/>
                    <a:pt x="159" y="1314"/>
                  </a:cubicBezTo>
                  <a:cubicBezTo>
                    <a:pt x="148" y="1325"/>
                    <a:pt x="138" y="1335"/>
                    <a:pt x="138" y="1346"/>
                  </a:cubicBezTo>
                  <a:cubicBezTo>
                    <a:pt x="138" y="1367"/>
                    <a:pt x="148" y="1377"/>
                    <a:pt x="159" y="1388"/>
                  </a:cubicBezTo>
                  <a:lnTo>
                    <a:pt x="379" y="1577"/>
                  </a:lnTo>
                  <a:lnTo>
                    <a:pt x="64" y="1577"/>
                  </a:lnTo>
                  <a:cubicBezTo>
                    <a:pt x="33" y="1577"/>
                    <a:pt x="1" y="1598"/>
                    <a:pt x="1" y="1630"/>
                  </a:cubicBezTo>
                  <a:cubicBezTo>
                    <a:pt x="1" y="1661"/>
                    <a:pt x="33" y="1693"/>
                    <a:pt x="64" y="1693"/>
                  </a:cubicBezTo>
                  <a:lnTo>
                    <a:pt x="379" y="1693"/>
                  </a:lnTo>
                  <a:lnTo>
                    <a:pt x="159" y="1872"/>
                  </a:lnTo>
                  <a:cubicBezTo>
                    <a:pt x="148" y="1882"/>
                    <a:pt x="138" y="1903"/>
                    <a:pt x="138" y="1924"/>
                  </a:cubicBezTo>
                  <a:cubicBezTo>
                    <a:pt x="138" y="1935"/>
                    <a:pt x="148" y="1945"/>
                    <a:pt x="159" y="1956"/>
                  </a:cubicBezTo>
                  <a:cubicBezTo>
                    <a:pt x="169" y="1987"/>
                    <a:pt x="211" y="1987"/>
                    <a:pt x="232" y="1966"/>
                  </a:cubicBezTo>
                  <a:lnTo>
                    <a:pt x="558" y="1693"/>
                  </a:lnTo>
                  <a:lnTo>
                    <a:pt x="568" y="1693"/>
                  </a:lnTo>
                  <a:lnTo>
                    <a:pt x="1493" y="1693"/>
                  </a:lnTo>
                  <a:lnTo>
                    <a:pt x="841" y="2344"/>
                  </a:lnTo>
                  <a:lnTo>
                    <a:pt x="831" y="2344"/>
                  </a:lnTo>
                  <a:lnTo>
                    <a:pt x="411" y="2386"/>
                  </a:lnTo>
                  <a:cubicBezTo>
                    <a:pt x="379" y="2397"/>
                    <a:pt x="358" y="2418"/>
                    <a:pt x="358" y="2449"/>
                  </a:cubicBezTo>
                  <a:lnTo>
                    <a:pt x="358" y="2460"/>
                  </a:lnTo>
                  <a:cubicBezTo>
                    <a:pt x="358" y="2491"/>
                    <a:pt x="390" y="2512"/>
                    <a:pt x="421" y="2512"/>
                  </a:cubicBezTo>
                  <a:lnTo>
                    <a:pt x="705" y="2481"/>
                  </a:lnTo>
                  <a:lnTo>
                    <a:pt x="484" y="2702"/>
                  </a:lnTo>
                  <a:cubicBezTo>
                    <a:pt x="474" y="2713"/>
                    <a:pt x="463" y="2734"/>
                    <a:pt x="463" y="2744"/>
                  </a:cubicBezTo>
                  <a:cubicBezTo>
                    <a:pt x="463" y="2765"/>
                    <a:pt x="474" y="2776"/>
                    <a:pt x="484" y="2786"/>
                  </a:cubicBezTo>
                  <a:cubicBezTo>
                    <a:pt x="505" y="2818"/>
                    <a:pt x="547" y="2818"/>
                    <a:pt x="568" y="2786"/>
                  </a:cubicBezTo>
                  <a:lnTo>
                    <a:pt x="789" y="2565"/>
                  </a:lnTo>
                  <a:lnTo>
                    <a:pt x="768" y="2849"/>
                  </a:lnTo>
                  <a:lnTo>
                    <a:pt x="768" y="2860"/>
                  </a:lnTo>
                  <a:cubicBezTo>
                    <a:pt x="768" y="2881"/>
                    <a:pt x="789" y="2912"/>
                    <a:pt x="820" y="2912"/>
                  </a:cubicBezTo>
                  <a:cubicBezTo>
                    <a:pt x="852" y="2912"/>
                    <a:pt x="883" y="2891"/>
                    <a:pt x="883" y="2860"/>
                  </a:cubicBezTo>
                  <a:lnTo>
                    <a:pt x="925" y="2439"/>
                  </a:lnTo>
                  <a:lnTo>
                    <a:pt x="925" y="2439"/>
                  </a:lnTo>
                  <a:lnTo>
                    <a:pt x="1577" y="1777"/>
                  </a:lnTo>
                  <a:lnTo>
                    <a:pt x="1577" y="2702"/>
                  </a:lnTo>
                  <a:lnTo>
                    <a:pt x="1577" y="2713"/>
                  </a:lnTo>
                  <a:lnTo>
                    <a:pt x="1304" y="3038"/>
                  </a:lnTo>
                  <a:cubicBezTo>
                    <a:pt x="1294" y="3049"/>
                    <a:pt x="1294" y="3059"/>
                    <a:pt x="1294" y="3070"/>
                  </a:cubicBezTo>
                  <a:cubicBezTo>
                    <a:pt x="1294" y="3091"/>
                    <a:pt x="1304" y="3112"/>
                    <a:pt x="1315" y="3122"/>
                  </a:cubicBezTo>
                  <a:cubicBezTo>
                    <a:pt x="1346" y="3143"/>
                    <a:pt x="1378" y="3133"/>
                    <a:pt x="1399" y="3112"/>
                  </a:cubicBezTo>
                  <a:lnTo>
                    <a:pt x="1577" y="2891"/>
                  </a:lnTo>
                  <a:lnTo>
                    <a:pt x="1577" y="3206"/>
                  </a:lnTo>
                  <a:cubicBezTo>
                    <a:pt x="1577" y="3238"/>
                    <a:pt x="1609" y="3269"/>
                    <a:pt x="1640" y="3269"/>
                  </a:cubicBezTo>
                  <a:cubicBezTo>
                    <a:pt x="1672" y="3269"/>
                    <a:pt x="1703" y="3238"/>
                    <a:pt x="1703" y="3206"/>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2200" name="Google Shape;2200;p21"/>
            <p:cNvGrpSpPr/>
            <p:nvPr/>
          </p:nvGrpSpPr>
          <p:grpSpPr>
            <a:xfrm>
              <a:off x="-27" y="-1109906"/>
              <a:ext cx="244074" cy="244745"/>
              <a:chOff x="3521125" y="583675"/>
              <a:chExt cx="81775" cy="82000"/>
            </a:xfrm>
          </p:grpSpPr>
          <p:sp>
            <p:nvSpPr>
              <p:cNvPr id="2201" name="Google Shape;2201;p21"/>
              <p:cNvSpPr/>
              <p:nvPr/>
            </p:nvSpPr>
            <p:spPr>
              <a:xfrm>
                <a:off x="3560550" y="583675"/>
                <a:ext cx="2925" cy="82000"/>
              </a:xfrm>
              <a:custGeom>
                <a:avLst/>
                <a:gdLst/>
                <a:ahLst/>
                <a:cxnLst/>
                <a:rect l="l" t="t" r="r" b="b"/>
                <a:pathLst>
                  <a:path w="117" h="3280" extrusionOk="0">
                    <a:moveTo>
                      <a:pt x="63" y="0"/>
                    </a:moveTo>
                    <a:cubicBezTo>
                      <a:pt x="21" y="0"/>
                      <a:pt x="0" y="31"/>
                      <a:pt x="0" y="63"/>
                    </a:cubicBezTo>
                    <a:lnTo>
                      <a:pt x="0" y="3216"/>
                    </a:lnTo>
                    <a:cubicBezTo>
                      <a:pt x="0" y="3247"/>
                      <a:pt x="21" y="3279"/>
                      <a:pt x="63" y="3279"/>
                    </a:cubicBezTo>
                    <a:cubicBezTo>
                      <a:pt x="95" y="3279"/>
                      <a:pt x="116" y="3247"/>
                      <a:pt x="116" y="3216"/>
                    </a:cubicBezTo>
                    <a:lnTo>
                      <a:pt x="116" y="63"/>
                    </a:lnTo>
                    <a:cubicBezTo>
                      <a:pt x="116" y="31"/>
                      <a:pt x="95" y="0"/>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202" name="Google Shape;2202;p21"/>
              <p:cNvSpPr/>
              <p:nvPr/>
            </p:nvSpPr>
            <p:spPr>
              <a:xfrm>
                <a:off x="3553200" y="587200"/>
                <a:ext cx="10000" cy="11200"/>
              </a:xfrm>
              <a:custGeom>
                <a:avLst/>
                <a:gdLst/>
                <a:ahLst/>
                <a:cxnLst/>
                <a:rect l="l" t="t" r="r" b="b"/>
                <a:pathLst>
                  <a:path w="400" h="448" extrusionOk="0">
                    <a:moveTo>
                      <a:pt x="74" y="0"/>
                    </a:moveTo>
                    <a:cubicBezTo>
                      <a:pt x="58" y="0"/>
                      <a:pt x="43" y="6"/>
                      <a:pt x="32" y="16"/>
                    </a:cubicBezTo>
                    <a:cubicBezTo>
                      <a:pt x="0" y="37"/>
                      <a:pt x="0" y="69"/>
                      <a:pt x="21" y="100"/>
                    </a:cubicBezTo>
                    <a:lnTo>
                      <a:pt x="284" y="427"/>
                    </a:lnTo>
                    <a:cubicBezTo>
                      <a:pt x="294" y="437"/>
                      <a:pt x="315" y="448"/>
                      <a:pt x="336" y="448"/>
                    </a:cubicBezTo>
                    <a:cubicBezTo>
                      <a:pt x="347" y="448"/>
                      <a:pt x="357" y="437"/>
                      <a:pt x="368" y="427"/>
                    </a:cubicBezTo>
                    <a:cubicBezTo>
                      <a:pt x="400" y="406"/>
                      <a:pt x="400" y="374"/>
                      <a:pt x="378" y="343"/>
                    </a:cubicBezTo>
                    <a:lnTo>
                      <a:pt x="116" y="16"/>
                    </a:lnTo>
                    <a:cubicBezTo>
                      <a:pt x="106" y="6"/>
                      <a:pt x="90" y="0"/>
                      <a:pt x="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203" name="Google Shape;2203;p21"/>
              <p:cNvSpPr/>
              <p:nvPr/>
            </p:nvSpPr>
            <p:spPr>
              <a:xfrm>
                <a:off x="3560825" y="587200"/>
                <a:ext cx="10000" cy="11200"/>
              </a:xfrm>
              <a:custGeom>
                <a:avLst/>
                <a:gdLst/>
                <a:ahLst/>
                <a:cxnLst/>
                <a:rect l="l" t="t" r="r" b="b"/>
                <a:pathLst>
                  <a:path w="400" h="448" extrusionOk="0">
                    <a:moveTo>
                      <a:pt x="326" y="0"/>
                    </a:moveTo>
                    <a:cubicBezTo>
                      <a:pt x="310" y="0"/>
                      <a:pt x="294" y="6"/>
                      <a:pt x="284" y="16"/>
                    </a:cubicBezTo>
                    <a:lnTo>
                      <a:pt x="21" y="343"/>
                    </a:lnTo>
                    <a:cubicBezTo>
                      <a:pt x="0" y="374"/>
                      <a:pt x="0" y="406"/>
                      <a:pt x="31" y="427"/>
                    </a:cubicBezTo>
                    <a:cubicBezTo>
                      <a:pt x="42" y="437"/>
                      <a:pt x="52" y="448"/>
                      <a:pt x="63" y="448"/>
                    </a:cubicBezTo>
                    <a:cubicBezTo>
                      <a:pt x="84" y="448"/>
                      <a:pt x="105" y="437"/>
                      <a:pt x="116" y="427"/>
                    </a:cubicBezTo>
                    <a:lnTo>
                      <a:pt x="379" y="100"/>
                    </a:lnTo>
                    <a:cubicBezTo>
                      <a:pt x="400" y="69"/>
                      <a:pt x="400" y="37"/>
                      <a:pt x="368" y="16"/>
                    </a:cubicBezTo>
                    <a:cubicBezTo>
                      <a:pt x="357" y="6"/>
                      <a:pt x="342" y="0"/>
                      <a:pt x="3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204" name="Google Shape;2204;p21"/>
              <p:cNvSpPr/>
              <p:nvPr/>
            </p:nvSpPr>
            <p:spPr>
              <a:xfrm>
                <a:off x="3553200" y="651100"/>
                <a:ext cx="10000" cy="11150"/>
              </a:xfrm>
              <a:custGeom>
                <a:avLst/>
                <a:gdLst/>
                <a:ahLst/>
                <a:cxnLst/>
                <a:rect l="l" t="t" r="r" b="b"/>
                <a:pathLst>
                  <a:path w="400" h="446" extrusionOk="0">
                    <a:moveTo>
                      <a:pt x="331" y="0"/>
                    </a:moveTo>
                    <a:cubicBezTo>
                      <a:pt x="314" y="0"/>
                      <a:pt x="296" y="8"/>
                      <a:pt x="284" y="25"/>
                    </a:cubicBezTo>
                    <a:lnTo>
                      <a:pt x="21" y="351"/>
                    </a:lnTo>
                    <a:cubicBezTo>
                      <a:pt x="0" y="372"/>
                      <a:pt x="0" y="414"/>
                      <a:pt x="32" y="435"/>
                    </a:cubicBezTo>
                    <a:cubicBezTo>
                      <a:pt x="42" y="435"/>
                      <a:pt x="53" y="445"/>
                      <a:pt x="63" y="445"/>
                    </a:cubicBezTo>
                    <a:cubicBezTo>
                      <a:pt x="84" y="445"/>
                      <a:pt x="105" y="435"/>
                      <a:pt x="116" y="424"/>
                    </a:cubicBezTo>
                    <a:lnTo>
                      <a:pt x="378" y="99"/>
                    </a:lnTo>
                    <a:cubicBezTo>
                      <a:pt x="400" y="67"/>
                      <a:pt x="400" y="36"/>
                      <a:pt x="368" y="15"/>
                    </a:cubicBezTo>
                    <a:cubicBezTo>
                      <a:pt x="359" y="5"/>
                      <a:pt x="345" y="0"/>
                      <a:pt x="3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205" name="Google Shape;2205;p21"/>
              <p:cNvSpPr/>
              <p:nvPr/>
            </p:nvSpPr>
            <p:spPr>
              <a:xfrm>
                <a:off x="3560825" y="651100"/>
                <a:ext cx="10000" cy="11150"/>
              </a:xfrm>
              <a:custGeom>
                <a:avLst/>
                <a:gdLst/>
                <a:ahLst/>
                <a:cxnLst/>
                <a:rect l="l" t="t" r="r" b="b"/>
                <a:pathLst>
                  <a:path w="400" h="446" extrusionOk="0">
                    <a:moveTo>
                      <a:pt x="69" y="0"/>
                    </a:moveTo>
                    <a:cubicBezTo>
                      <a:pt x="55" y="0"/>
                      <a:pt x="41" y="5"/>
                      <a:pt x="31" y="15"/>
                    </a:cubicBezTo>
                    <a:cubicBezTo>
                      <a:pt x="0" y="36"/>
                      <a:pt x="0" y="67"/>
                      <a:pt x="21" y="99"/>
                    </a:cubicBezTo>
                    <a:lnTo>
                      <a:pt x="284" y="424"/>
                    </a:lnTo>
                    <a:cubicBezTo>
                      <a:pt x="305" y="435"/>
                      <a:pt x="316" y="445"/>
                      <a:pt x="337" y="445"/>
                    </a:cubicBezTo>
                    <a:cubicBezTo>
                      <a:pt x="347" y="445"/>
                      <a:pt x="358" y="435"/>
                      <a:pt x="368" y="435"/>
                    </a:cubicBezTo>
                    <a:cubicBezTo>
                      <a:pt x="400" y="414"/>
                      <a:pt x="400" y="372"/>
                      <a:pt x="379" y="351"/>
                    </a:cubicBezTo>
                    <a:lnTo>
                      <a:pt x="116" y="25"/>
                    </a:lnTo>
                    <a:cubicBezTo>
                      <a:pt x="104" y="8"/>
                      <a:pt x="86" y="0"/>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206" name="Google Shape;2206;p21"/>
              <p:cNvSpPr/>
              <p:nvPr/>
            </p:nvSpPr>
            <p:spPr>
              <a:xfrm>
                <a:off x="3521125" y="623075"/>
                <a:ext cx="81775" cy="3175"/>
              </a:xfrm>
              <a:custGeom>
                <a:avLst/>
                <a:gdLst/>
                <a:ahLst/>
                <a:cxnLst/>
                <a:rect l="l" t="t" r="r" b="b"/>
                <a:pathLst>
                  <a:path w="3271" h="127" extrusionOk="0">
                    <a:moveTo>
                      <a:pt x="64" y="1"/>
                    </a:moveTo>
                    <a:cubicBezTo>
                      <a:pt x="22" y="1"/>
                      <a:pt x="1" y="32"/>
                      <a:pt x="1" y="64"/>
                    </a:cubicBezTo>
                    <a:cubicBezTo>
                      <a:pt x="1" y="95"/>
                      <a:pt x="22" y="127"/>
                      <a:pt x="64" y="127"/>
                    </a:cubicBezTo>
                    <a:lnTo>
                      <a:pt x="3217" y="127"/>
                    </a:lnTo>
                    <a:cubicBezTo>
                      <a:pt x="3249" y="127"/>
                      <a:pt x="3270" y="95"/>
                      <a:pt x="3270" y="64"/>
                    </a:cubicBezTo>
                    <a:cubicBezTo>
                      <a:pt x="3270" y="32"/>
                      <a:pt x="3249" y="1"/>
                      <a:pt x="32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207" name="Google Shape;2207;p21"/>
              <p:cNvSpPr/>
              <p:nvPr/>
            </p:nvSpPr>
            <p:spPr>
              <a:xfrm>
                <a:off x="3524275" y="623725"/>
                <a:ext cx="11600" cy="9625"/>
              </a:xfrm>
              <a:custGeom>
                <a:avLst/>
                <a:gdLst/>
                <a:ahLst/>
                <a:cxnLst/>
                <a:rect l="l" t="t" r="r" b="b"/>
                <a:pathLst>
                  <a:path w="464" h="385" extrusionOk="0">
                    <a:moveTo>
                      <a:pt x="400" y="1"/>
                    </a:moveTo>
                    <a:cubicBezTo>
                      <a:pt x="385" y="1"/>
                      <a:pt x="369" y="6"/>
                      <a:pt x="358" y="17"/>
                    </a:cubicBezTo>
                    <a:lnTo>
                      <a:pt x="33" y="279"/>
                    </a:lnTo>
                    <a:cubicBezTo>
                      <a:pt x="1" y="300"/>
                      <a:pt x="1" y="342"/>
                      <a:pt x="22" y="363"/>
                    </a:cubicBezTo>
                    <a:cubicBezTo>
                      <a:pt x="33" y="374"/>
                      <a:pt x="54" y="384"/>
                      <a:pt x="64" y="384"/>
                    </a:cubicBezTo>
                    <a:cubicBezTo>
                      <a:pt x="85" y="384"/>
                      <a:pt x="96" y="384"/>
                      <a:pt x="106" y="374"/>
                    </a:cubicBezTo>
                    <a:lnTo>
                      <a:pt x="432" y="101"/>
                    </a:lnTo>
                    <a:cubicBezTo>
                      <a:pt x="453" y="80"/>
                      <a:pt x="463" y="48"/>
                      <a:pt x="442" y="17"/>
                    </a:cubicBezTo>
                    <a:cubicBezTo>
                      <a:pt x="432" y="6"/>
                      <a:pt x="416" y="1"/>
                      <a:pt x="4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208" name="Google Shape;2208;p21"/>
              <p:cNvSpPr/>
              <p:nvPr/>
            </p:nvSpPr>
            <p:spPr>
              <a:xfrm>
                <a:off x="3524275" y="616100"/>
                <a:ext cx="11600" cy="9625"/>
              </a:xfrm>
              <a:custGeom>
                <a:avLst/>
                <a:gdLst/>
                <a:ahLst/>
                <a:cxnLst/>
                <a:rect l="l" t="t" r="r" b="b"/>
                <a:pathLst>
                  <a:path w="464" h="385" extrusionOk="0">
                    <a:moveTo>
                      <a:pt x="64" y="1"/>
                    </a:moveTo>
                    <a:cubicBezTo>
                      <a:pt x="48" y="1"/>
                      <a:pt x="32" y="6"/>
                      <a:pt x="22" y="16"/>
                    </a:cubicBezTo>
                    <a:cubicBezTo>
                      <a:pt x="1" y="48"/>
                      <a:pt x="1" y="79"/>
                      <a:pt x="33" y="101"/>
                    </a:cubicBezTo>
                    <a:lnTo>
                      <a:pt x="358" y="374"/>
                    </a:lnTo>
                    <a:cubicBezTo>
                      <a:pt x="369" y="385"/>
                      <a:pt x="379" y="385"/>
                      <a:pt x="390" y="385"/>
                    </a:cubicBezTo>
                    <a:cubicBezTo>
                      <a:pt x="411" y="385"/>
                      <a:pt x="432" y="374"/>
                      <a:pt x="442" y="364"/>
                    </a:cubicBezTo>
                    <a:cubicBezTo>
                      <a:pt x="463" y="332"/>
                      <a:pt x="453" y="301"/>
                      <a:pt x="432" y="280"/>
                    </a:cubicBezTo>
                    <a:lnTo>
                      <a:pt x="106" y="16"/>
                    </a:lnTo>
                    <a:cubicBezTo>
                      <a:pt x="96" y="6"/>
                      <a:pt x="8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209" name="Google Shape;2209;p21"/>
              <p:cNvSpPr/>
              <p:nvPr/>
            </p:nvSpPr>
            <p:spPr>
              <a:xfrm>
                <a:off x="3588150" y="623725"/>
                <a:ext cx="11575" cy="9625"/>
              </a:xfrm>
              <a:custGeom>
                <a:avLst/>
                <a:gdLst/>
                <a:ahLst/>
                <a:cxnLst/>
                <a:rect l="l" t="t" r="r" b="b"/>
                <a:pathLst>
                  <a:path w="463" h="385" extrusionOk="0">
                    <a:moveTo>
                      <a:pt x="64" y="1"/>
                    </a:moveTo>
                    <a:cubicBezTo>
                      <a:pt x="48" y="1"/>
                      <a:pt x="32" y="6"/>
                      <a:pt x="21" y="17"/>
                    </a:cubicBezTo>
                    <a:cubicBezTo>
                      <a:pt x="0" y="48"/>
                      <a:pt x="11" y="80"/>
                      <a:pt x="32" y="101"/>
                    </a:cubicBezTo>
                    <a:lnTo>
                      <a:pt x="358" y="374"/>
                    </a:lnTo>
                    <a:cubicBezTo>
                      <a:pt x="368" y="384"/>
                      <a:pt x="379" y="384"/>
                      <a:pt x="400" y="384"/>
                    </a:cubicBezTo>
                    <a:cubicBezTo>
                      <a:pt x="410" y="384"/>
                      <a:pt x="431" y="374"/>
                      <a:pt x="442" y="363"/>
                    </a:cubicBezTo>
                    <a:cubicBezTo>
                      <a:pt x="463" y="342"/>
                      <a:pt x="463" y="300"/>
                      <a:pt x="431" y="279"/>
                    </a:cubicBezTo>
                    <a:lnTo>
                      <a:pt x="106" y="17"/>
                    </a:lnTo>
                    <a:cubicBezTo>
                      <a:pt x="95" y="6"/>
                      <a:pt x="79"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210" name="Google Shape;2210;p21"/>
              <p:cNvSpPr/>
              <p:nvPr/>
            </p:nvSpPr>
            <p:spPr>
              <a:xfrm>
                <a:off x="3588150" y="616100"/>
                <a:ext cx="11575" cy="9625"/>
              </a:xfrm>
              <a:custGeom>
                <a:avLst/>
                <a:gdLst/>
                <a:ahLst/>
                <a:cxnLst/>
                <a:rect l="l" t="t" r="r" b="b"/>
                <a:pathLst>
                  <a:path w="463" h="385" extrusionOk="0">
                    <a:moveTo>
                      <a:pt x="400" y="1"/>
                    </a:moveTo>
                    <a:cubicBezTo>
                      <a:pt x="384" y="1"/>
                      <a:pt x="368" y="6"/>
                      <a:pt x="358" y="16"/>
                    </a:cubicBezTo>
                    <a:lnTo>
                      <a:pt x="32" y="280"/>
                    </a:lnTo>
                    <a:cubicBezTo>
                      <a:pt x="11" y="301"/>
                      <a:pt x="0" y="332"/>
                      <a:pt x="21" y="364"/>
                    </a:cubicBezTo>
                    <a:cubicBezTo>
                      <a:pt x="32" y="374"/>
                      <a:pt x="53" y="385"/>
                      <a:pt x="74" y="385"/>
                    </a:cubicBezTo>
                    <a:cubicBezTo>
                      <a:pt x="85" y="385"/>
                      <a:pt x="95" y="385"/>
                      <a:pt x="106" y="374"/>
                    </a:cubicBezTo>
                    <a:lnTo>
                      <a:pt x="431" y="101"/>
                    </a:lnTo>
                    <a:cubicBezTo>
                      <a:pt x="463" y="79"/>
                      <a:pt x="463" y="48"/>
                      <a:pt x="442" y="16"/>
                    </a:cubicBezTo>
                    <a:cubicBezTo>
                      <a:pt x="431" y="6"/>
                      <a:pt x="416" y="1"/>
                      <a:pt x="4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211" name="Google Shape;2211;p21"/>
              <p:cNvSpPr/>
              <p:nvPr/>
            </p:nvSpPr>
            <p:spPr>
              <a:xfrm>
                <a:off x="3532450" y="595350"/>
                <a:ext cx="59125" cy="58750"/>
              </a:xfrm>
              <a:custGeom>
                <a:avLst/>
                <a:gdLst/>
                <a:ahLst/>
                <a:cxnLst/>
                <a:rect l="l" t="t" r="r" b="b"/>
                <a:pathLst>
                  <a:path w="2365" h="2350" extrusionOk="0">
                    <a:moveTo>
                      <a:pt x="67" y="1"/>
                    </a:moveTo>
                    <a:cubicBezTo>
                      <a:pt x="53" y="1"/>
                      <a:pt x="37" y="6"/>
                      <a:pt x="21" y="17"/>
                    </a:cubicBezTo>
                    <a:cubicBezTo>
                      <a:pt x="0" y="38"/>
                      <a:pt x="0" y="80"/>
                      <a:pt x="21" y="101"/>
                    </a:cubicBezTo>
                    <a:lnTo>
                      <a:pt x="2260" y="2329"/>
                    </a:lnTo>
                    <a:cubicBezTo>
                      <a:pt x="2270" y="2339"/>
                      <a:pt x="2281" y="2350"/>
                      <a:pt x="2302" y="2350"/>
                    </a:cubicBezTo>
                    <a:cubicBezTo>
                      <a:pt x="2313" y="2350"/>
                      <a:pt x="2323" y="2339"/>
                      <a:pt x="2344" y="2329"/>
                    </a:cubicBezTo>
                    <a:cubicBezTo>
                      <a:pt x="2365" y="2308"/>
                      <a:pt x="2365" y="2266"/>
                      <a:pt x="2344" y="2245"/>
                    </a:cubicBezTo>
                    <a:lnTo>
                      <a:pt x="105" y="17"/>
                    </a:lnTo>
                    <a:cubicBezTo>
                      <a:pt x="95" y="6"/>
                      <a:pt x="82"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212" name="Google Shape;2212;p21"/>
              <p:cNvSpPr/>
              <p:nvPr/>
            </p:nvSpPr>
            <p:spPr>
              <a:xfrm>
                <a:off x="3529825" y="602825"/>
                <a:ext cx="13675" cy="3975"/>
              </a:xfrm>
              <a:custGeom>
                <a:avLst/>
                <a:gdLst/>
                <a:ahLst/>
                <a:cxnLst/>
                <a:rect l="l" t="t" r="r" b="b"/>
                <a:pathLst>
                  <a:path w="547" h="159" extrusionOk="0">
                    <a:moveTo>
                      <a:pt x="73" y="1"/>
                    </a:moveTo>
                    <a:cubicBezTo>
                      <a:pt x="42" y="1"/>
                      <a:pt x="10" y="22"/>
                      <a:pt x="10" y="54"/>
                    </a:cubicBezTo>
                    <a:cubicBezTo>
                      <a:pt x="0" y="85"/>
                      <a:pt x="31" y="117"/>
                      <a:pt x="63" y="117"/>
                    </a:cubicBezTo>
                    <a:lnTo>
                      <a:pt x="484" y="159"/>
                    </a:lnTo>
                    <a:cubicBezTo>
                      <a:pt x="515" y="159"/>
                      <a:pt x="547" y="138"/>
                      <a:pt x="547" y="106"/>
                    </a:cubicBezTo>
                    <a:cubicBezTo>
                      <a:pt x="547" y="75"/>
                      <a:pt x="526" y="43"/>
                      <a:pt x="494" y="43"/>
                    </a:cubicBezTo>
                    <a:lnTo>
                      <a:pt x="7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213" name="Google Shape;2213;p21"/>
              <p:cNvSpPr/>
              <p:nvPr/>
            </p:nvSpPr>
            <p:spPr>
              <a:xfrm>
                <a:off x="3540050" y="592600"/>
                <a:ext cx="4225" cy="13400"/>
              </a:xfrm>
              <a:custGeom>
                <a:avLst/>
                <a:gdLst/>
                <a:ahLst/>
                <a:cxnLst/>
                <a:rect l="l" t="t" r="r" b="b"/>
                <a:pathLst>
                  <a:path w="169" h="536" extrusionOk="0">
                    <a:moveTo>
                      <a:pt x="54" y="0"/>
                    </a:moveTo>
                    <a:cubicBezTo>
                      <a:pt x="22" y="10"/>
                      <a:pt x="1" y="31"/>
                      <a:pt x="1" y="63"/>
                    </a:cubicBezTo>
                    <a:lnTo>
                      <a:pt x="43" y="484"/>
                    </a:lnTo>
                    <a:cubicBezTo>
                      <a:pt x="43" y="515"/>
                      <a:pt x="75" y="536"/>
                      <a:pt x="106" y="536"/>
                    </a:cubicBezTo>
                    <a:cubicBezTo>
                      <a:pt x="138" y="536"/>
                      <a:pt x="169" y="505"/>
                      <a:pt x="159" y="473"/>
                    </a:cubicBezTo>
                    <a:lnTo>
                      <a:pt x="127" y="53"/>
                    </a:lnTo>
                    <a:cubicBezTo>
                      <a:pt x="117" y="21"/>
                      <a:pt x="85" y="0"/>
                      <a:pt x="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214" name="Google Shape;2214;p21"/>
              <p:cNvSpPr/>
              <p:nvPr/>
            </p:nvSpPr>
            <p:spPr>
              <a:xfrm>
                <a:off x="3579750" y="643300"/>
                <a:ext cx="4225" cy="13425"/>
              </a:xfrm>
              <a:custGeom>
                <a:avLst/>
                <a:gdLst/>
                <a:ahLst/>
                <a:cxnLst/>
                <a:rect l="l" t="t" r="r" b="b"/>
                <a:pathLst>
                  <a:path w="169" h="537" extrusionOk="0">
                    <a:moveTo>
                      <a:pt x="63" y="1"/>
                    </a:moveTo>
                    <a:cubicBezTo>
                      <a:pt x="31" y="1"/>
                      <a:pt x="0" y="32"/>
                      <a:pt x="10" y="64"/>
                    </a:cubicBezTo>
                    <a:lnTo>
                      <a:pt x="52" y="484"/>
                    </a:lnTo>
                    <a:cubicBezTo>
                      <a:pt x="52" y="516"/>
                      <a:pt x="73" y="537"/>
                      <a:pt x="105" y="537"/>
                    </a:cubicBezTo>
                    <a:lnTo>
                      <a:pt x="115" y="537"/>
                    </a:lnTo>
                    <a:cubicBezTo>
                      <a:pt x="147" y="537"/>
                      <a:pt x="168" y="505"/>
                      <a:pt x="168" y="474"/>
                    </a:cubicBezTo>
                    <a:lnTo>
                      <a:pt x="126" y="53"/>
                    </a:lnTo>
                    <a:cubicBezTo>
                      <a:pt x="126" y="22"/>
                      <a:pt x="94" y="1"/>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215" name="Google Shape;2215;p21"/>
              <p:cNvSpPr/>
              <p:nvPr/>
            </p:nvSpPr>
            <p:spPr>
              <a:xfrm>
                <a:off x="3580525" y="642525"/>
                <a:ext cx="13675" cy="3950"/>
              </a:xfrm>
              <a:custGeom>
                <a:avLst/>
                <a:gdLst/>
                <a:ahLst/>
                <a:cxnLst/>
                <a:rect l="l" t="t" r="r" b="b"/>
                <a:pathLst>
                  <a:path w="547" h="158" extrusionOk="0">
                    <a:moveTo>
                      <a:pt x="63" y="0"/>
                    </a:moveTo>
                    <a:cubicBezTo>
                      <a:pt x="32" y="0"/>
                      <a:pt x="11" y="21"/>
                      <a:pt x="0" y="53"/>
                    </a:cubicBezTo>
                    <a:cubicBezTo>
                      <a:pt x="0" y="84"/>
                      <a:pt x="21" y="116"/>
                      <a:pt x="53" y="127"/>
                    </a:cubicBezTo>
                    <a:lnTo>
                      <a:pt x="474" y="158"/>
                    </a:lnTo>
                    <a:lnTo>
                      <a:pt x="484" y="158"/>
                    </a:lnTo>
                    <a:cubicBezTo>
                      <a:pt x="516" y="158"/>
                      <a:pt x="537" y="137"/>
                      <a:pt x="537" y="106"/>
                    </a:cubicBezTo>
                    <a:cubicBezTo>
                      <a:pt x="547" y="74"/>
                      <a:pt x="516" y="42"/>
                      <a:pt x="484" y="42"/>
                    </a:cubicBezTo>
                    <a:lnTo>
                      <a:pt x="6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216" name="Google Shape;2216;p21"/>
              <p:cNvSpPr/>
              <p:nvPr/>
            </p:nvSpPr>
            <p:spPr>
              <a:xfrm>
                <a:off x="3532450" y="595350"/>
                <a:ext cx="59125" cy="58750"/>
              </a:xfrm>
              <a:custGeom>
                <a:avLst/>
                <a:gdLst/>
                <a:ahLst/>
                <a:cxnLst/>
                <a:rect l="l" t="t" r="r" b="b"/>
                <a:pathLst>
                  <a:path w="2365" h="2350" extrusionOk="0">
                    <a:moveTo>
                      <a:pt x="2298" y="1"/>
                    </a:moveTo>
                    <a:cubicBezTo>
                      <a:pt x="2283" y="1"/>
                      <a:pt x="2270" y="6"/>
                      <a:pt x="2260" y="17"/>
                    </a:cubicBezTo>
                    <a:lnTo>
                      <a:pt x="21" y="2245"/>
                    </a:lnTo>
                    <a:cubicBezTo>
                      <a:pt x="0" y="2266"/>
                      <a:pt x="0" y="2308"/>
                      <a:pt x="21" y="2329"/>
                    </a:cubicBezTo>
                    <a:cubicBezTo>
                      <a:pt x="42" y="2339"/>
                      <a:pt x="52" y="2350"/>
                      <a:pt x="63" y="2350"/>
                    </a:cubicBezTo>
                    <a:cubicBezTo>
                      <a:pt x="84" y="2350"/>
                      <a:pt x="94" y="2339"/>
                      <a:pt x="105" y="2329"/>
                    </a:cubicBezTo>
                    <a:lnTo>
                      <a:pt x="2344" y="101"/>
                    </a:lnTo>
                    <a:cubicBezTo>
                      <a:pt x="2365" y="80"/>
                      <a:pt x="2365" y="38"/>
                      <a:pt x="2344" y="17"/>
                    </a:cubicBezTo>
                    <a:cubicBezTo>
                      <a:pt x="2328" y="6"/>
                      <a:pt x="2312" y="1"/>
                      <a:pt x="22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217" name="Google Shape;2217;p21"/>
              <p:cNvSpPr/>
              <p:nvPr/>
            </p:nvSpPr>
            <p:spPr>
              <a:xfrm>
                <a:off x="3540050" y="643300"/>
                <a:ext cx="4225" cy="13425"/>
              </a:xfrm>
              <a:custGeom>
                <a:avLst/>
                <a:gdLst/>
                <a:ahLst/>
                <a:cxnLst/>
                <a:rect l="l" t="t" r="r" b="b"/>
                <a:pathLst>
                  <a:path w="169" h="537" extrusionOk="0">
                    <a:moveTo>
                      <a:pt x="106" y="1"/>
                    </a:moveTo>
                    <a:cubicBezTo>
                      <a:pt x="75" y="1"/>
                      <a:pt x="43" y="22"/>
                      <a:pt x="43" y="53"/>
                    </a:cubicBezTo>
                    <a:lnTo>
                      <a:pt x="1" y="474"/>
                    </a:lnTo>
                    <a:cubicBezTo>
                      <a:pt x="1" y="505"/>
                      <a:pt x="22" y="537"/>
                      <a:pt x="54" y="537"/>
                    </a:cubicBezTo>
                    <a:lnTo>
                      <a:pt x="64" y="537"/>
                    </a:lnTo>
                    <a:cubicBezTo>
                      <a:pt x="96" y="537"/>
                      <a:pt x="117" y="516"/>
                      <a:pt x="127" y="484"/>
                    </a:cubicBezTo>
                    <a:lnTo>
                      <a:pt x="159" y="64"/>
                    </a:lnTo>
                    <a:cubicBezTo>
                      <a:pt x="169" y="32"/>
                      <a:pt x="138" y="1"/>
                      <a:pt x="1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218" name="Google Shape;2218;p21"/>
              <p:cNvSpPr/>
              <p:nvPr/>
            </p:nvSpPr>
            <p:spPr>
              <a:xfrm>
                <a:off x="3529825" y="642525"/>
                <a:ext cx="13675" cy="3950"/>
              </a:xfrm>
              <a:custGeom>
                <a:avLst/>
                <a:gdLst/>
                <a:ahLst/>
                <a:cxnLst/>
                <a:rect l="l" t="t" r="r" b="b"/>
                <a:pathLst>
                  <a:path w="547" h="158" extrusionOk="0">
                    <a:moveTo>
                      <a:pt x="484" y="0"/>
                    </a:moveTo>
                    <a:lnTo>
                      <a:pt x="63" y="42"/>
                    </a:lnTo>
                    <a:cubicBezTo>
                      <a:pt x="31" y="42"/>
                      <a:pt x="0" y="74"/>
                      <a:pt x="10" y="106"/>
                    </a:cubicBezTo>
                    <a:cubicBezTo>
                      <a:pt x="10" y="137"/>
                      <a:pt x="31" y="158"/>
                      <a:pt x="63" y="158"/>
                    </a:cubicBezTo>
                    <a:lnTo>
                      <a:pt x="73" y="158"/>
                    </a:lnTo>
                    <a:lnTo>
                      <a:pt x="494" y="127"/>
                    </a:lnTo>
                    <a:cubicBezTo>
                      <a:pt x="526" y="116"/>
                      <a:pt x="547" y="95"/>
                      <a:pt x="547" y="53"/>
                    </a:cubicBezTo>
                    <a:cubicBezTo>
                      <a:pt x="536" y="21"/>
                      <a:pt x="515" y="0"/>
                      <a:pt x="4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219" name="Google Shape;2219;p21"/>
              <p:cNvSpPr/>
              <p:nvPr/>
            </p:nvSpPr>
            <p:spPr>
              <a:xfrm>
                <a:off x="3580525" y="602825"/>
                <a:ext cx="13675" cy="3975"/>
              </a:xfrm>
              <a:custGeom>
                <a:avLst/>
                <a:gdLst/>
                <a:ahLst/>
                <a:cxnLst/>
                <a:rect l="l" t="t" r="r" b="b"/>
                <a:pathLst>
                  <a:path w="547" h="159" extrusionOk="0">
                    <a:moveTo>
                      <a:pt x="474" y="1"/>
                    </a:moveTo>
                    <a:lnTo>
                      <a:pt x="53" y="43"/>
                    </a:lnTo>
                    <a:cubicBezTo>
                      <a:pt x="21" y="43"/>
                      <a:pt x="0" y="75"/>
                      <a:pt x="0" y="106"/>
                    </a:cubicBezTo>
                    <a:cubicBezTo>
                      <a:pt x="11" y="138"/>
                      <a:pt x="32" y="159"/>
                      <a:pt x="63" y="159"/>
                    </a:cubicBezTo>
                    <a:lnTo>
                      <a:pt x="484" y="117"/>
                    </a:lnTo>
                    <a:cubicBezTo>
                      <a:pt x="516" y="117"/>
                      <a:pt x="547" y="85"/>
                      <a:pt x="537" y="54"/>
                    </a:cubicBezTo>
                    <a:cubicBezTo>
                      <a:pt x="537" y="22"/>
                      <a:pt x="505" y="1"/>
                      <a:pt x="4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220" name="Google Shape;2220;p21"/>
              <p:cNvSpPr/>
              <p:nvPr/>
            </p:nvSpPr>
            <p:spPr>
              <a:xfrm>
                <a:off x="3579750" y="592600"/>
                <a:ext cx="4225" cy="13400"/>
              </a:xfrm>
              <a:custGeom>
                <a:avLst/>
                <a:gdLst/>
                <a:ahLst/>
                <a:cxnLst/>
                <a:rect l="l" t="t" r="r" b="b"/>
                <a:pathLst>
                  <a:path w="169" h="536" extrusionOk="0">
                    <a:moveTo>
                      <a:pt x="115" y="0"/>
                    </a:moveTo>
                    <a:cubicBezTo>
                      <a:pt x="84" y="0"/>
                      <a:pt x="52" y="21"/>
                      <a:pt x="52" y="53"/>
                    </a:cubicBezTo>
                    <a:lnTo>
                      <a:pt x="10" y="473"/>
                    </a:lnTo>
                    <a:cubicBezTo>
                      <a:pt x="0" y="505"/>
                      <a:pt x="31" y="536"/>
                      <a:pt x="63" y="536"/>
                    </a:cubicBezTo>
                    <a:cubicBezTo>
                      <a:pt x="94" y="536"/>
                      <a:pt x="126" y="515"/>
                      <a:pt x="126" y="484"/>
                    </a:cubicBezTo>
                    <a:lnTo>
                      <a:pt x="168" y="63"/>
                    </a:lnTo>
                    <a:cubicBezTo>
                      <a:pt x="168" y="31"/>
                      <a:pt x="147" y="10"/>
                      <a:pt x="1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sp>
        <p:nvSpPr>
          <p:cNvPr id="2221" name="Google Shape;2221;p21"/>
          <p:cNvSpPr/>
          <p:nvPr/>
        </p:nvSpPr>
        <p:spPr>
          <a:xfrm rot="-5400000">
            <a:off x="1374441" y="-43775"/>
            <a:ext cx="277366" cy="787500"/>
          </a:xfrm>
          <a:custGeom>
            <a:avLst/>
            <a:gdLst/>
            <a:ahLst/>
            <a:cxnLst/>
            <a:rect l="l" t="t" r="r" b="b"/>
            <a:pathLst>
              <a:path w="1094" h="4647" extrusionOk="0">
                <a:moveTo>
                  <a:pt x="1" y="1"/>
                </a:moveTo>
                <a:lnTo>
                  <a:pt x="1" y="4646"/>
                </a:lnTo>
                <a:cubicBezTo>
                  <a:pt x="1" y="4646"/>
                  <a:pt x="831" y="4142"/>
                  <a:pt x="421" y="3301"/>
                </a:cubicBezTo>
                <a:cubicBezTo>
                  <a:pt x="1094" y="2219"/>
                  <a:pt x="379" y="1672"/>
                  <a:pt x="379" y="1672"/>
                </a:cubicBezTo>
                <a:cubicBezTo>
                  <a:pt x="379" y="1672"/>
                  <a:pt x="673" y="915"/>
                  <a:pt x="1" y="1"/>
                </a:cubicBezTo>
                <a:close/>
              </a:path>
            </a:pathLst>
          </a:custGeom>
          <a:solidFill>
            <a:schemeClr val="dk2"/>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grpSp>
        <p:nvGrpSpPr>
          <p:cNvPr id="2222" name="Google Shape;2222;p21"/>
          <p:cNvGrpSpPr/>
          <p:nvPr/>
        </p:nvGrpSpPr>
        <p:grpSpPr>
          <a:xfrm>
            <a:off x="130399" y="1470481"/>
            <a:ext cx="174004" cy="277363"/>
            <a:chOff x="3797575" y="537425"/>
            <a:chExt cx="23925" cy="25500"/>
          </a:xfrm>
        </p:grpSpPr>
        <p:sp>
          <p:nvSpPr>
            <p:cNvPr id="2223" name="Google Shape;2223;p21"/>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224" name="Google Shape;2224;p21"/>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225" name="Google Shape;2225;p21"/>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2226" name="Google Shape;2226;p21"/>
          <p:cNvGrpSpPr/>
          <p:nvPr/>
        </p:nvGrpSpPr>
        <p:grpSpPr>
          <a:xfrm>
            <a:off x="2102877" y="279666"/>
            <a:ext cx="174004" cy="277363"/>
            <a:chOff x="3797575" y="537425"/>
            <a:chExt cx="23925" cy="25500"/>
          </a:xfrm>
        </p:grpSpPr>
        <p:sp>
          <p:nvSpPr>
            <p:cNvPr id="2227" name="Google Shape;2227;p21"/>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228" name="Google Shape;2228;p21"/>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229" name="Google Shape;2229;p21"/>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2230" name="Google Shape;2230;p21"/>
          <p:cNvGrpSpPr/>
          <p:nvPr/>
        </p:nvGrpSpPr>
        <p:grpSpPr>
          <a:xfrm>
            <a:off x="8876111" y="3390838"/>
            <a:ext cx="174004" cy="277363"/>
            <a:chOff x="3797575" y="537425"/>
            <a:chExt cx="23925" cy="25500"/>
          </a:xfrm>
        </p:grpSpPr>
        <p:sp>
          <p:nvSpPr>
            <p:cNvPr id="2231" name="Google Shape;2231;p21"/>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232" name="Google Shape;2232;p21"/>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233" name="Google Shape;2233;p21"/>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2234" name="Google Shape;2234;p21"/>
          <p:cNvGrpSpPr/>
          <p:nvPr/>
        </p:nvGrpSpPr>
        <p:grpSpPr>
          <a:xfrm>
            <a:off x="241545" y="7219238"/>
            <a:ext cx="174004" cy="277363"/>
            <a:chOff x="3797575" y="537425"/>
            <a:chExt cx="23925" cy="25500"/>
          </a:xfrm>
        </p:grpSpPr>
        <p:sp>
          <p:nvSpPr>
            <p:cNvPr id="2235" name="Google Shape;2235;p21"/>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236" name="Google Shape;2236;p21"/>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237" name="Google Shape;2237;p21"/>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2238" name="Google Shape;2238;p21"/>
          <p:cNvGrpSpPr/>
          <p:nvPr/>
        </p:nvGrpSpPr>
        <p:grpSpPr>
          <a:xfrm rot="280257">
            <a:off x="-453203" y="-374738"/>
            <a:ext cx="962537" cy="1417445"/>
            <a:chOff x="835464" y="-1658786"/>
            <a:chExt cx="1521591" cy="1497756"/>
          </a:xfrm>
        </p:grpSpPr>
        <p:sp>
          <p:nvSpPr>
            <p:cNvPr id="2239" name="Google Shape;2239;p21"/>
            <p:cNvSpPr/>
            <p:nvPr/>
          </p:nvSpPr>
          <p:spPr>
            <a:xfrm rot="-5400000">
              <a:off x="847331" y="-1670653"/>
              <a:ext cx="1497756" cy="1521490"/>
            </a:xfrm>
            <a:custGeom>
              <a:avLst/>
              <a:gdLst/>
              <a:ahLst/>
              <a:cxnLst/>
              <a:rect l="l" t="t" r="r" b="b"/>
              <a:pathLst>
                <a:path w="5361" h="5446" extrusionOk="0">
                  <a:moveTo>
                    <a:pt x="3006" y="5140"/>
                  </a:moveTo>
                  <a:cubicBezTo>
                    <a:pt x="3006" y="4993"/>
                    <a:pt x="2880" y="4920"/>
                    <a:pt x="2764" y="4920"/>
                  </a:cubicBezTo>
                  <a:cubicBezTo>
                    <a:pt x="2628" y="4415"/>
                    <a:pt x="2502" y="3911"/>
                    <a:pt x="2386" y="3395"/>
                  </a:cubicBezTo>
                  <a:cubicBezTo>
                    <a:pt x="2670" y="3532"/>
                    <a:pt x="2943" y="3680"/>
                    <a:pt x="3217" y="3827"/>
                  </a:cubicBezTo>
                  <a:cubicBezTo>
                    <a:pt x="3206" y="3837"/>
                    <a:pt x="3206" y="3848"/>
                    <a:pt x="3206" y="3858"/>
                  </a:cubicBezTo>
                  <a:cubicBezTo>
                    <a:pt x="3206" y="4058"/>
                    <a:pt x="3521" y="4058"/>
                    <a:pt x="3521" y="3858"/>
                  </a:cubicBezTo>
                  <a:cubicBezTo>
                    <a:pt x="3521" y="3701"/>
                    <a:pt x="3353" y="3669"/>
                    <a:pt x="3259" y="3743"/>
                  </a:cubicBezTo>
                  <a:cubicBezTo>
                    <a:pt x="2964" y="3584"/>
                    <a:pt x="2670" y="3437"/>
                    <a:pt x="2376" y="3290"/>
                  </a:cubicBezTo>
                  <a:lnTo>
                    <a:pt x="2365" y="3290"/>
                  </a:lnTo>
                  <a:cubicBezTo>
                    <a:pt x="2271" y="2902"/>
                    <a:pt x="2187" y="2523"/>
                    <a:pt x="2092" y="2145"/>
                  </a:cubicBezTo>
                  <a:cubicBezTo>
                    <a:pt x="2733" y="2586"/>
                    <a:pt x="3385" y="3007"/>
                    <a:pt x="4036" y="3437"/>
                  </a:cubicBezTo>
                  <a:lnTo>
                    <a:pt x="4036" y="4710"/>
                  </a:lnTo>
                  <a:cubicBezTo>
                    <a:pt x="3973" y="4731"/>
                    <a:pt x="3920" y="4783"/>
                    <a:pt x="3920" y="4878"/>
                  </a:cubicBezTo>
                  <a:cubicBezTo>
                    <a:pt x="3920" y="5109"/>
                    <a:pt x="4299" y="5109"/>
                    <a:pt x="4299" y="4878"/>
                  </a:cubicBezTo>
                  <a:cubicBezTo>
                    <a:pt x="4299" y="4762"/>
                    <a:pt x="4215" y="4699"/>
                    <a:pt x="4131" y="4699"/>
                  </a:cubicBezTo>
                  <a:lnTo>
                    <a:pt x="4131" y="3500"/>
                  </a:lnTo>
                  <a:cubicBezTo>
                    <a:pt x="4394" y="3669"/>
                    <a:pt x="4656" y="3848"/>
                    <a:pt x="4929" y="4016"/>
                  </a:cubicBezTo>
                  <a:cubicBezTo>
                    <a:pt x="4908" y="4047"/>
                    <a:pt x="4898" y="4079"/>
                    <a:pt x="4898" y="4131"/>
                  </a:cubicBezTo>
                  <a:cubicBezTo>
                    <a:pt x="4898" y="4425"/>
                    <a:pt x="5361" y="4425"/>
                    <a:pt x="5361" y="4131"/>
                  </a:cubicBezTo>
                  <a:cubicBezTo>
                    <a:pt x="5361" y="3932"/>
                    <a:pt x="5151" y="3869"/>
                    <a:pt x="5014" y="3932"/>
                  </a:cubicBezTo>
                  <a:cubicBezTo>
                    <a:pt x="4509" y="3606"/>
                    <a:pt x="4005" y="3280"/>
                    <a:pt x="3500" y="2944"/>
                  </a:cubicBezTo>
                  <a:cubicBezTo>
                    <a:pt x="3710" y="2881"/>
                    <a:pt x="3920" y="2849"/>
                    <a:pt x="4142" y="2828"/>
                  </a:cubicBezTo>
                  <a:cubicBezTo>
                    <a:pt x="4152" y="2839"/>
                    <a:pt x="4173" y="2839"/>
                    <a:pt x="4184" y="2828"/>
                  </a:cubicBezTo>
                  <a:cubicBezTo>
                    <a:pt x="4425" y="2807"/>
                    <a:pt x="4677" y="2807"/>
                    <a:pt x="4929" y="2786"/>
                  </a:cubicBezTo>
                  <a:cubicBezTo>
                    <a:pt x="5024" y="2954"/>
                    <a:pt x="5361" y="2923"/>
                    <a:pt x="5361" y="2670"/>
                  </a:cubicBezTo>
                  <a:cubicBezTo>
                    <a:pt x="5361" y="2365"/>
                    <a:pt x="4898" y="2365"/>
                    <a:pt x="4898" y="2670"/>
                  </a:cubicBezTo>
                  <a:lnTo>
                    <a:pt x="4898" y="2692"/>
                  </a:lnTo>
                  <a:cubicBezTo>
                    <a:pt x="4667" y="2713"/>
                    <a:pt x="4436" y="2723"/>
                    <a:pt x="4215" y="2734"/>
                  </a:cubicBezTo>
                  <a:cubicBezTo>
                    <a:pt x="4257" y="2533"/>
                    <a:pt x="4352" y="2334"/>
                    <a:pt x="4446" y="2145"/>
                  </a:cubicBezTo>
                  <a:cubicBezTo>
                    <a:pt x="4530" y="2155"/>
                    <a:pt x="4614" y="2103"/>
                    <a:pt x="4614" y="1998"/>
                  </a:cubicBezTo>
                  <a:cubicBezTo>
                    <a:pt x="4614" y="1798"/>
                    <a:pt x="4299" y="1798"/>
                    <a:pt x="4299" y="1998"/>
                  </a:cubicBezTo>
                  <a:cubicBezTo>
                    <a:pt x="4299" y="2050"/>
                    <a:pt x="4320" y="2092"/>
                    <a:pt x="4352" y="2113"/>
                  </a:cubicBezTo>
                  <a:cubicBezTo>
                    <a:pt x="4257" y="2313"/>
                    <a:pt x="4152" y="2523"/>
                    <a:pt x="4110" y="2744"/>
                  </a:cubicBezTo>
                  <a:cubicBezTo>
                    <a:pt x="3878" y="2765"/>
                    <a:pt x="3637" y="2797"/>
                    <a:pt x="3406" y="2881"/>
                  </a:cubicBezTo>
                  <a:lnTo>
                    <a:pt x="3122" y="2692"/>
                  </a:lnTo>
                  <a:cubicBezTo>
                    <a:pt x="3091" y="2670"/>
                    <a:pt x="3048" y="2639"/>
                    <a:pt x="3006" y="2618"/>
                  </a:cubicBezTo>
                  <a:cubicBezTo>
                    <a:pt x="3248" y="2481"/>
                    <a:pt x="3458" y="2302"/>
                    <a:pt x="3668" y="2113"/>
                  </a:cubicBezTo>
                  <a:cubicBezTo>
                    <a:pt x="3773" y="2155"/>
                    <a:pt x="3920" y="2103"/>
                    <a:pt x="3920" y="1945"/>
                  </a:cubicBezTo>
                  <a:cubicBezTo>
                    <a:pt x="3920" y="1714"/>
                    <a:pt x="3553" y="1714"/>
                    <a:pt x="3553" y="1945"/>
                  </a:cubicBezTo>
                  <a:cubicBezTo>
                    <a:pt x="3553" y="1998"/>
                    <a:pt x="3563" y="2029"/>
                    <a:pt x="3595" y="2061"/>
                  </a:cubicBezTo>
                  <a:cubicBezTo>
                    <a:pt x="3385" y="2239"/>
                    <a:pt x="3185" y="2418"/>
                    <a:pt x="2943" y="2544"/>
                  </a:cubicBezTo>
                  <a:cubicBezTo>
                    <a:pt x="2943" y="2554"/>
                    <a:pt x="2932" y="2554"/>
                    <a:pt x="2932" y="2565"/>
                  </a:cubicBezTo>
                  <a:cubicBezTo>
                    <a:pt x="2323" y="2166"/>
                    <a:pt x="1713" y="1756"/>
                    <a:pt x="1114" y="1335"/>
                  </a:cubicBezTo>
                  <a:cubicBezTo>
                    <a:pt x="1293" y="1325"/>
                    <a:pt x="1461" y="1293"/>
                    <a:pt x="1640" y="1272"/>
                  </a:cubicBezTo>
                  <a:cubicBezTo>
                    <a:pt x="1640" y="1283"/>
                    <a:pt x="1650" y="1293"/>
                    <a:pt x="1661" y="1293"/>
                  </a:cubicBezTo>
                  <a:cubicBezTo>
                    <a:pt x="1944" y="1472"/>
                    <a:pt x="2260" y="1587"/>
                    <a:pt x="2565" y="1714"/>
                  </a:cubicBezTo>
                  <a:lnTo>
                    <a:pt x="2565" y="1725"/>
                  </a:lnTo>
                  <a:cubicBezTo>
                    <a:pt x="2565" y="1924"/>
                    <a:pt x="2880" y="1924"/>
                    <a:pt x="2880" y="1725"/>
                  </a:cubicBezTo>
                  <a:cubicBezTo>
                    <a:pt x="2880" y="1566"/>
                    <a:pt x="2680" y="1524"/>
                    <a:pt x="2596" y="1630"/>
                  </a:cubicBezTo>
                  <a:cubicBezTo>
                    <a:pt x="2313" y="1514"/>
                    <a:pt x="2029" y="1409"/>
                    <a:pt x="1766" y="1251"/>
                  </a:cubicBezTo>
                  <a:cubicBezTo>
                    <a:pt x="2260" y="1178"/>
                    <a:pt x="2754" y="1083"/>
                    <a:pt x="3259" y="1031"/>
                  </a:cubicBezTo>
                  <a:cubicBezTo>
                    <a:pt x="3353" y="1230"/>
                    <a:pt x="3700" y="1188"/>
                    <a:pt x="3700" y="936"/>
                  </a:cubicBezTo>
                  <a:cubicBezTo>
                    <a:pt x="3700" y="631"/>
                    <a:pt x="3238" y="631"/>
                    <a:pt x="3238" y="936"/>
                  </a:cubicBezTo>
                  <a:lnTo>
                    <a:pt x="3238" y="947"/>
                  </a:lnTo>
                  <a:cubicBezTo>
                    <a:pt x="2901" y="978"/>
                    <a:pt x="2575" y="1031"/>
                    <a:pt x="2250" y="1083"/>
                  </a:cubicBezTo>
                  <a:cubicBezTo>
                    <a:pt x="2292" y="863"/>
                    <a:pt x="2376" y="641"/>
                    <a:pt x="2397" y="421"/>
                  </a:cubicBezTo>
                  <a:cubicBezTo>
                    <a:pt x="2481" y="410"/>
                    <a:pt x="2565" y="347"/>
                    <a:pt x="2565" y="242"/>
                  </a:cubicBezTo>
                  <a:cubicBezTo>
                    <a:pt x="2565" y="1"/>
                    <a:pt x="2187" y="1"/>
                    <a:pt x="2187" y="242"/>
                  </a:cubicBezTo>
                  <a:cubicBezTo>
                    <a:pt x="2187" y="326"/>
                    <a:pt x="2239" y="389"/>
                    <a:pt x="2313" y="410"/>
                  </a:cubicBezTo>
                  <a:cubicBezTo>
                    <a:pt x="2281" y="641"/>
                    <a:pt x="2187" y="863"/>
                    <a:pt x="2155" y="1104"/>
                  </a:cubicBezTo>
                  <a:cubicBezTo>
                    <a:pt x="1766" y="1157"/>
                    <a:pt x="1388" y="1220"/>
                    <a:pt x="998" y="1262"/>
                  </a:cubicBezTo>
                  <a:lnTo>
                    <a:pt x="998" y="1262"/>
                  </a:lnTo>
                  <a:cubicBezTo>
                    <a:pt x="904" y="1188"/>
                    <a:pt x="799" y="1115"/>
                    <a:pt x="694" y="1041"/>
                  </a:cubicBezTo>
                  <a:cubicBezTo>
                    <a:pt x="568" y="947"/>
                    <a:pt x="431" y="852"/>
                    <a:pt x="295" y="747"/>
                  </a:cubicBezTo>
                  <a:cubicBezTo>
                    <a:pt x="253" y="715"/>
                    <a:pt x="221" y="684"/>
                    <a:pt x="179" y="652"/>
                  </a:cubicBezTo>
                  <a:cubicBezTo>
                    <a:pt x="169" y="641"/>
                    <a:pt x="158" y="620"/>
                    <a:pt x="148" y="610"/>
                  </a:cubicBezTo>
                  <a:cubicBezTo>
                    <a:pt x="137" y="610"/>
                    <a:pt x="137" y="610"/>
                    <a:pt x="137" y="599"/>
                  </a:cubicBezTo>
                  <a:cubicBezTo>
                    <a:pt x="105" y="536"/>
                    <a:pt x="0" y="568"/>
                    <a:pt x="21" y="641"/>
                  </a:cubicBezTo>
                  <a:cubicBezTo>
                    <a:pt x="52" y="705"/>
                    <a:pt x="116" y="747"/>
                    <a:pt x="158" y="789"/>
                  </a:cubicBezTo>
                  <a:cubicBezTo>
                    <a:pt x="274" y="873"/>
                    <a:pt x="379" y="957"/>
                    <a:pt x="484" y="1041"/>
                  </a:cubicBezTo>
                  <a:cubicBezTo>
                    <a:pt x="820" y="1283"/>
                    <a:pt x="1157" y="1514"/>
                    <a:pt x="1493" y="1746"/>
                  </a:cubicBezTo>
                  <a:cubicBezTo>
                    <a:pt x="1451" y="1924"/>
                    <a:pt x="1398" y="2092"/>
                    <a:pt x="1367" y="2281"/>
                  </a:cubicBezTo>
                  <a:cubicBezTo>
                    <a:pt x="1346" y="2460"/>
                    <a:pt x="1346" y="2649"/>
                    <a:pt x="1325" y="2839"/>
                  </a:cubicBezTo>
                  <a:cubicBezTo>
                    <a:pt x="1251" y="2839"/>
                    <a:pt x="1178" y="2891"/>
                    <a:pt x="1178" y="2986"/>
                  </a:cubicBezTo>
                  <a:cubicBezTo>
                    <a:pt x="1178" y="3196"/>
                    <a:pt x="1493" y="3196"/>
                    <a:pt x="1493" y="2986"/>
                  </a:cubicBezTo>
                  <a:cubicBezTo>
                    <a:pt x="1493" y="2923"/>
                    <a:pt x="1461" y="2881"/>
                    <a:pt x="1409" y="2860"/>
                  </a:cubicBezTo>
                  <a:cubicBezTo>
                    <a:pt x="1440" y="2660"/>
                    <a:pt x="1430" y="2470"/>
                    <a:pt x="1461" y="2281"/>
                  </a:cubicBezTo>
                  <a:cubicBezTo>
                    <a:pt x="1493" y="2113"/>
                    <a:pt x="1535" y="1956"/>
                    <a:pt x="1577" y="1798"/>
                  </a:cubicBezTo>
                  <a:cubicBezTo>
                    <a:pt x="1713" y="1893"/>
                    <a:pt x="1839" y="1977"/>
                    <a:pt x="1976" y="2071"/>
                  </a:cubicBezTo>
                  <a:lnTo>
                    <a:pt x="1976" y="2082"/>
                  </a:lnTo>
                  <a:cubicBezTo>
                    <a:pt x="2124" y="2670"/>
                    <a:pt x="2260" y="3269"/>
                    <a:pt x="2397" y="3869"/>
                  </a:cubicBezTo>
                  <a:lnTo>
                    <a:pt x="2386" y="3879"/>
                  </a:lnTo>
                  <a:cubicBezTo>
                    <a:pt x="2187" y="4205"/>
                    <a:pt x="1902" y="4478"/>
                    <a:pt x="1640" y="4752"/>
                  </a:cubicBezTo>
                  <a:cubicBezTo>
                    <a:pt x="1535" y="4678"/>
                    <a:pt x="1346" y="4731"/>
                    <a:pt x="1346" y="4899"/>
                  </a:cubicBezTo>
                  <a:cubicBezTo>
                    <a:pt x="1346" y="5140"/>
                    <a:pt x="1724" y="5140"/>
                    <a:pt x="1724" y="4899"/>
                  </a:cubicBezTo>
                  <a:cubicBezTo>
                    <a:pt x="1724" y="4867"/>
                    <a:pt x="1713" y="4846"/>
                    <a:pt x="1703" y="4815"/>
                  </a:cubicBezTo>
                  <a:cubicBezTo>
                    <a:pt x="1955" y="4551"/>
                    <a:pt x="2229" y="4289"/>
                    <a:pt x="2428" y="3984"/>
                  </a:cubicBezTo>
                  <a:cubicBezTo>
                    <a:pt x="2502" y="4299"/>
                    <a:pt x="2586" y="4625"/>
                    <a:pt x="2670" y="4941"/>
                  </a:cubicBezTo>
                  <a:cubicBezTo>
                    <a:pt x="2596" y="4972"/>
                    <a:pt x="2544" y="5046"/>
                    <a:pt x="2544" y="5140"/>
                  </a:cubicBezTo>
                  <a:cubicBezTo>
                    <a:pt x="2544" y="5445"/>
                    <a:pt x="3006" y="5445"/>
                    <a:pt x="3006" y="5140"/>
                  </a:cubicBezTo>
                  <a:close/>
                  <a:moveTo>
                    <a:pt x="137" y="610"/>
                  </a:move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2240" name="Google Shape;2240;p21"/>
            <p:cNvGrpSpPr/>
            <p:nvPr/>
          </p:nvGrpSpPr>
          <p:grpSpPr>
            <a:xfrm>
              <a:off x="835566" y="-1656202"/>
              <a:ext cx="1521490" cy="1492727"/>
              <a:chOff x="3618350" y="608100"/>
              <a:chExt cx="136150" cy="133575"/>
            </a:xfrm>
          </p:grpSpPr>
          <p:sp>
            <p:nvSpPr>
              <p:cNvPr id="2241" name="Google Shape;2241;p21"/>
              <p:cNvSpPr/>
              <p:nvPr/>
            </p:nvSpPr>
            <p:spPr>
              <a:xfrm>
                <a:off x="3685225" y="615000"/>
                <a:ext cx="7850" cy="43275"/>
              </a:xfrm>
              <a:custGeom>
                <a:avLst/>
                <a:gdLst/>
                <a:ahLst/>
                <a:cxnLst/>
                <a:rect l="l" t="t" r="r" b="b"/>
                <a:pathLst>
                  <a:path w="314" h="1731" extrusionOk="0">
                    <a:moveTo>
                      <a:pt x="46" y="0"/>
                    </a:moveTo>
                    <a:cubicBezTo>
                      <a:pt x="22" y="0"/>
                      <a:pt x="1" y="13"/>
                      <a:pt x="6" y="39"/>
                    </a:cubicBezTo>
                    <a:cubicBezTo>
                      <a:pt x="69" y="597"/>
                      <a:pt x="17" y="1164"/>
                      <a:pt x="217" y="1700"/>
                    </a:cubicBezTo>
                    <a:cubicBezTo>
                      <a:pt x="225" y="1721"/>
                      <a:pt x="243" y="1730"/>
                      <a:pt x="260" y="1730"/>
                    </a:cubicBezTo>
                    <a:cubicBezTo>
                      <a:pt x="287" y="1730"/>
                      <a:pt x="314" y="1707"/>
                      <a:pt x="301" y="1669"/>
                    </a:cubicBezTo>
                    <a:cubicBezTo>
                      <a:pt x="112" y="1154"/>
                      <a:pt x="164" y="586"/>
                      <a:pt x="101" y="39"/>
                    </a:cubicBezTo>
                    <a:cubicBezTo>
                      <a:pt x="96" y="13"/>
                      <a:pt x="69"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242" name="Google Shape;2242;p21"/>
              <p:cNvSpPr/>
              <p:nvPr/>
            </p:nvSpPr>
            <p:spPr>
              <a:xfrm>
                <a:off x="3668750" y="630525"/>
                <a:ext cx="21025" cy="8900"/>
              </a:xfrm>
              <a:custGeom>
                <a:avLst/>
                <a:gdLst/>
                <a:ahLst/>
                <a:cxnLst/>
                <a:rect l="l" t="t" r="r" b="b"/>
                <a:pathLst>
                  <a:path w="841" h="356" extrusionOk="0">
                    <a:moveTo>
                      <a:pt x="74" y="0"/>
                    </a:moveTo>
                    <a:cubicBezTo>
                      <a:pt x="31" y="0"/>
                      <a:pt x="1" y="63"/>
                      <a:pt x="45" y="81"/>
                    </a:cubicBezTo>
                    <a:cubicBezTo>
                      <a:pt x="276" y="196"/>
                      <a:pt x="507" y="312"/>
                      <a:pt x="771" y="354"/>
                    </a:cubicBezTo>
                    <a:cubicBezTo>
                      <a:pt x="773" y="355"/>
                      <a:pt x="776" y="355"/>
                      <a:pt x="779" y="355"/>
                    </a:cubicBezTo>
                    <a:cubicBezTo>
                      <a:pt x="825" y="355"/>
                      <a:pt x="841" y="280"/>
                      <a:pt x="792" y="270"/>
                    </a:cubicBezTo>
                    <a:cubicBezTo>
                      <a:pt x="539" y="228"/>
                      <a:pt x="318" y="112"/>
                      <a:pt x="98" y="7"/>
                    </a:cubicBezTo>
                    <a:cubicBezTo>
                      <a:pt x="90" y="2"/>
                      <a:pt x="82" y="0"/>
                      <a:pt x="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243" name="Google Shape;2243;p21"/>
              <p:cNvSpPr/>
              <p:nvPr/>
            </p:nvSpPr>
            <p:spPr>
              <a:xfrm>
                <a:off x="3668000" y="649000"/>
                <a:ext cx="16650" cy="20100"/>
              </a:xfrm>
              <a:custGeom>
                <a:avLst/>
                <a:gdLst/>
                <a:ahLst/>
                <a:cxnLst/>
                <a:rect l="l" t="t" r="r" b="b"/>
                <a:pathLst>
                  <a:path w="666" h="804" extrusionOk="0">
                    <a:moveTo>
                      <a:pt x="65" y="1"/>
                    </a:moveTo>
                    <a:cubicBezTo>
                      <a:pt x="30" y="1"/>
                      <a:pt x="1" y="45"/>
                      <a:pt x="33" y="78"/>
                    </a:cubicBezTo>
                    <a:cubicBezTo>
                      <a:pt x="222" y="298"/>
                      <a:pt x="422" y="519"/>
                      <a:pt x="558" y="782"/>
                    </a:cubicBezTo>
                    <a:cubicBezTo>
                      <a:pt x="568" y="797"/>
                      <a:pt x="582" y="804"/>
                      <a:pt x="596" y="804"/>
                    </a:cubicBezTo>
                    <a:cubicBezTo>
                      <a:pt x="630" y="804"/>
                      <a:pt x="665" y="766"/>
                      <a:pt x="642" y="729"/>
                    </a:cubicBezTo>
                    <a:cubicBezTo>
                      <a:pt x="495" y="466"/>
                      <a:pt x="296" y="246"/>
                      <a:pt x="96" y="15"/>
                    </a:cubicBezTo>
                    <a:cubicBezTo>
                      <a:pt x="86" y="5"/>
                      <a:pt x="75" y="1"/>
                      <a:pt x="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244" name="Google Shape;2244;p21"/>
              <p:cNvSpPr/>
              <p:nvPr/>
            </p:nvSpPr>
            <p:spPr>
              <a:xfrm>
                <a:off x="3641875" y="659450"/>
                <a:ext cx="10425" cy="58700"/>
              </a:xfrm>
              <a:custGeom>
                <a:avLst/>
                <a:gdLst/>
                <a:ahLst/>
                <a:cxnLst/>
                <a:rect l="l" t="t" r="r" b="b"/>
                <a:pathLst>
                  <a:path w="417" h="2348" extrusionOk="0">
                    <a:moveTo>
                      <a:pt x="45" y="1"/>
                    </a:moveTo>
                    <a:cubicBezTo>
                      <a:pt x="22" y="1"/>
                      <a:pt x="1" y="17"/>
                      <a:pt x="6" y="48"/>
                    </a:cubicBezTo>
                    <a:cubicBezTo>
                      <a:pt x="80" y="805"/>
                      <a:pt x="248" y="1552"/>
                      <a:pt x="321" y="2308"/>
                    </a:cubicBezTo>
                    <a:cubicBezTo>
                      <a:pt x="321" y="2335"/>
                      <a:pt x="345" y="2348"/>
                      <a:pt x="369" y="2348"/>
                    </a:cubicBezTo>
                    <a:cubicBezTo>
                      <a:pt x="392" y="2348"/>
                      <a:pt x="416" y="2335"/>
                      <a:pt x="416" y="2308"/>
                    </a:cubicBezTo>
                    <a:cubicBezTo>
                      <a:pt x="342" y="1552"/>
                      <a:pt x="174" y="805"/>
                      <a:pt x="101" y="48"/>
                    </a:cubicBezTo>
                    <a:cubicBezTo>
                      <a:pt x="95" y="17"/>
                      <a:pt x="69"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245" name="Google Shape;2245;p21"/>
              <p:cNvSpPr/>
              <p:nvPr/>
            </p:nvSpPr>
            <p:spPr>
              <a:xfrm>
                <a:off x="3626250" y="681950"/>
                <a:ext cx="22275" cy="6600"/>
              </a:xfrm>
              <a:custGeom>
                <a:avLst/>
                <a:gdLst/>
                <a:ahLst/>
                <a:cxnLst/>
                <a:rect l="l" t="t" r="r" b="b"/>
                <a:pathLst>
                  <a:path w="891" h="264" extrusionOk="0">
                    <a:moveTo>
                      <a:pt x="63" y="0"/>
                    </a:moveTo>
                    <a:cubicBezTo>
                      <a:pt x="0" y="0"/>
                      <a:pt x="0" y="94"/>
                      <a:pt x="63" y="94"/>
                    </a:cubicBezTo>
                    <a:cubicBezTo>
                      <a:pt x="315" y="115"/>
                      <a:pt x="558" y="220"/>
                      <a:pt x="810" y="262"/>
                    </a:cubicBezTo>
                    <a:cubicBezTo>
                      <a:pt x="813" y="263"/>
                      <a:pt x="817" y="263"/>
                      <a:pt x="820" y="263"/>
                    </a:cubicBezTo>
                    <a:cubicBezTo>
                      <a:pt x="875" y="263"/>
                      <a:pt x="890" y="178"/>
                      <a:pt x="831" y="168"/>
                    </a:cubicBezTo>
                    <a:cubicBezTo>
                      <a:pt x="579" y="136"/>
                      <a:pt x="326" y="21"/>
                      <a:pt x="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246" name="Google Shape;2246;p21"/>
              <p:cNvSpPr/>
              <p:nvPr/>
            </p:nvSpPr>
            <p:spPr>
              <a:xfrm>
                <a:off x="3648325" y="675125"/>
                <a:ext cx="14000" cy="26100"/>
              </a:xfrm>
              <a:custGeom>
                <a:avLst/>
                <a:gdLst/>
                <a:ahLst/>
                <a:cxnLst/>
                <a:rect l="l" t="t" r="r" b="b"/>
                <a:pathLst>
                  <a:path w="560" h="1044" extrusionOk="0">
                    <a:moveTo>
                      <a:pt x="501" y="1"/>
                    </a:moveTo>
                    <a:cubicBezTo>
                      <a:pt x="481" y="1"/>
                      <a:pt x="461" y="10"/>
                      <a:pt x="452" y="31"/>
                    </a:cubicBezTo>
                    <a:cubicBezTo>
                      <a:pt x="315" y="346"/>
                      <a:pt x="200" y="683"/>
                      <a:pt x="21" y="977"/>
                    </a:cubicBezTo>
                    <a:cubicBezTo>
                      <a:pt x="0" y="1013"/>
                      <a:pt x="31" y="1043"/>
                      <a:pt x="64" y="1043"/>
                    </a:cubicBezTo>
                    <a:cubicBezTo>
                      <a:pt x="79" y="1043"/>
                      <a:pt x="95" y="1036"/>
                      <a:pt x="105" y="1019"/>
                    </a:cubicBezTo>
                    <a:cubicBezTo>
                      <a:pt x="284" y="725"/>
                      <a:pt x="410" y="378"/>
                      <a:pt x="547" y="52"/>
                    </a:cubicBezTo>
                    <a:cubicBezTo>
                      <a:pt x="559" y="21"/>
                      <a:pt x="531"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247" name="Google Shape;2247;p21"/>
              <p:cNvSpPr/>
              <p:nvPr/>
            </p:nvSpPr>
            <p:spPr>
              <a:xfrm>
                <a:off x="3659700" y="702150"/>
                <a:ext cx="32000" cy="7150"/>
              </a:xfrm>
              <a:custGeom>
                <a:avLst/>
                <a:gdLst/>
                <a:ahLst/>
                <a:cxnLst/>
                <a:rect l="l" t="t" r="r" b="b"/>
                <a:pathLst>
                  <a:path w="1280" h="286" extrusionOk="0">
                    <a:moveTo>
                      <a:pt x="74" y="0"/>
                    </a:moveTo>
                    <a:cubicBezTo>
                      <a:pt x="26" y="0"/>
                      <a:pt x="1" y="86"/>
                      <a:pt x="60" y="96"/>
                    </a:cubicBezTo>
                    <a:cubicBezTo>
                      <a:pt x="250" y="138"/>
                      <a:pt x="428" y="201"/>
                      <a:pt x="628" y="232"/>
                    </a:cubicBezTo>
                    <a:cubicBezTo>
                      <a:pt x="827" y="253"/>
                      <a:pt x="1027" y="253"/>
                      <a:pt x="1227" y="285"/>
                    </a:cubicBezTo>
                    <a:cubicBezTo>
                      <a:pt x="1280" y="285"/>
                      <a:pt x="1280" y="201"/>
                      <a:pt x="1227" y="190"/>
                    </a:cubicBezTo>
                    <a:cubicBezTo>
                      <a:pt x="1027" y="159"/>
                      <a:pt x="827" y="169"/>
                      <a:pt x="628" y="138"/>
                    </a:cubicBezTo>
                    <a:cubicBezTo>
                      <a:pt x="449" y="106"/>
                      <a:pt x="271" y="43"/>
                      <a:pt x="81" y="1"/>
                    </a:cubicBezTo>
                    <a:cubicBezTo>
                      <a:pt x="79" y="0"/>
                      <a:pt x="76" y="0"/>
                      <a:pt x="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248" name="Google Shape;2248;p21"/>
              <p:cNvSpPr/>
              <p:nvPr/>
            </p:nvSpPr>
            <p:spPr>
              <a:xfrm>
                <a:off x="3700250" y="659525"/>
                <a:ext cx="14575" cy="25075"/>
              </a:xfrm>
              <a:custGeom>
                <a:avLst/>
                <a:gdLst/>
                <a:ahLst/>
                <a:cxnLst/>
                <a:rect l="l" t="t" r="r" b="b"/>
                <a:pathLst>
                  <a:path w="583" h="1003" extrusionOk="0">
                    <a:moveTo>
                      <a:pt x="519" y="0"/>
                    </a:moveTo>
                    <a:cubicBezTo>
                      <a:pt x="503" y="0"/>
                      <a:pt x="488" y="7"/>
                      <a:pt x="478" y="24"/>
                    </a:cubicBezTo>
                    <a:cubicBezTo>
                      <a:pt x="319" y="319"/>
                      <a:pt x="162" y="624"/>
                      <a:pt x="15" y="928"/>
                    </a:cubicBezTo>
                    <a:cubicBezTo>
                      <a:pt x="0" y="966"/>
                      <a:pt x="32" y="1003"/>
                      <a:pt x="64" y="1003"/>
                    </a:cubicBezTo>
                    <a:cubicBezTo>
                      <a:pt x="77" y="1003"/>
                      <a:pt x="90" y="996"/>
                      <a:pt x="99" y="981"/>
                    </a:cubicBezTo>
                    <a:cubicBezTo>
                      <a:pt x="246" y="676"/>
                      <a:pt x="404" y="371"/>
                      <a:pt x="562" y="66"/>
                    </a:cubicBezTo>
                    <a:cubicBezTo>
                      <a:pt x="583" y="31"/>
                      <a:pt x="551" y="0"/>
                      <a:pt x="5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249" name="Google Shape;2249;p21"/>
              <p:cNvSpPr/>
              <p:nvPr/>
            </p:nvSpPr>
            <p:spPr>
              <a:xfrm>
                <a:off x="3668375" y="672925"/>
                <a:ext cx="75475" cy="19825"/>
              </a:xfrm>
              <a:custGeom>
                <a:avLst/>
                <a:gdLst/>
                <a:ahLst/>
                <a:cxnLst/>
                <a:rect l="l" t="t" r="r" b="b"/>
                <a:pathLst>
                  <a:path w="3019" h="793" extrusionOk="0">
                    <a:moveTo>
                      <a:pt x="2965" y="1"/>
                    </a:moveTo>
                    <a:cubicBezTo>
                      <a:pt x="2961" y="1"/>
                      <a:pt x="2956" y="2"/>
                      <a:pt x="2951" y="4"/>
                    </a:cubicBezTo>
                    <a:cubicBezTo>
                      <a:pt x="1984" y="256"/>
                      <a:pt x="1017" y="455"/>
                      <a:pt x="60" y="697"/>
                    </a:cubicBezTo>
                    <a:cubicBezTo>
                      <a:pt x="1" y="717"/>
                      <a:pt x="16" y="793"/>
                      <a:pt x="70" y="793"/>
                    </a:cubicBezTo>
                    <a:cubicBezTo>
                      <a:pt x="73" y="793"/>
                      <a:pt x="77" y="792"/>
                      <a:pt x="81" y="792"/>
                    </a:cubicBezTo>
                    <a:cubicBezTo>
                      <a:pt x="1038" y="550"/>
                      <a:pt x="2015" y="350"/>
                      <a:pt x="2972" y="88"/>
                    </a:cubicBezTo>
                    <a:cubicBezTo>
                      <a:pt x="3019" y="78"/>
                      <a:pt x="3006" y="1"/>
                      <a:pt x="29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250" name="Google Shape;2250;p21"/>
              <p:cNvSpPr/>
              <p:nvPr/>
            </p:nvSpPr>
            <p:spPr>
              <a:xfrm>
                <a:off x="3714500" y="680425"/>
                <a:ext cx="26325" cy="22075"/>
              </a:xfrm>
              <a:custGeom>
                <a:avLst/>
                <a:gdLst/>
                <a:ahLst/>
                <a:cxnLst/>
                <a:rect l="l" t="t" r="r" b="b"/>
                <a:pathLst>
                  <a:path w="1053" h="883" extrusionOk="0">
                    <a:moveTo>
                      <a:pt x="61" y="1"/>
                    </a:moveTo>
                    <a:cubicBezTo>
                      <a:pt x="22" y="1"/>
                      <a:pt x="0" y="55"/>
                      <a:pt x="44" y="82"/>
                    </a:cubicBezTo>
                    <a:cubicBezTo>
                      <a:pt x="380" y="302"/>
                      <a:pt x="653" y="597"/>
                      <a:pt x="948" y="870"/>
                    </a:cubicBezTo>
                    <a:cubicBezTo>
                      <a:pt x="957" y="879"/>
                      <a:pt x="967" y="883"/>
                      <a:pt x="977" y="883"/>
                    </a:cubicBezTo>
                    <a:cubicBezTo>
                      <a:pt x="1015" y="883"/>
                      <a:pt x="1052" y="832"/>
                      <a:pt x="1011" y="807"/>
                    </a:cubicBezTo>
                    <a:cubicBezTo>
                      <a:pt x="716" y="523"/>
                      <a:pt x="433" y="218"/>
                      <a:pt x="86" y="8"/>
                    </a:cubicBezTo>
                    <a:cubicBezTo>
                      <a:pt x="77" y="3"/>
                      <a:pt x="68" y="1"/>
                      <a:pt x="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251" name="Google Shape;2251;p21"/>
              <p:cNvSpPr/>
              <p:nvPr/>
            </p:nvSpPr>
            <p:spPr>
              <a:xfrm>
                <a:off x="3702450" y="638850"/>
                <a:ext cx="37600" cy="2375"/>
              </a:xfrm>
              <a:custGeom>
                <a:avLst/>
                <a:gdLst/>
                <a:ahLst/>
                <a:cxnLst/>
                <a:rect l="l" t="t" r="r" b="b"/>
                <a:pathLst>
                  <a:path w="1504" h="95" extrusionOk="0">
                    <a:moveTo>
                      <a:pt x="63" y="0"/>
                    </a:moveTo>
                    <a:cubicBezTo>
                      <a:pt x="0" y="0"/>
                      <a:pt x="0" y="94"/>
                      <a:pt x="63" y="94"/>
                    </a:cubicBezTo>
                    <a:lnTo>
                      <a:pt x="1451" y="94"/>
                    </a:lnTo>
                    <a:cubicBezTo>
                      <a:pt x="1504" y="94"/>
                      <a:pt x="1504" y="0"/>
                      <a:pt x="14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252" name="Google Shape;2252;p21"/>
              <p:cNvSpPr/>
              <p:nvPr/>
            </p:nvSpPr>
            <p:spPr>
              <a:xfrm>
                <a:off x="3631925" y="615275"/>
                <a:ext cx="88425" cy="126400"/>
              </a:xfrm>
              <a:custGeom>
                <a:avLst/>
                <a:gdLst/>
                <a:ahLst/>
                <a:cxnLst/>
                <a:rect l="l" t="t" r="r" b="b"/>
                <a:pathLst>
                  <a:path w="3537" h="5056" extrusionOk="0">
                    <a:moveTo>
                      <a:pt x="3459" y="0"/>
                    </a:moveTo>
                    <a:cubicBezTo>
                      <a:pt x="3441" y="0"/>
                      <a:pt x="3423" y="9"/>
                      <a:pt x="3410" y="28"/>
                    </a:cubicBezTo>
                    <a:cubicBezTo>
                      <a:pt x="3000" y="670"/>
                      <a:pt x="2580" y="1311"/>
                      <a:pt x="2149" y="1952"/>
                    </a:cubicBezTo>
                    <a:cubicBezTo>
                      <a:pt x="1613" y="2761"/>
                      <a:pt x="1076" y="3581"/>
                      <a:pt x="499" y="4380"/>
                    </a:cubicBezTo>
                    <a:cubicBezTo>
                      <a:pt x="404" y="4506"/>
                      <a:pt x="310" y="4643"/>
                      <a:pt x="204" y="4779"/>
                    </a:cubicBezTo>
                    <a:cubicBezTo>
                      <a:pt x="172" y="4821"/>
                      <a:pt x="141" y="4853"/>
                      <a:pt x="109" y="4895"/>
                    </a:cubicBezTo>
                    <a:cubicBezTo>
                      <a:pt x="99" y="4905"/>
                      <a:pt x="88" y="4916"/>
                      <a:pt x="67" y="4926"/>
                    </a:cubicBezTo>
                    <a:cubicBezTo>
                      <a:pt x="62" y="4937"/>
                      <a:pt x="60" y="4940"/>
                      <a:pt x="60" y="4940"/>
                    </a:cubicBezTo>
                    <a:cubicBezTo>
                      <a:pt x="60" y="4940"/>
                      <a:pt x="62" y="4937"/>
                      <a:pt x="67" y="4937"/>
                    </a:cubicBezTo>
                    <a:lnTo>
                      <a:pt x="67" y="4937"/>
                    </a:lnTo>
                    <a:cubicBezTo>
                      <a:pt x="1" y="4966"/>
                      <a:pt x="21" y="5055"/>
                      <a:pt x="81" y="5055"/>
                    </a:cubicBezTo>
                    <a:cubicBezTo>
                      <a:pt x="86" y="5055"/>
                      <a:pt x="93" y="5054"/>
                      <a:pt x="99" y="5053"/>
                    </a:cubicBezTo>
                    <a:cubicBezTo>
                      <a:pt x="162" y="5021"/>
                      <a:pt x="204" y="4958"/>
                      <a:pt x="246" y="4916"/>
                    </a:cubicBezTo>
                    <a:cubicBezTo>
                      <a:pt x="341" y="4811"/>
                      <a:pt x="415" y="4695"/>
                      <a:pt x="499" y="4590"/>
                    </a:cubicBezTo>
                    <a:cubicBezTo>
                      <a:pt x="751" y="4244"/>
                      <a:pt x="992" y="3896"/>
                      <a:pt x="1224" y="3539"/>
                    </a:cubicBezTo>
                    <a:cubicBezTo>
                      <a:pt x="1812" y="2688"/>
                      <a:pt x="2380" y="1826"/>
                      <a:pt x="2947" y="964"/>
                    </a:cubicBezTo>
                    <a:cubicBezTo>
                      <a:pt x="3137" y="670"/>
                      <a:pt x="3326" y="386"/>
                      <a:pt x="3515" y="91"/>
                    </a:cubicBezTo>
                    <a:cubicBezTo>
                      <a:pt x="3537" y="41"/>
                      <a:pt x="3499" y="0"/>
                      <a:pt x="34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253" name="Google Shape;2253;p21"/>
              <p:cNvSpPr/>
              <p:nvPr/>
            </p:nvSpPr>
            <p:spPr>
              <a:xfrm>
                <a:off x="3714275" y="608100"/>
                <a:ext cx="14750" cy="11575"/>
              </a:xfrm>
              <a:custGeom>
                <a:avLst/>
                <a:gdLst/>
                <a:ahLst/>
                <a:cxnLst/>
                <a:rect l="l" t="t" r="r" b="b"/>
                <a:pathLst>
                  <a:path w="590" h="463" extrusionOk="0">
                    <a:moveTo>
                      <a:pt x="295" y="0"/>
                    </a:moveTo>
                    <a:cubicBezTo>
                      <a:pt x="1" y="0"/>
                      <a:pt x="1" y="463"/>
                      <a:pt x="295" y="463"/>
                    </a:cubicBezTo>
                    <a:cubicBezTo>
                      <a:pt x="589" y="463"/>
                      <a:pt x="589" y="0"/>
                      <a:pt x="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254" name="Google Shape;2254;p21"/>
              <p:cNvSpPr/>
              <p:nvPr/>
            </p:nvSpPr>
            <p:spPr>
              <a:xfrm>
                <a:off x="3739500" y="666950"/>
                <a:ext cx="15000" cy="11575"/>
              </a:xfrm>
              <a:custGeom>
                <a:avLst/>
                <a:gdLst/>
                <a:ahLst/>
                <a:cxnLst/>
                <a:rect l="l" t="t" r="r" b="b"/>
                <a:pathLst>
                  <a:path w="600" h="463" extrusionOk="0">
                    <a:moveTo>
                      <a:pt x="305" y="0"/>
                    </a:moveTo>
                    <a:cubicBezTo>
                      <a:pt x="1" y="0"/>
                      <a:pt x="1" y="463"/>
                      <a:pt x="305" y="463"/>
                    </a:cubicBezTo>
                    <a:cubicBezTo>
                      <a:pt x="599" y="463"/>
                      <a:pt x="599" y="0"/>
                      <a:pt x="3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255" name="Google Shape;2255;p21"/>
              <p:cNvSpPr/>
              <p:nvPr/>
            </p:nvSpPr>
            <p:spPr>
              <a:xfrm>
                <a:off x="3677500" y="608100"/>
                <a:ext cx="14975" cy="11575"/>
              </a:xfrm>
              <a:custGeom>
                <a:avLst/>
                <a:gdLst/>
                <a:ahLst/>
                <a:cxnLst/>
                <a:rect l="l" t="t" r="r" b="b"/>
                <a:pathLst>
                  <a:path w="599" h="463" extrusionOk="0">
                    <a:moveTo>
                      <a:pt x="304" y="0"/>
                    </a:moveTo>
                    <a:cubicBezTo>
                      <a:pt x="0" y="0"/>
                      <a:pt x="0" y="463"/>
                      <a:pt x="304" y="463"/>
                    </a:cubicBezTo>
                    <a:cubicBezTo>
                      <a:pt x="599" y="463"/>
                      <a:pt x="599" y="0"/>
                      <a:pt x="3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256" name="Google Shape;2256;p21"/>
              <p:cNvSpPr/>
              <p:nvPr/>
            </p:nvSpPr>
            <p:spPr>
              <a:xfrm>
                <a:off x="3634125" y="649600"/>
                <a:ext cx="15000" cy="11600"/>
              </a:xfrm>
              <a:custGeom>
                <a:avLst/>
                <a:gdLst/>
                <a:ahLst/>
                <a:cxnLst/>
                <a:rect l="l" t="t" r="r" b="b"/>
                <a:pathLst>
                  <a:path w="600" h="464" extrusionOk="0">
                    <a:moveTo>
                      <a:pt x="306" y="1"/>
                    </a:moveTo>
                    <a:cubicBezTo>
                      <a:pt x="0" y="1"/>
                      <a:pt x="0" y="463"/>
                      <a:pt x="306" y="463"/>
                    </a:cubicBezTo>
                    <a:cubicBezTo>
                      <a:pt x="600" y="463"/>
                      <a:pt x="600" y="1"/>
                      <a:pt x="3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257" name="Google Shape;2257;p21"/>
              <p:cNvSpPr/>
              <p:nvPr/>
            </p:nvSpPr>
            <p:spPr>
              <a:xfrm>
                <a:off x="3734250" y="634650"/>
                <a:ext cx="12100" cy="9475"/>
              </a:xfrm>
              <a:custGeom>
                <a:avLst/>
                <a:gdLst/>
                <a:ahLst/>
                <a:cxnLst/>
                <a:rect l="l" t="t" r="r" b="b"/>
                <a:pathLst>
                  <a:path w="484" h="379" extrusionOk="0">
                    <a:moveTo>
                      <a:pt x="242" y="0"/>
                    </a:moveTo>
                    <a:cubicBezTo>
                      <a:pt x="0" y="0"/>
                      <a:pt x="0" y="378"/>
                      <a:pt x="242" y="378"/>
                    </a:cubicBezTo>
                    <a:cubicBezTo>
                      <a:pt x="473" y="378"/>
                      <a:pt x="484" y="0"/>
                      <a:pt x="2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258" name="Google Shape;2258;p21"/>
              <p:cNvSpPr/>
              <p:nvPr/>
            </p:nvSpPr>
            <p:spPr>
              <a:xfrm>
                <a:off x="3661200" y="644100"/>
                <a:ext cx="11825" cy="9200"/>
              </a:xfrm>
              <a:custGeom>
                <a:avLst/>
                <a:gdLst/>
                <a:ahLst/>
                <a:cxnLst/>
                <a:rect l="l" t="t" r="r" b="b"/>
                <a:pathLst>
                  <a:path w="473" h="368" extrusionOk="0">
                    <a:moveTo>
                      <a:pt x="242" y="0"/>
                    </a:moveTo>
                    <a:cubicBezTo>
                      <a:pt x="0" y="0"/>
                      <a:pt x="0" y="368"/>
                      <a:pt x="242" y="368"/>
                    </a:cubicBezTo>
                    <a:cubicBezTo>
                      <a:pt x="473" y="368"/>
                      <a:pt x="473" y="0"/>
                      <a:pt x="2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259" name="Google Shape;2259;p21"/>
              <p:cNvSpPr/>
              <p:nvPr/>
            </p:nvSpPr>
            <p:spPr>
              <a:xfrm>
                <a:off x="3734775" y="699000"/>
                <a:ext cx="12100" cy="9500"/>
              </a:xfrm>
              <a:custGeom>
                <a:avLst/>
                <a:gdLst/>
                <a:ahLst/>
                <a:cxnLst/>
                <a:rect l="l" t="t" r="r" b="b"/>
                <a:pathLst>
                  <a:path w="484" h="380" extrusionOk="0">
                    <a:moveTo>
                      <a:pt x="242" y="1"/>
                    </a:moveTo>
                    <a:cubicBezTo>
                      <a:pt x="0" y="1"/>
                      <a:pt x="0" y="379"/>
                      <a:pt x="242" y="379"/>
                    </a:cubicBezTo>
                    <a:cubicBezTo>
                      <a:pt x="484" y="379"/>
                      <a:pt x="484" y="1"/>
                      <a:pt x="2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260" name="Google Shape;2260;p21"/>
              <p:cNvSpPr/>
              <p:nvPr/>
            </p:nvSpPr>
            <p:spPr>
              <a:xfrm>
                <a:off x="3618350" y="677975"/>
                <a:ext cx="12125" cy="9500"/>
              </a:xfrm>
              <a:custGeom>
                <a:avLst/>
                <a:gdLst/>
                <a:ahLst/>
                <a:cxnLst/>
                <a:rect l="l" t="t" r="r" b="b"/>
                <a:pathLst>
                  <a:path w="485" h="380" extrusionOk="0">
                    <a:moveTo>
                      <a:pt x="243" y="1"/>
                    </a:moveTo>
                    <a:cubicBezTo>
                      <a:pt x="1" y="1"/>
                      <a:pt x="1" y="379"/>
                      <a:pt x="243" y="379"/>
                    </a:cubicBezTo>
                    <a:cubicBezTo>
                      <a:pt x="484" y="379"/>
                      <a:pt x="484" y="1"/>
                      <a:pt x="2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261" name="Google Shape;2261;p21"/>
              <p:cNvSpPr/>
              <p:nvPr/>
            </p:nvSpPr>
            <p:spPr>
              <a:xfrm>
                <a:off x="3709800" y="654075"/>
                <a:ext cx="10000" cy="7925"/>
              </a:xfrm>
              <a:custGeom>
                <a:avLst/>
                <a:gdLst/>
                <a:ahLst/>
                <a:cxnLst/>
                <a:rect l="l" t="t" r="r" b="b"/>
                <a:pathLst>
                  <a:path w="400" h="317" extrusionOk="0">
                    <a:moveTo>
                      <a:pt x="201" y="1"/>
                    </a:moveTo>
                    <a:cubicBezTo>
                      <a:pt x="0" y="1"/>
                      <a:pt x="0" y="316"/>
                      <a:pt x="201" y="316"/>
                    </a:cubicBezTo>
                    <a:cubicBezTo>
                      <a:pt x="400" y="316"/>
                      <a:pt x="400" y="1"/>
                      <a:pt x="2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262" name="Google Shape;2262;p21"/>
              <p:cNvSpPr/>
              <p:nvPr/>
            </p:nvSpPr>
            <p:spPr>
              <a:xfrm>
                <a:off x="3663300" y="626750"/>
                <a:ext cx="10250" cy="7925"/>
              </a:xfrm>
              <a:custGeom>
                <a:avLst/>
                <a:gdLst/>
                <a:ahLst/>
                <a:cxnLst/>
                <a:rect l="l" t="t" r="r" b="b"/>
                <a:pathLst>
                  <a:path w="410" h="317" extrusionOk="0">
                    <a:moveTo>
                      <a:pt x="200" y="1"/>
                    </a:moveTo>
                    <a:cubicBezTo>
                      <a:pt x="1" y="1"/>
                      <a:pt x="1" y="316"/>
                      <a:pt x="200" y="316"/>
                    </a:cubicBezTo>
                    <a:cubicBezTo>
                      <a:pt x="410" y="316"/>
                      <a:pt x="410" y="1"/>
                      <a:pt x="2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263" name="Google Shape;2263;p21"/>
              <p:cNvSpPr/>
              <p:nvPr/>
            </p:nvSpPr>
            <p:spPr>
              <a:xfrm>
                <a:off x="3656475" y="670100"/>
                <a:ext cx="10250" cy="7900"/>
              </a:xfrm>
              <a:custGeom>
                <a:avLst/>
                <a:gdLst/>
                <a:ahLst/>
                <a:cxnLst/>
                <a:rect l="l" t="t" r="r" b="b"/>
                <a:pathLst>
                  <a:path w="410" h="316" extrusionOk="0">
                    <a:moveTo>
                      <a:pt x="200" y="1"/>
                    </a:moveTo>
                    <a:cubicBezTo>
                      <a:pt x="0" y="1"/>
                      <a:pt x="0" y="316"/>
                      <a:pt x="200" y="316"/>
                    </a:cubicBezTo>
                    <a:cubicBezTo>
                      <a:pt x="410" y="316"/>
                      <a:pt x="410" y="1"/>
                      <a:pt x="2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264" name="Google Shape;2264;p21"/>
              <p:cNvSpPr/>
              <p:nvPr/>
            </p:nvSpPr>
            <p:spPr>
              <a:xfrm>
                <a:off x="3688000" y="704800"/>
                <a:ext cx="10275" cy="7900"/>
              </a:xfrm>
              <a:custGeom>
                <a:avLst/>
                <a:gdLst/>
                <a:ahLst/>
                <a:cxnLst/>
                <a:rect l="l" t="t" r="r" b="b"/>
                <a:pathLst>
                  <a:path w="411" h="316" extrusionOk="0">
                    <a:moveTo>
                      <a:pt x="211" y="0"/>
                    </a:moveTo>
                    <a:cubicBezTo>
                      <a:pt x="1" y="0"/>
                      <a:pt x="1" y="315"/>
                      <a:pt x="211" y="315"/>
                    </a:cubicBezTo>
                    <a:cubicBezTo>
                      <a:pt x="410" y="315"/>
                      <a:pt x="410" y="0"/>
                      <a:pt x="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2265" name="Google Shape;2265;p21"/>
          <p:cNvGrpSpPr/>
          <p:nvPr/>
        </p:nvGrpSpPr>
        <p:grpSpPr>
          <a:xfrm flipH="1">
            <a:off x="8362793" y="-200699"/>
            <a:ext cx="1036500" cy="1238122"/>
            <a:chOff x="3568700" y="2891825"/>
            <a:chExt cx="267775" cy="213800"/>
          </a:xfrm>
        </p:grpSpPr>
        <p:sp>
          <p:nvSpPr>
            <p:cNvPr id="2266" name="Google Shape;2266;p21"/>
            <p:cNvSpPr/>
            <p:nvPr/>
          </p:nvSpPr>
          <p:spPr>
            <a:xfrm>
              <a:off x="3619150" y="2891825"/>
              <a:ext cx="217325" cy="213800"/>
            </a:xfrm>
            <a:custGeom>
              <a:avLst/>
              <a:gdLst/>
              <a:ahLst/>
              <a:cxnLst/>
              <a:rect l="l" t="t" r="r" b="b"/>
              <a:pathLst>
                <a:path w="8693" h="8552" extrusionOk="0">
                  <a:moveTo>
                    <a:pt x="968" y="0"/>
                  </a:moveTo>
                  <a:cubicBezTo>
                    <a:pt x="557" y="357"/>
                    <a:pt x="410" y="620"/>
                    <a:pt x="1" y="977"/>
                  </a:cubicBezTo>
                  <a:cubicBezTo>
                    <a:pt x="494" y="3184"/>
                    <a:pt x="1367" y="5497"/>
                    <a:pt x="2197" y="7599"/>
                  </a:cubicBezTo>
                  <a:cubicBezTo>
                    <a:pt x="2302" y="7883"/>
                    <a:pt x="2428" y="8177"/>
                    <a:pt x="2660" y="8367"/>
                  </a:cubicBezTo>
                  <a:cubicBezTo>
                    <a:pt x="2793" y="8482"/>
                    <a:pt x="2975" y="8551"/>
                    <a:pt x="3148" y="8551"/>
                  </a:cubicBezTo>
                  <a:cubicBezTo>
                    <a:pt x="3275" y="8551"/>
                    <a:pt x="3397" y="8514"/>
                    <a:pt x="3490" y="8430"/>
                  </a:cubicBezTo>
                  <a:cubicBezTo>
                    <a:pt x="3732" y="8220"/>
                    <a:pt x="3711" y="7851"/>
                    <a:pt x="3658" y="7536"/>
                  </a:cubicBezTo>
                  <a:cubicBezTo>
                    <a:pt x="3469" y="6475"/>
                    <a:pt x="3122" y="5445"/>
                    <a:pt x="2575" y="4509"/>
                  </a:cubicBezTo>
                  <a:lnTo>
                    <a:pt x="2575" y="4509"/>
                  </a:lnTo>
                  <a:cubicBezTo>
                    <a:pt x="3269" y="5676"/>
                    <a:pt x="4068" y="6779"/>
                    <a:pt x="4972" y="7788"/>
                  </a:cubicBezTo>
                  <a:cubicBezTo>
                    <a:pt x="5130" y="7956"/>
                    <a:pt x="5298" y="8135"/>
                    <a:pt x="5508" y="8241"/>
                  </a:cubicBezTo>
                  <a:cubicBezTo>
                    <a:pt x="5614" y="8291"/>
                    <a:pt x="5729" y="8319"/>
                    <a:pt x="5841" y="8319"/>
                  </a:cubicBezTo>
                  <a:cubicBezTo>
                    <a:pt x="5963" y="8319"/>
                    <a:pt x="6082" y="8285"/>
                    <a:pt x="6181" y="8209"/>
                  </a:cubicBezTo>
                  <a:cubicBezTo>
                    <a:pt x="6496" y="7956"/>
                    <a:pt x="6391" y="7463"/>
                    <a:pt x="6233" y="7094"/>
                  </a:cubicBezTo>
                  <a:cubicBezTo>
                    <a:pt x="5622" y="5689"/>
                    <a:pt x="4662" y="4427"/>
                    <a:pt x="3471" y="3458"/>
                  </a:cubicBezTo>
                  <a:lnTo>
                    <a:pt x="3471" y="3458"/>
                  </a:lnTo>
                  <a:cubicBezTo>
                    <a:pt x="4602" y="4295"/>
                    <a:pt x="5772" y="5070"/>
                    <a:pt x="6980" y="5791"/>
                  </a:cubicBezTo>
                  <a:cubicBezTo>
                    <a:pt x="7254" y="5951"/>
                    <a:pt x="7572" y="6111"/>
                    <a:pt x="7875" y="6111"/>
                  </a:cubicBezTo>
                  <a:cubicBezTo>
                    <a:pt x="7990" y="6111"/>
                    <a:pt x="8102" y="6088"/>
                    <a:pt x="8209" y="6033"/>
                  </a:cubicBezTo>
                  <a:cubicBezTo>
                    <a:pt x="8545" y="5854"/>
                    <a:pt x="8662" y="5392"/>
                    <a:pt x="8545" y="5013"/>
                  </a:cubicBezTo>
                  <a:cubicBezTo>
                    <a:pt x="8440" y="4646"/>
                    <a:pt x="8157" y="4352"/>
                    <a:pt x="7863" y="4099"/>
                  </a:cubicBezTo>
                  <a:cubicBezTo>
                    <a:pt x="6686" y="3100"/>
                    <a:pt x="5224" y="2491"/>
                    <a:pt x="3785" y="1923"/>
                  </a:cubicBezTo>
                  <a:lnTo>
                    <a:pt x="3785" y="1923"/>
                  </a:lnTo>
                  <a:cubicBezTo>
                    <a:pt x="4902" y="2357"/>
                    <a:pt x="6091" y="2570"/>
                    <a:pt x="7285" y="2570"/>
                  </a:cubicBezTo>
                  <a:cubicBezTo>
                    <a:pt x="7394" y="2570"/>
                    <a:pt x="7502" y="2568"/>
                    <a:pt x="7610" y="2565"/>
                  </a:cubicBezTo>
                  <a:cubicBezTo>
                    <a:pt x="7842" y="2554"/>
                    <a:pt x="8083" y="2533"/>
                    <a:pt x="8293" y="2439"/>
                  </a:cubicBezTo>
                  <a:cubicBezTo>
                    <a:pt x="8503" y="2334"/>
                    <a:pt x="8683" y="2123"/>
                    <a:pt x="8683" y="1892"/>
                  </a:cubicBezTo>
                  <a:cubicBezTo>
                    <a:pt x="8693" y="1493"/>
                    <a:pt x="8230" y="1261"/>
                    <a:pt x="7852" y="1135"/>
                  </a:cubicBezTo>
                  <a:cubicBezTo>
                    <a:pt x="5876" y="515"/>
                    <a:pt x="3038" y="94"/>
                    <a:pt x="9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267" name="Google Shape;2267;p21"/>
            <p:cNvSpPr/>
            <p:nvPr/>
          </p:nvSpPr>
          <p:spPr>
            <a:xfrm>
              <a:off x="3679600" y="2918350"/>
              <a:ext cx="142175" cy="22900"/>
            </a:xfrm>
            <a:custGeom>
              <a:avLst/>
              <a:gdLst/>
              <a:ahLst/>
              <a:cxnLst/>
              <a:rect l="l" t="t" r="r" b="b"/>
              <a:pathLst>
                <a:path w="5687" h="916" extrusionOk="0">
                  <a:moveTo>
                    <a:pt x="0" y="0"/>
                  </a:moveTo>
                  <a:lnTo>
                    <a:pt x="0" y="32"/>
                  </a:lnTo>
                  <a:cubicBezTo>
                    <a:pt x="1850" y="526"/>
                    <a:pt x="3763" y="820"/>
                    <a:pt x="5686" y="915"/>
                  </a:cubicBezTo>
                  <a:lnTo>
                    <a:pt x="5686" y="883"/>
                  </a:lnTo>
                  <a:cubicBezTo>
                    <a:pt x="3773" y="789"/>
                    <a:pt x="1860" y="49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268" name="Google Shape;2268;p21"/>
            <p:cNvSpPr/>
            <p:nvPr/>
          </p:nvSpPr>
          <p:spPr>
            <a:xfrm>
              <a:off x="3672475" y="2923600"/>
              <a:ext cx="145350" cy="100675"/>
            </a:xfrm>
            <a:custGeom>
              <a:avLst/>
              <a:gdLst/>
              <a:ahLst/>
              <a:cxnLst/>
              <a:rect l="l" t="t" r="r" b="b"/>
              <a:pathLst>
                <a:path w="5814" h="4027" extrusionOk="0">
                  <a:moveTo>
                    <a:pt x="22" y="0"/>
                  </a:moveTo>
                  <a:lnTo>
                    <a:pt x="1" y="32"/>
                  </a:lnTo>
                  <a:cubicBezTo>
                    <a:pt x="1746" y="1609"/>
                    <a:pt x="3701" y="2954"/>
                    <a:pt x="5803" y="4027"/>
                  </a:cubicBezTo>
                  <a:lnTo>
                    <a:pt x="5814" y="3995"/>
                  </a:lnTo>
                  <a:cubicBezTo>
                    <a:pt x="3722" y="2922"/>
                    <a:pt x="1767" y="1577"/>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269" name="Google Shape;2269;p21"/>
            <p:cNvSpPr/>
            <p:nvPr/>
          </p:nvSpPr>
          <p:spPr>
            <a:xfrm>
              <a:off x="3659100" y="2935150"/>
              <a:ext cx="100400" cy="150625"/>
            </a:xfrm>
            <a:custGeom>
              <a:avLst/>
              <a:gdLst/>
              <a:ahLst/>
              <a:cxnLst/>
              <a:rect l="l" t="t" r="r" b="b"/>
              <a:pathLst>
                <a:path w="4016" h="6025" extrusionOk="0">
                  <a:moveTo>
                    <a:pt x="31" y="1"/>
                  </a:moveTo>
                  <a:lnTo>
                    <a:pt x="0" y="22"/>
                  </a:lnTo>
                  <a:cubicBezTo>
                    <a:pt x="1178" y="2114"/>
                    <a:pt x="2523" y="4132"/>
                    <a:pt x="3994" y="6024"/>
                  </a:cubicBezTo>
                  <a:lnTo>
                    <a:pt x="4015" y="6003"/>
                  </a:lnTo>
                  <a:cubicBezTo>
                    <a:pt x="2544" y="4111"/>
                    <a:pt x="1209" y="2093"/>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270" name="Google Shape;2270;p21"/>
            <p:cNvSpPr/>
            <p:nvPr/>
          </p:nvSpPr>
          <p:spPr>
            <a:xfrm>
              <a:off x="3656200" y="2952775"/>
              <a:ext cx="41000" cy="142700"/>
            </a:xfrm>
            <a:custGeom>
              <a:avLst/>
              <a:gdLst/>
              <a:ahLst/>
              <a:cxnLst/>
              <a:rect l="l" t="t" r="r" b="b"/>
              <a:pathLst>
                <a:path w="1640" h="5708" extrusionOk="0">
                  <a:moveTo>
                    <a:pt x="32" y="1"/>
                  </a:moveTo>
                  <a:lnTo>
                    <a:pt x="0" y="11"/>
                  </a:lnTo>
                  <a:lnTo>
                    <a:pt x="1609" y="5708"/>
                  </a:lnTo>
                  <a:lnTo>
                    <a:pt x="1640" y="5697"/>
                  </a:lnTo>
                  <a:lnTo>
                    <a:pt x="3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271" name="Google Shape;2271;p21"/>
            <p:cNvSpPr/>
            <p:nvPr/>
          </p:nvSpPr>
          <p:spPr>
            <a:xfrm>
              <a:off x="3568700" y="2915725"/>
              <a:ext cx="142975" cy="147450"/>
            </a:xfrm>
            <a:custGeom>
              <a:avLst/>
              <a:gdLst/>
              <a:ahLst/>
              <a:cxnLst/>
              <a:rect l="l" t="t" r="r" b="b"/>
              <a:pathLst>
                <a:path w="5719" h="5898" extrusionOk="0">
                  <a:moveTo>
                    <a:pt x="2586" y="0"/>
                  </a:moveTo>
                  <a:cubicBezTo>
                    <a:pt x="2413" y="21"/>
                    <a:pt x="2223" y="21"/>
                    <a:pt x="2034" y="21"/>
                  </a:cubicBezTo>
                  <a:cubicBezTo>
                    <a:pt x="1845" y="21"/>
                    <a:pt x="1656" y="21"/>
                    <a:pt x="1482" y="42"/>
                  </a:cubicBezTo>
                  <a:cubicBezTo>
                    <a:pt x="947" y="1378"/>
                    <a:pt x="410" y="2733"/>
                    <a:pt x="85" y="4131"/>
                  </a:cubicBezTo>
                  <a:cubicBezTo>
                    <a:pt x="43" y="4321"/>
                    <a:pt x="1" y="4520"/>
                    <a:pt x="53" y="4709"/>
                  </a:cubicBezTo>
                  <a:cubicBezTo>
                    <a:pt x="103" y="4887"/>
                    <a:pt x="255" y="5047"/>
                    <a:pt x="439" y="5047"/>
                  </a:cubicBezTo>
                  <a:cubicBezTo>
                    <a:pt x="451" y="5047"/>
                    <a:pt x="462" y="5047"/>
                    <a:pt x="473" y="5045"/>
                  </a:cubicBezTo>
                  <a:cubicBezTo>
                    <a:pt x="673" y="5014"/>
                    <a:pt x="799" y="4814"/>
                    <a:pt x="884" y="4625"/>
                  </a:cubicBezTo>
                  <a:cubicBezTo>
                    <a:pt x="1167" y="4005"/>
                    <a:pt x="1356" y="3332"/>
                    <a:pt x="1409" y="2649"/>
                  </a:cubicBezTo>
                  <a:lnTo>
                    <a:pt x="1409" y="2649"/>
                  </a:lnTo>
                  <a:cubicBezTo>
                    <a:pt x="1346" y="3511"/>
                    <a:pt x="1377" y="4384"/>
                    <a:pt x="1482" y="5235"/>
                  </a:cubicBezTo>
                  <a:cubicBezTo>
                    <a:pt x="1503" y="5393"/>
                    <a:pt x="1524" y="5540"/>
                    <a:pt x="1598" y="5676"/>
                  </a:cubicBezTo>
                  <a:cubicBezTo>
                    <a:pt x="1668" y="5796"/>
                    <a:pt x="1806" y="5898"/>
                    <a:pt x="1946" y="5898"/>
                  </a:cubicBezTo>
                  <a:cubicBezTo>
                    <a:pt x="1953" y="5898"/>
                    <a:pt x="1959" y="5898"/>
                    <a:pt x="1966" y="5897"/>
                  </a:cubicBezTo>
                  <a:cubicBezTo>
                    <a:pt x="2218" y="5876"/>
                    <a:pt x="2344" y="5582"/>
                    <a:pt x="2397" y="5330"/>
                  </a:cubicBezTo>
                  <a:cubicBezTo>
                    <a:pt x="2581" y="4356"/>
                    <a:pt x="2531" y="3341"/>
                    <a:pt x="2249" y="2399"/>
                  </a:cubicBezTo>
                  <a:lnTo>
                    <a:pt x="2249" y="2399"/>
                  </a:lnTo>
                  <a:cubicBezTo>
                    <a:pt x="2545" y="3250"/>
                    <a:pt x="2886" y="4092"/>
                    <a:pt x="3259" y="4909"/>
                  </a:cubicBezTo>
                  <a:cubicBezTo>
                    <a:pt x="3374" y="5161"/>
                    <a:pt x="3542" y="5456"/>
                    <a:pt x="3816" y="5487"/>
                  </a:cubicBezTo>
                  <a:cubicBezTo>
                    <a:pt x="3832" y="5489"/>
                    <a:pt x="3849" y="5490"/>
                    <a:pt x="3865" y="5490"/>
                  </a:cubicBezTo>
                  <a:cubicBezTo>
                    <a:pt x="4089" y="5490"/>
                    <a:pt x="4294" y="5293"/>
                    <a:pt x="4362" y="5077"/>
                  </a:cubicBezTo>
                  <a:cubicBezTo>
                    <a:pt x="4446" y="4835"/>
                    <a:pt x="4394" y="4583"/>
                    <a:pt x="4331" y="4342"/>
                  </a:cubicBezTo>
                  <a:cubicBezTo>
                    <a:pt x="4079" y="3385"/>
                    <a:pt x="3532" y="2544"/>
                    <a:pt x="2975" y="1724"/>
                  </a:cubicBezTo>
                  <a:lnTo>
                    <a:pt x="2975" y="1724"/>
                  </a:lnTo>
                  <a:cubicBezTo>
                    <a:pt x="3448" y="2408"/>
                    <a:pt x="4058" y="2996"/>
                    <a:pt x="4762" y="3448"/>
                  </a:cubicBezTo>
                  <a:cubicBezTo>
                    <a:pt x="4888" y="3522"/>
                    <a:pt x="5025" y="3606"/>
                    <a:pt x="5172" y="3627"/>
                  </a:cubicBezTo>
                  <a:cubicBezTo>
                    <a:pt x="5196" y="3630"/>
                    <a:pt x="5220" y="3632"/>
                    <a:pt x="5245" y="3632"/>
                  </a:cubicBezTo>
                  <a:cubicBezTo>
                    <a:pt x="5371" y="3632"/>
                    <a:pt x="5501" y="3585"/>
                    <a:pt x="5571" y="3480"/>
                  </a:cubicBezTo>
                  <a:cubicBezTo>
                    <a:pt x="5718" y="3269"/>
                    <a:pt x="5560" y="2985"/>
                    <a:pt x="5403" y="2775"/>
                  </a:cubicBezTo>
                  <a:cubicBezTo>
                    <a:pt x="4583" y="1735"/>
                    <a:pt x="3637" y="799"/>
                    <a:pt x="25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272" name="Google Shape;2272;p21"/>
            <p:cNvSpPr/>
            <p:nvPr/>
          </p:nvSpPr>
          <p:spPr>
            <a:xfrm>
              <a:off x="3632550" y="2934900"/>
              <a:ext cx="67300" cy="63875"/>
            </a:xfrm>
            <a:custGeom>
              <a:avLst/>
              <a:gdLst/>
              <a:ahLst/>
              <a:cxnLst/>
              <a:rect l="l" t="t" r="r" b="b"/>
              <a:pathLst>
                <a:path w="2692" h="2555" extrusionOk="0">
                  <a:moveTo>
                    <a:pt x="21" y="1"/>
                  </a:moveTo>
                  <a:lnTo>
                    <a:pt x="0" y="22"/>
                  </a:lnTo>
                  <a:cubicBezTo>
                    <a:pt x="799" y="957"/>
                    <a:pt x="1693" y="1809"/>
                    <a:pt x="2670" y="2555"/>
                  </a:cubicBezTo>
                  <a:lnTo>
                    <a:pt x="2691" y="2523"/>
                  </a:lnTo>
                  <a:cubicBezTo>
                    <a:pt x="1714" y="1788"/>
                    <a:pt x="820" y="936"/>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273" name="Google Shape;2273;p21"/>
            <p:cNvSpPr/>
            <p:nvPr/>
          </p:nvSpPr>
          <p:spPr>
            <a:xfrm>
              <a:off x="3626775" y="2935425"/>
              <a:ext cx="41000" cy="105400"/>
            </a:xfrm>
            <a:custGeom>
              <a:avLst/>
              <a:gdLst/>
              <a:ahLst/>
              <a:cxnLst/>
              <a:rect l="l" t="t" r="r" b="b"/>
              <a:pathLst>
                <a:path w="1640" h="4216" extrusionOk="0">
                  <a:moveTo>
                    <a:pt x="32" y="1"/>
                  </a:moveTo>
                  <a:lnTo>
                    <a:pt x="0" y="11"/>
                  </a:lnTo>
                  <a:cubicBezTo>
                    <a:pt x="357" y="1472"/>
                    <a:pt x="894" y="2891"/>
                    <a:pt x="1609" y="4215"/>
                  </a:cubicBezTo>
                  <a:lnTo>
                    <a:pt x="1640" y="4194"/>
                  </a:lnTo>
                  <a:cubicBezTo>
                    <a:pt x="925" y="2870"/>
                    <a:pt x="389" y="146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274" name="Google Shape;2274;p21"/>
            <p:cNvSpPr/>
            <p:nvPr/>
          </p:nvSpPr>
          <p:spPr>
            <a:xfrm>
              <a:off x="3611800" y="2936750"/>
              <a:ext cx="4750" cy="115100"/>
            </a:xfrm>
            <a:custGeom>
              <a:avLst/>
              <a:gdLst/>
              <a:ahLst/>
              <a:cxnLst/>
              <a:rect l="l" t="t" r="r" b="b"/>
              <a:pathLst>
                <a:path w="190" h="4604" extrusionOk="0">
                  <a:moveTo>
                    <a:pt x="158" y="0"/>
                  </a:moveTo>
                  <a:cubicBezTo>
                    <a:pt x="21" y="1525"/>
                    <a:pt x="0" y="3080"/>
                    <a:pt x="85" y="4604"/>
                  </a:cubicBezTo>
                  <a:lnTo>
                    <a:pt x="116" y="4604"/>
                  </a:lnTo>
                  <a:cubicBezTo>
                    <a:pt x="32" y="3080"/>
                    <a:pt x="53" y="1525"/>
                    <a:pt x="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275" name="Google Shape;2275;p21"/>
            <p:cNvSpPr/>
            <p:nvPr/>
          </p:nvSpPr>
          <p:spPr>
            <a:xfrm>
              <a:off x="3577650" y="2944900"/>
              <a:ext cx="31025" cy="89625"/>
            </a:xfrm>
            <a:custGeom>
              <a:avLst/>
              <a:gdLst/>
              <a:ahLst/>
              <a:cxnLst/>
              <a:rect l="l" t="t" r="r" b="b"/>
              <a:pathLst>
                <a:path w="1241" h="3585" extrusionOk="0">
                  <a:moveTo>
                    <a:pt x="1208" y="0"/>
                  </a:moveTo>
                  <a:lnTo>
                    <a:pt x="0" y="3574"/>
                  </a:lnTo>
                  <a:lnTo>
                    <a:pt x="31" y="3584"/>
                  </a:lnTo>
                  <a:lnTo>
                    <a:pt x="1240" y="10"/>
                  </a:lnTo>
                  <a:lnTo>
                    <a:pt x="120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sp>
        <p:nvSpPr>
          <p:cNvPr id="2276" name="Google Shape;2276;p21"/>
          <p:cNvSpPr/>
          <p:nvPr/>
        </p:nvSpPr>
        <p:spPr>
          <a:xfrm rot="-5400000">
            <a:off x="7456925" y="6944329"/>
            <a:ext cx="434520" cy="1233728"/>
          </a:xfrm>
          <a:custGeom>
            <a:avLst/>
            <a:gdLst/>
            <a:ahLst/>
            <a:cxnLst/>
            <a:rect l="l" t="t" r="r" b="b"/>
            <a:pathLst>
              <a:path w="1094" h="4647" extrusionOk="0">
                <a:moveTo>
                  <a:pt x="1" y="1"/>
                </a:moveTo>
                <a:lnTo>
                  <a:pt x="1" y="4646"/>
                </a:lnTo>
                <a:cubicBezTo>
                  <a:pt x="1" y="4646"/>
                  <a:pt x="831" y="4142"/>
                  <a:pt x="421" y="3301"/>
                </a:cubicBezTo>
                <a:cubicBezTo>
                  <a:pt x="1094" y="2219"/>
                  <a:pt x="379" y="1672"/>
                  <a:pt x="379" y="1672"/>
                </a:cubicBezTo>
                <a:cubicBezTo>
                  <a:pt x="379" y="1672"/>
                  <a:pt x="673" y="915"/>
                  <a:pt x="1" y="1"/>
                </a:cubicBezTo>
                <a:close/>
              </a:path>
            </a:pathLst>
          </a:custGeom>
          <a:solidFill>
            <a:schemeClr val="dk2"/>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grpSp>
        <p:nvGrpSpPr>
          <p:cNvPr id="2277" name="Google Shape;2277;p21"/>
          <p:cNvGrpSpPr/>
          <p:nvPr/>
        </p:nvGrpSpPr>
        <p:grpSpPr>
          <a:xfrm>
            <a:off x="7986834" y="6434151"/>
            <a:ext cx="1789817" cy="1529995"/>
            <a:chOff x="5662693" y="4822203"/>
            <a:chExt cx="3187577" cy="1821365"/>
          </a:xfrm>
        </p:grpSpPr>
        <p:sp>
          <p:nvSpPr>
            <p:cNvPr id="2278" name="Google Shape;2278;p21"/>
            <p:cNvSpPr/>
            <p:nvPr/>
          </p:nvSpPr>
          <p:spPr>
            <a:xfrm>
              <a:off x="7405943" y="4822203"/>
              <a:ext cx="1444327" cy="1821362"/>
            </a:xfrm>
            <a:custGeom>
              <a:avLst/>
              <a:gdLst/>
              <a:ahLst/>
              <a:cxnLst/>
              <a:rect l="l" t="t" r="r" b="b"/>
              <a:pathLst>
                <a:path w="7673" h="9676" extrusionOk="0">
                  <a:moveTo>
                    <a:pt x="3202" y="0"/>
                  </a:moveTo>
                  <a:cubicBezTo>
                    <a:pt x="3172" y="0"/>
                    <a:pt x="3142" y="2"/>
                    <a:pt x="3111" y="6"/>
                  </a:cubicBezTo>
                  <a:cubicBezTo>
                    <a:pt x="2838" y="48"/>
                    <a:pt x="2607" y="268"/>
                    <a:pt x="2470" y="532"/>
                  </a:cubicBezTo>
                  <a:cubicBezTo>
                    <a:pt x="2344" y="784"/>
                    <a:pt x="2291" y="1088"/>
                    <a:pt x="2259" y="1383"/>
                  </a:cubicBezTo>
                  <a:cubicBezTo>
                    <a:pt x="2123" y="2770"/>
                    <a:pt x="2397" y="4157"/>
                    <a:pt x="2701" y="5503"/>
                  </a:cubicBezTo>
                  <a:cubicBezTo>
                    <a:pt x="2533" y="4935"/>
                    <a:pt x="2228" y="4431"/>
                    <a:pt x="1766" y="4094"/>
                  </a:cubicBezTo>
                  <a:cubicBezTo>
                    <a:pt x="1587" y="3958"/>
                    <a:pt x="1388" y="3853"/>
                    <a:pt x="1177" y="3832"/>
                  </a:cubicBezTo>
                  <a:cubicBezTo>
                    <a:pt x="1146" y="3827"/>
                    <a:pt x="1113" y="3825"/>
                    <a:pt x="1081" y="3825"/>
                  </a:cubicBezTo>
                  <a:cubicBezTo>
                    <a:pt x="899" y="3825"/>
                    <a:pt x="715" y="3901"/>
                    <a:pt x="599" y="4052"/>
                  </a:cubicBezTo>
                  <a:cubicBezTo>
                    <a:pt x="410" y="4294"/>
                    <a:pt x="442" y="4652"/>
                    <a:pt x="515" y="4956"/>
                  </a:cubicBezTo>
                  <a:cubicBezTo>
                    <a:pt x="673" y="5692"/>
                    <a:pt x="967" y="6386"/>
                    <a:pt x="1366" y="7006"/>
                  </a:cubicBezTo>
                  <a:cubicBezTo>
                    <a:pt x="1167" y="6761"/>
                    <a:pt x="897" y="6525"/>
                    <a:pt x="611" y="6525"/>
                  </a:cubicBezTo>
                  <a:cubicBezTo>
                    <a:pt x="565" y="6525"/>
                    <a:pt x="519" y="6531"/>
                    <a:pt x="473" y="6544"/>
                  </a:cubicBezTo>
                  <a:cubicBezTo>
                    <a:pt x="126" y="6638"/>
                    <a:pt x="0" y="7132"/>
                    <a:pt x="126" y="7490"/>
                  </a:cubicBezTo>
                  <a:cubicBezTo>
                    <a:pt x="252" y="7847"/>
                    <a:pt x="547" y="8088"/>
                    <a:pt x="841" y="8320"/>
                  </a:cubicBezTo>
                  <a:cubicBezTo>
                    <a:pt x="1388" y="8772"/>
                    <a:pt x="1934" y="9214"/>
                    <a:pt x="2491" y="9655"/>
                  </a:cubicBezTo>
                  <a:cubicBezTo>
                    <a:pt x="2690" y="9644"/>
                    <a:pt x="2888" y="9640"/>
                    <a:pt x="3087" y="9640"/>
                  </a:cubicBezTo>
                  <a:cubicBezTo>
                    <a:pt x="3670" y="9640"/>
                    <a:pt x="4253" y="9675"/>
                    <a:pt x="4840" y="9675"/>
                  </a:cubicBezTo>
                  <a:cubicBezTo>
                    <a:pt x="5006" y="9675"/>
                    <a:pt x="5173" y="9672"/>
                    <a:pt x="5340" y="9665"/>
                  </a:cubicBezTo>
                  <a:cubicBezTo>
                    <a:pt x="5739" y="9182"/>
                    <a:pt x="6243" y="8824"/>
                    <a:pt x="6695" y="8394"/>
                  </a:cubicBezTo>
                  <a:cubicBezTo>
                    <a:pt x="7147" y="7973"/>
                    <a:pt x="7557" y="7437"/>
                    <a:pt x="7641" y="6796"/>
                  </a:cubicBezTo>
                  <a:cubicBezTo>
                    <a:pt x="7673" y="6544"/>
                    <a:pt x="7620" y="6228"/>
                    <a:pt x="7410" y="6102"/>
                  </a:cubicBezTo>
                  <a:cubicBezTo>
                    <a:pt x="7346" y="6072"/>
                    <a:pt x="7278" y="6060"/>
                    <a:pt x="7209" y="6060"/>
                  </a:cubicBezTo>
                  <a:cubicBezTo>
                    <a:pt x="7110" y="6060"/>
                    <a:pt x="7009" y="6086"/>
                    <a:pt x="6916" y="6123"/>
                  </a:cubicBezTo>
                  <a:cubicBezTo>
                    <a:pt x="6454" y="6281"/>
                    <a:pt x="6043" y="6596"/>
                    <a:pt x="5739" y="7006"/>
                  </a:cubicBezTo>
                  <a:cubicBezTo>
                    <a:pt x="6422" y="5923"/>
                    <a:pt x="7063" y="4830"/>
                    <a:pt x="7242" y="3538"/>
                  </a:cubicBezTo>
                  <a:cubicBezTo>
                    <a:pt x="7295" y="3138"/>
                    <a:pt x="7263" y="2665"/>
                    <a:pt x="6947" y="2445"/>
                  </a:cubicBezTo>
                  <a:cubicBezTo>
                    <a:pt x="6851" y="2380"/>
                    <a:pt x="6739" y="2352"/>
                    <a:pt x="6624" y="2352"/>
                  </a:cubicBezTo>
                  <a:cubicBezTo>
                    <a:pt x="6477" y="2352"/>
                    <a:pt x="6325" y="2399"/>
                    <a:pt x="6201" y="2476"/>
                  </a:cubicBezTo>
                  <a:cubicBezTo>
                    <a:pt x="5970" y="2623"/>
                    <a:pt x="5812" y="2844"/>
                    <a:pt x="5655" y="3075"/>
                  </a:cubicBezTo>
                  <a:cubicBezTo>
                    <a:pt x="5181" y="3790"/>
                    <a:pt x="4793" y="4568"/>
                    <a:pt x="4499" y="5377"/>
                  </a:cubicBezTo>
                  <a:cubicBezTo>
                    <a:pt x="4709" y="4063"/>
                    <a:pt x="4635" y="2686"/>
                    <a:pt x="4331" y="1383"/>
                  </a:cubicBezTo>
                  <a:cubicBezTo>
                    <a:pt x="4257" y="1046"/>
                    <a:pt x="4151" y="700"/>
                    <a:pt x="3952" y="427"/>
                  </a:cubicBezTo>
                  <a:cubicBezTo>
                    <a:pt x="3771" y="179"/>
                    <a:pt x="3495" y="0"/>
                    <a:pt x="32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279" name="Google Shape;2279;p21"/>
            <p:cNvSpPr/>
            <p:nvPr/>
          </p:nvSpPr>
          <p:spPr>
            <a:xfrm>
              <a:off x="5662693" y="5802722"/>
              <a:ext cx="2473408" cy="840846"/>
            </a:xfrm>
            <a:custGeom>
              <a:avLst/>
              <a:gdLst/>
              <a:ahLst/>
              <a:cxnLst/>
              <a:rect l="l" t="t" r="r" b="b"/>
              <a:pathLst>
                <a:path w="13140" h="4467" extrusionOk="0">
                  <a:moveTo>
                    <a:pt x="3512" y="0"/>
                  </a:moveTo>
                  <a:cubicBezTo>
                    <a:pt x="3396" y="0"/>
                    <a:pt x="3280" y="11"/>
                    <a:pt x="3165" y="31"/>
                  </a:cubicBezTo>
                  <a:cubicBezTo>
                    <a:pt x="2051" y="231"/>
                    <a:pt x="1168" y="1387"/>
                    <a:pt x="1210" y="2585"/>
                  </a:cubicBezTo>
                  <a:cubicBezTo>
                    <a:pt x="1129" y="2556"/>
                    <a:pt x="1043" y="2543"/>
                    <a:pt x="958" y="2543"/>
                  </a:cubicBezTo>
                  <a:cubicBezTo>
                    <a:pt x="700" y="2543"/>
                    <a:pt x="440" y="2667"/>
                    <a:pt x="274" y="2879"/>
                  </a:cubicBezTo>
                  <a:cubicBezTo>
                    <a:pt x="54" y="3153"/>
                    <a:pt x="1" y="3773"/>
                    <a:pt x="159" y="4099"/>
                  </a:cubicBezTo>
                  <a:cubicBezTo>
                    <a:pt x="4457" y="4215"/>
                    <a:pt x="8757" y="4341"/>
                    <a:pt x="13055" y="4467"/>
                  </a:cubicBezTo>
                  <a:cubicBezTo>
                    <a:pt x="13139" y="3920"/>
                    <a:pt x="13013" y="3164"/>
                    <a:pt x="12582" y="2858"/>
                  </a:cubicBezTo>
                  <a:cubicBezTo>
                    <a:pt x="12363" y="2698"/>
                    <a:pt x="12098" y="2619"/>
                    <a:pt x="11833" y="2619"/>
                  </a:cubicBezTo>
                  <a:cubicBezTo>
                    <a:pt x="11577" y="2619"/>
                    <a:pt x="11323" y="2693"/>
                    <a:pt x="11111" y="2837"/>
                  </a:cubicBezTo>
                  <a:cubicBezTo>
                    <a:pt x="11426" y="2123"/>
                    <a:pt x="11226" y="1188"/>
                    <a:pt x="10691" y="630"/>
                  </a:cubicBezTo>
                  <a:cubicBezTo>
                    <a:pt x="10304" y="236"/>
                    <a:pt x="9765" y="34"/>
                    <a:pt x="9226" y="34"/>
                  </a:cubicBezTo>
                  <a:cubicBezTo>
                    <a:pt x="9018" y="34"/>
                    <a:pt x="8809" y="64"/>
                    <a:pt x="8609" y="126"/>
                  </a:cubicBezTo>
                  <a:cubicBezTo>
                    <a:pt x="7905" y="347"/>
                    <a:pt x="7316" y="924"/>
                    <a:pt x="6980" y="1639"/>
                  </a:cubicBezTo>
                  <a:cubicBezTo>
                    <a:pt x="6873" y="1406"/>
                    <a:pt x="6659" y="1236"/>
                    <a:pt x="6420" y="1236"/>
                  </a:cubicBezTo>
                  <a:cubicBezTo>
                    <a:pt x="6400" y="1236"/>
                    <a:pt x="6380" y="1237"/>
                    <a:pt x="6360" y="1240"/>
                  </a:cubicBezTo>
                  <a:cubicBezTo>
                    <a:pt x="6097" y="1272"/>
                    <a:pt x="5856" y="1492"/>
                    <a:pt x="5793" y="1776"/>
                  </a:cubicBezTo>
                  <a:cubicBezTo>
                    <a:pt x="5473" y="741"/>
                    <a:pt x="4503" y="0"/>
                    <a:pt x="35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2280" name="Google Shape;2280;p21"/>
          <p:cNvGrpSpPr/>
          <p:nvPr/>
        </p:nvGrpSpPr>
        <p:grpSpPr>
          <a:xfrm>
            <a:off x="142472" y="5588813"/>
            <a:ext cx="372139" cy="558286"/>
            <a:chOff x="-27" y="-1109906"/>
            <a:chExt cx="244074" cy="244753"/>
          </a:xfrm>
        </p:grpSpPr>
        <p:sp>
          <p:nvSpPr>
            <p:cNvPr id="2281" name="Google Shape;2281;p21"/>
            <p:cNvSpPr/>
            <p:nvPr/>
          </p:nvSpPr>
          <p:spPr>
            <a:xfrm rot="-5400000">
              <a:off x="-373" y="-1109526"/>
              <a:ext cx="244745" cy="243999"/>
            </a:xfrm>
            <a:custGeom>
              <a:avLst/>
              <a:gdLst/>
              <a:ahLst/>
              <a:cxnLst/>
              <a:rect l="l" t="t" r="r" b="b"/>
              <a:pathLst>
                <a:path w="3280" h="3270" extrusionOk="0">
                  <a:moveTo>
                    <a:pt x="1703" y="3206"/>
                  </a:moveTo>
                  <a:lnTo>
                    <a:pt x="1703" y="2891"/>
                  </a:lnTo>
                  <a:lnTo>
                    <a:pt x="1882" y="3112"/>
                  </a:lnTo>
                  <a:cubicBezTo>
                    <a:pt x="1903" y="3133"/>
                    <a:pt x="1935" y="3143"/>
                    <a:pt x="1966" y="3122"/>
                  </a:cubicBezTo>
                  <a:cubicBezTo>
                    <a:pt x="1988" y="3101"/>
                    <a:pt x="1998" y="3059"/>
                    <a:pt x="1977" y="3038"/>
                  </a:cubicBezTo>
                  <a:lnTo>
                    <a:pt x="1703" y="2713"/>
                  </a:lnTo>
                  <a:lnTo>
                    <a:pt x="1703" y="2702"/>
                  </a:lnTo>
                  <a:lnTo>
                    <a:pt x="1703" y="1777"/>
                  </a:lnTo>
                  <a:lnTo>
                    <a:pt x="2355" y="2428"/>
                  </a:lnTo>
                  <a:lnTo>
                    <a:pt x="2355" y="2439"/>
                  </a:lnTo>
                  <a:lnTo>
                    <a:pt x="2355" y="2439"/>
                  </a:lnTo>
                  <a:lnTo>
                    <a:pt x="2397" y="2860"/>
                  </a:lnTo>
                  <a:cubicBezTo>
                    <a:pt x="2397" y="2891"/>
                    <a:pt x="2429" y="2912"/>
                    <a:pt x="2460" y="2912"/>
                  </a:cubicBezTo>
                  <a:cubicBezTo>
                    <a:pt x="2492" y="2912"/>
                    <a:pt x="2513" y="2881"/>
                    <a:pt x="2513" y="2849"/>
                  </a:cubicBezTo>
                  <a:lnTo>
                    <a:pt x="2492" y="2565"/>
                  </a:lnTo>
                  <a:lnTo>
                    <a:pt x="2712" y="2786"/>
                  </a:lnTo>
                  <a:cubicBezTo>
                    <a:pt x="2733" y="2818"/>
                    <a:pt x="2775" y="2818"/>
                    <a:pt x="2796" y="2786"/>
                  </a:cubicBezTo>
                  <a:cubicBezTo>
                    <a:pt x="2817" y="2765"/>
                    <a:pt x="2817" y="2734"/>
                    <a:pt x="2796" y="2702"/>
                  </a:cubicBezTo>
                  <a:lnTo>
                    <a:pt x="2576" y="2481"/>
                  </a:lnTo>
                  <a:lnTo>
                    <a:pt x="2859" y="2512"/>
                  </a:lnTo>
                  <a:cubicBezTo>
                    <a:pt x="2891" y="2512"/>
                    <a:pt x="2912" y="2491"/>
                    <a:pt x="2923" y="2460"/>
                  </a:cubicBezTo>
                  <a:cubicBezTo>
                    <a:pt x="2923" y="2418"/>
                    <a:pt x="2902" y="2397"/>
                    <a:pt x="2870" y="2386"/>
                  </a:cubicBezTo>
                  <a:lnTo>
                    <a:pt x="2450" y="2344"/>
                  </a:lnTo>
                  <a:lnTo>
                    <a:pt x="2439" y="2344"/>
                  </a:lnTo>
                  <a:lnTo>
                    <a:pt x="1787" y="1693"/>
                  </a:lnTo>
                  <a:lnTo>
                    <a:pt x="2712" y="1693"/>
                  </a:lnTo>
                  <a:lnTo>
                    <a:pt x="2723" y="1693"/>
                  </a:lnTo>
                  <a:lnTo>
                    <a:pt x="3039" y="1966"/>
                  </a:lnTo>
                  <a:cubicBezTo>
                    <a:pt x="3070" y="1987"/>
                    <a:pt x="3102" y="1987"/>
                    <a:pt x="3123" y="1956"/>
                  </a:cubicBezTo>
                  <a:cubicBezTo>
                    <a:pt x="3144" y="1935"/>
                    <a:pt x="3144" y="1893"/>
                    <a:pt x="3123" y="1872"/>
                  </a:cubicBezTo>
                  <a:lnTo>
                    <a:pt x="2902" y="1693"/>
                  </a:lnTo>
                  <a:lnTo>
                    <a:pt x="3217" y="1693"/>
                  </a:lnTo>
                  <a:cubicBezTo>
                    <a:pt x="3249" y="1693"/>
                    <a:pt x="3280" y="1661"/>
                    <a:pt x="3280" y="1630"/>
                  </a:cubicBezTo>
                  <a:cubicBezTo>
                    <a:pt x="3280" y="1598"/>
                    <a:pt x="3249" y="1577"/>
                    <a:pt x="3217" y="1577"/>
                  </a:cubicBezTo>
                  <a:lnTo>
                    <a:pt x="2902" y="1577"/>
                  </a:lnTo>
                  <a:lnTo>
                    <a:pt x="3123" y="1388"/>
                  </a:lnTo>
                  <a:cubicBezTo>
                    <a:pt x="3144" y="1367"/>
                    <a:pt x="3144" y="1335"/>
                    <a:pt x="3123" y="1314"/>
                  </a:cubicBezTo>
                  <a:cubicBezTo>
                    <a:pt x="3102" y="1283"/>
                    <a:pt x="3070" y="1283"/>
                    <a:pt x="3039" y="1304"/>
                  </a:cubicBezTo>
                  <a:lnTo>
                    <a:pt x="2723" y="1566"/>
                  </a:lnTo>
                  <a:cubicBezTo>
                    <a:pt x="2712" y="1566"/>
                    <a:pt x="2712" y="1566"/>
                    <a:pt x="2712" y="1577"/>
                  </a:cubicBezTo>
                  <a:lnTo>
                    <a:pt x="1787" y="1577"/>
                  </a:lnTo>
                  <a:lnTo>
                    <a:pt x="2439" y="915"/>
                  </a:lnTo>
                  <a:lnTo>
                    <a:pt x="2450" y="915"/>
                  </a:lnTo>
                  <a:lnTo>
                    <a:pt x="2870" y="873"/>
                  </a:lnTo>
                  <a:cubicBezTo>
                    <a:pt x="2902" y="873"/>
                    <a:pt x="2923" y="842"/>
                    <a:pt x="2923" y="810"/>
                  </a:cubicBezTo>
                  <a:cubicBezTo>
                    <a:pt x="2912" y="779"/>
                    <a:pt x="2891" y="758"/>
                    <a:pt x="2859" y="758"/>
                  </a:cubicBezTo>
                  <a:lnTo>
                    <a:pt x="2576" y="789"/>
                  </a:lnTo>
                  <a:lnTo>
                    <a:pt x="2796" y="557"/>
                  </a:lnTo>
                  <a:cubicBezTo>
                    <a:pt x="2817" y="536"/>
                    <a:pt x="2817" y="494"/>
                    <a:pt x="2796" y="473"/>
                  </a:cubicBezTo>
                  <a:cubicBezTo>
                    <a:pt x="2775" y="452"/>
                    <a:pt x="2733" y="452"/>
                    <a:pt x="2712" y="473"/>
                  </a:cubicBezTo>
                  <a:lnTo>
                    <a:pt x="2492" y="705"/>
                  </a:lnTo>
                  <a:lnTo>
                    <a:pt x="2513" y="421"/>
                  </a:lnTo>
                  <a:cubicBezTo>
                    <a:pt x="2513" y="389"/>
                    <a:pt x="2492" y="358"/>
                    <a:pt x="2460" y="358"/>
                  </a:cubicBezTo>
                  <a:cubicBezTo>
                    <a:pt x="2429" y="347"/>
                    <a:pt x="2397" y="379"/>
                    <a:pt x="2397" y="410"/>
                  </a:cubicBezTo>
                  <a:lnTo>
                    <a:pt x="2355" y="821"/>
                  </a:lnTo>
                  <a:lnTo>
                    <a:pt x="2355" y="831"/>
                  </a:lnTo>
                  <a:lnTo>
                    <a:pt x="2355" y="831"/>
                  </a:lnTo>
                  <a:lnTo>
                    <a:pt x="1703" y="1493"/>
                  </a:lnTo>
                  <a:lnTo>
                    <a:pt x="1703" y="557"/>
                  </a:lnTo>
                  <a:lnTo>
                    <a:pt x="1703" y="557"/>
                  </a:lnTo>
                  <a:lnTo>
                    <a:pt x="1977" y="232"/>
                  </a:lnTo>
                  <a:cubicBezTo>
                    <a:pt x="1998" y="200"/>
                    <a:pt x="1988" y="169"/>
                    <a:pt x="1966" y="148"/>
                  </a:cubicBezTo>
                  <a:cubicBezTo>
                    <a:pt x="1935" y="127"/>
                    <a:pt x="1903" y="127"/>
                    <a:pt x="1882" y="158"/>
                  </a:cubicBezTo>
                  <a:lnTo>
                    <a:pt x="1703" y="379"/>
                  </a:lnTo>
                  <a:lnTo>
                    <a:pt x="1703" y="53"/>
                  </a:lnTo>
                  <a:cubicBezTo>
                    <a:pt x="1703" y="22"/>
                    <a:pt x="1672" y="1"/>
                    <a:pt x="1640" y="1"/>
                  </a:cubicBezTo>
                  <a:cubicBezTo>
                    <a:pt x="1609" y="1"/>
                    <a:pt x="1577" y="22"/>
                    <a:pt x="1577" y="53"/>
                  </a:cubicBezTo>
                  <a:lnTo>
                    <a:pt x="1577" y="379"/>
                  </a:lnTo>
                  <a:lnTo>
                    <a:pt x="1399" y="158"/>
                  </a:lnTo>
                  <a:cubicBezTo>
                    <a:pt x="1378" y="127"/>
                    <a:pt x="1346" y="127"/>
                    <a:pt x="1315" y="148"/>
                  </a:cubicBezTo>
                  <a:cubicBezTo>
                    <a:pt x="1304" y="158"/>
                    <a:pt x="1294" y="179"/>
                    <a:pt x="1294" y="190"/>
                  </a:cubicBezTo>
                  <a:cubicBezTo>
                    <a:pt x="1294" y="211"/>
                    <a:pt x="1294" y="221"/>
                    <a:pt x="1304" y="232"/>
                  </a:cubicBezTo>
                  <a:lnTo>
                    <a:pt x="1577" y="557"/>
                  </a:lnTo>
                  <a:lnTo>
                    <a:pt x="1577" y="557"/>
                  </a:lnTo>
                  <a:lnTo>
                    <a:pt x="1577" y="1493"/>
                  </a:lnTo>
                  <a:lnTo>
                    <a:pt x="925" y="831"/>
                  </a:lnTo>
                  <a:lnTo>
                    <a:pt x="925" y="821"/>
                  </a:lnTo>
                  <a:lnTo>
                    <a:pt x="883" y="410"/>
                  </a:lnTo>
                  <a:cubicBezTo>
                    <a:pt x="883" y="379"/>
                    <a:pt x="852" y="347"/>
                    <a:pt x="820" y="358"/>
                  </a:cubicBezTo>
                  <a:cubicBezTo>
                    <a:pt x="789" y="358"/>
                    <a:pt x="768" y="379"/>
                    <a:pt x="768" y="410"/>
                  </a:cubicBezTo>
                  <a:lnTo>
                    <a:pt x="768" y="421"/>
                  </a:lnTo>
                  <a:lnTo>
                    <a:pt x="789" y="705"/>
                  </a:lnTo>
                  <a:lnTo>
                    <a:pt x="568" y="473"/>
                  </a:lnTo>
                  <a:cubicBezTo>
                    <a:pt x="547" y="452"/>
                    <a:pt x="505" y="452"/>
                    <a:pt x="484" y="473"/>
                  </a:cubicBezTo>
                  <a:cubicBezTo>
                    <a:pt x="474" y="484"/>
                    <a:pt x="463" y="505"/>
                    <a:pt x="463" y="515"/>
                  </a:cubicBezTo>
                  <a:cubicBezTo>
                    <a:pt x="463" y="536"/>
                    <a:pt x="474" y="547"/>
                    <a:pt x="484" y="557"/>
                  </a:cubicBezTo>
                  <a:lnTo>
                    <a:pt x="705" y="789"/>
                  </a:lnTo>
                  <a:lnTo>
                    <a:pt x="421" y="758"/>
                  </a:lnTo>
                  <a:cubicBezTo>
                    <a:pt x="390" y="758"/>
                    <a:pt x="358" y="779"/>
                    <a:pt x="358" y="810"/>
                  </a:cubicBezTo>
                  <a:lnTo>
                    <a:pt x="358" y="821"/>
                  </a:lnTo>
                  <a:cubicBezTo>
                    <a:pt x="358" y="852"/>
                    <a:pt x="379" y="873"/>
                    <a:pt x="411" y="873"/>
                  </a:cubicBezTo>
                  <a:lnTo>
                    <a:pt x="831" y="915"/>
                  </a:lnTo>
                  <a:lnTo>
                    <a:pt x="841" y="915"/>
                  </a:lnTo>
                  <a:lnTo>
                    <a:pt x="1493" y="1577"/>
                  </a:lnTo>
                  <a:lnTo>
                    <a:pt x="568" y="1577"/>
                  </a:lnTo>
                  <a:cubicBezTo>
                    <a:pt x="568" y="1566"/>
                    <a:pt x="568" y="1566"/>
                    <a:pt x="558" y="1566"/>
                  </a:cubicBezTo>
                  <a:lnTo>
                    <a:pt x="232" y="1304"/>
                  </a:lnTo>
                  <a:cubicBezTo>
                    <a:pt x="211" y="1283"/>
                    <a:pt x="169" y="1283"/>
                    <a:pt x="159" y="1314"/>
                  </a:cubicBezTo>
                  <a:cubicBezTo>
                    <a:pt x="148" y="1325"/>
                    <a:pt x="138" y="1335"/>
                    <a:pt x="138" y="1346"/>
                  </a:cubicBezTo>
                  <a:cubicBezTo>
                    <a:pt x="138" y="1367"/>
                    <a:pt x="148" y="1377"/>
                    <a:pt x="159" y="1388"/>
                  </a:cubicBezTo>
                  <a:lnTo>
                    <a:pt x="379" y="1577"/>
                  </a:lnTo>
                  <a:lnTo>
                    <a:pt x="64" y="1577"/>
                  </a:lnTo>
                  <a:cubicBezTo>
                    <a:pt x="33" y="1577"/>
                    <a:pt x="1" y="1598"/>
                    <a:pt x="1" y="1630"/>
                  </a:cubicBezTo>
                  <a:cubicBezTo>
                    <a:pt x="1" y="1661"/>
                    <a:pt x="33" y="1693"/>
                    <a:pt x="64" y="1693"/>
                  </a:cubicBezTo>
                  <a:lnTo>
                    <a:pt x="379" y="1693"/>
                  </a:lnTo>
                  <a:lnTo>
                    <a:pt x="159" y="1872"/>
                  </a:lnTo>
                  <a:cubicBezTo>
                    <a:pt x="148" y="1882"/>
                    <a:pt x="138" y="1903"/>
                    <a:pt x="138" y="1924"/>
                  </a:cubicBezTo>
                  <a:cubicBezTo>
                    <a:pt x="138" y="1935"/>
                    <a:pt x="148" y="1945"/>
                    <a:pt x="159" y="1956"/>
                  </a:cubicBezTo>
                  <a:cubicBezTo>
                    <a:pt x="169" y="1987"/>
                    <a:pt x="211" y="1987"/>
                    <a:pt x="232" y="1966"/>
                  </a:cubicBezTo>
                  <a:lnTo>
                    <a:pt x="558" y="1693"/>
                  </a:lnTo>
                  <a:lnTo>
                    <a:pt x="568" y="1693"/>
                  </a:lnTo>
                  <a:lnTo>
                    <a:pt x="1493" y="1693"/>
                  </a:lnTo>
                  <a:lnTo>
                    <a:pt x="841" y="2344"/>
                  </a:lnTo>
                  <a:lnTo>
                    <a:pt x="831" y="2344"/>
                  </a:lnTo>
                  <a:lnTo>
                    <a:pt x="411" y="2386"/>
                  </a:lnTo>
                  <a:cubicBezTo>
                    <a:pt x="379" y="2397"/>
                    <a:pt x="358" y="2418"/>
                    <a:pt x="358" y="2449"/>
                  </a:cubicBezTo>
                  <a:lnTo>
                    <a:pt x="358" y="2460"/>
                  </a:lnTo>
                  <a:cubicBezTo>
                    <a:pt x="358" y="2491"/>
                    <a:pt x="390" y="2512"/>
                    <a:pt x="421" y="2512"/>
                  </a:cubicBezTo>
                  <a:lnTo>
                    <a:pt x="705" y="2481"/>
                  </a:lnTo>
                  <a:lnTo>
                    <a:pt x="484" y="2702"/>
                  </a:lnTo>
                  <a:cubicBezTo>
                    <a:pt x="474" y="2713"/>
                    <a:pt x="463" y="2734"/>
                    <a:pt x="463" y="2744"/>
                  </a:cubicBezTo>
                  <a:cubicBezTo>
                    <a:pt x="463" y="2765"/>
                    <a:pt x="474" y="2776"/>
                    <a:pt x="484" y="2786"/>
                  </a:cubicBezTo>
                  <a:cubicBezTo>
                    <a:pt x="505" y="2818"/>
                    <a:pt x="547" y="2818"/>
                    <a:pt x="568" y="2786"/>
                  </a:cubicBezTo>
                  <a:lnTo>
                    <a:pt x="789" y="2565"/>
                  </a:lnTo>
                  <a:lnTo>
                    <a:pt x="768" y="2849"/>
                  </a:lnTo>
                  <a:lnTo>
                    <a:pt x="768" y="2860"/>
                  </a:lnTo>
                  <a:cubicBezTo>
                    <a:pt x="768" y="2881"/>
                    <a:pt x="789" y="2912"/>
                    <a:pt x="820" y="2912"/>
                  </a:cubicBezTo>
                  <a:cubicBezTo>
                    <a:pt x="852" y="2912"/>
                    <a:pt x="883" y="2891"/>
                    <a:pt x="883" y="2860"/>
                  </a:cubicBezTo>
                  <a:lnTo>
                    <a:pt x="925" y="2439"/>
                  </a:lnTo>
                  <a:lnTo>
                    <a:pt x="925" y="2439"/>
                  </a:lnTo>
                  <a:lnTo>
                    <a:pt x="1577" y="1777"/>
                  </a:lnTo>
                  <a:lnTo>
                    <a:pt x="1577" y="2702"/>
                  </a:lnTo>
                  <a:lnTo>
                    <a:pt x="1577" y="2713"/>
                  </a:lnTo>
                  <a:lnTo>
                    <a:pt x="1304" y="3038"/>
                  </a:lnTo>
                  <a:cubicBezTo>
                    <a:pt x="1294" y="3049"/>
                    <a:pt x="1294" y="3059"/>
                    <a:pt x="1294" y="3070"/>
                  </a:cubicBezTo>
                  <a:cubicBezTo>
                    <a:pt x="1294" y="3091"/>
                    <a:pt x="1304" y="3112"/>
                    <a:pt x="1315" y="3122"/>
                  </a:cubicBezTo>
                  <a:cubicBezTo>
                    <a:pt x="1346" y="3143"/>
                    <a:pt x="1378" y="3133"/>
                    <a:pt x="1399" y="3112"/>
                  </a:cubicBezTo>
                  <a:lnTo>
                    <a:pt x="1577" y="2891"/>
                  </a:lnTo>
                  <a:lnTo>
                    <a:pt x="1577" y="3206"/>
                  </a:lnTo>
                  <a:cubicBezTo>
                    <a:pt x="1577" y="3238"/>
                    <a:pt x="1609" y="3269"/>
                    <a:pt x="1640" y="3269"/>
                  </a:cubicBezTo>
                  <a:cubicBezTo>
                    <a:pt x="1672" y="3269"/>
                    <a:pt x="1703" y="3238"/>
                    <a:pt x="1703" y="3206"/>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2282" name="Google Shape;2282;p21"/>
            <p:cNvGrpSpPr/>
            <p:nvPr/>
          </p:nvGrpSpPr>
          <p:grpSpPr>
            <a:xfrm>
              <a:off x="-27" y="-1109906"/>
              <a:ext cx="244074" cy="244745"/>
              <a:chOff x="3521125" y="583675"/>
              <a:chExt cx="81775" cy="82000"/>
            </a:xfrm>
          </p:grpSpPr>
          <p:sp>
            <p:nvSpPr>
              <p:cNvPr id="2283" name="Google Shape;2283;p21"/>
              <p:cNvSpPr/>
              <p:nvPr/>
            </p:nvSpPr>
            <p:spPr>
              <a:xfrm>
                <a:off x="3560550" y="583675"/>
                <a:ext cx="2925" cy="82000"/>
              </a:xfrm>
              <a:custGeom>
                <a:avLst/>
                <a:gdLst/>
                <a:ahLst/>
                <a:cxnLst/>
                <a:rect l="l" t="t" r="r" b="b"/>
                <a:pathLst>
                  <a:path w="117" h="3280" extrusionOk="0">
                    <a:moveTo>
                      <a:pt x="63" y="0"/>
                    </a:moveTo>
                    <a:cubicBezTo>
                      <a:pt x="21" y="0"/>
                      <a:pt x="0" y="31"/>
                      <a:pt x="0" y="63"/>
                    </a:cubicBezTo>
                    <a:lnTo>
                      <a:pt x="0" y="3216"/>
                    </a:lnTo>
                    <a:cubicBezTo>
                      <a:pt x="0" y="3247"/>
                      <a:pt x="21" y="3279"/>
                      <a:pt x="63" y="3279"/>
                    </a:cubicBezTo>
                    <a:cubicBezTo>
                      <a:pt x="95" y="3279"/>
                      <a:pt x="116" y="3247"/>
                      <a:pt x="116" y="3216"/>
                    </a:cubicBezTo>
                    <a:lnTo>
                      <a:pt x="116" y="63"/>
                    </a:lnTo>
                    <a:cubicBezTo>
                      <a:pt x="116" y="31"/>
                      <a:pt x="95" y="0"/>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284" name="Google Shape;2284;p21"/>
              <p:cNvSpPr/>
              <p:nvPr/>
            </p:nvSpPr>
            <p:spPr>
              <a:xfrm>
                <a:off x="3553200" y="587200"/>
                <a:ext cx="10000" cy="11200"/>
              </a:xfrm>
              <a:custGeom>
                <a:avLst/>
                <a:gdLst/>
                <a:ahLst/>
                <a:cxnLst/>
                <a:rect l="l" t="t" r="r" b="b"/>
                <a:pathLst>
                  <a:path w="400" h="448" extrusionOk="0">
                    <a:moveTo>
                      <a:pt x="74" y="0"/>
                    </a:moveTo>
                    <a:cubicBezTo>
                      <a:pt x="58" y="0"/>
                      <a:pt x="43" y="6"/>
                      <a:pt x="32" y="16"/>
                    </a:cubicBezTo>
                    <a:cubicBezTo>
                      <a:pt x="0" y="37"/>
                      <a:pt x="0" y="69"/>
                      <a:pt x="21" y="100"/>
                    </a:cubicBezTo>
                    <a:lnTo>
                      <a:pt x="284" y="427"/>
                    </a:lnTo>
                    <a:cubicBezTo>
                      <a:pt x="294" y="437"/>
                      <a:pt x="315" y="448"/>
                      <a:pt x="336" y="448"/>
                    </a:cubicBezTo>
                    <a:cubicBezTo>
                      <a:pt x="347" y="448"/>
                      <a:pt x="357" y="437"/>
                      <a:pt x="368" y="427"/>
                    </a:cubicBezTo>
                    <a:cubicBezTo>
                      <a:pt x="400" y="406"/>
                      <a:pt x="400" y="374"/>
                      <a:pt x="378" y="343"/>
                    </a:cubicBezTo>
                    <a:lnTo>
                      <a:pt x="116" y="16"/>
                    </a:lnTo>
                    <a:cubicBezTo>
                      <a:pt x="106" y="6"/>
                      <a:pt x="90" y="0"/>
                      <a:pt x="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285" name="Google Shape;2285;p21"/>
              <p:cNvSpPr/>
              <p:nvPr/>
            </p:nvSpPr>
            <p:spPr>
              <a:xfrm>
                <a:off x="3560825" y="587200"/>
                <a:ext cx="10000" cy="11200"/>
              </a:xfrm>
              <a:custGeom>
                <a:avLst/>
                <a:gdLst/>
                <a:ahLst/>
                <a:cxnLst/>
                <a:rect l="l" t="t" r="r" b="b"/>
                <a:pathLst>
                  <a:path w="400" h="448" extrusionOk="0">
                    <a:moveTo>
                      <a:pt x="326" y="0"/>
                    </a:moveTo>
                    <a:cubicBezTo>
                      <a:pt x="310" y="0"/>
                      <a:pt x="294" y="6"/>
                      <a:pt x="284" y="16"/>
                    </a:cubicBezTo>
                    <a:lnTo>
                      <a:pt x="21" y="343"/>
                    </a:lnTo>
                    <a:cubicBezTo>
                      <a:pt x="0" y="374"/>
                      <a:pt x="0" y="406"/>
                      <a:pt x="31" y="427"/>
                    </a:cubicBezTo>
                    <a:cubicBezTo>
                      <a:pt x="42" y="437"/>
                      <a:pt x="52" y="448"/>
                      <a:pt x="63" y="448"/>
                    </a:cubicBezTo>
                    <a:cubicBezTo>
                      <a:pt x="84" y="448"/>
                      <a:pt x="105" y="437"/>
                      <a:pt x="116" y="427"/>
                    </a:cubicBezTo>
                    <a:lnTo>
                      <a:pt x="379" y="100"/>
                    </a:lnTo>
                    <a:cubicBezTo>
                      <a:pt x="400" y="69"/>
                      <a:pt x="400" y="37"/>
                      <a:pt x="368" y="16"/>
                    </a:cubicBezTo>
                    <a:cubicBezTo>
                      <a:pt x="357" y="6"/>
                      <a:pt x="342" y="0"/>
                      <a:pt x="3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286" name="Google Shape;2286;p21"/>
              <p:cNvSpPr/>
              <p:nvPr/>
            </p:nvSpPr>
            <p:spPr>
              <a:xfrm>
                <a:off x="3553200" y="651100"/>
                <a:ext cx="10000" cy="11150"/>
              </a:xfrm>
              <a:custGeom>
                <a:avLst/>
                <a:gdLst/>
                <a:ahLst/>
                <a:cxnLst/>
                <a:rect l="l" t="t" r="r" b="b"/>
                <a:pathLst>
                  <a:path w="400" h="446" extrusionOk="0">
                    <a:moveTo>
                      <a:pt x="331" y="0"/>
                    </a:moveTo>
                    <a:cubicBezTo>
                      <a:pt x="314" y="0"/>
                      <a:pt x="296" y="8"/>
                      <a:pt x="284" y="25"/>
                    </a:cubicBezTo>
                    <a:lnTo>
                      <a:pt x="21" y="351"/>
                    </a:lnTo>
                    <a:cubicBezTo>
                      <a:pt x="0" y="372"/>
                      <a:pt x="0" y="414"/>
                      <a:pt x="32" y="435"/>
                    </a:cubicBezTo>
                    <a:cubicBezTo>
                      <a:pt x="42" y="435"/>
                      <a:pt x="53" y="445"/>
                      <a:pt x="63" y="445"/>
                    </a:cubicBezTo>
                    <a:cubicBezTo>
                      <a:pt x="84" y="445"/>
                      <a:pt x="105" y="435"/>
                      <a:pt x="116" y="424"/>
                    </a:cubicBezTo>
                    <a:lnTo>
                      <a:pt x="378" y="99"/>
                    </a:lnTo>
                    <a:cubicBezTo>
                      <a:pt x="400" y="67"/>
                      <a:pt x="400" y="36"/>
                      <a:pt x="368" y="15"/>
                    </a:cubicBezTo>
                    <a:cubicBezTo>
                      <a:pt x="359" y="5"/>
                      <a:pt x="345" y="0"/>
                      <a:pt x="3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287" name="Google Shape;2287;p21"/>
              <p:cNvSpPr/>
              <p:nvPr/>
            </p:nvSpPr>
            <p:spPr>
              <a:xfrm>
                <a:off x="3560825" y="651100"/>
                <a:ext cx="10000" cy="11150"/>
              </a:xfrm>
              <a:custGeom>
                <a:avLst/>
                <a:gdLst/>
                <a:ahLst/>
                <a:cxnLst/>
                <a:rect l="l" t="t" r="r" b="b"/>
                <a:pathLst>
                  <a:path w="400" h="446" extrusionOk="0">
                    <a:moveTo>
                      <a:pt x="69" y="0"/>
                    </a:moveTo>
                    <a:cubicBezTo>
                      <a:pt x="55" y="0"/>
                      <a:pt x="41" y="5"/>
                      <a:pt x="31" y="15"/>
                    </a:cubicBezTo>
                    <a:cubicBezTo>
                      <a:pt x="0" y="36"/>
                      <a:pt x="0" y="67"/>
                      <a:pt x="21" y="99"/>
                    </a:cubicBezTo>
                    <a:lnTo>
                      <a:pt x="284" y="424"/>
                    </a:lnTo>
                    <a:cubicBezTo>
                      <a:pt x="305" y="435"/>
                      <a:pt x="316" y="445"/>
                      <a:pt x="337" y="445"/>
                    </a:cubicBezTo>
                    <a:cubicBezTo>
                      <a:pt x="347" y="445"/>
                      <a:pt x="358" y="435"/>
                      <a:pt x="368" y="435"/>
                    </a:cubicBezTo>
                    <a:cubicBezTo>
                      <a:pt x="400" y="414"/>
                      <a:pt x="400" y="372"/>
                      <a:pt x="379" y="351"/>
                    </a:cubicBezTo>
                    <a:lnTo>
                      <a:pt x="116" y="25"/>
                    </a:lnTo>
                    <a:cubicBezTo>
                      <a:pt x="104" y="8"/>
                      <a:pt x="86" y="0"/>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288" name="Google Shape;2288;p21"/>
              <p:cNvSpPr/>
              <p:nvPr/>
            </p:nvSpPr>
            <p:spPr>
              <a:xfrm>
                <a:off x="3521125" y="623075"/>
                <a:ext cx="81775" cy="3175"/>
              </a:xfrm>
              <a:custGeom>
                <a:avLst/>
                <a:gdLst/>
                <a:ahLst/>
                <a:cxnLst/>
                <a:rect l="l" t="t" r="r" b="b"/>
                <a:pathLst>
                  <a:path w="3271" h="127" extrusionOk="0">
                    <a:moveTo>
                      <a:pt x="64" y="1"/>
                    </a:moveTo>
                    <a:cubicBezTo>
                      <a:pt x="22" y="1"/>
                      <a:pt x="1" y="32"/>
                      <a:pt x="1" y="64"/>
                    </a:cubicBezTo>
                    <a:cubicBezTo>
                      <a:pt x="1" y="95"/>
                      <a:pt x="22" y="127"/>
                      <a:pt x="64" y="127"/>
                    </a:cubicBezTo>
                    <a:lnTo>
                      <a:pt x="3217" y="127"/>
                    </a:lnTo>
                    <a:cubicBezTo>
                      <a:pt x="3249" y="127"/>
                      <a:pt x="3270" y="95"/>
                      <a:pt x="3270" y="64"/>
                    </a:cubicBezTo>
                    <a:cubicBezTo>
                      <a:pt x="3270" y="32"/>
                      <a:pt x="3249" y="1"/>
                      <a:pt x="32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289" name="Google Shape;2289;p21"/>
              <p:cNvSpPr/>
              <p:nvPr/>
            </p:nvSpPr>
            <p:spPr>
              <a:xfrm>
                <a:off x="3524275" y="623725"/>
                <a:ext cx="11600" cy="9625"/>
              </a:xfrm>
              <a:custGeom>
                <a:avLst/>
                <a:gdLst/>
                <a:ahLst/>
                <a:cxnLst/>
                <a:rect l="l" t="t" r="r" b="b"/>
                <a:pathLst>
                  <a:path w="464" h="385" extrusionOk="0">
                    <a:moveTo>
                      <a:pt x="400" y="1"/>
                    </a:moveTo>
                    <a:cubicBezTo>
                      <a:pt x="385" y="1"/>
                      <a:pt x="369" y="6"/>
                      <a:pt x="358" y="17"/>
                    </a:cubicBezTo>
                    <a:lnTo>
                      <a:pt x="33" y="279"/>
                    </a:lnTo>
                    <a:cubicBezTo>
                      <a:pt x="1" y="300"/>
                      <a:pt x="1" y="342"/>
                      <a:pt x="22" y="363"/>
                    </a:cubicBezTo>
                    <a:cubicBezTo>
                      <a:pt x="33" y="374"/>
                      <a:pt x="54" y="384"/>
                      <a:pt x="64" y="384"/>
                    </a:cubicBezTo>
                    <a:cubicBezTo>
                      <a:pt x="85" y="384"/>
                      <a:pt x="96" y="384"/>
                      <a:pt x="106" y="374"/>
                    </a:cubicBezTo>
                    <a:lnTo>
                      <a:pt x="432" y="101"/>
                    </a:lnTo>
                    <a:cubicBezTo>
                      <a:pt x="453" y="80"/>
                      <a:pt x="463" y="48"/>
                      <a:pt x="442" y="17"/>
                    </a:cubicBezTo>
                    <a:cubicBezTo>
                      <a:pt x="432" y="6"/>
                      <a:pt x="416" y="1"/>
                      <a:pt x="4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290" name="Google Shape;2290;p21"/>
              <p:cNvSpPr/>
              <p:nvPr/>
            </p:nvSpPr>
            <p:spPr>
              <a:xfrm>
                <a:off x="3524275" y="616100"/>
                <a:ext cx="11600" cy="9625"/>
              </a:xfrm>
              <a:custGeom>
                <a:avLst/>
                <a:gdLst/>
                <a:ahLst/>
                <a:cxnLst/>
                <a:rect l="l" t="t" r="r" b="b"/>
                <a:pathLst>
                  <a:path w="464" h="385" extrusionOk="0">
                    <a:moveTo>
                      <a:pt x="64" y="1"/>
                    </a:moveTo>
                    <a:cubicBezTo>
                      <a:pt x="48" y="1"/>
                      <a:pt x="32" y="6"/>
                      <a:pt x="22" y="16"/>
                    </a:cubicBezTo>
                    <a:cubicBezTo>
                      <a:pt x="1" y="48"/>
                      <a:pt x="1" y="79"/>
                      <a:pt x="33" y="101"/>
                    </a:cubicBezTo>
                    <a:lnTo>
                      <a:pt x="358" y="374"/>
                    </a:lnTo>
                    <a:cubicBezTo>
                      <a:pt x="369" y="385"/>
                      <a:pt x="379" y="385"/>
                      <a:pt x="390" y="385"/>
                    </a:cubicBezTo>
                    <a:cubicBezTo>
                      <a:pt x="411" y="385"/>
                      <a:pt x="432" y="374"/>
                      <a:pt x="442" y="364"/>
                    </a:cubicBezTo>
                    <a:cubicBezTo>
                      <a:pt x="463" y="332"/>
                      <a:pt x="453" y="301"/>
                      <a:pt x="432" y="280"/>
                    </a:cubicBezTo>
                    <a:lnTo>
                      <a:pt x="106" y="16"/>
                    </a:lnTo>
                    <a:cubicBezTo>
                      <a:pt x="96" y="6"/>
                      <a:pt x="8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291" name="Google Shape;2291;p21"/>
              <p:cNvSpPr/>
              <p:nvPr/>
            </p:nvSpPr>
            <p:spPr>
              <a:xfrm>
                <a:off x="3588150" y="623725"/>
                <a:ext cx="11575" cy="9625"/>
              </a:xfrm>
              <a:custGeom>
                <a:avLst/>
                <a:gdLst/>
                <a:ahLst/>
                <a:cxnLst/>
                <a:rect l="l" t="t" r="r" b="b"/>
                <a:pathLst>
                  <a:path w="463" h="385" extrusionOk="0">
                    <a:moveTo>
                      <a:pt x="64" y="1"/>
                    </a:moveTo>
                    <a:cubicBezTo>
                      <a:pt x="48" y="1"/>
                      <a:pt x="32" y="6"/>
                      <a:pt x="21" y="17"/>
                    </a:cubicBezTo>
                    <a:cubicBezTo>
                      <a:pt x="0" y="48"/>
                      <a:pt x="11" y="80"/>
                      <a:pt x="32" y="101"/>
                    </a:cubicBezTo>
                    <a:lnTo>
                      <a:pt x="358" y="374"/>
                    </a:lnTo>
                    <a:cubicBezTo>
                      <a:pt x="368" y="384"/>
                      <a:pt x="379" y="384"/>
                      <a:pt x="400" y="384"/>
                    </a:cubicBezTo>
                    <a:cubicBezTo>
                      <a:pt x="410" y="384"/>
                      <a:pt x="431" y="374"/>
                      <a:pt x="442" y="363"/>
                    </a:cubicBezTo>
                    <a:cubicBezTo>
                      <a:pt x="463" y="342"/>
                      <a:pt x="463" y="300"/>
                      <a:pt x="431" y="279"/>
                    </a:cubicBezTo>
                    <a:lnTo>
                      <a:pt x="106" y="17"/>
                    </a:lnTo>
                    <a:cubicBezTo>
                      <a:pt x="95" y="6"/>
                      <a:pt x="79"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292" name="Google Shape;2292;p21"/>
              <p:cNvSpPr/>
              <p:nvPr/>
            </p:nvSpPr>
            <p:spPr>
              <a:xfrm>
                <a:off x="3588150" y="616100"/>
                <a:ext cx="11575" cy="9625"/>
              </a:xfrm>
              <a:custGeom>
                <a:avLst/>
                <a:gdLst/>
                <a:ahLst/>
                <a:cxnLst/>
                <a:rect l="l" t="t" r="r" b="b"/>
                <a:pathLst>
                  <a:path w="463" h="385" extrusionOk="0">
                    <a:moveTo>
                      <a:pt x="400" y="1"/>
                    </a:moveTo>
                    <a:cubicBezTo>
                      <a:pt x="384" y="1"/>
                      <a:pt x="368" y="6"/>
                      <a:pt x="358" y="16"/>
                    </a:cubicBezTo>
                    <a:lnTo>
                      <a:pt x="32" y="280"/>
                    </a:lnTo>
                    <a:cubicBezTo>
                      <a:pt x="11" y="301"/>
                      <a:pt x="0" y="332"/>
                      <a:pt x="21" y="364"/>
                    </a:cubicBezTo>
                    <a:cubicBezTo>
                      <a:pt x="32" y="374"/>
                      <a:pt x="53" y="385"/>
                      <a:pt x="74" y="385"/>
                    </a:cubicBezTo>
                    <a:cubicBezTo>
                      <a:pt x="85" y="385"/>
                      <a:pt x="95" y="385"/>
                      <a:pt x="106" y="374"/>
                    </a:cubicBezTo>
                    <a:lnTo>
                      <a:pt x="431" y="101"/>
                    </a:lnTo>
                    <a:cubicBezTo>
                      <a:pt x="463" y="79"/>
                      <a:pt x="463" y="48"/>
                      <a:pt x="442" y="16"/>
                    </a:cubicBezTo>
                    <a:cubicBezTo>
                      <a:pt x="431" y="6"/>
                      <a:pt x="416" y="1"/>
                      <a:pt x="4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293" name="Google Shape;2293;p21"/>
              <p:cNvSpPr/>
              <p:nvPr/>
            </p:nvSpPr>
            <p:spPr>
              <a:xfrm>
                <a:off x="3532450" y="595350"/>
                <a:ext cx="59125" cy="58750"/>
              </a:xfrm>
              <a:custGeom>
                <a:avLst/>
                <a:gdLst/>
                <a:ahLst/>
                <a:cxnLst/>
                <a:rect l="l" t="t" r="r" b="b"/>
                <a:pathLst>
                  <a:path w="2365" h="2350" extrusionOk="0">
                    <a:moveTo>
                      <a:pt x="67" y="1"/>
                    </a:moveTo>
                    <a:cubicBezTo>
                      <a:pt x="53" y="1"/>
                      <a:pt x="37" y="6"/>
                      <a:pt x="21" y="17"/>
                    </a:cubicBezTo>
                    <a:cubicBezTo>
                      <a:pt x="0" y="38"/>
                      <a:pt x="0" y="80"/>
                      <a:pt x="21" y="101"/>
                    </a:cubicBezTo>
                    <a:lnTo>
                      <a:pt x="2260" y="2329"/>
                    </a:lnTo>
                    <a:cubicBezTo>
                      <a:pt x="2270" y="2339"/>
                      <a:pt x="2281" y="2350"/>
                      <a:pt x="2302" y="2350"/>
                    </a:cubicBezTo>
                    <a:cubicBezTo>
                      <a:pt x="2313" y="2350"/>
                      <a:pt x="2323" y="2339"/>
                      <a:pt x="2344" y="2329"/>
                    </a:cubicBezTo>
                    <a:cubicBezTo>
                      <a:pt x="2365" y="2308"/>
                      <a:pt x="2365" y="2266"/>
                      <a:pt x="2344" y="2245"/>
                    </a:cubicBezTo>
                    <a:lnTo>
                      <a:pt x="105" y="17"/>
                    </a:lnTo>
                    <a:cubicBezTo>
                      <a:pt x="95" y="6"/>
                      <a:pt x="82"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294" name="Google Shape;2294;p21"/>
              <p:cNvSpPr/>
              <p:nvPr/>
            </p:nvSpPr>
            <p:spPr>
              <a:xfrm>
                <a:off x="3529825" y="602825"/>
                <a:ext cx="13675" cy="3975"/>
              </a:xfrm>
              <a:custGeom>
                <a:avLst/>
                <a:gdLst/>
                <a:ahLst/>
                <a:cxnLst/>
                <a:rect l="l" t="t" r="r" b="b"/>
                <a:pathLst>
                  <a:path w="547" h="159" extrusionOk="0">
                    <a:moveTo>
                      <a:pt x="73" y="1"/>
                    </a:moveTo>
                    <a:cubicBezTo>
                      <a:pt x="42" y="1"/>
                      <a:pt x="10" y="22"/>
                      <a:pt x="10" y="54"/>
                    </a:cubicBezTo>
                    <a:cubicBezTo>
                      <a:pt x="0" y="85"/>
                      <a:pt x="31" y="117"/>
                      <a:pt x="63" y="117"/>
                    </a:cubicBezTo>
                    <a:lnTo>
                      <a:pt x="484" y="159"/>
                    </a:lnTo>
                    <a:cubicBezTo>
                      <a:pt x="515" y="159"/>
                      <a:pt x="547" y="138"/>
                      <a:pt x="547" y="106"/>
                    </a:cubicBezTo>
                    <a:cubicBezTo>
                      <a:pt x="547" y="75"/>
                      <a:pt x="526" y="43"/>
                      <a:pt x="494" y="43"/>
                    </a:cubicBezTo>
                    <a:lnTo>
                      <a:pt x="7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295" name="Google Shape;2295;p21"/>
              <p:cNvSpPr/>
              <p:nvPr/>
            </p:nvSpPr>
            <p:spPr>
              <a:xfrm>
                <a:off x="3540050" y="592600"/>
                <a:ext cx="4225" cy="13400"/>
              </a:xfrm>
              <a:custGeom>
                <a:avLst/>
                <a:gdLst/>
                <a:ahLst/>
                <a:cxnLst/>
                <a:rect l="l" t="t" r="r" b="b"/>
                <a:pathLst>
                  <a:path w="169" h="536" extrusionOk="0">
                    <a:moveTo>
                      <a:pt x="54" y="0"/>
                    </a:moveTo>
                    <a:cubicBezTo>
                      <a:pt x="22" y="10"/>
                      <a:pt x="1" y="31"/>
                      <a:pt x="1" y="63"/>
                    </a:cubicBezTo>
                    <a:lnTo>
                      <a:pt x="43" y="484"/>
                    </a:lnTo>
                    <a:cubicBezTo>
                      <a:pt x="43" y="515"/>
                      <a:pt x="75" y="536"/>
                      <a:pt x="106" y="536"/>
                    </a:cubicBezTo>
                    <a:cubicBezTo>
                      <a:pt x="138" y="536"/>
                      <a:pt x="169" y="505"/>
                      <a:pt x="159" y="473"/>
                    </a:cubicBezTo>
                    <a:lnTo>
                      <a:pt x="127" y="53"/>
                    </a:lnTo>
                    <a:cubicBezTo>
                      <a:pt x="117" y="21"/>
                      <a:pt x="85" y="0"/>
                      <a:pt x="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296" name="Google Shape;2296;p21"/>
              <p:cNvSpPr/>
              <p:nvPr/>
            </p:nvSpPr>
            <p:spPr>
              <a:xfrm>
                <a:off x="3579750" y="643300"/>
                <a:ext cx="4225" cy="13425"/>
              </a:xfrm>
              <a:custGeom>
                <a:avLst/>
                <a:gdLst/>
                <a:ahLst/>
                <a:cxnLst/>
                <a:rect l="l" t="t" r="r" b="b"/>
                <a:pathLst>
                  <a:path w="169" h="537" extrusionOk="0">
                    <a:moveTo>
                      <a:pt x="63" y="1"/>
                    </a:moveTo>
                    <a:cubicBezTo>
                      <a:pt x="31" y="1"/>
                      <a:pt x="0" y="32"/>
                      <a:pt x="10" y="64"/>
                    </a:cubicBezTo>
                    <a:lnTo>
                      <a:pt x="52" y="484"/>
                    </a:lnTo>
                    <a:cubicBezTo>
                      <a:pt x="52" y="516"/>
                      <a:pt x="73" y="537"/>
                      <a:pt x="105" y="537"/>
                    </a:cubicBezTo>
                    <a:lnTo>
                      <a:pt x="115" y="537"/>
                    </a:lnTo>
                    <a:cubicBezTo>
                      <a:pt x="147" y="537"/>
                      <a:pt x="168" y="505"/>
                      <a:pt x="168" y="474"/>
                    </a:cubicBezTo>
                    <a:lnTo>
                      <a:pt x="126" y="53"/>
                    </a:lnTo>
                    <a:cubicBezTo>
                      <a:pt x="126" y="22"/>
                      <a:pt x="94" y="1"/>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297" name="Google Shape;2297;p21"/>
              <p:cNvSpPr/>
              <p:nvPr/>
            </p:nvSpPr>
            <p:spPr>
              <a:xfrm>
                <a:off x="3580525" y="642525"/>
                <a:ext cx="13675" cy="3950"/>
              </a:xfrm>
              <a:custGeom>
                <a:avLst/>
                <a:gdLst/>
                <a:ahLst/>
                <a:cxnLst/>
                <a:rect l="l" t="t" r="r" b="b"/>
                <a:pathLst>
                  <a:path w="547" h="158" extrusionOk="0">
                    <a:moveTo>
                      <a:pt x="63" y="0"/>
                    </a:moveTo>
                    <a:cubicBezTo>
                      <a:pt x="32" y="0"/>
                      <a:pt x="11" y="21"/>
                      <a:pt x="0" y="53"/>
                    </a:cubicBezTo>
                    <a:cubicBezTo>
                      <a:pt x="0" y="84"/>
                      <a:pt x="21" y="116"/>
                      <a:pt x="53" y="127"/>
                    </a:cubicBezTo>
                    <a:lnTo>
                      <a:pt x="474" y="158"/>
                    </a:lnTo>
                    <a:lnTo>
                      <a:pt x="484" y="158"/>
                    </a:lnTo>
                    <a:cubicBezTo>
                      <a:pt x="516" y="158"/>
                      <a:pt x="537" y="137"/>
                      <a:pt x="537" y="106"/>
                    </a:cubicBezTo>
                    <a:cubicBezTo>
                      <a:pt x="547" y="74"/>
                      <a:pt x="516" y="42"/>
                      <a:pt x="484" y="42"/>
                    </a:cubicBezTo>
                    <a:lnTo>
                      <a:pt x="6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298" name="Google Shape;2298;p21"/>
              <p:cNvSpPr/>
              <p:nvPr/>
            </p:nvSpPr>
            <p:spPr>
              <a:xfrm>
                <a:off x="3532450" y="595350"/>
                <a:ext cx="59125" cy="58750"/>
              </a:xfrm>
              <a:custGeom>
                <a:avLst/>
                <a:gdLst/>
                <a:ahLst/>
                <a:cxnLst/>
                <a:rect l="l" t="t" r="r" b="b"/>
                <a:pathLst>
                  <a:path w="2365" h="2350" extrusionOk="0">
                    <a:moveTo>
                      <a:pt x="2298" y="1"/>
                    </a:moveTo>
                    <a:cubicBezTo>
                      <a:pt x="2283" y="1"/>
                      <a:pt x="2270" y="6"/>
                      <a:pt x="2260" y="17"/>
                    </a:cubicBezTo>
                    <a:lnTo>
                      <a:pt x="21" y="2245"/>
                    </a:lnTo>
                    <a:cubicBezTo>
                      <a:pt x="0" y="2266"/>
                      <a:pt x="0" y="2308"/>
                      <a:pt x="21" y="2329"/>
                    </a:cubicBezTo>
                    <a:cubicBezTo>
                      <a:pt x="42" y="2339"/>
                      <a:pt x="52" y="2350"/>
                      <a:pt x="63" y="2350"/>
                    </a:cubicBezTo>
                    <a:cubicBezTo>
                      <a:pt x="84" y="2350"/>
                      <a:pt x="94" y="2339"/>
                      <a:pt x="105" y="2329"/>
                    </a:cubicBezTo>
                    <a:lnTo>
                      <a:pt x="2344" y="101"/>
                    </a:lnTo>
                    <a:cubicBezTo>
                      <a:pt x="2365" y="80"/>
                      <a:pt x="2365" y="38"/>
                      <a:pt x="2344" y="17"/>
                    </a:cubicBezTo>
                    <a:cubicBezTo>
                      <a:pt x="2328" y="6"/>
                      <a:pt x="2312" y="1"/>
                      <a:pt x="22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299" name="Google Shape;2299;p21"/>
              <p:cNvSpPr/>
              <p:nvPr/>
            </p:nvSpPr>
            <p:spPr>
              <a:xfrm>
                <a:off x="3540050" y="643300"/>
                <a:ext cx="4225" cy="13425"/>
              </a:xfrm>
              <a:custGeom>
                <a:avLst/>
                <a:gdLst/>
                <a:ahLst/>
                <a:cxnLst/>
                <a:rect l="l" t="t" r="r" b="b"/>
                <a:pathLst>
                  <a:path w="169" h="537" extrusionOk="0">
                    <a:moveTo>
                      <a:pt x="106" y="1"/>
                    </a:moveTo>
                    <a:cubicBezTo>
                      <a:pt x="75" y="1"/>
                      <a:pt x="43" y="22"/>
                      <a:pt x="43" y="53"/>
                    </a:cubicBezTo>
                    <a:lnTo>
                      <a:pt x="1" y="474"/>
                    </a:lnTo>
                    <a:cubicBezTo>
                      <a:pt x="1" y="505"/>
                      <a:pt x="22" y="537"/>
                      <a:pt x="54" y="537"/>
                    </a:cubicBezTo>
                    <a:lnTo>
                      <a:pt x="64" y="537"/>
                    </a:lnTo>
                    <a:cubicBezTo>
                      <a:pt x="96" y="537"/>
                      <a:pt x="117" y="516"/>
                      <a:pt x="127" y="484"/>
                    </a:cubicBezTo>
                    <a:lnTo>
                      <a:pt x="159" y="64"/>
                    </a:lnTo>
                    <a:cubicBezTo>
                      <a:pt x="169" y="32"/>
                      <a:pt x="138" y="1"/>
                      <a:pt x="1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300" name="Google Shape;2300;p21"/>
              <p:cNvSpPr/>
              <p:nvPr/>
            </p:nvSpPr>
            <p:spPr>
              <a:xfrm>
                <a:off x="3529825" y="642525"/>
                <a:ext cx="13675" cy="3950"/>
              </a:xfrm>
              <a:custGeom>
                <a:avLst/>
                <a:gdLst/>
                <a:ahLst/>
                <a:cxnLst/>
                <a:rect l="l" t="t" r="r" b="b"/>
                <a:pathLst>
                  <a:path w="547" h="158" extrusionOk="0">
                    <a:moveTo>
                      <a:pt x="484" y="0"/>
                    </a:moveTo>
                    <a:lnTo>
                      <a:pt x="63" y="42"/>
                    </a:lnTo>
                    <a:cubicBezTo>
                      <a:pt x="31" y="42"/>
                      <a:pt x="0" y="74"/>
                      <a:pt x="10" y="106"/>
                    </a:cubicBezTo>
                    <a:cubicBezTo>
                      <a:pt x="10" y="137"/>
                      <a:pt x="31" y="158"/>
                      <a:pt x="63" y="158"/>
                    </a:cubicBezTo>
                    <a:lnTo>
                      <a:pt x="73" y="158"/>
                    </a:lnTo>
                    <a:lnTo>
                      <a:pt x="494" y="127"/>
                    </a:lnTo>
                    <a:cubicBezTo>
                      <a:pt x="526" y="116"/>
                      <a:pt x="547" y="95"/>
                      <a:pt x="547" y="53"/>
                    </a:cubicBezTo>
                    <a:cubicBezTo>
                      <a:pt x="536" y="21"/>
                      <a:pt x="515" y="0"/>
                      <a:pt x="4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301" name="Google Shape;2301;p21"/>
              <p:cNvSpPr/>
              <p:nvPr/>
            </p:nvSpPr>
            <p:spPr>
              <a:xfrm>
                <a:off x="3580525" y="602825"/>
                <a:ext cx="13675" cy="3975"/>
              </a:xfrm>
              <a:custGeom>
                <a:avLst/>
                <a:gdLst/>
                <a:ahLst/>
                <a:cxnLst/>
                <a:rect l="l" t="t" r="r" b="b"/>
                <a:pathLst>
                  <a:path w="547" h="159" extrusionOk="0">
                    <a:moveTo>
                      <a:pt x="474" y="1"/>
                    </a:moveTo>
                    <a:lnTo>
                      <a:pt x="53" y="43"/>
                    </a:lnTo>
                    <a:cubicBezTo>
                      <a:pt x="21" y="43"/>
                      <a:pt x="0" y="75"/>
                      <a:pt x="0" y="106"/>
                    </a:cubicBezTo>
                    <a:cubicBezTo>
                      <a:pt x="11" y="138"/>
                      <a:pt x="32" y="159"/>
                      <a:pt x="63" y="159"/>
                    </a:cubicBezTo>
                    <a:lnTo>
                      <a:pt x="484" y="117"/>
                    </a:lnTo>
                    <a:cubicBezTo>
                      <a:pt x="516" y="117"/>
                      <a:pt x="547" y="85"/>
                      <a:pt x="537" y="54"/>
                    </a:cubicBezTo>
                    <a:cubicBezTo>
                      <a:pt x="537" y="22"/>
                      <a:pt x="505" y="1"/>
                      <a:pt x="4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302" name="Google Shape;2302;p21"/>
              <p:cNvSpPr/>
              <p:nvPr/>
            </p:nvSpPr>
            <p:spPr>
              <a:xfrm>
                <a:off x="3579750" y="592600"/>
                <a:ext cx="4225" cy="13400"/>
              </a:xfrm>
              <a:custGeom>
                <a:avLst/>
                <a:gdLst/>
                <a:ahLst/>
                <a:cxnLst/>
                <a:rect l="l" t="t" r="r" b="b"/>
                <a:pathLst>
                  <a:path w="169" h="536" extrusionOk="0">
                    <a:moveTo>
                      <a:pt x="115" y="0"/>
                    </a:moveTo>
                    <a:cubicBezTo>
                      <a:pt x="84" y="0"/>
                      <a:pt x="52" y="21"/>
                      <a:pt x="52" y="53"/>
                    </a:cubicBezTo>
                    <a:lnTo>
                      <a:pt x="10" y="473"/>
                    </a:lnTo>
                    <a:cubicBezTo>
                      <a:pt x="0" y="505"/>
                      <a:pt x="31" y="536"/>
                      <a:pt x="63" y="536"/>
                    </a:cubicBezTo>
                    <a:cubicBezTo>
                      <a:pt x="94" y="536"/>
                      <a:pt x="126" y="515"/>
                      <a:pt x="126" y="484"/>
                    </a:cubicBezTo>
                    <a:lnTo>
                      <a:pt x="168" y="63"/>
                    </a:lnTo>
                    <a:cubicBezTo>
                      <a:pt x="168" y="31"/>
                      <a:pt x="147" y="10"/>
                      <a:pt x="1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2303" name="Google Shape;2303;p21"/>
          <p:cNvGrpSpPr/>
          <p:nvPr/>
        </p:nvGrpSpPr>
        <p:grpSpPr>
          <a:xfrm>
            <a:off x="8117056" y="1089962"/>
            <a:ext cx="174004" cy="277363"/>
            <a:chOff x="3797575" y="537425"/>
            <a:chExt cx="23925" cy="25500"/>
          </a:xfrm>
        </p:grpSpPr>
        <p:sp>
          <p:nvSpPr>
            <p:cNvPr id="2304" name="Google Shape;2304;p21"/>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305" name="Google Shape;2305;p21"/>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306" name="Google Shape;2306;p21"/>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sp>
        <p:nvSpPr>
          <p:cNvPr id="2307" name="Google Shape;2307;p21"/>
          <p:cNvSpPr txBox="1">
            <a:spLocks noGrp="1"/>
          </p:cNvSpPr>
          <p:nvPr>
            <p:ph type="title"/>
          </p:nvPr>
        </p:nvSpPr>
        <p:spPr>
          <a:xfrm>
            <a:off x="727251" y="672484"/>
            <a:ext cx="7781575" cy="865413"/>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en-US"/>
              <a:t>Click to edit Master title style</a:t>
            </a:r>
            <a:endParaRPr/>
          </a:p>
        </p:txBody>
      </p:sp>
      <p:grpSp>
        <p:nvGrpSpPr>
          <p:cNvPr id="2308" name="Google Shape;2308;p21"/>
          <p:cNvGrpSpPr/>
          <p:nvPr/>
        </p:nvGrpSpPr>
        <p:grpSpPr>
          <a:xfrm>
            <a:off x="7697211" y="234451"/>
            <a:ext cx="289649" cy="434535"/>
            <a:chOff x="-27" y="-1109906"/>
            <a:chExt cx="244074" cy="244753"/>
          </a:xfrm>
        </p:grpSpPr>
        <p:sp>
          <p:nvSpPr>
            <p:cNvPr id="2309" name="Google Shape;2309;p21"/>
            <p:cNvSpPr/>
            <p:nvPr/>
          </p:nvSpPr>
          <p:spPr>
            <a:xfrm rot="-5400000">
              <a:off x="-373" y="-1109526"/>
              <a:ext cx="244745" cy="243999"/>
            </a:xfrm>
            <a:custGeom>
              <a:avLst/>
              <a:gdLst/>
              <a:ahLst/>
              <a:cxnLst/>
              <a:rect l="l" t="t" r="r" b="b"/>
              <a:pathLst>
                <a:path w="3280" h="3270" extrusionOk="0">
                  <a:moveTo>
                    <a:pt x="1703" y="3206"/>
                  </a:moveTo>
                  <a:lnTo>
                    <a:pt x="1703" y="2891"/>
                  </a:lnTo>
                  <a:lnTo>
                    <a:pt x="1882" y="3112"/>
                  </a:lnTo>
                  <a:cubicBezTo>
                    <a:pt x="1903" y="3133"/>
                    <a:pt x="1935" y="3143"/>
                    <a:pt x="1966" y="3122"/>
                  </a:cubicBezTo>
                  <a:cubicBezTo>
                    <a:pt x="1988" y="3101"/>
                    <a:pt x="1998" y="3059"/>
                    <a:pt x="1977" y="3038"/>
                  </a:cubicBezTo>
                  <a:lnTo>
                    <a:pt x="1703" y="2713"/>
                  </a:lnTo>
                  <a:lnTo>
                    <a:pt x="1703" y="2702"/>
                  </a:lnTo>
                  <a:lnTo>
                    <a:pt x="1703" y="1777"/>
                  </a:lnTo>
                  <a:lnTo>
                    <a:pt x="2355" y="2428"/>
                  </a:lnTo>
                  <a:lnTo>
                    <a:pt x="2355" y="2439"/>
                  </a:lnTo>
                  <a:lnTo>
                    <a:pt x="2355" y="2439"/>
                  </a:lnTo>
                  <a:lnTo>
                    <a:pt x="2397" y="2860"/>
                  </a:lnTo>
                  <a:cubicBezTo>
                    <a:pt x="2397" y="2891"/>
                    <a:pt x="2429" y="2912"/>
                    <a:pt x="2460" y="2912"/>
                  </a:cubicBezTo>
                  <a:cubicBezTo>
                    <a:pt x="2492" y="2912"/>
                    <a:pt x="2513" y="2881"/>
                    <a:pt x="2513" y="2849"/>
                  </a:cubicBezTo>
                  <a:lnTo>
                    <a:pt x="2492" y="2565"/>
                  </a:lnTo>
                  <a:lnTo>
                    <a:pt x="2712" y="2786"/>
                  </a:lnTo>
                  <a:cubicBezTo>
                    <a:pt x="2733" y="2818"/>
                    <a:pt x="2775" y="2818"/>
                    <a:pt x="2796" y="2786"/>
                  </a:cubicBezTo>
                  <a:cubicBezTo>
                    <a:pt x="2817" y="2765"/>
                    <a:pt x="2817" y="2734"/>
                    <a:pt x="2796" y="2702"/>
                  </a:cubicBezTo>
                  <a:lnTo>
                    <a:pt x="2576" y="2481"/>
                  </a:lnTo>
                  <a:lnTo>
                    <a:pt x="2859" y="2512"/>
                  </a:lnTo>
                  <a:cubicBezTo>
                    <a:pt x="2891" y="2512"/>
                    <a:pt x="2912" y="2491"/>
                    <a:pt x="2923" y="2460"/>
                  </a:cubicBezTo>
                  <a:cubicBezTo>
                    <a:pt x="2923" y="2418"/>
                    <a:pt x="2902" y="2397"/>
                    <a:pt x="2870" y="2386"/>
                  </a:cubicBezTo>
                  <a:lnTo>
                    <a:pt x="2450" y="2344"/>
                  </a:lnTo>
                  <a:lnTo>
                    <a:pt x="2439" y="2344"/>
                  </a:lnTo>
                  <a:lnTo>
                    <a:pt x="1787" y="1693"/>
                  </a:lnTo>
                  <a:lnTo>
                    <a:pt x="2712" y="1693"/>
                  </a:lnTo>
                  <a:lnTo>
                    <a:pt x="2723" y="1693"/>
                  </a:lnTo>
                  <a:lnTo>
                    <a:pt x="3039" y="1966"/>
                  </a:lnTo>
                  <a:cubicBezTo>
                    <a:pt x="3070" y="1987"/>
                    <a:pt x="3102" y="1987"/>
                    <a:pt x="3123" y="1956"/>
                  </a:cubicBezTo>
                  <a:cubicBezTo>
                    <a:pt x="3144" y="1935"/>
                    <a:pt x="3144" y="1893"/>
                    <a:pt x="3123" y="1872"/>
                  </a:cubicBezTo>
                  <a:lnTo>
                    <a:pt x="2902" y="1693"/>
                  </a:lnTo>
                  <a:lnTo>
                    <a:pt x="3217" y="1693"/>
                  </a:lnTo>
                  <a:cubicBezTo>
                    <a:pt x="3249" y="1693"/>
                    <a:pt x="3280" y="1661"/>
                    <a:pt x="3280" y="1630"/>
                  </a:cubicBezTo>
                  <a:cubicBezTo>
                    <a:pt x="3280" y="1598"/>
                    <a:pt x="3249" y="1577"/>
                    <a:pt x="3217" y="1577"/>
                  </a:cubicBezTo>
                  <a:lnTo>
                    <a:pt x="2902" y="1577"/>
                  </a:lnTo>
                  <a:lnTo>
                    <a:pt x="3123" y="1388"/>
                  </a:lnTo>
                  <a:cubicBezTo>
                    <a:pt x="3144" y="1367"/>
                    <a:pt x="3144" y="1335"/>
                    <a:pt x="3123" y="1314"/>
                  </a:cubicBezTo>
                  <a:cubicBezTo>
                    <a:pt x="3102" y="1283"/>
                    <a:pt x="3070" y="1283"/>
                    <a:pt x="3039" y="1304"/>
                  </a:cubicBezTo>
                  <a:lnTo>
                    <a:pt x="2723" y="1566"/>
                  </a:lnTo>
                  <a:cubicBezTo>
                    <a:pt x="2712" y="1566"/>
                    <a:pt x="2712" y="1566"/>
                    <a:pt x="2712" y="1577"/>
                  </a:cubicBezTo>
                  <a:lnTo>
                    <a:pt x="1787" y="1577"/>
                  </a:lnTo>
                  <a:lnTo>
                    <a:pt x="2439" y="915"/>
                  </a:lnTo>
                  <a:lnTo>
                    <a:pt x="2450" y="915"/>
                  </a:lnTo>
                  <a:lnTo>
                    <a:pt x="2870" y="873"/>
                  </a:lnTo>
                  <a:cubicBezTo>
                    <a:pt x="2902" y="873"/>
                    <a:pt x="2923" y="842"/>
                    <a:pt x="2923" y="810"/>
                  </a:cubicBezTo>
                  <a:cubicBezTo>
                    <a:pt x="2912" y="779"/>
                    <a:pt x="2891" y="758"/>
                    <a:pt x="2859" y="758"/>
                  </a:cubicBezTo>
                  <a:lnTo>
                    <a:pt x="2576" y="789"/>
                  </a:lnTo>
                  <a:lnTo>
                    <a:pt x="2796" y="557"/>
                  </a:lnTo>
                  <a:cubicBezTo>
                    <a:pt x="2817" y="536"/>
                    <a:pt x="2817" y="494"/>
                    <a:pt x="2796" y="473"/>
                  </a:cubicBezTo>
                  <a:cubicBezTo>
                    <a:pt x="2775" y="452"/>
                    <a:pt x="2733" y="452"/>
                    <a:pt x="2712" y="473"/>
                  </a:cubicBezTo>
                  <a:lnTo>
                    <a:pt x="2492" y="705"/>
                  </a:lnTo>
                  <a:lnTo>
                    <a:pt x="2513" y="421"/>
                  </a:lnTo>
                  <a:cubicBezTo>
                    <a:pt x="2513" y="389"/>
                    <a:pt x="2492" y="358"/>
                    <a:pt x="2460" y="358"/>
                  </a:cubicBezTo>
                  <a:cubicBezTo>
                    <a:pt x="2429" y="347"/>
                    <a:pt x="2397" y="379"/>
                    <a:pt x="2397" y="410"/>
                  </a:cubicBezTo>
                  <a:lnTo>
                    <a:pt x="2355" y="821"/>
                  </a:lnTo>
                  <a:lnTo>
                    <a:pt x="2355" y="831"/>
                  </a:lnTo>
                  <a:lnTo>
                    <a:pt x="2355" y="831"/>
                  </a:lnTo>
                  <a:lnTo>
                    <a:pt x="1703" y="1493"/>
                  </a:lnTo>
                  <a:lnTo>
                    <a:pt x="1703" y="557"/>
                  </a:lnTo>
                  <a:lnTo>
                    <a:pt x="1703" y="557"/>
                  </a:lnTo>
                  <a:lnTo>
                    <a:pt x="1977" y="232"/>
                  </a:lnTo>
                  <a:cubicBezTo>
                    <a:pt x="1998" y="200"/>
                    <a:pt x="1988" y="169"/>
                    <a:pt x="1966" y="148"/>
                  </a:cubicBezTo>
                  <a:cubicBezTo>
                    <a:pt x="1935" y="127"/>
                    <a:pt x="1903" y="127"/>
                    <a:pt x="1882" y="158"/>
                  </a:cubicBezTo>
                  <a:lnTo>
                    <a:pt x="1703" y="379"/>
                  </a:lnTo>
                  <a:lnTo>
                    <a:pt x="1703" y="53"/>
                  </a:lnTo>
                  <a:cubicBezTo>
                    <a:pt x="1703" y="22"/>
                    <a:pt x="1672" y="1"/>
                    <a:pt x="1640" y="1"/>
                  </a:cubicBezTo>
                  <a:cubicBezTo>
                    <a:pt x="1609" y="1"/>
                    <a:pt x="1577" y="22"/>
                    <a:pt x="1577" y="53"/>
                  </a:cubicBezTo>
                  <a:lnTo>
                    <a:pt x="1577" y="379"/>
                  </a:lnTo>
                  <a:lnTo>
                    <a:pt x="1399" y="158"/>
                  </a:lnTo>
                  <a:cubicBezTo>
                    <a:pt x="1378" y="127"/>
                    <a:pt x="1346" y="127"/>
                    <a:pt x="1315" y="148"/>
                  </a:cubicBezTo>
                  <a:cubicBezTo>
                    <a:pt x="1304" y="158"/>
                    <a:pt x="1294" y="179"/>
                    <a:pt x="1294" y="190"/>
                  </a:cubicBezTo>
                  <a:cubicBezTo>
                    <a:pt x="1294" y="211"/>
                    <a:pt x="1294" y="221"/>
                    <a:pt x="1304" y="232"/>
                  </a:cubicBezTo>
                  <a:lnTo>
                    <a:pt x="1577" y="557"/>
                  </a:lnTo>
                  <a:lnTo>
                    <a:pt x="1577" y="557"/>
                  </a:lnTo>
                  <a:lnTo>
                    <a:pt x="1577" y="1493"/>
                  </a:lnTo>
                  <a:lnTo>
                    <a:pt x="925" y="831"/>
                  </a:lnTo>
                  <a:lnTo>
                    <a:pt x="925" y="821"/>
                  </a:lnTo>
                  <a:lnTo>
                    <a:pt x="883" y="410"/>
                  </a:lnTo>
                  <a:cubicBezTo>
                    <a:pt x="883" y="379"/>
                    <a:pt x="852" y="347"/>
                    <a:pt x="820" y="358"/>
                  </a:cubicBezTo>
                  <a:cubicBezTo>
                    <a:pt x="789" y="358"/>
                    <a:pt x="768" y="379"/>
                    <a:pt x="768" y="410"/>
                  </a:cubicBezTo>
                  <a:lnTo>
                    <a:pt x="768" y="421"/>
                  </a:lnTo>
                  <a:lnTo>
                    <a:pt x="789" y="705"/>
                  </a:lnTo>
                  <a:lnTo>
                    <a:pt x="568" y="473"/>
                  </a:lnTo>
                  <a:cubicBezTo>
                    <a:pt x="547" y="452"/>
                    <a:pt x="505" y="452"/>
                    <a:pt x="484" y="473"/>
                  </a:cubicBezTo>
                  <a:cubicBezTo>
                    <a:pt x="474" y="484"/>
                    <a:pt x="463" y="505"/>
                    <a:pt x="463" y="515"/>
                  </a:cubicBezTo>
                  <a:cubicBezTo>
                    <a:pt x="463" y="536"/>
                    <a:pt x="474" y="547"/>
                    <a:pt x="484" y="557"/>
                  </a:cubicBezTo>
                  <a:lnTo>
                    <a:pt x="705" y="789"/>
                  </a:lnTo>
                  <a:lnTo>
                    <a:pt x="421" y="758"/>
                  </a:lnTo>
                  <a:cubicBezTo>
                    <a:pt x="390" y="758"/>
                    <a:pt x="358" y="779"/>
                    <a:pt x="358" y="810"/>
                  </a:cubicBezTo>
                  <a:lnTo>
                    <a:pt x="358" y="821"/>
                  </a:lnTo>
                  <a:cubicBezTo>
                    <a:pt x="358" y="852"/>
                    <a:pt x="379" y="873"/>
                    <a:pt x="411" y="873"/>
                  </a:cubicBezTo>
                  <a:lnTo>
                    <a:pt x="831" y="915"/>
                  </a:lnTo>
                  <a:lnTo>
                    <a:pt x="841" y="915"/>
                  </a:lnTo>
                  <a:lnTo>
                    <a:pt x="1493" y="1577"/>
                  </a:lnTo>
                  <a:lnTo>
                    <a:pt x="568" y="1577"/>
                  </a:lnTo>
                  <a:cubicBezTo>
                    <a:pt x="568" y="1566"/>
                    <a:pt x="568" y="1566"/>
                    <a:pt x="558" y="1566"/>
                  </a:cubicBezTo>
                  <a:lnTo>
                    <a:pt x="232" y="1304"/>
                  </a:lnTo>
                  <a:cubicBezTo>
                    <a:pt x="211" y="1283"/>
                    <a:pt x="169" y="1283"/>
                    <a:pt x="159" y="1314"/>
                  </a:cubicBezTo>
                  <a:cubicBezTo>
                    <a:pt x="148" y="1325"/>
                    <a:pt x="138" y="1335"/>
                    <a:pt x="138" y="1346"/>
                  </a:cubicBezTo>
                  <a:cubicBezTo>
                    <a:pt x="138" y="1367"/>
                    <a:pt x="148" y="1377"/>
                    <a:pt x="159" y="1388"/>
                  </a:cubicBezTo>
                  <a:lnTo>
                    <a:pt x="379" y="1577"/>
                  </a:lnTo>
                  <a:lnTo>
                    <a:pt x="64" y="1577"/>
                  </a:lnTo>
                  <a:cubicBezTo>
                    <a:pt x="33" y="1577"/>
                    <a:pt x="1" y="1598"/>
                    <a:pt x="1" y="1630"/>
                  </a:cubicBezTo>
                  <a:cubicBezTo>
                    <a:pt x="1" y="1661"/>
                    <a:pt x="33" y="1693"/>
                    <a:pt x="64" y="1693"/>
                  </a:cubicBezTo>
                  <a:lnTo>
                    <a:pt x="379" y="1693"/>
                  </a:lnTo>
                  <a:lnTo>
                    <a:pt x="159" y="1872"/>
                  </a:lnTo>
                  <a:cubicBezTo>
                    <a:pt x="148" y="1882"/>
                    <a:pt x="138" y="1903"/>
                    <a:pt x="138" y="1924"/>
                  </a:cubicBezTo>
                  <a:cubicBezTo>
                    <a:pt x="138" y="1935"/>
                    <a:pt x="148" y="1945"/>
                    <a:pt x="159" y="1956"/>
                  </a:cubicBezTo>
                  <a:cubicBezTo>
                    <a:pt x="169" y="1987"/>
                    <a:pt x="211" y="1987"/>
                    <a:pt x="232" y="1966"/>
                  </a:cubicBezTo>
                  <a:lnTo>
                    <a:pt x="558" y="1693"/>
                  </a:lnTo>
                  <a:lnTo>
                    <a:pt x="568" y="1693"/>
                  </a:lnTo>
                  <a:lnTo>
                    <a:pt x="1493" y="1693"/>
                  </a:lnTo>
                  <a:lnTo>
                    <a:pt x="841" y="2344"/>
                  </a:lnTo>
                  <a:lnTo>
                    <a:pt x="831" y="2344"/>
                  </a:lnTo>
                  <a:lnTo>
                    <a:pt x="411" y="2386"/>
                  </a:lnTo>
                  <a:cubicBezTo>
                    <a:pt x="379" y="2397"/>
                    <a:pt x="358" y="2418"/>
                    <a:pt x="358" y="2449"/>
                  </a:cubicBezTo>
                  <a:lnTo>
                    <a:pt x="358" y="2460"/>
                  </a:lnTo>
                  <a:cubicBezTo>
                    <a:pt x="358" y="2491"/>
                    <a:pt x="390" y="2512"/>
                    <a:pt x="421" y="2512"/>
                  </a:cubicBezTo>
                  <a:lnTo>
                    <a:pt x="705" y="2481"/>
                  </a:lnTo>
                  <a:lnTo>
                    <a:pt x="484" y="2702"/>
                  </a:lnTo>
                  <a:cubicBezTo>
                    <a:pt x="474" y="2713"/>
                    <a:pt x="463" y="2734"/>
                    <a:pt x="463" y="2744"/>
                  </a:cubicBezTo>
                  <a:cubicBezTo>
                    <a:pt x="463" y="2765"/>
                    <a:pt x="474" y="2776"/>
                    <a:pt x="484" y="2786"/>
                  </a:cubicBezTo>
                  <a:cubicBezTo>
                    <a:pt x="505" y="2818"/>
                    <a:pt x="547" y="2818"/>
                    <a:pt x="568" y="2786"/>
                  </a:cubicBezTo>
                  <a:lnTo>
                    <a:pt x="789" y="2565"/>
                  </a:lnTo>
                  <a:lnTo>
                    <a:pt x="768" y="2849"/>
                  </a:lnTo>
                  <a:lnTo>
                    <a:pt x="768" y="2860"/>
                  </a:lnTo>
                  <a:cubicBezTo>
                    <a:pt x="768" y="2881"/>
                    <a:pt x="789" y="2912"/>
                    <a:pt x="820" y="2912"/>
                  </a:cubicBezTo>
                  <a:cubicBezTo>
                    <a:pt x="852" y="2912"/>
                    <a:pt x="883" y="2891"/>
                    <a:pt x="883" y="2860"/>
                  </a:cubicBezTo>
                  <a:lnTo>
                    <a:pt x="925" y="2439"/>
                  </a:lnTo>
                  <a:lnTo>
                    <a:pt x="925" y="2439"/>
                  </a:lnTo>
                  <a:lnTo>
                    <a:pt x="1577" y="1777"/>
                  </a:lnTo>
                  <a:lnTo>
                    <a:pt x="1577" y="2702"/>
                  </a:lnTo>
                  <a:lnTo>
                    <a:pt x="1577" y="2713"/>
                  </a:lnTo>
                  <a:lnTo>
                    <a:pt x="1304" y="3038"/>
                  </a:lnTo>
                  <a:cubicBezTo>
                    <a:pt x="1294" y="3049"/>
                    <a:pt x="1294" y="3059"/>
                    <a:pt x="1294" y="3070"/>
                  </a:cubicBezTo>
                  <a:cubicBezTo>
                    <a:pt x="1294" y="3091"/>
                    <a:pt x="1304" y="3112"/>
                    <a:pt x="1315" y="3122"/>
                  </a:cubicBezTo>
                  <a:cubicBezTo>
                    <a:pt x="1346" y="3143"/>
                    <a:pt x="1378" y="3133"/>
                    <a:pt x="1399" y="3112"/>
                  </a:cubicBezTo>
                  <a:lnTo>
                    <a:pt x="1577" y="2891"/>
                  </a:lnTo>
                  <a:lnTo>
                    <a:pt x="1577" y="3206"/>
                  </a:lnTo>
                  <a:cubicBezTo>
                    <a:pt x="1577" y="3238"/>
                    <a:pt x="1609" y="3269"/>
                    <a:pt x="1640" y="3269"/>
                  </a:cubicBezTo>
                  <a:cubicBezTo>
                    <a:pt x="1672" y="3269"/>
                    <a:pt x="1703" y="3238"/>
                    <a:pt x="1703" y="3206"/>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2310" name="Google Shape;2310;p21"/>
            <p:cNvGrpSpPr/>
            <p:nvPr/>
          </p:nvGrpSpPr>
          <p:grpSpPr>
            <a:xfrm>
              <a:off x="-27" y="-1109906"/>
              <a:ext cx="244074" cy="244745"/>
              <a:chOff x="3521125" y="583675"/>
              <a:chExt cx="81775" cy="82000"/>
            </a:xfrm>
          </p:grpSpPr>
          <p:sp>
            <p:nvSpPr>
              <p:cNvPr id="2311" name="Google Shape;2311;p21"/>
              <p:cNvSpPr/>
              <p:nvPr/>
            </p:nvSpPr>
            <p:spPr>
              <a:xfrm>
                <a:off x="3560550" y="583675"/>
                <a:ext cx="2925" cy="82000"/>
              </a:xfrm>
              <a:custGeom>
                <a:avLst/>
                <a:gdLst/>
                <a:ahLst/>
                <a:cxnLst/>
                <a:rect l="l" t="t" r="r" b="b"/>
                <a:pathLst>
                  <a:path w="117" h="3280" extrusionOk="0">
                    <a:moveTo>
                      <a:pt x="63" y="0"/>
                    </a:moveTo>
                    <a:cubicBezTo>
                      <a:pt x="21" y="0"/>
                      <a:pt x="0" y="31"/>
                      <a:pt x="0" y="63"/>
                    </a:cubicBezTo>
                    <a:lnTo>
                      <a:pt x="0" y="3216"/>
                    </a:lnTo>
                    <a:cubicBezTo>
                      <a:pt x="0" y="3247"/>
                      <a:pt x="21" y="3279"/>
                      <a:pt x="63" y="3279"/>
                    </a:cubicBezTo>
                    <a:cubicBezTo>
                      <a:pt x="95" y="3279"/>
                      <a:pt x="116" y="3247"/>
                      <a:pt x="116" y="3216"/>
                    </a:cubicBezTo>
                    <a:lnTo>
                      <a:pt x="116" y="63"/>
                    </a:lnTo>
                    <a:cubicBezTo>
                      <a:pt x="116" y="31"/>
                      <a:pt x="95" y="0"/>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312" name="Google Shape;2312;p21"/>
              <p:cNvSpPr/>
              <p:nvPr/>
            </p:nvSpPr>
            <p:spPr>
              <a:xfrm>
                <a:off x="3553200" y="587200"/>
                <a:ext cx="10000" cy="11200"/>
              </a:xfrm>
              <a:custGeom>
                <a:avLst/>
                <a:gdLst/>
                <a:ahLst/>
                <a:cxnLst/>
                <a:rect l="l" t="t" r="r" b="b"/>
                <a:pathLst>
                  <a:path w="400" h="448" extrusionOk="0">
                    <a:moveTo>
                      <a:pt x="74" y="0"/>
                    </a:moveTo>
                    <a:cubicBezTo>
                      <a:pt x="58" y="0"/>
                      <a:pt x="43" y="6"/>
                      <a:pt x="32" y="16"/>
                    </a:cubicBezTo>
                    <a:cubicBezTo>
                      <a:pt x="0" y="37"/>
                      <a:pt x="0" y="69"/>
                      <a:pt x="21" y="100"/>
                    </a:cubicBezTo>
                    <a:lnTo>
                      <a:pt x="284" y="427"/>
                    </a:lnTo>
                    <a:cubicBezTo>
                      <a:pt x="294" y="437"/>
                      <a:pt x="315" y="448"/>
                      <a:pt x="336" y="448"/>
                    </a:cubicBezTo>
                    <a:cubicBezTo>
                      <a:pt x="347" y="448"/>
                      <a:pt x="357" y="437"/>
                      <a:pt x="368" y="427"/>
                    </a:cubicBezTo>
                    <a:cubicBezTo>
                      <a:pt x="400" y="406"/>
                      <a:pt x="400" y="374"/>
                      <a:pt x="378" y="343"/>
                    </a:cubicBezTo>
                    <a:lnTo>
                      <a:pt x="116" y="16"/>
                    </a:lnTo>
                    <a:cubicBezTo>
                      <a:pt x="106" y="6"/>
                      <a:pt x="90" y="0"/>
                      <a:pt x="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313" name="Google Shape;2313;p21"/>
              <p:cNvSpPr/>
              <p:nvPr/>
            </p:nvSpPr>
            <p:spPr>
              <a:xfrm>
                <a:off x="3560825" y="587200"/>
                <a:ext cx="10000" cy="11200"/>
              </a:xfrm>
              <a:custGeom>
                <a:avLst/>
                <a:gdLst/>
                <a:ahLst/>
                <a:cxnLst/>
                <a:rect l="l" t="t" r="r" b="b"/>
                <a:pathLst>
                  <a:path w="400" h="448" extrusionOk="0">
                    <a:moveTo>
                      <a:pt x="326" y="0"/>
                    </a:moveTo>
                    <a:cubicBezTo>
                      <a:pt x="310" y="0"/>
                      <a:pt x="294" y="6"/>
                      <a:pt x="284" y="16"/>
                    </a:cubicBezTo>
                    <a:lnTo>
                      <a:pt x="21" y="343"/>
                    </a:lnTo>
                    <a:cubicBezTo>
                      <a:pt x="0" y="374"/>
                      <a:pt x="0" y="406"/>
                      <a:pt x="31" y="427"/>
                    </a:cubicBezTo>
                    <a:cubicBezTo>
                      <a:pt x="42" y="437"/>
                      <a:pt x="52" y="448"/>
                      <a:pt x="63" y="448"/>
                    </a:cubicBezTo>
                    <a:cubicBezTo>
                      <a:pt x="84" y="448"/>
                      <a:pt x="105" y="437"/>
                      <a:pt x="116" y="427"/>
                    </a:cubicBezTo>
                    <a:lnTo>
                      <a:pt x="379" y="100"/>
                    </a:lnTo>
                    <a:cubicBezTo>
                      <a:pt x="400" y="69"/>
                      <a:pt x="400" y="37"/>
                      <a:pt x="368" y="16"/>
                    </a:cubicBezTo>
                    <a:cubicBezTo>
                      <a:pt x="357" y="6"/>
                      <a:pt x="342" y="0"/>
                      <a:pt x="3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314" name="Google Shape;2314;p21"/>
              <p:cNvSpPr/>
              <p:nvPr/>
            </p:nvSpPr>
            <p:spPr>
              <a:xfrm>
                <a:off x="3553200" y="651100"/>
                <a:ext cx="10000" cy="11150"/>
              </a:xfrm>
              <a:custGeom>
                <a:avLst/>
                <a:gdLst/>
                <a:ahLst/>
                <a:cxnLst/>
                <a:rect l="l" t="t" r="r" b="b"/>
                <a:pathLst>
                  <a:path w="400" h="446" extrusionOk="0">
                    <a:moveTo>
                      <a:pt x="331" y="0"/>
                    </a:moveTo>
                    <a:cubicBezTo>
                      <a:pt x="314" y="0"/>
                      <a:pt x="296" y="8"/>
                      <a:pt x="284" y="25"/>
                    </a:cubicBezTo>
                    <a:lnTo>
                      <a:pt x="21" y="351"/>
                    </a:lnTo>
                    <a:cubicBezTo>
                      <a:pt x="0" y="372"/>
                      <a:pt x="0" y="414"/>
                      <a:pt x="32" y="435"/>
                    </a:cubicBezTo>
                    <a:cubicBezTo>
                      <a:pt x="42" y="435"/>
                      <a:pt x="53" y="445"/>
                      <a:pt x="63" y="445"/>
                    </a:cubicBezTo>
                    <a:cubicBezTo>
                      <a:pt x="84" y="445"/>
                      <a:pt x="105" y="435"/>
                      <a:pt x="116" y="424"/>
                    </a:cubicBezTo>
                    <a:lnTo>
                      <a:pt x="378" y="99"/>
                    </a:lnTo>
                    <a:cubicBezTo>
                      <a:pt x="400" y="67"/>
                      <a:pt x="400" y="36"/>
                      <a:pt x="368" y="15"/>
                    </a:cubicBezTo>
                    <a:cubicBezTo>
                      <a:pt x="359" y="5"/>
                      <a:pt x="345" y="0"/>
                      <a:pt x="3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315" name="Google Shape;2315;p21"/>
              <p:cNvSpPr/>
              <p:nvPr/>
            </p:nvSpPr>
            <p:spPr>
              <a:xfrm>
                <a:off x="3560825" y="651100"/>
                <a:ext cx="10000" cy="11150"/>
              </a:xfrm>
              <a:custGeom>
                <a:avLst/>
                <a:gdLst/>
                <a:ahLst/>
                <a:cxnLst/>
                <a:rect l="l" t="t" r="r" b="b"/>
                <a:pathLst>
                  <a:path w="400" h="446" extrusionOk="0">
                    <a:moveTo>
                      <a:pt x="69" y="0"/>
                    </a:moveTo>
                    <a:cubicBezTo>
                      <a:pt x="55" y="0"/>
                      <a:pt x="41" y="5"/>
                      <a:pt x="31" y="15"/>
                    </a:cubicBezTo>
                    <a:cubicBezTo>
                      <a:pt x="0" y="36"/>
                      <a:pt x="0" y="67"/>
                      <a:pt x="21" y="99"/>
                    </a:cubicBezTo>
                    <a:lnTo>
                      <a:pt x="284" y="424"/>
                    </a:lnTo>
                    <a:cubicBezTo>
                      <a:pt x="305" y="435"/>
                      <a:pt x="316" y="445"/>
                      <a:pt x="337" y="445"/>
                    </a:cubicBezTo>
                    <a:cubicBezTo>
                      <a:pt x="347" y="445"/>
                      <a:pt x="358" y="435"/>
                      <a:pt x="368" y="435"/>
                    </a:cubicBezTo>
                    <a:cubicBezTo>
                      <a:pt x="400" y="414"/>
                      <a:pt x="400" y="372"/>
                      <a:pt x="379" y="351"/>
                    </a:cubicBezTo>
                    <a:lnTo>
                      <a:pt x="116" y="25"/>
                    </a:lnTo>
                    <a:cubicBezTo>
                      <a:pt x="104" y="8"/>
                      <a:pt x="86" y="0"/>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316" name="Google Shape;2316;p21"/>
              <p:cNvSpPr/>
              <p:nvPr/>
            </p:nvSpPr>
            <p:spPr>
              <a:xfrm>
                <a:off x="3521125" y="623075"/>
                <a:ext cx="81775" cy="3175"/>
              </a:xfrm>
              <a:custGeom>
                <a:avLst/>
                <a:gdLst/>
                <a:ahLst/>
                <a:cxnLst/>
                <a:rect l="l" t="t" r="r" b="b"/>
                <a:pathLst>
                  <a:path w="3271" h="127" extrusionOk="0">
                    <a:moveTo>
                      <a:pt x="64" y="1"/>
                    </a:moveTo>
                    <a:cubicBezTo>
                      <a:pt x="22" y="1"/>
                      <a:pt x="1" y="32"/>
                      <a:pt x="1" y="64"/>
                    </a:cubicBezTo>
                    <a:cubicBezTo>
                      <a:pt x="1" y="95"/>
                      <a:pt x="22" y="127"/>
                      <a:pt x="64" y="127"/>
                    </a:cubicBezTo>
                    <a:lnTo>
                      <a:pt x="3217" y="127"/>
                    </a:lnTo>
                    <a:cubicBezTo>
                      <a:pt x="3249" y="127"/>
                      <a:pt x="3270" y="95"/>
                      <a:pt x="3270" y="64"/>
                    </a:cubicBezTo>
                    <a:cubicBezTo>
                      <a:pt x="3270" y="32"/>
                      <a:pt x="3249" y="1"/>
                      <a:pt x="32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317" name="Google Shape;2317;p21"/>
              <p:cNvSpPr/>
              <p:nvPr/>
            </p:nvSpPr>
            <p:spPr>
              <a:xfrm>
                <a:off x="3524275" y="623725"/>
                <a:ext cx="11600" cy="9625"/>
              </a:xfrm>
              <a:custGeom>
                <a:avLst/>
                <a:gdLst/>
                <a:ahLst/>
                <a:cxnLst/>
                <a:rect l="l" t="t" r="r" b="b"/>
                <a:pathLst>
                  <a:path w="464" h="385" extrusionOk="0">
                    <a:moveTo>
                      <a:pt x="400" y="1"/>
                    </a:moveTo>
                    <a:cubicBezTo>
                      <a:pt x="385" y="1"/>
                      <a:pt x="369" y="6"/>
                      <a:pt x="358" y="17"/>
                    </a:cubicBezTo>
                    <a:lnTo>
                      <a:pt x="33" y="279"/>
                    </a:lnTo>
                    <a:cubicBezTo>
                      <a:pt x="1" y="300"/>
                      <a:pt x="1" y="342"/>
                      <a:pt x="22" y="363"/>
                    </a:cubicBezTo>
                    <a:cubicBezTo>
                      <a:pt x="33" y="374"/>
                      <a:pt x="54" y="384"/>
                      <a:pt x="64" y="384"/>
                    </a:cubicBezTo>
                    <a:cubicBezTo>
                      <a:pt x="85" y="384"/>
                      <a:pt x="96" y="384"/>
                      <a:pt x="106" y="374"/>
                    </a:cubicBezTo>
                    <a:lnTo>
                      <a:pt x="432" y="101"/>
                    </a:lnTo>
                    <a:cubicBezTo>
                      <a:pt x="453" y="80"/>
                      <a:pt x="463" y="48"/>
                      <a:pt x="442" y="17"/>
                    </a:cubicBezTo>
                    <a:cubicBezTo>
                      <a:pt x="432" y="6"/>
                      <a:pt x="416" y="1"/>
                      <a:pt x="4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318" name="Google Shape;2318;p21"/>
              <p:cNvSpPr/>
              <p:nvPr/>
            </p:nvSpPr>
            <p:spPr>
              <a:xfrm>
                <a:off x="3524275" y="616100"/>
                <a:ext cx="11600" cy="9625"/>
              </a:xfrm>
              <a:custGeom>
                <a:avLst/>
                <a:gdLst/>
                <a:ahLst/>
                <a:cxnLst/>
                <a:rect l="l" t="t" r="r" b="b"/>
                <a:pathLst>
                  <a:path w="464" h="385" extrusionOk="0">
                    <a:moveTo>
                      <a:pt x="64" y="1"/>
                    </a:moveTo>
                    <a:cubicBezTo>
                      <a:pt x="48" y="1"/>
                      <a:pt x="32" y="6"/>
                      <a:pt x="22" y="16"/>
                    </a:cubicBezTo>
                    <a:cubicBezTo>
                      <a:pt x="1" y="48"/>
                      <a:pt x="1" y="79"/>
                      <a:pt x="33" y="101"/>
                    </a:cubicBezTo>
                    <a:lnTo>
                      <a:pt x="358" y="374"/>
                    </a:lnTo>
                    <a:cubicBezTo>
                      <a:pt x="369" y="385"/>
                      <a:pt x="379" y="385"/>
                      <a:pt x="390" y="385"/>
                    </a:cubicBezTo>
                    <a:cubicBezTo>
                      <a:pt x="411" y="385"/>
                      <a:pt x="432" y="374"/>
                      <a:pt x="442" y="364"/>
                    </a:cubicBezTo>
                    <a:cubicBezTo>
                      <a:pt x="463" y="332"/>
                      <a:pt x="453" y="301"/>
                      <a:pt x="432" y="280"/>
                    </a:cubicBezTo>
                    <a:lnTo>
                      <a:pt x="106" y="16"/>
                    </a:lnTo>
                    <a:cubicBezTo>
                      <a:pt x="96" y="6"/>
                      <a:pt x="8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319" name="Google Shape;2319;p21"/>
              <p:cNvSpPr/>
              <p:nvPr/>
            </p:nvSpPr>
            <p:spPr>
              <a:xfrm>
                <a:off x="3588150" y="623725"/>
                <a:ext cx="11575" cy="9625"/>
              </a:xfrm>
              <a:custGeom>
                <a:avLst/>
                <a:gdLst/>
                <a:ahLst/>
                <a:cxnLst/>
                <a:rect l="l" t="t" r="r" b="b"/>
                <a:pathLst>
                  <a:path w="463" h="385" extrusionOk="0">
                    <a:moveTo>
                      <a:pt x="64" y="1"/>
                    </a:moveTo>
                    <a:cubicBezTo>
                      <a:pt x="48" y="1"/>
                      <a:pt x="32" y="6"/>
                      <a:pt x="21" y="17"/>
                    </a:cubicBezTo>
                    <a:cubicBezTo>
                      <a:pt x="0" y="48"/>
                      <a:pt x="11" y="80"/>
                      <a:pt x="32" y="101"/>
                    </a:cubicBezTo>
                    <a:lnTo>
                      <a:pt x="358" y="374"/>
                    </a:lnTo>
                    <a:cubicBezTo>
                      <a:pt x="368" y="384"/>
                      <a:pt x="379" y="384"/>
                      <a:pt x="400" y="384"/>
                    </a:cubicBezTo>
                    <a:cubicBezTo>
                      <a:pt x="410" y="384"/>
                      <a:pt x="431" y="374"/>
                      <a:pt x="442" y="363"/>
                    </a:cubicBezTo>
                    <a:cubicBezTo>
                      <a:pt x="463" y="342"/>
                      <a:pt x="463" y="300"/>
                      <a:pt x="431" y="279"/>
                    </a:cubicBezTo>
                    <a:lnTo>
                      <a:pt x="106" y="17"/>
                    </a:lnTo>
                    <a:cubicBezTo>
                      <a:pt x="95" y="6"/>
                      <a:pt x="79"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320" name="Google Shape;2320;p21"/>
              <p:cNvSpPr/>
              <p:nvPr/>
            </p:nvSpPr>
            <p:spPr>
              <a:xfrm>
                <a:off x="3588150" y="616100"/>
                <a:ext cx="11575" cy="9625"/>
              </a:xfrm>
              <a:custGeom>
                <a:avLst/>
                <a:gdLst/>
                <a:ahLst/>
                <a:cxnLst/>
                <a:rect l="l" t="t" r="r" b="b"/>
                <a:pathLst>
                  <a:path w="463" h="385" extrusionOk="0">
                    <a:moveTo>
                      <a:pt x="400" y="1"/>
                    </a:moveTo>
                    <a:cubicBezTo>
                      <a:pt x="384" y="1"/>
                      <a:pt x="368" y="6"/>
                      <a:pt x="358" y="16"/>
                    </a:cubicBezTo>
                    <a:lnTo>
                      <a:pt x="32" y="280"/>
                    </a:lnTo>
                    <a:cubicBezTo>
                      <a:pt x="11" y="301"/>
                      <a:pt x="0" y="332"/>
                      <a:pt x="21" y="364"/>
                    </a:cubicBezTo>
                    <a:cubicBezTo>
                      <a:pt x="32" y="374"/>
                      <a:pt x="53" y="385"/>
                      <a:pt x="74" y="385"/>
                    </a:cubicBezTo>
                    <a:cubicBezTo>
                      <a:pt x="85" y="385"/>
                      <a:pt x="95" y="385"/>
                      <a:pt x="106" y="374"/>
                    </a:cubicBezTo>
                    <a:lnTo>
                      <a:pt x="431" y="101"/>
                    </a:lnTo>
                    <a:cubicBezTo>
                      <a:pt x="463" y="79"/>
                      <a:pt x="463" y="48"/>
                      <a:pt x="442" y="16"/>
                    </a:cubicBezTo>
                    <a:cubicBezTo>
                      <a:pt x="431" y="6"/>
                      <a:pt x="416" y="1"/>
                      <a:pt x="4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321" name="Google Shape;2321;p21"/>
              <p:cNvSpPr/>
              <p:nvPr/>
            </p:nvSpPr>
            <p:spPr>
              <a:xfrm>
                <a:off x="3532450" y="595350"/>
                <a:ext cx="59125" cy="58750"/>
              </a:xfrm>
              <a:custGeom>
                <a:avLst/>
                <a:gdLst/>
                <a:ahLst/>
                <a:cxnLst/>
                <a:rect l="l" t="t" r="r" b="b"/>
                <a:pathLst>
                  <a:path w="2365" h="2350" extrusionOk="0">
                    <a:moveTo>
                      <a:pt x="67" y="1"/>
                    </a:moveTo>
                    <a:cubicBezTo>
                      <a:pt x="53" y="1"/>
                      <a:pt x="37" y="6"/>
                      <a:pt x="21" y="17"/>
                    </a:cubicBezTo>
                    <a:cubicBezTo>
                      <a:pt x="0" y="38"/>
                      <a:pt x="0" y="80"/>
                      <a:pt x="21" y="101"/>
                    </a:cubicBezTo>
                    <a:lnTo>
                      <a:pt x="2260" y="2329"/>
                    </a:lnTo>
                    <a:cubicBezTo>
                      <a:pt x="2270" y="2339"/>
                      <a:pt x="2281" y="2350"/>
                      <a:pt x="2302" y="2350"/>
                    </a:cubicBezTo>
                    <a:cubicBezTo>
                      <a:pt x="2313" y="2350"/>
                      <a:pt x="2323" y="2339"/>
                      <a:pt x="2344" y="2329"/>
                    </a:cubicBezTo>
                    <a:cubicBezTo>
                      <a:pt x="2365" y="2308"/>
                      <a:pt x="2365" y="2266"/>
                      <a:pt x="2344" y="2245"/>
                    </a:cubicBezTo>
                    <a:lnTo>
                      <a:pt x="105" y="17"/>
                    </a:lnTo>
                    <a:cubicBezTo>
                      <a:pt x="95" y="6"/>
                      <a:pt x="82"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322" name="Google Shape;2322;p21"/>
              <p:cNvSpPr/>
              <p:nvPr/>
            </p:nvSpPr>
            <p:spPr>
              <a:xfrm>
                <a:off x="3529825" y="602825"/>
                <a:ext cx="13675" cy="3975"/>
              </a:xfrm>
              <a:custGeom>
                <a:avLst/>
                <a:gdLst/>
                <a:ahLst/>
                <a:cxnLst/>
                <a:rect l="l" t="t" r="r" b="b"/>
                <a:pathLst>
                  <a:path w="547" h="159" extrusionOk="0">
                    <a:moveTo>
                      <a:pt x="73" y="1"/>
                    </a:moveTo>
                    <a:cubicBezTo>
                      <a:pt x="42" y="1"/>
                      <a:pt x="10" y="22"/>
                      <a:pt x="10" y="54"/>
                    </a:cubicBezTo>
                    <a:cubicBezTo>
                      <a:pt x="0" y="85"/>
                      <a:pt x="31" y="117"/>
                      <a:pt x="63" y="117"/>
                    </a:cubicBezTo>
                    <a:lnTo>
                      <a:pt x="484" y="159"/>
                    </a:lnTo>
                    <a:cubicBezTo>
                      <a:pt x="515" y="159"/>
                      <a:pt x="547" y="138"/>
                      <a:pt x="547" y="106"/>
                    </a:cubicBezTo>
                    <a:cubicBezTo>
                      <a:pt x="547" y="75"/>
                      <a:pt x="526" y="43"/>
                      <a:pt x="494" y="43"/>
                    </a:cubicBezTo>
                    <a:lnTo>
                      <a:pt x="7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323" name="Google Shape;2323;p21"/>
              <p:cNvSpPr/>
              <p:nvPr/>
            </p:nvSpPr>
            <p:spPr>
              <a:xfrm>
                <a:off x="3540050" y="592600"/>
                <a:ext cx="4225" cy="13400"/>
              </a:xfrm>
              <a:custGeom>
                <a:avLst/>
                <a:gdLst/>
                <a:ahLst/>
                <a:cxnLst/>
                <a:rect l="l" t="t" r="r" b="b"/>
                <a:pathLst>
                  <a:path w="169" h="536" extrusionOk="0">
                    <a:moveTo>
                      <a:pt x="54" y="0"/>
                    </a:moveTo>
                    <a:cubicBezTo>
                      <a:pt x="22" y="10"/>
                      <a:pt x="1" y="31"/>
                      <a:pt x="1" y="63"/>
                    </a:cubicBezTo>
                    <a:lnTo>
                      <a:pt x="43" y="484"/>
                    </a:lnTo>
                    <a:cubicBezTo>
                      <a:pt x="43" y="515"/>
                      <a:pt x="75" y="536"/>
                      <a:pt x="106" y="536"/>
                    </a:cubicBezTo>
                    <a:cubicBezTo>
                      <a:pt x="138" y="536"/>
                      <a:pt x="169" y="505"/>
                      <a:pt x="159" y="473"/>
                    </a:cubicBezTo>
                    <a:lnTo>
                      <a:pt x="127" y="53"/>
                    </a:lnTo>
                    <a:cubicBezTo>
                      <a:pt x="117" y="21"/>
                      <a:pt x="85" y="0"/>
                      <a:pt x="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324" name="Google Shape;2324;p21"/>
              <p:cNvSpPr/>
              <p:nvPr/>
            </p:nvSpPr>
            <p:spPr>
              <a:xfrm>
                <a:off x="3579750" y="643300"/>
                <a:ext cx="4225" cy="13425"/>
              </a:xfrm>
              <a:custGeom>
                <a:avLst/>
                <a:gdLst/>
                <a:ahLst/>
                <a:cxnLst/>
                <a:rect l="l" t="t" r="r" b="b"/>
                <a:pathLst>
                  <a:path w="169" h="537" extrusionOk="0">
                    <a:moveTo>
                      <a:pt x="63" y="1"/>
                    </a:moveTo>
                    <a:cubicBezTo>
                      <a:pt x="31" y="1"/>
                      <a:pt x="0" y="32"/>
                      <a:pt x="10" y="64"/>
                    </a:cubicBezTo>
                    <a:lnTo>
                      <a:pt x="52" y="484"/>
                    </a:lnTo>
                    <a:cubicBezTo>
                      <a:pt x="52" y="516"/>
                      <a:pt x="73" y="537"/>
                      <a:pt x="105" y="537"/>
                    </a:cubicBezTo>
                    <a:lnTo>
                      <a:pt x="115" y="537"/>
                    </a:lnTo>
                    <a:cubicBezTo>
                      <a:pt x="147" y="537"/>
                      <a:pt x="168" y="505"/>
                      <a:pt x="168" y="474"/>
                    </a:cubicBezTo>
                    <a:lnTo>
                      <a:pt x="126" y="53"/>
                    </a:lnTo>
                    <a:cubicBezTo>
                      <a:pt x="126" y="22"/>
                      <a:pt x="94" y="1"/>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325" name="Google Shape;2325;p21"/>
              <p:cNvSpPr/>
              <p:nvPr/>
            </p:nvSpPr>
            <p:spPr>
              <a:xfrm>
                <a:off x="3580525" y="642525"/>
                <a:ext cx="13675" cy="3950"/>
              </a:xfrm>
              <a:custGeom>
                <a:avLst/>
                <a:gdLst/>
                <a:ahLst/>
                <a:cxnLst/>
                <a:rect l="l" t="t" r="r" b="b"/>
                <a:pathLst>
                  <a:path w="547" h="158" extrusionOk="0">
                    <a:moveTo>
                      <a:pt x="63" y="0"/>
                    </a:moveTo>
                    <a:cubicBezTo>
                      <a:pt x="32" y="0"/>
                      <a:pt x="11" y="21"/>
                      <a:pt x="0" y="53"/>
                    </a:cubicBezTo>
                    <a:cubicBezTo>
                      <a:pt x="0" y="84"/>
                      <a:pt x="21" y="116"/>
                      <a:pt x="53" y="127"/>
                    </a:cubicBezTo>
                    <a:lnTo>
                      <a:pt x="474" y="158"/>
                    </a:lnTo>
                    <a:lnTo>
                      <a:pt x="484" y="158"/>
                    </a:lnTo>
                    <a:cubicBezTo>
                      <a:pt x="516" y="158"/>
                      <a:pt x="537" y="137"/>
                      <a:pt x="537" y="106"/>
                    </a:cubicBezTo>
                    <a:cubicBezTo>
                      <a:pt x="547" y="74"/>
                      <a:pt x="516" y="42"/>
                      <a:pt x="484" y="42"/>
                    </a:cubicBezTo>
                    <a:lnTo>
                      <a:pt x="6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326" name="Google Shape;2326;p21"/>
              <p:cNvSpPr/>
              <p:nvPr/>
            </p:nvSpPr>
            <p:spPr>
              <a:xfrm>
                <a:off x="3532450" y="595350"/>
                <a:ext cx="59125" cy="58750"/>
              </a:xfrm>
              <a:custGeom>
                <a:avLst/>
                <a:gdLst/>
                <a:ahLst/>
                <a:cxnLst/>
                <a:rect l="l" t="t" r="r" b="b"/>
                <a:pathLst>
                  <a:path w="2365" h="2350" extrusionOk="0">
                    <a:moveTo>
                      <a:pt x="2298" y="1"/>
                    </a:moveTo>
                    <a:cubicBezTo>
                      <a:pt x="2283" y="1"/>
                      <a:pt x="2270" y="6"/>
                      <a:pt x="2260" y="17"/>
                    </a:cubicBezTo>
                    <a:lnTo>
                      <a:pt x="21" y="2245"/>
                    </a:lnTo>
                    <a:cubicBezTo>
                      <a:pt x="0" y="2266"/>
                      <a:pt x="0" y="2308"/>
                      <a:pt x="21" y="2329"/>
                    </a:cubicBezTo>
                    <a:cubicBezTo>
                      <a:pt x="42" y="2339"/>
                      <a:pt x="52" y="2350"/>
                      <a:pt x="63" y="2350"/>
                    </a:cubicBezTo>
                    <a:cubicBezTo>
                      <a:pt x="84" y="2350"/>
                      <a:pt x="94" y="2339"/>
                      <a:pt x="105" y="2329"/>
                    </a:cubicBezTo>
                    <a:lnTo>
                      <a:pt x="2344" y="101"/>
                    </a:lnTo>
                    <a:cubicBezTo>
                      <a:pt x="2365" y="80"/>
                      <a:pt x="2365" y="38"/>
                      <a:pt x="2344" y="17"/>
                    </a:cubicBezTo>
                    <a:cubicBezTo>
                      <a:pt x="2328" y="6"/>
                      <a:pt x="2312" y="1"/>
                      <a:pt x="22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327" name="Google Shape;2327;p21"/>
              <p:cNvSpPr/>
              <p:nvPr/>
            </p:nvSpPr>
            <p:spPr>
              <a:xfrm>
                <a:off x="3540050" y="643300"/>
                <a:ext cx="4225" cy="13425"/>
              </a:xfrm>
              <a:custGeom>
                <a:avLst/>
                <a:gdLst/>
                <a:ahLst/>
                <a:cxnLst/>
                <a:rect l="l" t="t" r="r" b="b"/>
                <a:pathLst>
                  <a:path w="169" h="537" extrusionOk="0">
                    <a:moveTo>
                      <a:pt x="106" y="1"/>
                    </a:moveTo>
                    <a:cubicBezTo>
                      <a:pt x="75" y="1"/>
                      <a:pt x="43" y="22"/>
                      <a:pt x="43" y="53"/>
                    </a:cubicBezTo>
                    <a:lnTo>
                      <a:pt x="1" y="474"/>
                    </a:lnTo>
                    <a:cubicBezTo>
                      <a:pt x="1" y="505"/>
                      <a:pt x="22" y="537"/>
                      <a:pt x="54" y="537"/>
                    </a:cubicBezTo>
                    <a:lnTo>
                      <a:pt x="64" y="537"/>
                    </a:lnTo>
                    <a:cubicBezTo>
                      <a:pt x="96" y="537"/>
                      <a:pt x="117" y="516"/>
                      <a:pt x="127" y="484"/>
                    </a:cubicBezTo>
                    <a:lnTo>
                      <a:pt x="159" y="64"/>
                    </a:lnTo>
                    <a:cubicBezTo>
                      <a:pt x="169" y="32"/>
                      <a:pt x="138" y="1"/>
                      <a:pt x="1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328" name="Google Shape;2328;p21"/>
              <p:cNvSpPr/>
              <p:nvPr/>
            </p:nvSpPr>
            <p:spPr>
              <a:xfrm>
                <a:off x="3529825" y="642525"/>
                <a:ext cx="13675" cy="3950"/>
              </a:xfrm>
              <a:custGeom>
                <a:avLst/>
                <a:gdLst/>
                <a:ahLst/>
                <a:cxnLst/>
                <a:rect l="l" t="t" r="r" b="b"/>
                <a:pathLst>
                  <a:path w="547" h="158" extrusionOk="0">
                    <a:moveTo>
                      <a:pt x="484" y="0"/>
                    </a:moveTo>
                    <a:lnTo>
                      <a:pt x="63" y="42"/>
                    </a:lnTo>
                    <a:cubicBezTo>
                      <a:pt x="31" y="42"/>
                      <a:pt x="0" y="74"/>
                      <a:pt x="10" y="106"/>
                    </a:cubicBezTo>
                    <a:cubicBezTo>
                      <a:pt x="10" y="137"/>
                      <a:pt x="31" y="158"/>
                      <a:pt x="63" y="158"/>
                    </a:cubicBezTo>
                    <a:lnTo>
                      <a:pt x="73" y="158"/>
                    </a:lnTo>
                    <a:lnTo>
                      <a:pt x="494" y="127"/>
                    </a:lnTo>
                    <a:cubicBezTo>
                      <a:pt x="526" y="116"/>
                      <a:pt x="547" y="95"/>
                      <a:pt x="547" y="53"/>
                    </a:cubicBezTo>
                    <a:cubicBezTo>
                      <a:pt x="536" y="21"/>
                      <a:pt x="515" y="0"/>
                      <a:pt x="4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329" name="Google Shape;2329;p21"/>
              <p:cNvSpPr/>
              <p:nvPr/>
            </p:nvSpPr>
            <p:spPr>
              <a:xfrm>
                <a:off x="3580525" y="602825"/>
                <a:ext cx="13675" cy="3975"/>
              </a:xfrm>
              <a:custGeom>
                <a:avLst/>
                <a:gdLst/>
                <a:ahLst/>
                <a:cxnLst/>
                <a:rect l="l" t="t" r="r" b="b"/>
                <a:pathLst>
                  <a:path w="547" h="159" extrusionOk="0">
                    <a:moveTo>
                      <a:pt x="474" y="1"/>
                    </a:moveTo>
                    <a:lnTo>
                      <a:pt x="53" y="43"/>
                    </a:lnTo>
                    <a:cubicBezTo>
                      <a:pt x="21" y="43"/>
                      <a:pt x="0" y="75"/>
                      <a:pt x="0" y="106"/>
                    </a:cubicBezTo>
                    <a:cubicBezTo>
                      <a:pt x="11" y="138"/>
                      <a:pt x="32" y="159"/>
                      <a:pt x="63" y="159"/>
                    </a:cubicBezTo>
                    <a:lnTo>
                      <a:pt x="484" y="117"/>
                    </a:lnTo>
                    <a:cubicBezTo>
                      <a:pt x="516" y="117"/>
                      <a:pt x="547" y="85"/>
                      <a:pt x="537" y="54"/>
                    </a:cubicBezTo>
                    <a:cubicBezTo>
                      <a:pt x="537" y="22"/>
                      <a:pt x="505" y="1"/>
                      <a:pt x="4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330" name="Google Shape;2330;p21"/>
              <p:cNvSpPr/>
              <p:nvPr/>
            </p:nvSpPr>
            <p:spPr>
              <a:xfrm>
                <a:off x="3579750" y="592600"/>
                <a:ext cx="4225" cy="13400"/>
              </a:xfrm>
              <a:custGeom>
                <a:avLst/>
                <a:gdLst/>
                <a:ahLst/>
                <a:cxnLst/>
                <a:rect l="l" t="t" r="r" b="b"/>
                <a:pathLst>
                  <a:path w="169" h="536" extrusionOk="0">
                    <a:moveTo>
                      <a:pt x="115" y="0"/>
                    </a:moveTo>
                    <a:cubicBezTo>
                      <a:pt x="84" y="0"/>
                      <a:pt x="52" y="21"/>
                      <a:pt x="52" y="53"/>
                    </a:cubicBezTo>
                    <a:lnTo>
                      <a:pt x="10" y="473"/>
                    </a:lnTo>
                    <a:cubicBezTo>
                      <a:pt x="0" y="505"/>
                      <a:pt x="31" y="536"/>
                      <a:pt x="63" y="536"/>
                    </a:cubicBezTo>
                    <a:cubicBezTo>
                      <a:pt x="94" y="536"/>
                      <a:pt x="126" y="515"/>
                      <a:pt x="126" y="484"/>
                    </a:cubicBezTo>
                    <a:lnTo>
                      <a:pt x="168" y="63"/>
                    </a:lnTo>
                    <a:cubicBezTo>
                      <a:pt x="168" y="31"/>
                      <a:pt x="147" y="10"/>
                      <a:pt x="1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spTree>
    <p:extLst>
      <p:ext uri="{BB962C8B-B14F-4D97-AF65-F5344CB8AC3E}">
        <p14:creationId xmlns:p14="http://schemas.microsoft.com/office/powerpoint/2010/main" val="506632468"/>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2331"/>
        <p:cNvGrpSpPr/>
        <p:nvPr/>
      </p:nvGrpSpPr>
      <p:grpSpPr>
        <a:xfrm>
          <a:off x="0" y="0"/>
          <a:ext cx="0" cy="0"/>
          <a:chOff x="0" y="0"/>
          <a:chExt cx="0" cy="0"/>
        </a:xfrm>
      </p:grpSpPr>
      <p:sp>
        <p:nvSpPr>
          <p:cNvPr id="2332" name="Google Shape;2332;p22"/>
          <p:cNvSpPr/>
          <p:nvPr/>
        </p:nvSpPr>
        <p:spPr>
          <a:xfrm rot="9900051">
            <a:off x="7205027" y="5045150"/>
            <a:ext cx="5235834" cy="2894565"/>
          </a:xfrm>
          <a:custGeom>
            <a:avLst/>
            <a:gdLst/>
            <a:ahLst/>
            <a:cxnLst/>
            <a:rect l="l" t="t" r="r" b="b"/>
            <a:pathLst>
              <a:path w="80622" h="29791" extrusionOk="0">
                <a:moveTo>
                  <a:pt x="4775" y="0"/>
                </a:moveTo>
                <a:cubicBezTo>
                  <a:pt x="4775" y="0"/>
                  <a:pt x="1" y="8996"/>
                  <a:pt x="13023" y="10474"/>
                </a:cubicBezTo>
                <a:cubicBezTo>
                  <a:pt x="23627" y="11692"/>
                  <a:pt x="17278" y="22506"/>
                  <a:pt x="28596" y="28466"/>
                </a:cubicBezTo>
                <a:cubicBezTo>
                  <a:pt x="30197" y="29310"/>
                  <a:pt x="32305" y="29790"/>
                  <a:pt x="34648" y="29790"/>
                </a:cubicBezTo>
                <a:cubicBezTo>
                  <a:pt x="40148" y="29790"/>
                  <a:pt x="46941" y="27144"/>
                  <a:pt x="51507" y="20347"/>
                </a:cubicBezTo>
                <a:cubicBezTo>
                  <a:pt x="55077" y="15017"/>
                  <a:pt x="58268" y="12899"/>
                  <a:pt x="63173" y="12899"/>
                </a:cubicBezTo>
                <a:cubicBezTo>
                  <a:pt x="64604" y="12899"/>
                  <a:pt x="66181" y="13079"/>
                  <a:pt x="67957" y="13413"/>
                </a:cubicBezTo>
                <a:cubicBezTo>
                  <a:pt x="68607" y="13536"/>
                  <a:pt x="69226" y="13594"/>
                  <a:pt x="69813" y="13594"/>
                </a:cubicBezTo>
                <a:cubicBezTo>
                  <a:pt x="78819" y="13594"/>
                  <a:pt x="80622" y="0"/>
                  <a:pt x="80622" y="0"/>
                </a:cubicBezTo>
                <a:close/>
              </a:path>
            </a:pathLst>
          </a:custGeom>
          <a:solidFill>
            <a:srgbClr val="F892B4">
              <a:alpha val="1721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2333" name="Google Shape;2333;p22"/>
          <p:cNvSpPr/>
          <p:nvPr/>
        </p:nvSpPr>
        <p:spPr>
          <a:xfrm>
            <a:off x="-2657850" y="-891970"/>
            <a:ext cx="5235786" cy="2894514"/>
          </a:xfrm>
          <a:custGeom>
            <a:avLst/>
            <a:gdLst/>
            <a:ahLst/>
            <a:cxnLst/>
            <a:rect l="l" t="t" r="r" b="b"/>
            <a:pathLst>
              <a:path w="80622" h="29791" extrusionOk="0">
                <a:moveTo>
                  <a:pt x="4775" y="0"/>
                </a:moveTo>
                <a:cubicBezTo>
                  <a:pt x="4775" y="0"/>
                  <a:pt x="1" y="8996"/>
                  <a:pt x="13023" y="10474"/>
                </a:cubicBezTo>
                <a:cubicBezTo>
                  <a:pt x="23627" y="11692"/>
                  <a:pt x="17278" y="22506"/>
                  <a:pt x="28596" y="28466"/>
                </a:cubicBezTo>
                <a:cubicBezTo>
                  <a:pt x="30197" y="29310"/>
                  <a:pt x="32305" y="29790"/>
                  <a:pt x="34648" y="29790"/>
                </a:cubicBezTo>
                <a:cubicBezTo>
                  <a:pt x="40148" y="29790"/>
                  <a:pt x="46941" y="27144"/>
                  <a:pt x="51507" y="20347"/>
                </a:cubicBezTo>
                <a:cubicBezTo>
                  <a:pt x="55077" y="15017"/>
                  <a:pt x="58268" y="12899"/>
                  <a:pt x="63173" y="12899"/>
                </a:cubicBezTo>
                <a:cubicBezTo>
                  <a:pt x="64604" y="12899"/>
                  <a:pt x="66181" y="13079"/>
                  <a:pt x="67957" y="13413"/>
                </a:cubicBezTo>
                <a:cubicBezTo>
                  <a:pt x="68607" y="13536"/>
                  <a:pt x="69226" y="13594"/>
                  <a:pt x="69813" y="13594"/>
                </a:cubicBezTo>
                <a:cubicBezTo>
                  <a:pt x="78819" y="13594"/>
                  <a:pt x="80622" y="0"/>
                  <a:pt x="80622" y="0"/>
                </a:cubicBezTo>
                <a:close/>
              </a:path>
            </a:pathLst>
          </a:custGeom>
          <a:solidFill>
            <a:srgbClr val="F892B4">
              <a:alpha val="1721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grpSp>
        <p:nvGrpSpPr>
          <p:cNvPr id="2334" name="Google Shape;2334;p22"/>
          <p:cNvGrpSpPr/>
          <p:nvPr/>
        </p:nvGrpSpPr>
        <p:grpSpPr>
          <a:xfrm flipH="1">
            <a:off x="8601402" y="6242775"/>
            <a:ext cx="742731" cy="1672605"/>
            <a:chOff x="900964" y="-1155438"/>
            <a:chExt cx="616833" cy="928505"/>
          </a:xfrm>
        </p:grpSpPr>
        <p:sp>
          <p:nvSpPr>
            <p:cNvPr id="2335" name="Google Shape;2335;p22"/>
            <p:cNvSpPr/>
            <p:nvPr/>
          </p:nvSpPr>
          <p:spPr>
            <a:xfrm rot="-5400000">
              <a:off x="890565" y="-1000566"/>
              <a:ext cx="599013" cy="578215"/>
            </a:xfrm>
            <a:custGeom>
              <a:avLst/>
              <a:gdLst/>
              <a:ahLst/>
              <a:cxnLst/>
              <a:rect l="l" t="t" r="r" b="b"/>
              <a:pathLst>
                <a:path w="4205" h="4059" extrusionOk="0">
                  <a:moveTo>
                    <a:pt x="683" y="2597"/>
                  </a:moveTo>
                  <a:cubicBezTo>
                    <a:pt x="757" y="2513"/>
                    <a:pt x="799" y="2429"/>
                    <a:pt x="809" y="2323"/>
                  </a:cubicBezTo>
                  <a:cubicBezTo>
                    <a:pt x="809" y="2229"/>
                    <a:pt x="788" y="2145"/>
                    <a:pt x="715" y="2082"/>
                  </a:cubicBezTo>
                  <a:cubicBezTo>
                    <a:pt x="641" y="2008"/>
                    <a:pt x="568" y="1977"/>
                    <a:pt x="473" y="1945"/>
                  </a:cubicBezTo>
                  <a:cubicBezTo>
                    <a:pt x="484" y="1683"/>
                    <a:pt x="515" y="1409"/>
                    <a:pt x="568" y="1136"/>
                  </a:cubicBezTo>
                  <a:cubicBezTo>
                    <a:pt x="872" y="1609"/>
                    <a:pt x="1261" y="2019"/>
                    <a:pt x="1703" y="2365"/>
                  </a:cubicBezTo>
                  <a:cubicBezTo>
                    <a:pt x="1724" y="2692"/>
                    <a:pt x="1818" y="3007"/>
                    <a:pt x="1934" y="3322"/>
                  </a:cubicBezTo>
                  <a:cubicBezTo>
                    <a:pt x="1829" y="3406"/>
                    <a:pt x="1745" y="3512"/>
                    <a:pt x="1734" y="3648"/>
                  </a:cubicBezTo>
                  <a:cubicBezTo>
                    <a:pt x="1713" y="3743"/>
                    <a:pt x="1745" y="3827"/>
                    <a:pt x="1818" y="3890"/>
                  </a:cubicBezTo>
                  <a:cubicBezTo>
                    <a:pt x="1850" y="3921"/>
                    <a:pt x="1892" y="3953"/>
                    <a:pt x="1934" y="3974"/>
                  </a:cubicBezTo>
                  <a:cubicBezTo>
                    <a:pt x="2049" y="4058"/>
                    <a:pt x="2249" y="4047"/>
                    <a:pt x="2344" y="3974"/>
                  </a:cubicBezTo>
                  <a:lnTo>
                    <a:pt x="2407" y="3911"/>
                  </a:lnTo>
                  <a:cubicBezTo>
                    <a:pt x="2481" y="3837"/>
                    <a:pt x="2523" y="3753"/>
                    <a:pt x="2533" y="3648"/>
                  </a:cubicBezTo>
                  <a:cubicBezTo>
                    <a:pt x="2533" y="3554"/>
                    <a:pt x="2512" y="3470"/>
                    <a:pt x="2439" y="3396"/>
                  </a:cubicBezTo>
                  <a:cubicBezTo>
                    <a:pt x="2355" y="3322"/>
                    <a:pt x="2270" y="3290"/>
                    <a:pt x="2165" y="3269"/>
                  </a:cubicBezTo>
                  <a:cubicBezTo>
                    <a:pt x="2133" y="3259"/>
                    <a:pt x="2102" y="3259"/>
                    <a:pt x="2070" y="3259"/>
                  </a:cubicBezTo>
                  <a:cubicBezTo>
                    <a:pt x="1976" y="3007"/>
                    <a:pt x="1902" y="2744"/>
                    <a:pt x="1860" y="2482"/>
                  </a:cubicBezTo>
                  <a:cubicBezTo>
                    <a:pt x="2102" y="2650"/>
                    <a:pt x="2355" y="2807"/>
                    <a:pt x="2617" y="2933"/>
                  </a:cubicBezTo>
                  <a:cubicBezTo>
                    <a:pt x="2869" y="3059"/>
                    <a:pt x="3142" y="3164"/>
                    <a:pt x="3427" y="3238"/>
                  </a:cubicBezTo>
                  <a:cubicBezTo>
                    <a:pt x="3406" y="3269"/>
                    <a:pt x="3406" y="3301"/>
                    <a:pt x="3395" y="3343"/>
                  </a:cubicBezTo>
                  <a:cubicBezTo>
                    <a:pt x="3385" y="3427"/>
                    <a:pt x="3406" y="3512"/>
                    <a:pt x="3490" y="3585"/>
                  </a:cubicBezTo>
                  <a:cubicBezTo>
                    <a:pt x="3521" y="3617"/>
                    <a:pt x="3563" y="3638"/>
                    <a:pt x="3595" y="3669"/>
                  </a:cubicBezTo>
                  <a:cubicBezTo>
                    <a:pt x="3721" y="3753"/>
                    <a:pt x="3910" y="3732"/>
                    <a:pt x="4004" y="3659"/>
                  </a:cubicBezTo>
                  <a:cubicBezTo>
                    <a:pt x="4025" y="3638"/>
                    <a:pt x="4046" y="3627"/>
                    <a:pt x="4067" y="3606"/>
                  </a:cubicBezTo>
                  <a:cubicBezTo>
                    <a:pt x="4141" y="3533"/>
                    <a:pt x="4193" y="3438"/>
                    <a:pt x="4193" y="3332"/>
                  </a:cubicBezTo>
                  <a:cubicBezTo>
                    <a:pt x="4204" y="3238"/>
                    <a:pt x="4172" y="3164"/>
                    <a:pt x="4099" y="3091"/>
                  </a:cubicBezTo>
                  <a:cubicBezTo>
                    <a:pt x="4025" y="3017"/>
                    <a:pt x="3931" y="2975"/>
                    <a:pt x="3836" y="2954"/>
                  </a:cubicBezTo>
                  <a:cubicBezTo>
                    <a:pt x="3763" y="2944"/>
                    <a:pt x="3689" y="2944"/>
                    <a:pt x="3626" y="2986"/>
                  </a:cubicBezTo>
                  <a:cubicBezTo>
                    <a:pt x="3595" y="3017"/>
                    <a:pt x="3563" y="3038"/>
                    <a:pt x="3532" y="3070"/>
                  </a:cubicBezTo>
                  <a:cubicBezTo>
                    <a:pt x="3226" y="2986"/>
                    <a:pt x="2932" y="2881"/>
                    <a:pt x="2649" y="2734"/>
                  </a:cubicBezTo>
                  <a:cubicBezTo>
                    <a:pt x="2838" y="2555"/>
                    <a:pt x="3027" y="2386"/>
                    <a:pt x="3237" y="2229"/>
                  </a:cubicBezTo>
                  <a:cubicBezTo>
                    <a:pt x="3258" y="2250"/>
                    <a:pt x="3290" y="2271"/>
                    <a:pt x="3322" y="2292"/>
                  </a:cubicBezTo>
                  <a:cubicBezTo>
                    <a:pt x="3437" y="2376"/>
                    <a:pt x="3637" y="2355"/>
                    <a:pt x="3731" y="2281"/>
                  </a:cubicBezTo>
                  <a:cubicBezTo>
                    <a:pt x="3752" y="2271"/>
                    <a:pt x="3773" y="2250"/>
                    <a:pt x="3784" y="2229"/>
                  </a:cubicBezTo>
                  <a:cubicBezTo>
                    <a:pt x="3857" y="2155"/>
                    <a:pt x="3910" y="2061"/>
                    <a:pt x="3920" y="1956"/>
                  </a:cubicBezTo>
                  <a:cubicBezTo>
                    <a:pt x="3920" y="1872"/>
                    <a:pt x="3889" y="1788"/>
                    <a:pt x="3815" y="1714"/>
                  </a:cubicBezTo>
                  <a:cubicBezTo>
                    <a:pt x="3742" y="1641"/>
                    <a:pt x="3658" y="1599"/>
                    <a:pt x="3553" y="1578"/>
                  </a:cubicBezTo>
                  <a:cubicBezTo>
                    <a:pt x="3479" y="1567"/>
                    <a:pt x="3406" y="1567"/>
                    <a:pt x="3343" y="1620"/>
                  </a:cubicBezTo>
                  <a:cubicBezTo>
                    <a:pt x="3226" y="1704"/>
                    <a:pt x="3142" y="1809"/>
                    <a:pt x="3121" y="1966"/>
                  </a:cubicBezTo>
                  <a:cubicBezTo>
                    <a:pt x="3111" y="2019"/>
                    <a:pt x="3111" y="2071"/>
                    <a:pt x="3142" y="2124"/>
                  </a:cubicBezTo>
                  <a:cubicBezTo>
                    <a:pt x="2911" y="2281"/>
                    <a:pt x="2712" y="2471"/>
                    <a:pt x="2512" y="2660"/>
                  </a:cubicBezTo>
                  <a:cubicBezTo>
                    <a:pt x="2060" y="2418"/>
                    <a:pt x="1640" y="2103"/>
                    <a:pt x="1282" y="1725"/>
                  </a:cubicBezTo>
                  <a:cubicBezTo>
                    <a:pt x="1577" y="1588"/>
                    <a:pt x="1860" y="1430"/>
                    <a:pt x="2144" y="1251"/>
                  </a:cubicBezTo>
                  <a:lnTo>
                    <a:pt x="2154" y="1251"/>
                  </a:lnTo>
                  <a:cubicBezTo>
                    <a:pt x="2270" y="1335"/>
                    <a:pt x="2470" y="1325"/>
                    <a:pt x="2565" y="1251"/>
                  </a:cubicBezTo>
                  <a:cubicBezTo>
                    <a:pt x="2586" y="1230"/>
                    <a:pt x="2607" y="1209"/>
                    <a:pt x="2617" y="1188"/>
                  </a:cubicBezTo>
                  <a:cubicBezTo>
                    <a:pt x="2691" y="1115"/>
                    <a:pt x="2743" y="1031"/>
                    <a:pt x="2754" y="926"/>
                  </a:cubicBezTo>
                  <a:cubicBezTo>
                    <a:pt x="2754" y="831"/>
                    <a:pt x="2722" y="747"/>
                    <a:pt x="2649" y="674"/>
                  </a:cubicBezTo>
                  <a:cubicBezTo>
                    <a:pt x="2575" y="600"/>
                    <a:pt x="2491" y="569"/>
                    <a:pt x="2386" y="548"/>
                  </a:cubicBezTo>
                  <a:cubicBezTo>
                    <a:pt x="2312" y="527"/>
                    <a:pt x="2238" y="537"/>
                    <a:pt x="2175" y="579"/>
                  </a:cubicBezTo>
                  <a:cubicBezTo>
                    <a:pt x="2060" y="663"/>
                    <a:pt x="1965" y="779"/>
                    <a:pt x="1944" y="926"/>
                  </a:cubicBezTo>
                  <a:cubicBezTo>
                    <a:pt x="1934" y="1010"/>
                    <a:pt x="1955" y="1083"/>
                    <a:pt x="2018" y="1146"/>
                  </a:cubicBezTo>
                  <a:cubicBezTo>
                    <a:pt x="1745" y="1325"/>
                    <a:pt x="1472" y="1483"/>
                    <a:pt x="1177" y="1620"/>
                  </a:cubicBezTo>
                  <a:cubicBezTo>
                    <a:pt x="1009" y="1430"/>
                    <a:pt x="862" y="1230"/>
                    <a:pt x="725" y="1031"/>
                  </a:cubicBezTo>
                  <a:cubicBezTo>
                    <a:pt x="536" y="747"/>
                    <a:pt x="379" y="442"/>
                    <a:pt x="262" y="116"/>
                  </a:cubicBezTo>
                  <a:cubicBezTo>
                    <a:pt x="231" y="1"/>
                    <a:pt x="42" y="53"/>
                    <a:pt x="84" y="169"/>
                  </a:cubicBezTo>
                  <a:cubicBezTo>
                    <a:pt x="178" y="442"/>
                    <a:pt x="305" y="705"/>
                    <a:pt x="452" y="957"/>
                  </a:cubicBezTo>
                  <a:cubicBezTo>
                    <a:pt x="379" y="1283"/>
                    <a:pt x="336" y="1609"/>
                    <a:pt x="326" y="1945"/>
                  </a:cubicBezTo>
                  <a:cubicBezTo>
                    <a:pt x="294" y="1945"/>
                    <a:pt x="262" y="1956"/>
                    <a:pt x="231" y="1977"/>
                  </a:cubicBezTo>
                  <a:cubicBezTo>
                    <a:pt x="115" y="2061"/>
                    <a:pt x="31" y="2176"/>
                    <a:pt x="10" y="2323"/>
                  </a:cubicBezTo>
                  <a:cubicBezTo>
                    <a:pt x="0" y="2418"/>
                    <a:pt x="21" y="2503"/>
                    <a:pt x="94" y="2566"/>
                  </a:cubicBezTo>
                  <a:cubicBezTo>
                    <a:pt x="136" y="2597"/>
                    <a:pt x="168" y="2629"/>
                    <a:pt x="210" y="2650"/>
                  </a:cubicBezTo>
                  <a:cubicBezTo>
                    <a:pt x="336" y="2744"/>
                    <a:pt x="526" y="2723"/>
                    <a:pt x="620" y="2650"/>
                  </a:cubicBezTo>
                  <a:cubicBezTo>
                    <a:pt x="641" y="2629"/>
                    <a:pt x="662" y="2608"/>
                    <a:pt x="683" y="2597"/>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2336" name="Google Shape;2336;p22"/>
            <p:cNvGrpSpPr/>
            <p:nvPr/>
          </p:nvGrpSpPr>
          <p:grpSpPr>
            <a:xfrm>
              <a:off x="900977" y="-1155438"/>
              <a:ext cx="616819" cy="928505"/>
              <a:chOff x="3918225" y="568425"/>
              <a:chExt cx="108250" cy="162950"/>
            </a:xfrm>
          </p:grpSpPr>
          <p:sp>
            <p:nvSpPr>
              <p:cNvPr id="2337" name="Google Shape;2337;p22"/>
              <p:cNvSpPr/>
              <p:nvPr/>
            </p:nvSpPr>
            <p:spPr>
              <a:xfrm>
                <a:off x="3918225" y="605425"/>
                <a:ext cx="82550" cy="91675"/>
              </a:xfrm>
              <a:custGeom>
                <a:avLst/>
                <a:gdLst/>
                <a:ahLst/>
                <a:cxnLst/>
                <a:rect l="l" t="t" r="r" b="b"/>
                <a:pathLst>
                  <a:path w="3302" h="3667" extrusionOk="0">
                    <a:moveTo>
                      <a:pt x="3178" y="0"/>
                    </a:moveTo>
                    <a:cubicBezTo>
                      <a:pt x="3141" y="0"/>
                      <a:pt x="3107" y="20"/>
                      <a:pt x="3099" y="65"/>
                    </a:cubicBezTo>
                    <a:cubicBezTo>
                      <a:pt x="2816" y="1263"/>
                      <a:pt x="2038" y="2346"/>
                      <a:pt x="1018" y="3019"/>
                    </a:cubicBezTo>
                    <a:cubicBezTo>
                      <a:pt x="735" y="3208"/>
                      <a:pt x="429" y="3365"/>
                      <a:pt x="104" y="3481"/>
                    </a:cubicBezTo>
                    <a:cubicBezTo>
                      <a:pt x="0" y="3519"/>
                      <a:pt x="32" y="3666"/>
                      <a:pt x="122" y="3666"/>
                    </a:cubicBezTo>
                    <a:cubicBezTo>
                      <a:pt x="133" y="3666"/>
                      <a:pt x="144" y="3664"/>
                      <a:pt x="156" y="3660"/>
                    </a:cubicBezTo>
                    <a:cubicBezTo>
                      <a:pt x="1365" y="3239"/>
                      <a:pt x="2363" y="2272"/>
                      <a:pt x="2921" y="1127"/>
                    </a:cubicBezTo>
                    <a:cubicBezTo>
                      <a:pt x="3078" y="812"/>
                      <a:pt x="3204" y="464"/>
                      <a:pt x="3288" y="118"/>
                    </a:cubicBezTo>
                    <a:cubicBezTo>
                      <a:pt x="3301" y="47"/>
                      <a:pt x="3236" y="0"/>
                      <a:pt x="31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338" name="Google Shape;2338;p22"/>
              <p:cNvSpPr/>
              <p:nvPr/>
            </p:nvSpPr>
            <p:spPr>
              <a:xfrm>
                <a:off x="3964750" y="609275"/>
                <a:ext cx="24075" cy="27975"/>
              </a:xfrm>
              <a:custGeom>
                <a:avLst/>
                <a:gdLst/>
                <a:ahLst/>
                <a:cxnLst/>
                <a:rect l="l" t="t" r="r" b="b"/>
                <a:pathLst>
                  <a:path w="963" h="1119" extrusionOk="0">
                    <a:moveTo>
                      <a:pt x="100" y="0"/>
                    </a:moveTo>
                    <a:cubicBezTo>
                      <a:pt x="52" y="0"/>
                      <a:pt x="1" y="53"/>
                      <a:pt x="30" y="111"/>
                    </a:cubicBezTo>
                    <a:cubicBezTo>
                      <a:pt x="229" y="479"/>
                      <a:pt x="513" y="794"/>
                      <a:pt x="808" y="1099"/>
                    </a:cubicBezTo>
                    <a:cubicBezTo>
                      <a:pt x="821" y="1113"/>
                      <a:pt x="837" y="1119"/>
                      <a:pt x="852" y="1119"/>
                    </a:cubicBezTo>
                    <a:cubicBezTo>
                      <a:pt x="908" y="1119"/>
                      <a:pt x="962" y="1043"/>
                      <a:pt x="913" y="994"/>
                    </a:cubicBezTo>
                    <a:cubicBezTo>
                      <a:pt x="629" y="700"/>
                      <a:pt x="355" y="395"/>
                      <a:pt x="156" y="37"/>
                    </a:cubicBezTo>
                    <a:cubicBezTo>
                      <a:pt x="143" y="11"/>
                      <a:pt x="122" y="0"/>
                      <a:pt x="1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339" name="Google Shape;2339;p22"/>
              <p:cNvSpPr/>
              <p:nvPr/>
            </p:nvSpPr>
            <p:spPr>
              <a:xfrm>
                <a:off x="3974450" y="643725"/>
                <a:ext cx="37325" cy="12750"/>
              </a:xfrm>
              <a:custGeom>
                <a:avLst/>
                <a:gdLst/>
                <a:ahLst/>
                <a:cxnLst/>
                <a:rect l="l" t="t" r="r" b="b"/>
                <a:pathLst>
                  <a:path w="1493" h="510" extrusionOk="0">
                    <a:moveTo>
                      <a:pt x="1398" y="0"/>
                    </a:moveTo>
                    <a:cubicBezTo>
                      <a:pt x="1391" y="0"/>
                      <a:pt x="1384" y="2"/>
                      <a:pt x="1376" y="5"/>
                    </a:cubicBezTo>
                    <a:cubicBezTo>
                      <a:pt x="955" y="163"/>
                      <a:pt x="546" y="331"/>
                      <a:pt x="104" y="362"/>
                    </a:cubicBezTo>
                    <a:cubicBezTo>
                      <a:pt x="13" y="372"/>
                      <a:pt x="0" y="510"/>
                      <a:pt x="93" y="510"/>
                    </a:cubicBezTo>
                    <a:cubicBezTo>
                      <a:pt x="97" y="510"/>
                      <a:pt x="101" y="509"/>
                      <a:pt x="104" y="509"/>
                    </a:cubicBezTo>
                    <a:cubicBezTo>
                      <a:pt x="556" y="478"/>
                      <a:pt x="987" y="310"/>
                      <a:pt x="1408" y="152"/>
                    </a:cubicBezTo>
                    <a:cubicBezTo>
                      <a:pt x="1493" y="124"/>
                      <a:pt x="1466" y="0"/>
                      <a:pt x="1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340" name="Google Shape;2340;p22"/>
              <p:cNvSpPr/>
              <p:nvPr/>
            </p:nvSpPr>
            <p:spPr>
              <a:xfrm>
                <a:off x="3940750" y="638450"/>
                <a:ext cx="22050" cy="33250"/>
              </a:xfrm>
              <a:custGeom>
                <a:avLst/>
                <a:gdLst/>
                <a:ahLst/>
                <a:cxnLst/>
                <a:rect l="l" t="t" r="r" b="b"/>
                <a:pathLst>
                  <a:path w="882" h="1330" extrusionOk="0">
                    <a:moveTo>
                      <a:pt x="104" y="0"/>
                    </a:moveTo>
                    <a:cubicBezTo>
                      <a:pt x="51" y="0"/>
                      <a:pt x="1" y="53"/>
                      <a:pt x="44" y="110"/>
                    </a:cubicBezTo>
                    <a:cubicBezTo>
                      <a:pt x="296" y="479"/>
                      <a:pt x="537" y="878"/>
                      <a:pt x="727" y="1288"/>
                    </a:cubicBezTo>
                    <a:cubicBezTo>
                      <a:pt x="737" y="1318"/>
                      <a:pt x="757" y="1330"/>
                      <a:pt x="779" y="1330"/>
                    </a:cubicBezTo>
                    <a:cubicBezTo>
                      <a:pt x="827" y="1330"/>
                      <a:pt x="882" y="1272"/>
                      <a:pt x="853" y="1214"/>
                    </a:cubicBezTo>
                    <a:cubicBezTo>
                      <a:pt x="664" y="804"/>
                      <a:pt x="432" y="405"/>
                      <a:pt x="170" y="37"/>
                    </a:cubicBezTo>
                    <a:cubicBezTo>
                      <a:pt x="153" y="11"/>
                      <a:pt x="129" y="0"/>
                      <a:pt x="1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341" name="Google Shape;2341;p22"/>
              <p:cNvSpPr/>
              <p:nvPr/>
            </p:nvSpPr>
            <p:spPr>
              <a:xfrm>
                <a:off x="3939625" y="684250"/>
                <a:ext cx="39025" cy="6600"/>
              </a:xfrm>
              <a:custGeom>
                <a:avLst/>
                <a:gdLst/>
                <a:ahLst/>
                <a:cxnLst/>
                <a:rect l="l" t="t" r="r" b="b"/>
                <a:pathLst>
                  <a:path w="1561" h="264" extrusionOk="0">
                    <a:moveTo>
                      <a:pt x="101" y="0"/>
                    </a:moveTo>
                    <a:cubicBezTo>
                      <a:pt x="22" y="0"/>
                      <a:pt x="1" y="120"/>
                      <a:pt x="89" y="139"/>
                    </a:cubicBezTo>
                    <a:cubicBezTo>
                      <a:pt x="451" y="215"/>
                      <a:pt x="820" y="264"/>
                      <a:pt x="1190" y="264"/>
                    </a:cubicBezTo>
                    <a:cubicBezTo>
                      <a:pt x="1282" y="264"/>
                      <a:pt x="1374" y="261"/>
                      <a:pt x="1465" y="254"/>
                    </a:cubicBezTo>
                    <a:cubicBezTo>
                      <a:pt x="1557" y="254"/>
                      <a:pt x="1560" y="107"/>
                      <a:pt x="1474" y="107"/>
                    </a:cubicBezTo>
                    <a:cubicBezTo>
                      <a:pt x="1471" y="107"/>
                      <a:pt x="1468" y="107"/>
                      <a:pt x="1465" y="107"/>
                    </a:cubicBezTo>
                    <a:cubicBezTo>
                      <a:pt x="1365" y="114"/>
                      <a:pt x="1264" y="118"/>
                      <a:pt x="1163" y="118"/>
                    </a:cubicBezTo>
                    <a:cubicBezTo>
                      <a:pt x="813" y="118"/>
                      <a:pt x="463" y="76"/>
                      <a:pt x="120" y="2"/>
                    </a:cubicBezTo>
                    <a:cubicBezTo>
                      <a:pt x="113" y="1"/>
                      <a:pt x="107" y="0"/>
                      <a:pt x="1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342" name="Google Shape;2342;p22"/>
              <p:cNvSpPr/>
              <p:nvPr/>
            </p:nvSpPr>
            <p:spPr>
              <a:xfrm>
                <a:off x="3991475" y="593900"/>
                <a:ext cx="20275" cy="20525"/>
              </a:xfrm>
              <a:custGeom>
                <a:avLst/>
                <a:gdLst/>
                <a:ahLst/>
                <a:cxnLst/>
                <a:rect l="l" t="t" r="r" b="b"/>
                <a:pathLst>
                  <a:path w="811" h="821" extrusionOk="0">
                    <a:moveTo>
                      <a:pt x="727" y="610"/>
                    </a:moveTo>
                    <a:cubicBezTo>
                      <a:pt x="695" y="642"/>
                      <a:pt x="674" y="684"/>
                      <a:pt x="643" y="715"/>
                    </a:cubicBezTo>
                    <a:cubicBezTo>
                      <a:pt x="579" y="799"/>
                      <a:pt x="495" y="820"/>
                      <a:pt x="400" y="810"/>
                    </a:cubicBezTo>
                    <a:cubicBezTo>
                      <a:pt x="243" y="789"/>
                      <a:pt x="138" y="705"/>
                      <a:pt x="54" y="579"/>
                    </a:cubicBezTo>
                    <a:cubicBezTo>
                      <a:pt x="12" y="516"/>
                      <a:pt x="1" y="442"/>
                      <a:pt x="12" y="369"/>
                    </a:cubicBezTo>
                    <a:cubicBezTo>
                      <a:pt x="33" y="274"/>
                      <a:pt x="75" y="180"/>
                      <a:pt x="148" y="106"/>
                    </a:cubicBezTo>
                    <a:cubicBezTo>
                      <a:pt x="222" y="32"/>
                      <a:pt x="306" y="1"/>
                      <a:pt x="390" y="11"/>
                    </a:cubicBezTo>
                    <a:cubicBezTo>
                      <a:pt x="505" y="11"/>
                      <a:pt x="590" y="64"/>
                      <a:pt x="664" y="138"/>
                    </a:cubicBezTo>
                    <a:cubicBezTo>
                      <a:pt x="685" y="159"/>
                      <a:pt x="706" y="180"/>
                      <a:pt x="716" y="201"/>
                    </a:cubicBezTo>
                    <a:cubicBezTo>
                      <a:pt x="790" y="295"/>
                      <a:pt x="811" y="484"/>
                      <a:pt x="727" y="61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343" name="Google Shape;2343;p22"/>
              <p:cNvSpPr/>
              <p:nvPr/>
            </p:nvSpPr>
            <p:spPr>
              <a:xfrm>
                <a:off x="3957075" y="601000"/>
                <a:ext cx="20250" cy="20525"/>
              </a:xfrm>
              <a:custGeom>
                <a:avLst/>
                <a:gdLst/>
                <a:ahLst/>
                <a:cxnLst/>
                <a:rect l="l" t="t" r="r" b="b"/>
                <a:pathLst>
                  <a:path w="810" h="821" extrusionOk="0">
                    <a:moveTo>
                      <a:pt x="725" y="599"/>
                    </a:moveTo>
                    <a:cubicBezTo>
                      <a:pt x="694" y="641"/>
                      <a:pt x="673" y="683"/>
                      <a:pt x="641" y="715"/>
                    </a:cubicBezTo>
                    <a:cubicBezTo>
                      <a:pt x="578" y="789"/>
                      <a:pt x="494" y="821"/>
                      <a:pt x="400" y="810"/>
                    </a:cubicBezTo>
                    <a:cubicBezTo>
                      <a:pt x="253" y="789"/>
                      <a:pt x="137" y="694"/>
                      <a:pt x="53" y="578"/>
                    </a:cubicBezTo>
                    <a:cubicBezTo>
                      <a:pt x="11" y="515"/>
                      <a:pt x="0" y="442"/>
                      <a:pt x="11" y="368"/>
                    </a:cubicBezTo>
                    <a:cubicBezTo>
                      <a:pt x="32" y="263"/>
                      <a:pt x="74" y="179"/>
                      <a:pt x="148" y="106"/>
                    </a:cubicBezTo>
                    <a:cubicBezTo>
                      <a:pt x="221" y="32"/>
                      <a:pt x="305" y="1"/>
                      <a:pt x="389" y="1"/>
                    </a:cubicBezTo>
                    <a:cubicBezTo>
                      <a:pt x="505" y="11"/>
                      <a:pt x="589" y="64"/>
                      <a:pt x="662" y="137"/>
                    </a:cubicBezTo>
                    <a:cubicBezTo>
                      <a:pt x="683" y="148"/>
                      <a:pt x="704" y="169"/>
                      <a:pt x="715" y="200"/>
                    </a:cubicBezTo>
                    <a:cubicBezTo>
                      <a:pt x="799" y="284"/>
                      <a:pt x="809" y="484"/>
                      <a:pt x="725" y="59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344" name="Google Shape;2344;p22"/>
              <p:cNvSpPr/>
              <p:nvPr/>
            </p:nvSpPr>
            <p:spPr>
              <a:xfrm>
                <a:off x="3966250" y="678775"/>
                <a:ext cx="20275" cy="20525"/>
              </a:xfrm>
              <a:custGeom>
                <a:avLst/>
                <a:gdLst/>
                <a:ahLst/>
                <a:cxnLst/>
                <a:rect l="l" t="t" r="r" b="b"/>
                <a:pathLst>
                  <a:path w="811" h="821" extrusionOk="0">
                    <a:moveTo>
                      <a:pt x="727" y="600"/>
                    </a:moveTo>
                    <a:cubicBezTo>
                      <a:pt x="695" y="642"/>
                      <a:pt x="674" y="684"/>
                      <a:pt x="643" y="716"/>
                    </a:cubicBezTo>
                    <a:cubicBezTo>
                      <a:pt x="569" y="789"/>
                      <a:pt x="484" y="821"/>
                      <a:pt x="400" y="800"/>
                    </a:cubicBezTo>
                    <a:cubicBezTo>
                      <a:pt x="243" y="779"/>
                      <a:pt x="138" y="695"/>
                      <a:pt x="43" y="579"/>
                    </a:cubicBezTo>
                    <a:cubicBezTo>
                      <a:pt x="1" y="515"/>
                      <a:pt x="1" y="442"/>
                      <a:pt x="12" y="368"/>
                    </a:cubicBezTo>
                    <a:cubicBezTo>
                      <a:pt x="33" y="263"/>
                      <a:pt x="75" y="179"/>
                      <a:pt x="148" y="95"/>
                    </a:cubicBezTo>
                    <a:cubicBezTo>
                      <a:pt x="222" y="22"/>
                      <a:pt x="295" y="1"/>
                      <a:pt x="390" y="1"/>
                    </a:cubicBezTo>
                    <a:cubicBezTo>
                      <a:pt x="495" y="11"/>
                      <a:pt x="590" y="53"/>
                      <a:pt x="664" y="127"/>
                    </a:cubicBezTo>
                    <a:cubicBezTo>
                      <a:pt x="685" y="148"/>
                      <a:pt x="695" y="169"/>
                      <a:pt x="716" y="190"/>
                    </a:cubicBezTo>
                    <a:cubicBezTo>
                      <a:pt x="790" y="284"/>
                      <a:pt x="811" y="473"/>
                      <a:pt x="727" y="60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345" name="Google Shape;2345;p22"/>
              <p:cNvSpPr/>
              <p:nvPr/>
            </p:nvSpPr>
            <p:spPr>
              <a:xfrm>
                <a:off x="3999125" y="635700"/>
                <a:ext cx="20525" cy="20500"/>
              </a:xfrm>
              <a:custGeom>
                <a:avLst/>
                <a:gdLst/>
                <a:ahLst/>
                <a:cxnLst/>
                <a:rect l="l" t="t" r="r" b="b"/>
                <a:pathLst>
                  <a:path w="821" h="820" extrusionOk="0">
                    <a:moveTo>
                      <a:pt x="736" y="599"/>
                    </a:moveTo>
                    <a:cubicBezTo>
                      <a:pt x="704" y="641"/>
                      <a:pt x="683" y="683"/>
                      <a:pt x="652" y="715"/>
                    </a:cubicBezTo>
                    <a:cubicBezTo>
                      <a:pt x="578" y="788"/>
                      <a:pt x="494" y="820"/>
                      <a:pt x="410" y="799"/>
                    </a:cubicBezTo>
                    <a:cubicBezTo>
                      <a:pt x="252" y="778"/>
                      <a:pt x="136" y="694"/>
                      <a:pt x="52" y="578"/>
                    </a:cubicBezTo>
                    <a:cubicBezTo>
                      <a:pt x="10" y="515"/>
                      <a:pt x="0" y="442"/>
                      <a:pt x="21" y="368"/>
                    </a:cubicBezTo>
                    <a:cubicBezTo>
                      <a:pt x="42" y="262"/>
                      <a:pt x="84" y="178"/>
                      <a:pt x="157" y="105"/>
                    </a:cubicBezTo>
                    <a:cubicBezTo>
                      <a:pt x="220" y="21"/>
                      <a:pt x="305" y="0"/>
                      <a:pt x="400" y="0"/>
                    </a:cubicBezTo>
                    <a:cubicBezTo>
                      <a:pt x="505" y="10"/>
                      <a:pt x="589" y="52"/>
                      <a:pt x="673" y="126"/>
                    </a:cubicBezTo>
                    <a:cubicBezTo>
                      <a:pt x="683" y="147"/>
                      <a:pt x="704" y="168"/>
                      <a:pt x="725" y="189"/>
                    </a:cubicBezTo>
                    <a:cubicBezTo>
                      <a:pt x="799" y="284"/>
                      <a:pt x="820" y="484"/>
                      <a:pt x="736" y="59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346" name="Google Shape;2346;p22"/>
              <p:cNvSpPr/>
              <p:nvPr/>
            </p:nvSpPr>
            <p:spPr>
              <a:xfrm>
                <a:off x="3931050" y="630150"/>
                <a:ext cx="20525" cy="20525"/>
              </a:xfrm>
              <a:custGeom>
                <a:avLst/>
                <a:gdLst/>
                <a:ahLst/>
                <a:cxnLst/>
                <a:rect l="l" t="t" r="r" b="b"/>
                <a:pathLst>
                  <a:path w="821" h="821" extrusionOk="0">
                    <a:moveTo>
                      <a:pt x="736" y="601"/>
                    </a:moveTo>
                    <a:cubicBezTo>
                      <a:pt x="705" y="643"/>
                      <a:pt x="673" y="685"/>
                      <a:pt x="652" y="716"/>
                    </a:cubicBezTo>
                    <a:cubicBezTo>
                      <a:pt x="579" y="790"/>
                      <a:pt x="495" y="821"/>
                      <a:pt x="400" y="811"/>
                    </a:cubicBezTo>
                    <a:cubicBezTo>
                      <a:pt x="253" y="790"/>
                      <a:pt x="138" y="695"/>
                      <a:pt x="53" y="579"/>
                    </a:cubicBezTo>
                    <a:cubicBezTo>
                      <a:pt x="11" y="516"/>
                      <a:pt x="0" y="442"/>
                      <a:pt x="22" y="369"/>
                    </a:cubicBezTo>
                    <a:cubicBezTo>
                      <a:pt x="43" y="274"/>
                      <a:pt x="85" y="180"/>
                      <a:pt x="159" y="106"/>
                    </a:cubicBezTo>
                    <a:cubicBezTo>
                      <a:pt x="222" y="33"/>
                      <a:pt x="306" y="1"/>
                      <a:pt x="400" y="1"/>
                    </a:cubicBezTo>
                    <a:cubicBezTo>
                      <a:pt x="505" y="12"/>
                      <a:pt x="589" y="64"/>
                      <a:pt x="673" y="138"/>
                    </a:cubicBezTo>
                    <a:cubicBezTo>
                      <a:pt x="684" y="148"/>
                      <a:pt x="705" y="169"/>
                      <a:pt x="726" y="201"/>
                    </a:cubicBezTo>
                    <a:cubicBezTo>
                      <a:pt x="799" y="295"/>
                      <a:pt x="820" y="484"/>
                      <a:pt x="736" y="6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347" name="Google Shape;2347;p22"/>
              <p:cNvSpPr/>
              <p:nvPr/>
            </p:nvSpPr>
            <p:spPr>
              <a:xfrm>
                <a:off x="4000700" y="600200"/>
                <a:ext cx="8150" cy="8200"/>
              </a:xfrm>
              <a:custGeom>
                <a:avLst/>
                <a:gdLst/>
                <a:ahLst/>
                <a:cxnLst/>
                <a:rect l="l" t="t" r="r" b="b"/>
                <a:pathLst>
                  <a:path w="326" h="328" extrusionOk="0">
                    <a:moveTo>
                      <a:pt x="295" y="243"/>
                    </a:moveTo>
                    <a:cubicBezTo>
                      <a:pt x="284" y="264"/>
                      <a:pt x="274" y="274"/>
                      <a:pt x="263" y="285"/>
                    </a:cubicBezTo>
                    <a:cubicBezTo>
                      <a:pt x="231" y="316"/>
                      <a:pt x="200" y="327"/>
                      <a:pt x="168" y="327"/>
                    </a:cubicBezTo>
                    <a:cubicBezTo>
                      <a:pt x="105" y="316"/>
                      <a:pt x="63" y="285"/>
                      <a:pt x="21" y="232"/>
                    </a:cubicBezTo>
                    <a:cubicBezTo>
                      <a:pt x="10" y="211"/>
                      <a:pt x="0" y="180"/>
                      <a:pt x="10" y="148"/>
                    </a:cubicBezTo>
                    <a:cubicBezTo>
                      <a:pt x="21" y="106"/>
                      <a:pt x="31" y="75"/>
                      <a:pt x="63" y="43"/>
                    </a:cubicBezTo>
                    <a:cubicBezTo>
                      <a:pt x="94" y="12"/>
                      <a:pt x="126" y="1"/>
                      <a:pt x="157" y="1"/>
                    </a:cubicBezTo>
                    <a:cubicBezTo>
                      <a:pt x="200" y="12"/>
                      <a:pt x="242" y="22"/>
                      <a:pt x="274" y="54"/>
                    </a:cubicBezTo>
                    <a:cubicBezTo>
                      <a:pt x="274" y="64"/>
                      <a:pt x="284" y="75"/>
                      <a:pt x="295" y="85"/>
                    </a:cubicBezTo>
                    <a:cubicBezTo>
                      <a:pt x="326" y="117"/>
                      <a:pt x="326" y="190"/>
                      <a:pt x="295" y="24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348" name="Google Shape;2348;p22"/>
              <p:cNvSpPr/>
              <p:nvPr/>
            </p:nvSpPr>
            <p:spPr>
              <a:xfrm>
                <a:off x="3966250" y="607300"/>
                <a:ext cx="8200" cy="8175"/>
              </a:xfrm>
              <a:custGeom>
                <a:avLst/>
                <a:gdLst/>
                <a:ahLst/>
                <a:cxnLst/>
                <a:rect l="l" t="t" r="r" b="b"/>
                <a:pathLst>
                  <a:path w="328" h="327" extrusionOk="0">
                    <a:moveTo>
                      <a:pt x="295" y="242"/>
                    </a:moveTo>
                    <a:cubicBezTo>
                      <a:pt x="285" y="253"/>
                      <a:pt x="274" y="274"/>
                      <a:pt x="264" y="284"/>
                    </a:cubicBezTo>
                    <a:cubicBezTo>
                      <a:pt x="232" y="316"/>
                      <a:pt x="201" y="326"/>
                      <a:pt x="169" y="326"/>
                    </a:cubicBezTo>
                    <a:cubicBezTo>
                      <a:pt x="106" y="316"/>
                      <a:pt x="64" y="274"/>
                      <a:pt x="22" y="232"/>
                    </a:cubicBezTo>
                    <a:cubicBezTo>
                      <a:pt x="12" y="211"/>
                      <a:pt x="1" y="179"/>
                      <a:pt x="12" y="148"/>
                    </a:cubicBezTo>
                    <a:cubicBezTo>
                      <a:pt x="22" y="106"/>
                      <a:pt x="33" y="74"/>
                      <a:pt x="64" y="43"/>
                    </a:cubicBezTo>
                    <a:cubicBezTo>
                      <a:pt x="96" y="11"/>
                      <a:pt x="127" y="1"/>
                      <a:pt x="159" y="1"/>
                    </a:cubicBezTo>
                    <a:cubicBezTo>
                      <a:pt x="211" y="1"/>
                      <a:pt x="243" y="22"/>
                      <a:pt x="274" y="53"/>
                    </a:cubicBezTo>
                    <a:cubicBezTo>
                      <a:pt x="274" y="64"/>
                      <a:pt x="285" y="64"/>
                      <a:pt x="295" y="74"/>
                    </a:cubicBezTo>
                    <a:cubicBezTo>
                      <a:pt x="327" y="116"/>
                      <a:pt x="327" y="190"/>
                      <a:pt x="295" y="24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349" name="Google Shape;2349;p22"/>
              <p:cNvSpPr/>
              <p:nvPr/>
            </p:nvSpPr>
            <p:spPr>
              <a:xfrm>
                <a:off x="3975475" y="685100"/>
                <a:ext cx="8150" cy="8150"/>
              </a:xfrm>
              <a:custGeom>
                <a:avLst/>
                <a:gdLst/>
                <a:ahLst/>
                <a:cxnLst/>
                <a:rect l="l" t="t" r="r" b="b"/>
                <a:pathLst>
                  <a:path w="326" h="326" extrusionOk="0">
                    <a:moveTo>
                      <a:pt x="295" y="241"/>
                    </a:moveTo>
                    <a:cubicBezTo>
                      <a:pt x="284" y="252"/>
                      <a:pt x="274" y="273"/>
                      <a:pt x="263" y="284"/>
                    </a:cubicBezTo>
                    <a:cubicBezTo>
                      <a:pt x="231" y="315"/>
                      <a:pt x="200" y="326"/>
                      <a:pt x="157" y="315"/>
                    </a:cubicBezTo>
                    <a:cubicBezTo>
                      <a:pt x="105" y="305"/>
                      <a:pt x="52" y="273"/>
                      <a:pt x="21" y="231"/>
                    </a:cubicBezTo>
                    <a:cubicBezTo>
                      <a:pt x="0" y="199"/>
                      <a:pt x="0" y="178"/>
                      <a:pt x="10" y="147"/>
                    </a:cubicBezTo>
                    <a:cubicBezTo>
                      <a:pt x="10" y="105"/>
                      <a:pt x="31" y="63"/>
                      <a:pt x="63" y="42"/>
                    </a:cubicBezTo>
                    <a:cubicBezTo>
                      <a:pt x="84" y="10"/>
                      <a:pt x="126" y="0"/>
                      <a:pt x="157" y="0"/>
                    </a:cubicBezTo>
                    <a:cubicBezTo>
                      <a:pt x="200" y="0"/>
                      <a:pt x="231" y="21"/>
                      <a:pt x="263" y="52"/>
                    </a:cubicBezTo>
                    <a:cubicBezTo>
                      <a:pt x="274" y="52"/>
                      <a:pt x="284" y="63"/>
                      <a:pt x="284" y="73"/>
                    </a:cubicBezTo>
                    <a:cubicBezTo>
                      <a:pt x="316" y="115"/>
                      <a:pt x="326" y="189"/>
                      <a:pt x="295" y="24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350" name="Google Shape;2350;p22"/>
              <p:cNvSpPr/>
              <p:nvPr/>
            </p:nvSpPr>
            <p:spPr>
              <a:xfrm>
                <a:off x="4008575" y="642000"/>
                <a:ext cx="8150" cy="8150"/>
              </a:xfrm>
              <a:custGeom>
                <a:avLst/>
                <a:gdLst/>
                <a:ahLst/>
                <a:cxnLst/>
                <a:rect l="l" t="t" r="r" b="b"/>
                <a:pathLst>
                  <a:path w="326" h="326" extrusionOk="0">
                    <a:moveTo>
                      <a:pt x="295" y="242"/>
                    </a:moveTo>
                    <a:cubicBezTo>
                      <a:pt x="284" y="253"/>
                      <a:pt x="274" y="274"/>
                      <a:pt x="253" y="284"/>
                    </a:cubicBezTo>
                    <a:cubicBezTo>
                      <a:pt x="232" y="316"/>
                      <a:pt x="200" y="326"/>
                      <a:pt x="158" y="316"/>
                    </a:cubicBezTo>
                    <a:cubicBezTo>
                      <a:pt x="95" y="316"/>
                      <a:pt x="53" y="274"/>
                      <a:pt x="22" y="232"/>
                    </a:cubicBezTo>
                    <a:cubicBezTo>
                      <a:pt x="1" y="200"/>
                      <a:pt x="1" y="179"/>
                      <a:pt x="11" y="148"/>
                    </a:cubicBezTo>
                    <a:cubicBezTo>
                      <a:pt x="11" y="105"/>
                      <a:pt x="32" y="74"/>
                      <a:pt x="64" y="42"/>
                    </a:cubicBezTo>
                    <a:cubicBezTo>
                      <a:pt x="85" y="10"/>
                      <a:pt x="116" y="0"/>
                      <a:pt x="158" y="0"/>
                    </a:cubicBezTo>
                    <a:cubicBezTo>
                      <a:pt x="200" y="0"/>
                      <a:pt x="232" y="21"/>
                      <a:pt x="263" y="53"/>
                    </a:cubicBezTo>
                    <a:cubicBezTo>
                      <a:pt x="274" y="63"/>
                      <a:pt x="284" y="63"/>
                      <a:pt x="284" y="74"/>
                    </a:cubicBezTo>
                    <a:cubicBezTo>
                      <a:pt x="316" y="116"/>
                      <a:pt x="326" y="190"/>
                      <a:pt x="295" y="24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351" name="Google Shape;2351;p22"/>
              <p:cNvSpPr/>
              <p:nvPr/>
            </p:nvSpPr>
            <p:spPr>
              <a:xfrm>
                <a:off x="3940500" y="636475"/>
                <a:ext cx="8200" cy="8175"/>
              </a:xfrm>
              <a:custGeom>
                <a:avLst/>
                <a:gdLst/>
                <a:ahLst/>
                <a:cxnLst/>
                <a:rect l="l" t="t" r="r" b="b"/>
                <a:pathLst>
                  <a:path w="328" h="327" extrusionOk="0">
                    <a:moveTo>
                      <a:pt x="295" y="242"/>
                    </a:moveTo>
                    <a:cubicBezTo>
                      <a:pt x="285" y="253"/>
                      <a:pt x="274" y="274"/>
                      <a:pt x="253" y="284"/>
                    </a:cubicBezTo>
                    <a:cubicBezTo>
                      <a:pt x="232" y="316"/>
                      <a:pt x="201" y="326"/>
                      <a:pt x="159" y="326"/>
                    </a:cubicBezTo>
                    <a:cubicBezTo>
                      <a:pt x="96" y="316"/>
                      <a:pt x="54" y="274"/>
                      <a:pt x="22" y="231"/>
                    </a:cubicBezTo>
                    <a:cubicBezTo>
                      <a:pt x="1" y="210"/>
                      <a:pt x="1" y="179"/>
                      <a:pt x="1" y="147"/>
                    </a:cubicBezTo>
                    <a:cubicBezTo>
                      <a:pt x="12" y="105"/>
                      <a:pt x="33" y="74"/>
                      <a:pt x="64" y="42"/>
                    </a:cubicBezTo>
                    <a:cubicBezTo>
                      <a:pt x="85" y="11"/>
                      <a:pt x="117" y="0"/>
                      <a:pt x="159" y="0"/>
                    </a:cubicBezTo>
                    <a:cubicBezTo>
                      <a:pt x="201" y="0"/>
                      <a:pt x="232" y="21"/>
                      <a:pt x="264" y="53"/>
                    </a:cubicBezTo>
                    <a:cubicBezTo>
                      <a:pt x="274" y="63"/>
                      <a:pt x="285" y="63"/>
                      <a:pt x="285" y="74"/>
                    </a:cubicBezTo>
                    <a:cubicBezTo>
                      <a:pt x="316" y="116"/>
                      <a:pt x="327" y="189"/>
                      <a:pt x="295" y="24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352" name="Google Shape;2352;p22"/>
              <p:cNvSpPr/>
              <p:nvPr/>
            </p:nvSpPr>
            <p:spPr>
              <a:xfrm>
                <a:off x="3944450" y="568425"/>
                <a:ext cx="17100" cy="17100"/>
              </a:xfrm>
              <a:custGeom>
                <a:avLst/>
                <a:gdLst/>
                <a:ahLst/>
                <a:cxnLst/>
                <a:rect l="l" t="t" r="r" b="b"/>
                <a:pathLst>
                  <a:path w="684" h="684" extrusionOk="0">
                    <a:moveTo>
                      <a:pt x="347" y="0"/>
                    </a:moveTo>
                    <a:cubicBezTo>
                      <a:pt x="305" y="0"/>
                      <a:pt x="263" y="10"/>
                      <a:pt x="221" y="32"/>
                    </a:cubicBezTo>
                    <a:cubicBezTo>
                      <a:pt x="148" y="74"/>
                      <a:pt x="85" y="137"/>
                      <a:pt x="43" y="211"/>
                    </a:cubicBezTo>
                    <a:cubicBezTo>
                      <a:pt x="11" y="263"/>
                      <a:pt x="1" y="316"/>
                      <a:pt x="11" y="379"/>
                    </a:cubicBezTo>
                    <a:cubicBezTo>
                      <a:pt x="53" y="505"/>
                      <a:pt x="116" y="599"/>
                      <a:pt x="232" y="662"/>
                    </a:cubicBezTo>
                    <a:cubicBezTo>
                      <a:pt x="263" y="673"/>
                      <a:pt x="295" y="683"/>
                      <a:pt x="337" y="683"/>
                    </a:cubicBezTo>
                    <a:cubicBezTo>
                      <a:pt x="368" y="683"/>
                      <a:pt x="410" y="673"/>
                      <a:pt x="442" y="652"/>
                    </a:cubicBezTo>
                    <a:cubicBezTo>
                      <a:pt x="484" y="631"/>
                      <a:pt x="516" y="610"/>
                      <a:pt x="548" y="589"/>
                    </a:cubicBezTo>
                    <a:cubicBezTo>
                      <a:pt x="642" y="515"/>
                      <a:pt x="684" y="358"/>
                      <a:pt x="653" y="263"/>
                    </a:cubicBezTo>
                    <a:lnTo>
                      <a:pt x="621" y="200"/>
                    </a:lnTo>
                    <a:cubicBezTo>
                      <a:pt x="590" y="116"/>
                      <a:pt x="526" y="53"/>
                      <a:pt x="442" y="21"/>
                    </a:cubicBezTo>
                    <a:cubicBezTo>
                      <a:pt x="410" y="10"/>
                      <a:pt x="379" y="0"/>
                      <a:pt x="3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353" name="Google Shape;2353;p22"/>
              <p:cNvSpPr/>
              <p:nvPr/>
            </p:nvSpPr>
            <p:spPr>
              <a:xfrm>
                <a:off x="4009625" y="710050"/>
                <a:ext cx="16850" cy="16300"/>
              </a:xfrm>
              <a:custGeom>
                <a:avLst/>
                <a:gdLst/>
                <a:ahLst/>
                <a:cxnLst/>
                <a:rect l="l" t="t" r="r" b="b"/>
                <a:pathLst>
                  <a:path w="674" h="652" extrusionOk="0">
                    <a:moveTo>
                      <a:pt x="358" y="0"/>
                    </a:moveTo>
                    <a:cubicBezTo>
                      <a:pt x="242" y="0"/>
                      <a:pt x="148" y="42"/>
                      <a:pt x="64" y="126"/>
                    </a:cubicBezTo>
                    <a:cubicBezTo>
                      <a:pt x="11" y="168"/>
                      <a:pt x="1" y="221"/>
                      <a:pt x="1" y="284"/>
                    </a:cubicBezTo>
                    <a:cubicBezTo>
                      <a:pt x="1" y="379"/>
                      <a:pt x="11" y="453"/>
                      <a:pt x="64" y="526"/>
                    </a:cubicBezTo>
                    <a:cubicBezTo>
                      <a:pt x="106" y="600"/>
                      <a:pt x="169" y="642"/>
                      <a:pt x="242" y="652"/>
                    </a:cubicBezTo>
                    <a:lnTo>
                      <a:pt x="295" y="652"/>
                    </a:lnTo>
                    <a:cubicBezTo>
                      <a:pt x="368" y="652"/>
                      <a:pt x="431" y="631"/>
                      <a:pt x="484" y="589"/>
                    </a:cubicBezTo>
                    <a:lnTo>
                      <a:pt x="547" y="558"/>
                    </a:lnTo>
                    <a:cubicBezTo>
                      <a:pt x="620" y="484"/>
                      <a:pt x="673" y="337"/>
                      <a:pt x="620" y="221"/>
                    </a:cubicBezTo>
                    <a:cubicBezTo>
                      <a:pt x="599" y="179"/>
                      <a:pt x="589" y="147"/>
                      <a:pt x="568" y="116"/>
                    </a:cubicBezTo>
                    <a:cubicBezTo>
                      <a:pt x="526" y="42"/>
                      <a:pt x="463" y="0"/>
                      <a:pt x="3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354" name="Google Shape;2354;p22"/>
              <p:cNvSpPr/>
              <p:nvPr/>
            </p:nvSpPr>
            <p:spPr>
              <a:xfrm>
                <a:off x="3991750" y="717925"/>
                <a:ext cx="13700" cy="13450"/>
              </a:xfrm>
              <a:custGeom>
                <a:avLst/>
                <a:gdLst/>
                <a:ahLst/>
                <a:cxnLst/>
                <a:rect l="l" t="t" r="r" b="b"/>
                <a:pathLst>
                  <a:path w="548" h="538" extrusionOk="0">
                    <a:moveTo>
                      <a:pt x="295" y="1"/>
                    </a:moveTo>
                    <a:cubicBezTo>
                      <a:pt x="200" y="1"/>
                      <a:pt x="116" y="43"/>
                      <a:pt x="53" y="106"/>
                    </a:cubicBezTo>
                    <a:cubicBezTo>
                      <a:pt x="11" y="148"/>
                      <a:pt x="1" y="190"/>
                      <a:pt x="1" y="243"/>
                    </a:cubicBezTo>
                    <a:cubicBezTo>
                      <a:pt x="1" y="316"/>
                      <a:pt x="11" y="379"/>
                      <a:pt x="53" y="442"/>
                    </a:cubicBezTo>
                    <a:cubicBezTo>
                      <a:pt x="85" y="495"/>
                      <a:pt x="137" y="526"/>
                      <a:pt x="200" y="537"/>
                    </a:cubicBezTo>
                    <a:lnTo>
                      <a:pt x="242" y="537"/>
                    </a:lnTo>
                    <a:cubicBezTo>
                      <a:pt x="295" y="537"/>
                      <a:pt x="347" y="526"/>
                      <a:pt x="400" y="495"/>
                    </a:cubicBezTo>
                    <a:cubicBezTo>
                      <a:pt x="410" y="484"/>
                      <a:pt x="431" y="474"/>
                      <a:pt x="442" y="453"/>
                    </a:cubicBezTo>
                    <a:cubicBezTo>
                      <a:pt x="505" y="400"/>
                      <a:pt x="547" y="285"/>
                      <a:pt x="505" y="190"/>
                    </a:cubicBezTo>
                    <a:cubicBezTo>
                      <a:pt x="494" y="159"/>
                      <a:pt x="473" y="127"/>
                      <a:pt x="463" y="96"/>
                    </a:cubicBezTo>
                    <a:cubicBezTo>
                      <a:pt x="431" y="43"/>
                      <a:pt x="379" y="11"/>
                      <a:pt x="316" y="11"/>
                    </a:cubicBezTo>
                    <a:cubicBezTo>
                      <a:pt x="305" y="1"/>
                      <a:pt x="295" y="1"/>
                      <a:pt x="2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2355" name="Google Shape;2355;p22"/>
          <p:cNvGrpSpPr/>
          <p:nvPr/>
        </p:nvGrpSpPr>
        <p:grpSpPr>
          <a:xfrm flipH="1">
            <a:off x="7902230" y="-221450"/>
            <a:ext cx="1533193" cy="1831386"/>
            <a:chOff x="3568700" y="2891825"/>
            <a:chExt cx="267775" cy="213800"/>
          </a:xfrm>
        </p:grpSpPr>
        <p:sp>
          <p:nvSpPr>
            <p:cNvPr id="2356" name="Google Shape;2356;p22"/>
            <p:cNvSpPr/>
            <p:nvPr/>
          </p:nvSpPr>
          <p:spPr>
            <a:xfrm>
              <a:off x="3619150" y="2891825"/>
              <a:ext cx="217325" cy="213800"/>
            </a:xfrm>
            <a:custGeom>
              <a:avLst/>
              <a:gdLst/>
              <a:ahLst/>
              <a:cxnLst/>
              <a:rect l="l" t="t" r="r" b="b"/>
              <a:pathLst>
                <a:path w="8693" h="8552" extrusionOk="0">
                  <a:moveTo>
                    <a:pt x="968" y="0"/>
                  </a:moveTo>
                  <a:cubicBezTo>
                    <a:pt x="557" y="357"/>
                    <a:pt x="410" y="620"/>
                    <a:pt x="1" y="977"/>
                  </a:cubicBezTo>
                  <a:cubicBezTo>
                    <a:pt x="494" y="3184"/>
                    <a:pt x="1367" y="5497"/>
                    <a:pt x="2197" y="7599"/>
                  </a:cubicBezTo>
                  <a:cubicBezTo>
                    <a:pt x="2302" y="7883"/>
                    <a:pt x="2428" y="8177"/>
                    <a:pt x="2660" y="8367"/>
                  </a:cubicBezTo>
                  <a:cubicBezTo>
                    <a:pt x="2793" y="8482"/>
                    <a:pt x="2975" y="8551"/>
                    <a:pt x="3148" y="8551"/>
                  </a:cubicBezTo>
                  <a:cubicBezTo>
                    <a:pt x="3275" y="8551"/>
                    <a:pt x="3397" y="8514"/>
                    <a:pt x="3490" y="8430"/>
                  </a:cubicBezTo>
                  <a:cubicBezTo>
                    <a:pt x="3732" y="8220"/>
                    <a:pt x="3711" y="7851"/>
                    <a:pt x="3658" y="7536"/>
                  </a:cubicBezTo>
                  <a:cubicBezTo>
                    <a:pt x="3469" y="6475"/>
                    <a:pt x="3122" y="5445"/>
                    <a:pt x="2575" y="4509"/>
                  </a:cubicBezTo>
                  <a:lnTo>
                    <a:pt x="2575" y="4509"/>
                  </a:lnTo>
                  <a:cubicBezTo>
                    <a:pt x="3269" y="5676"/>
                    <a:pt x="4068" y="6779"/>
                    <a:pt x="4972" y="7788"/>
                  </a:cubicBezTo>
                  <a:cubicBezTo>
                    <a:pt x="5130" y="7956"/>
                    <a:pt x="5298" y="8135"/>
                    <a:pt x="5508" y="8241"/>
                  </a:cubicBezTo>
                  <a:cubicBezTo>
                    <a:pt x="5614" y="8291"/>
                    <a:pt x="5729" y="8319"/>
                    <a:pt x="5841" y="8319"/>
                  </a:cubicBezTo>
                  <a:cubicBezTo>
                    <a:pt x="5963" y="8319"/>
                    <a:pt x="6082" y="8285"/>
                    <a:pt x="6181" y="8209"/>
                  </a:cubicBezTo>
                  <a:cubicBezTo>
                    <a:pt x="6496" y="7956"/>
                    <a:pt x="6391" y="7463"/>
                    <a:pt x="6233" y="7094"/>
                  </a:cubicBezTo>
                  <a:cubicBezTo>
                    <a:pt x="5622" y="5689"/>
                    <a:pt x="4662" y="4427"/>
                    <a:pt x="3471" y="3458"/>
                  </a:cubicBezTo>
                  <a:lnTo>
                    <a:pt x="3471" y="3458"/>
                  </a:lnTo>
                  <a:cubicBezTo>
                    <a:pt x="4602" y="4295"/>
                    <a:pt x="5772" y="5070"/>
                    <a:pt x="6980" y="5791"/>
                  </a:cubicBezTo>
                  <a:cubicBezTo>
                    <a:pt x="7254" y="5951"/>
                    <a:pt x="7572" y="6111"/>
                    <a:pt x="7875" y="6111"/>
                  </a:cubicBezTo>
                  <a:cubicBezTo>
                    <a:pt x="7990" y="6111"/>
                    <a:pt x="8102" y="6088"/>
                    <a:pt x="8209" y="6033"/>
                  </a:cubicBezTo>
                  <a:cubicBezTo>
                    <a:pt x="8545" y="5854"/>
                    <a:pt x="8662" y="5392"/>
                    <a:pt x="8545" y="5013"/>
                  </a:cubicBezTo>
                  <a:cubicBezTo>
                    <a:pt x="8440" y="4646"/>
                    <a:pt x="8157" y="4352"/>
                    <a:pt x="7863" y="4099"/>
                  </a:cubicBezTo>
                  <a:cubicBezTo>
                    <a:pt x="6686" y="3100"/>
                    <a:pt x="5224" y="2491"/>
                    <a:pt x="3785" y="1923"/>
                  </a:cubicBezTo>
                  <a:lnTo>
                    <a:pt x="3785" y="1923"/>
                  </a:lnTo>
                  <a:cubicBezTo>
                    <a:pt x="4902" y="2357"/>
                    <a:pt x="6091" y="2570"/>
                    <a:pt x="7285" y="2570"/>
                  </a:cubicBezTo>
                  <a:cubicBezTo>
                    <a:pt x="7394" y="2570"/>
                    <a:pt x="7502" y="2568"/>
                    <a:pt x="7610" y="2565"/>
                  </a:cubicBezTo>
                  <a:cubicBezTo>
                    <a:pt x="7842" y="2554"/>
                    <a:pt x="8083" y="2533"/>
                    <a:pt x="8293" y="2439"/>
                  </a:cubicBezTo>
                  <a:cubicBezTo>
                    <a:pt x="8503" y="2334"/>
                    <a:pt x="8683" y="2123"/>
                    <a:pt x="8683" y="1892"/>
                  </a:cubicBezTo>
                  <a:cubicBezTo>
                    <a:pt x="8693" y="1493"/>
                    <a:pt x="8230" y="1261"/>
                    <a:pt x="7852" y="1135"/>
                  </a:cubicBezTo>
                  <a:cubicBezTo>
                    <a:pt x="5876" y="515"/>
                    <a:pt x="3038" y="94"/>
                    <a:pt x="9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357" name="Google Shape;2357;p22"/>
            <p:cNvSpPr/>
            <p:nvPr/>
          </p:nvSpPr>
          <p:spPr>
            <a:xfrm>
              <a:off x="3679600" y="2918350"/>
              <a:ext cx="142175" cy="22900"/>
            </a:xfrm>
            <a:custGeom>
              <a:avLst/>
              <a:gdLst/>
              <a:ahLst/>
              <a:cxnLst/>
              <a:rect l="l" t="t" r="r" b="b"/>
              <a:pathLst>
                <a:path w="5687" h="916" extrusionOk="0">
                  <a:moveTo>
                    <a:pt x="0" y="0"/>
                  </a:moveTo>
                  <a:lnTo>
                    <a:pt x="0" y="32"/>
                  </a:lnTo>
                  <a:cubicBezTo>
                    <a:pt x="1850" y="526"/>
                    <a:pt x="3763" y="820"/>
                    <a:pt x="5686" y="915"/>
                  </a:cubicBezTo>
                  <a:lnTo>
                    <a:pt x="5686" y="883"/>
                  </a:lnTo>
                  <a:cubicBezTo>
                    <a:pt x="3773" y="789"/>
                    <a:pt x="1860" y="49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358" name="Google Shape;2358;p22"/>
            <p:cNvSpPr/>
            <p:nvPr/>
          </p:nvSpPr>
          <p:spPr>
            <a:xfrm>
              <a:off x="3672475" y="2923600"/>
              <a:ext cx="145350" cy="100675"/>
            </a:xfrm>
            <a:custGeom>
              <a:avLst/>
              <a:gdLst/>
              <a:ahLst/>
              <a:cxnLst/>
              <a:rect l="l" t="t" r="r" b="b"/>
              <a:pathLst>
                <a:path w="5814" h="4027" extrusionOk="0">
                  <a:moveTo>
                    <a:pt x="22" y="0"/>
                  </a:moveTo>
                  <a:lnTo>
                    <a:pt x="1" y="32"/>
                  </a:lnTo>
                  <a:cubicBezTo>
                    <a:pt x="1746" y="1609"/>
                    <a:pt x="3701" y="2954"/>
                    <a:pt x="5803" y="4027"/>
                  </a:cubicBezTo>
                  <a:lnTo>
                    <a:pt x="5814" y="3995"/>
                  </a:lnTo>
                  <a:cubicBezTo>
                    <a:pt x="3722" y="2922"/>
                    <a:pt x="1767" y="1577"/>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359" name="Google Shape;2359;p22"/>
            <p:cNvSpPr/>
            <p:nvPr/>
          </p:nvSpPr>
          <p:spPr>
            <a:xfrm>
              <a:off x="3659100" y="2935150"/>
              <a:ext cx="100400" cy="150625"/>
            </a:xfrm>
            <a:custGeom>
              <a:avLst/>
              <a:gdLst/>
              <a:ahLst/>
              <a:cxnLst/>
              <a:rect l="l" t="t" r="r" b="b"/>
              <a:pathLst>
                <a:path w="4016" h="6025" extrusionOk="0">
                  <a:moveTo>
                    <a:pt x="31" y="1"/>
                  </a:moveTo>
                  <a:lnTo>
                    <a:pt x="0" y="22"/>
                  </a:lnTo>
                  <a:cubicBezTo>
                    <a:pt x="1178" y="2114"/>
                    <a:pt x="2523" y="4132"/>
                    <a:pt x="3994" y="6024"/>
                  </a:cubicBezTo>
                  <a:lnTo>
                    <a:pt x="4015" y="6003"/>
                  </a:lnTo>
                  <a:cubicBezTo>
                    <a:pt x="2544" y="4111"/>
                    <a:pt x="1209" y="2093"/>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360" name="Google Shape;2360;p22"/>
            <p:cNvSpPr/>
            <p:nvPr/>
          </p:nvSpPr>
          <p:spPr>
            <a:xfrm>
              <a:off x="3656200" y="2952775"/>
              <a:ext cx="41000" cy="142700"/>
            </a:xfrm>
            <a:custGeom>
              <a:avLst/>
              <a:gdLst/>
              <a:ahLst/>
              <a:cxnLst/>
              <a:rect l="l" t="t" r="r" b="b"/>
              <a:pathLst>
                <a:path w="1640" h="5708" extrusionOk="0">
                  <a:moveTo>
                    <a:pt x="32" y="1"/>
                  </a:moveTo>
                  <a:lnTo>
                    <a:pt x="0" y="11"/>
                  </a:lnTo>
                  <a:lnTo>
                    <a:pt x="1609" y="5708"/>
                  </a:lnTo>
                  <a:lnTo>
                    <a:pt x="1640" y="5697"/>
                  </a:lnTo>
                  <a:lnTo>
                    <a:pt x="3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361" name="Google Shape;2361;p22"/>
            <p:cNvSpPr/>
            <p:nvPr/>
          </p:nvSpPr>
          <p:spPr>
            <a:xfrm>
              <a:off x="3568700" y="2915725"/>
              <a:ext cx="142975" cy="147450"/>
            </a:xfrm>
            <a:custGeom>
              <a:avLst/>
              <a:gdLst/>
              <a:ahLst/>
              <a:cxnLst/>
              <a:rect l="l" t="t" r="r" b="b"/>
              <a:pathLst>
                <a:path w="5719" h="5898" extrusionOk="0">
                  <a:moveTo>
                    <a:pt x="2586" y="0"/>
                  </a:moveTo>
                  <a:cubicBezTo>
                    <a:pt x="2413" y="21"/>
                    <a:pt x="2223" y="21"/>
                    <a:pt x="2034" y="21"/>
                  </a:cubicBezTo>
                  <a:cubicBezTo>
                    <a:pt x="1845" y="21"/>
                    <a:pt x="1656" y="21"/>
                    <a:pt x="1482" y="42"/>
                  </a:cubicBezTo>
                  <a:cubicBezTo>
                    <a:pt x="947" y="1378"/>
                    <a:pt x="410" y="2733"/>
                    <a:pt x="85" y="4131"/>
                  </a:cubicBezTo>
                  <a:cubicBezTo>
                    <a:pt x="43" y="4321"/>
                    <a:pt x="1" y="4520"/>
                    <a:pt x="53" y="4709"/>
                  </a:cubicBezTo>
                  <a:cubicBezTo>
                    <a:pt x="103" y="4887"/>
                    <a:pt x="255" y="5047"/>
                    <a:pt x="439" y="5047"/>
                  </a:cubicBezTo>
                  <a:cubicBezTo>
                    <a:pt x="451" y="5047"/>
                    <a:pt x="462" y="5047"/>
                    <a:pt x="473" y="5045"/>
                  </a:cubicBezTo>
                  <a:cubicBezTo>
                    <a:pt x="673" y="5014"/>
                    <a:pt x="799" y="4814"/>
                    <a:pt x="884" y="4625"/>
                  </a:cubicBezTo>
                  <a:cubicBezTo>
                    <a:pt x="1167" y="4005"/>
                    <a:pt x="1356" y="3332"/>
                    <a:pt x="1409" y="2649"/>
                  </a:cubicBezTo>
                  <a:lnTo>
                    <a:pt x="1409" y="2649"/>
                  </a:lnTo>
                  <a:cubicBezTo>
                    <a:pt x="1346" y="3511"/>
                    <a:pt x="1377" y="4384"/>
                    <a:pt x="1482" y="5235"/>
                  </a:cubicBezTo>
                  <a:cubicBezTo>
                    <a:pt x="1503" y="5393"/>
                    <a:pt x="1524" y="5540"/>
                    <a:pt x="1598" y="5676"/>
                  </a:cubicBezTo>
                  <a:cubicBezTo>
                    <a:pt x="1668" y="5796"/>
                    <a:pt x="1806" y="5898"/>
                    <a:pt x="1946" y="5898"/>
                  </a:cubicBezTo>
                  <a:cubicBezTo>
                    <a:pt x="1953" y="5898"/>
                    <a:pt x="1959" y="5898"/>
                    <a:pt x="1966" y="5897"/>
                  </a:cubicBezTo>
                  <a:cubicBezTo>
                    <a:pt x="2218" y="5876"/>
                    <a:pt x="2344" y="5582"/>
                    <a:pt x="2397" y="5330"/>
                  </a:cubicBezTo>
                  <a:cubicBezTo>
                    <a:pt x="2581" y="4356"/>
                    <a:pt x="2531" y="3341"/>
                    <a:pt x="2249" y="2399"/>
                  </a:cubicBezTo>
                  <a:lnTo>
                    <a:pt x="2249" y="2399"/>
                  </a:lnTo>
                  <a:cubicBezTo>
                    <a:pt x="2545" y="3250"/>
                    <a:pt x="2886" y="4092"/>
                    <a:pt x="3259" y="4909"/>
                  </a:cubicBezTo>
                  <a:cubicBezTo>
                    <a:pt x="3374" y="5161"/>
                    <a:pt x="3542" y="5456"/>
                    <a:pt x="3816" y="5487"/>
                  </a:cubicBezTo>
                  <a:cubicBezTo>
                    <a:pt x="3832" y="5489"/>
                    <a:pt x="3849" y="5490"/>
                    <a:pt x="3865" y="5490"/>
                  </a:cubicBezTo>
                  <a:cubicBezTo>
                    <a:pt x="4089" y="5490"/>
                    <a:pt x="4294" y="5293"/>
                    <a:pt x="4362" y="5077"/>
                  </a:cubicBezTo>
                  <a:cubicBezTo>
                    <a:pt x="4446" y="4835"/>
                    <a:pt x="4394" y="4583"/>
                    <a:pt x="4331" y="4342"/>
                  </a:cubicBezTo>
                  <a:cubicBezTo>
                    <a:pt x="4079" y="3385"/>
                    <a:pt x="3532" y="2544"/>
                    <a:pt x="2975" y="1724"/>
                  </a:cubicBezTo>
                  <a:lnTo>
                    <a:pt x="2975" y="1724"/>
                  </a:lnTo>
                  <a:cubicBezTo>
                    <a:pt x="3448" y="2408"/>
                    <a:pt x="4058" y="2996"/>
                    <a:pt x="4762" y="3448"/>
                  </a:cubicBezTo>
                  <a:cubicBezTo>
                    <a:pt x="4888" y="3522"/>
                    <a:pt x="5025" y="3606"/>
                    <a:pt x="5172" y="3627"/>
                  </a:cubicBezTo>
                  <a:cubicBezTo>
                    <a:pt x="5196" y="3630"/>
                    <a:pt x="5220" y="3632"/>
                    <a:pt x="5245" y="3632"/>
                  </a:cubicBezTo>
                  <a:cubicBezTo>
                    <a:pt x="5371" y="3632"/>
                    <a:pt x="5501" y="3585"/>
                    <a:pt x="5571" y="3480"/>
                  </a:cubicBezTo>
                  <a:cubicBezTo>
                    <a:pt x="5718" y="3269"/>
                    <a:pt x="5560" y="2985"/>
                    <a:pt x="5403" y="2775"/>
                  </a:cubicBezTo>
                  <a:cubicBezTo>
                    <a:pt x="4583" y="1735"/>
                    <a:pt x="3637" y="799"/>
                    <a:pt x="25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362" name="Google Shape;2362;p22"/>
            <p:cNvSpPr/>
            <p:nvPr/>
          </p:nvSpPr>
          <p:spPr>
            <a:xfrm>
              <a:off x="3632550" y="2934900"/>
              <a:ext cx="67300" cy="63875"/>
            </a:xfrm>
            <a:custGeom>
              <a:avLst/>
              <a:gdLst/>
              <a:ahLst/>
              <a:cxnLst/>
              <a:rect l="l" t="t" r="r" b="b"/>
              <a:pathLst>
                <a:path w="2692" h="2555" extrusionOk="0">
                  <a:moveTo>
                    <a:pt x="21" y="1"/>
                  </a:moveTo>
                  <a:lnTo>
                    <a:pt x="0" y="22"/>
                  </a:lnTo>
                  <a:cubicBezTo>
                    <a:pt x="799" y="957"/>
                    <a:pt x="1693" y="1809"/>
                    <a:pt x="2670" y="2555"/>
                  </a:cubicBezTo>
                  <a:lnTo>
                    <a:pt x="2691" y="2523"/>
                  </a:lnTo>
                  <a:cubicBezTo>
                    <a:pt x="1714" y="1788"/>
                    <a:pt x="820" y="936"/>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363" name="Google Shape;2363;p22"/>
            <p:cNvSpPr/>
            <p:nvPr/>
          </p:nvSpPr>
          <p:spPr>
            <a:xfrm>
              <a:off x="3626775" y="2935425"/>
              <a:ext cx="41000" cy="105400"/>
            </a:xfrm>
            <a:custGeom>
              <a:avLst/>
              <a:gdLst/>
              <a:ahLst/>
              <a:cxnLst/>
              <a:rect l="l" t="t" r="r" b="b"/>
              <a:pathLst>
                <a:path w="1640" h="4216" extrusionOk="0">
                  <a:moveTo>
                    <a:pt x="32" y="1"/>
                  </a:moveTo>
                  <a:lnTo>
                    <a:pt x="0" y="11"/>
                  </a:lnTo>
                  <a:cubicBezTo>
                    <a:pt x="357" y="1472"/>
                    <a:pt x="894" y="2891"/>
                    <a:pt x="1609" y="4215"/>
                  </a:cubicBezTo>
                  <a:lnTo>
                    <a:pt x="1640" y="4194"/>
                  </a:lnTo>
                  <a:cubicBezTo>
                    <a:pt x="925" y="2870"/>
                    <a:pt x="389" y="146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364" name="Google Shape;2364;p22"/>
            <p:cNvSpPr/>
            <p:nvPr/>
          </p:nvSpPr>
          <p:spPr>
            <a:xfrm>
              <a:off x="3611800" y="2936750"/>
              <a:ext cx="4750" cy="115100"/>
            </a:xfrm>
            <a:custGeom>
              <a:avLst/>
              <a:gdLst/>
              <a:ahLst/>
              <a:cxnLst/>
              <a:rect l="l" t="t" r="r" b="b"/>
              <a:pathLst>
                <a:path w="190" h="4604" extrusionOk="0">
                  <a:moveTo>
                    <a:pt x="158" y="0"/>
                  </a:moveTo>
                  <a:cubicBezTo>
                    <a:pt x="21" y="1525"/>
                    <a:pt x="0" y="3080"/>
                    <a:pt x="85" y="4604"/>
                  </a:cubicBezTo>
                  <a:lnTo>
                    <a:pt x="116" y="4604"/>
                  </a:lnTo>
                  <a:cubicBezTo>
                    <a:pt x="32" y="3080"/>
                    <a:pt x="53" y="1525"/>
                    <a:pt x="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365" name="Google Shape;2365;p22"/>
            <p:cNvSpPr/>
            <p:nvPr/>
          </p:nvSpPr>
          <p:spPr>
            <a:xfrm>
              <a:off x="3577650" y="2944900"/>
              <a:ext cx="31025" cy="89625"/>
            </a:xfrm>
            <a:custGeom>
              <a:avLst/>
              <a:gdLst/>
              <a:ahLst/>
              <a:cxnLst/>
              <a:rect l="l" t="t" r="r" b="b"/>
              <a:pathLst>
                <a:path w="1241" h="3585" extrusionOk="0">
                  <a:moveTo>
                    <a:pt x="1208" y="0"/>
                  </a:moveTo>
                  <a:lnTo>
                    <a:pt x="0" y="3574"/>
                  </a:lnTo>
                  <a:lnTo>
                    <a:pt x="31" y="3584"/>
                  </a:lnTo>
                  <a:lnTo>
                    <a:pt x="1240" y="10"/>
                  </a:lnTo>
                  <a:lnTo>
                    <a:pt x="120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2366" name="Google Shape;2366;p22"/>
          <p:cNvGrpSpPr/>
          <p:nvPr/>
        </p:nvGrpSpPr>
        <p:grpSpPr>
          <a:xfrm>
            <a:off x="177092" y="3028284"/>
            <a:ext cx="174004" cy="277363"/>
            <a:chOff x="3797575" y="537425"/>
            <a:chExt cx="23925" cy="25500"/>
          </a:xfrm>
        </p:grpSpPr>
        <p:sp>
          <p:nvSpPr>
            <p:cNvPr id="2367" name="Google Shape;2367;p22"/>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368" name="Google Shape;2368;p22"/>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369" name="Google Shape;2369;p22"/>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2370" name="Google Shape;2370;p22"/>
          <p:cNvGrpSpPr/>
          <p:nvPr/>
        </p:nvGrpSpPr>
        <p:grpSpPr>
          <a:xfrm>
            <a:off x="177092" y="2077851"/>
            <a:ext cx="174004" cy="277363"/>
            <a:chOff x="3797575" y="537425"/>
            <a:chExt cx="23925" cy="25500"/>
          </a:xfrm>
        </p:grpSpPr>
        <p:sp>
          <p:nvSpPr>
            <p:cNvPr id="2371" name="Google Shape;2371;p22"/>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372" name="Google Shape;2372;p22"/>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373" name="Google Shape;2373;p22"/>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2374" name="Google Shape;2374;p22"/>
          <p:cNvGrpSpPr/>
          <p:nvPr/>
        </p:nvGrpSpPr>
        <p:grpSpPr>
          <a:xfrm>
            <a:off x="7594333" y="395134"/>
            <a:ext cx="174004" cy="277363"/>
            <a:chOff x="3797575" y="537425"/>
            <a:chExt cx="23925" cy="25500"/>
          </a:xfrm>
        </p:grpSpPr>
        <p:sp>
          <p:nvSpPr>
            <p:cNvPr id="2375" name="Google Shape;2375;p22"/>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376" name="Google Shape;2376;p22"/>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377" name="Google Shape;2377;p22"/>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sp>
        <p:nvSpPr>
          <p:cNvPr id="2378" name="Google Shape;2378;p22"/>
          <p:cNvSpPr/>
          <p:nvPr/>
        </p:nvSpPr>
        <p:spPr>
          <a:xfrm rot="-5400000">
            <a:off x="9014051" y="4256168"/>
            <a:ext cx="277366" cy="787500"/>
          </a:xfrm>
          <a:custGeom>
            <a:avLst/>
            <a:gdLst/>
            <a:ahLst/>
            <a:cxnLst/>
            <a:rect l="l" t="t" r="r" b="b"/>
            <a:pathLst>
              <a:path w="1094" h="4647" extrusionOk="0">
                <a:moveTo>
                  <a:pt x="1" y="1"/>
                </a:moveTo>
                <a:lnTo>
                  <a:pt x="1" y="4646"/>
                </a:lnTo>
                <a:cubicBezTo>
                  <a:pt x="1" y="4646"/>
                  <a:pt x="831" y="4142"/>
                  <a:pt x="421" y="3301"/>
                </a:cubicBezTo>
                <a:cubicBezTo>
                  <a:pt x="1094" y="2219"/>
                  <a:pt x="379" y="1672"/>
                  <a:pt x="379" y="1672"/>
                </a:cubicBezTo>
                <a:cubicBezTo>
                  <a:pt x="379" y="1672"/>
                  <a:pt x="673" y="915"/>
                  <a:pt x="1" y="1"/>
                </a:cubicBezTo>
                <a:close/>
              </a:path>
            </a:pathLst>
          </a:custGeom>
          <a:solidFill>
            <a:srgbClr val="F892B4">
              <a:alpha val="4140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2379" name="Google Shape;2379;p22"/>
          <p:cNvSpPr/>
          <p:nvPr/>
        </p:nvSpPr>
        <p:spPr>
          <a:xfrm rot="-5400000">
            <a:off x="6786115" y="172352"/>
            <a:ext cx="277366" cy="787500"/>
          </a:xfrm>
          <a:custGeom>
            <a:avLst/>
            <a:gdLst/>
            <a:ahLst/>
            <a:cxnLst/>
            <a:rect l="l" t="t" r="r" b="b"/>
            <a:pathLst>
              <a:path w="1094" h="4647" extrusionOk="0">
                <a:moveTo>
                  <a:pt x="1" y="1"/>
                </a:moveTo>
                <a:lnTo>
                  <a:pt x="1" y="4646"/>
                </a:lnTo>
                <a:cubicBezTo>
                  <a:pt x="1" y="4646"/>
                  <a:pt x="831" y="4142"/>
                  <a:pt x="421" y="3301"/>
                </a:cubicBezTo>
                <a:cubicBezTo>
                  <a:pt x="1094" y="2219"/>
                  <a:pt x="379" y="1672"/>
                  <a:pt x="379" y="1672"/>
                </a:cubicBezTo>
                <a:cubicBezTo>
                  <a:pt x="379" y="1672"/>
                  <a:pt x="673" y="915"/>
                  <a:pt x="1" y="1"/>
                </a:cubicBezTo>
                <a:close/>
              </a:path>
            </a:pathLst>
          </a:custGeom>
          <a:solidFill>
            <a:srgbClr val="F892B4">
              <a:alpha val="4140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grpSp>
        <p:nvGrpSpPr>
          <p:cNvPr id="2380" name="Google Shape;2380;p22"/>
          <p:cNvGrpSpPr/>
          <p:nvPr/>
        </p:nvGrpSpPr>
        <p:grpSpPr>
          <a:xfrm>
            <a:off x="8671263" y="1933196"/>
            <a:ext cx="319208" cy="566650"/>
            <a:chOff x="2072500" y="2677156"/>
            <a:chExt cx="426601" cy="506195"/>
          </a:xfrm>
        </p:grpSpPr>
        <p:sp>
          <p:nvSpPr>
            <p:cNvPr id="2381" name="Google Shape;2381;p22"/>
            <p:cNvSpPr/>
            <p:nvPr/>
          </p:nvSpPr>
          <p:spPr>
            <a:xfrm>
              <a:off x="2199285" y="2677156"/>
              <a:ext cx="299816" cy="423874"/>
            </a:xfrm>
            <a:custGeom>
              <a:avLst/>
              <a:gdLst/>
              <a:ahLst/>
              <a:cxnLst/>
              <a:rect l="l" t="t" r="r" b="b"/>
              <a:pathLst>
                <a:path w="2859" h="4042" extrusionOk="0">
                  <a:moveTo>
                    <a:pt x="971" y="0"/>
                  </a:moveTo>
                  <a:cubicBezTo>
                    <a:pt x="737" y="0"/>
                    <a:pt x="503" y="99"/>
                    <a:pt x="368" y="292"/>
                  </a:cubicBezTo>
                  <a:cubicBezTo>
                    <a:pt x="231" y="482"/>
                    <a:pt x="189" y="734"/>
                    <a:pt x="168" y="975"/>
                  </a:cubicBezTo>
                  <a:cubicBezTo>
                    <a:pt x="116" y="1491"/>
                    <a:pt x="95" y="2016"/>
                    <a:pt x="74" y="2542"/>
                  </a:cubicBezTo>
                  <a:cubicBezTo>
                    <a:pt x="74" y="2668"/>
                    <a:pt x="11" y="2941"/>
                    <a:pt x="0" y="3172"/>
                  </a:cubicBezTo>
                  <a:lnTo>
                    <a:pt x="0" y="3224"/>
                  </a:lnTo>
                  <a:cubicBezTo>
                    <a:pt x="0" y="3351"/>
                    <a:pt x="21" y="3456"/>
                    <a:pt x="84" y="3519"/>
                  </a:cubicBezTo>
                  <a:cubicBezTo>
                    <a:pt x="137" y="3561"/>
                    <a:pt x="189" y="3582"/>
                    <a:pt x="263" y="3582"/>
                  </a:cubicBezTo>
                  <a:cubicBezTo>
                    <a:pt x="284" y="3729"/>
                    <a:pt x="484" y="3813"/>
                    <a:pt x="610" y="3866"/>
                  </a:cubicBezTo>
                  <a:cubicBezTo>
                    <a:pt x="897" y="3981"/>
                    <a:pt x="1210" y="4042"/>
                    <a:pt x="1523" y="4042"/>
                  </a:cubicBezTo>
                  <a:cubicBezTo>
                    <a:pt x="1667" y="4042"/>
                    <a:pt x="1812" y="4029"/>
                    <a:pt x="1955" y="4002"/>
                  </a:cubicBezTo>
                  <a:lnTo>
                    <a:pt x="1997" y="4002"/>
                  </a:lnTo>
                  <a:cubicBezTo>
                    <a:pt x="2165" y="3971"/>
                    <a:pt x="2333" y="3918"/>
                    <a:pt x="2492" y="3845"/>
                  </a:cubicBezTo>
                  <a:cubicBezTo>
                    <a:pt x="2639" y="3782"/>
                    <a:pt x="2786" y="3677"/>
                    <a:pt x="2838" y="3540"/>
                  </a:cubicBezTo>
                  <a:cubicBezTo>
                    <a:pt x="2849" y="3530"/>
                    <a:pt x="2849" y="3519"/>
                    <a:pt x="2849" y="3509"/>
                  </a:cubicBezTo>
                  <a:cubicBezTo>
                    <a:pt x="2859" y="3488"/>
                    <a:pt x="2859" y="3467"/>
                    <a:pt x="2859" y="3446"/>
                  </a:cubicBezTo>
                  <a:cubicBezTo>
                    <a:pt x="2859" y="3298"/>
                    <a:pt x="2754" y="3172"/>
                    <a:pt x="2744" y="3035"/>
                  </a:cubicBezTo>
                  <a:cubicBezTo>
                    <a:pt x="2733" y="2983"/>
                    <a:pt x="2744" y="2941"/>
                    <a:pt x="2744" y="2888"/>
                  </a:cubicBezTo>
                  <a:lnTo>
                    <a:pt x="2744" y="2867"/>
                  </a:lnTo>
                  <a:lnTo>
                    <a:pt x="2744" y="2783"/>
                  </a:lnTo>
                  <a:cubicBezTo>
                    <a:pt x="2712" y="2668"/>
                    <a:pt x="2597" y="2584"/>
                    <a:pt x="2481" y="2552"/>
                  </a:cubicBezTo>
                  <a:cubicBezTo>
                    <a:pt x="2452" y="2547"/>
                    <a:pt x="2422" y="2545"/>
                    <a:pt x="2394" y="2545"/>
                  </a:cubicBezTo>
                  <a:cubicBezTo>
                    <a:pt x="2297" y="2545"/>
                    <a:pt x="2202" y="2568"/>
                    <a:pt x="2113" y="2584"/>
                  </a:cubicBezTo>
                  <a:cubicBezTo>
                    <a:pt x="1976" y="2626"/>
                    <a:pt x="1840" y="2657"/>
                    <a:pt x="1703" y="2710"/>
                  </a:cubicBezTo>
                  <a:lnTo>
                    <a:pt x="1735" y="2678"/>
                  </a:lnTo>
                  <a:cubicBezTo>
                    <a:pt x="1766" y="2657"/>
                    <a:pt x="1787" y="2636"/>
                    <a:pt x="1819" y="2605"/>
                  </a:cubicBezTo>
                  <a:cubicBezTo>
                    <a:pt x="2060" y="2374"/>
                    <a:pt x="2260" y="2163"/>
                    <a:pt x="2354" y="2058"/>
                  </a:cubicBezTo>
                  <a:cubicBezTo>
                    <a:pt x="2481" y="1911"/>
                    <a:pt x="2607" y="1753"/>
                    <a:pt x="2681" y="1575"/>
                  </a:cubicBezTo>
                  <a:cubicBezTo>
                    <a:pt x="2744" y="1386"/>
                    <a:pt x="2754" y="1175"/>
                    <a:pt x="2639" y="1007"/>
                  </a:cubicBezTo>
                  <a:cubicBezTo>
                    <a:pt x="2639" y="996"/>
                    <a:pt x="2639" y="996"/>
                    <a:pt x="2628" y="986"/>
                  </a:cubicBezTo>
                  <a:cubicBezTo>
                    <a:pt x="2628" y="975"/>
                    <a:pt x="2618" y="975"/>
                    <a:pt x="2607" y="965"/>
                  </a:cubicBezTo>
                  <a:cubicBezTo>
                    <a:pt x="2565" y="912"/>
                    <a:pt x="2523" y="870"/>
                    <a:pt x="2460" y="839"/>
                  </a:cubicBezTo>
                  <a:lnTo>
                    <a:pt x="2439" y="818"/>
                  </a:lnTo>
                  <a:cubicBezTo>
                    <a:pt x="2239" y="702"/>
                    <a:pt x="1976" y="660"/>
                    <a:pt x="1787" y="513"/>
                  </a:cubicBezTo>
                  <a:cubicBezTo>
                    <a:pt x="1777" y="513"/>
                    <a:pt x="1777" y="503"/>
                    <a:pt x="1766" y="503"/>
                  </a:cubicBezTo>
                  <a:lnTo>
                    <a:pt x="1735" y="471"/>
                  </a:lnTo>
                  <a:cubicBezTo>
                    <a:pt x="1640" y="387"/>
                    <a:pt x="1577" y="281"/>
                    <a:pt x="1482" y="187"/>
                  </a:cubicBezTo>
                  <a:cubicBezTo>
                    <a:pt x="1398" y="103"/>
                    <a:pt x="1293" y="50"/>
                    <a:pt x="1177" y="19"/>
                  </a:cubicBezTo>
                  <a:lnTo>
                    <a:pt x="1146" y="19"/>
                  </a:lnTo>
                  <a:cubicBezTo>
                    <a:pt x="1089" y="6"/>
                    <a:pt x="1030" y="0"/>
                    <a:pt x="9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382" name="Google Shape;2382;p22"/>
            <p:cNvSpPr/>
            <p:nvPr/>
          </p:nvSpPr>
          <p:spPr>
            <a:xfrm>
              <a:off x="2193727" y="2679148"/>
              <a:ext cx="129092" cy="340610"/>
            </a:xfrm>
            <a:custGeom>
              <a:avLst/>
              <a:gdLst/>
              <a:ahLst/>
              <a:cxnLst/>
              <a:rect l="l" t="t" r="r" b="b"/>
              <a:pathLst>
                <a:path w="1231" h="3248" extrusionOk="0">
                  <a:moveTo>
                    <a:pt x="1199" y="0"/>
                  </a:moveTo>
                  <a:cubicBezTo>
                    <a:pt x="999" y="199"/>
                    <a:pt x="852" y="410"/>
                    <a:pt x="737" y="631"/>
                  </a:cubicBezTo>
                  <a:cubicBezTo>
                    <a:pt x="569" y="998"/>
                    <a:pt x="505" y="1409"/>
                    <a:pt x="452" y="1808"/>
                  </a:cubicBezTo>
                  <a:cubicBezTo>
                    <a:pt x="442" y="1860"/>
                    <a:pt x="431" y="1902"/>
                    <a:pt x="431" y="1955"/>
                  </a:cubicBezTo>
                  <a:cubicBezTo>
                    <a:pt x="431" y="1965"/>
                    <a:pt x="431" y="1965"/>
                    <a:pt x="421" y="1976"/>
                  </a:cubicBezTo>
                  <a:cubicBezTo>
                    <a:pt x="368" y="2365"/>
                    <a:pt x="284" y="2796"/>
                    <a:pt x="53" y="3153"/>
                  </a:cubicBezTo>
                  <a:cubicBezTo>
                    <a:pt x="43" y="3184"/>
                    <a:pt x="22" y="3205"/>
                    <a:pt x="1" y="3226"/>
                  </a:cubicBezTo>
                  <a:lnTo>
                    <a:pt x="22" y="3247"/>
                  </a:lnTo>
                  <a:cubicBezTo>
                    <a:pt x="32" y="3226"/>
                    <a:pt x="43" y="3216"/>
                    <a:pt x="53" y="3205"/>
                  </a:cubicBezTo>
                  <a:cubicBezTo>
                    <a:pt x="116" y="3111"/>
                    <a:pt x="169" y="3016"/>
                    <a:pt x="211" y="2922"/>
                  </a:cubicBezTo>
                  <a:cubicBezTo>
                    <a:pt x="221" y="2901"/>
                    <a:pt x="221" y="2880"/>
                    <a:pt x="232" y="2859"/>
                  </a:cubicBezTo>
                  <a:cubicBezTo>
                    <a:pt x="347" y="2575"/>
                    <a:pt x="410" y="2270"/>
                    <a:pt x="452" y="1986"/>
                  </a:cubicBezTo>
                  <a:lnTo>
                    <a:pt x="452" y="1955"/>
                  </a:lnTo>
                  <a:cubicBezTo>
                    <a:pt x="463" y="1913"/>
                    <a:pt x="463" y="1860"/>
                    <a:pt x="473" y="1808"/>
                  </a:cubicBezTo>
                  <a:cubicBezTo>
                    <a:pt x="537" y="1419"/>
                    <a:pt x="590" y="1009"/>
                    <a:pt x="768" y="641"/>
                  </a:cubicBezTo>
                  <a:cubicBezTo>
                    <a:pt x="873" y="421"/>
                    <a:pt x="1031" y="199"/>
                    <a:pt x="1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383" name="Google Shape;2383;p22"/>
            <p:cNvSpPr/>
            <p:nvPr/>
          </p:nvSpPr>
          <p:spPr>
            <a:xfrm>
              <a:off x="2237876" y="2729799"/>
              <a:ext cx="148807" cy="158874"/>
            </a:xfrm>
            <a:custGeom>
              <a:avLst/>
              <a:gdLst/>
              <a:ahLst/>
              <a:cxnLst/>
              <a:rect l="l" t="t" r="r" b="b"/>
              <a:pathLst>
                <a:path w="1419" h="1515" extrusionOk="0">
                  <a:moveTo>
                    <a:pt x="1398" y="1"/>
                  </a:moveTo>
                  <a:cubicBezTo>
                    <a:pt x="1030" y="536"/>
                    <a:pt x="620" y="1115"/>
                    <a:pt x="31" y="1472"/>
                  </a:cubicBezTo>
                  <a:cubicBezTo>
                    <a:pt x="21" y="1482"/>
                    <a:pt x="10" y="1493"/>
                    <a:pt x="0" y="1493"/>
                  </a:cubicBezTo>
                  <a:lnTo>
                    <a:pt x="10" y="1514"/>
                  </a:lnTo>
                  <a:cubicBezTo>
                    <a:pt x="21" y="1514"/>
                    <a:pt x="21" y="1514"/>
                    <a:pt x="31" y="1503"/>
                  </a:cubicBezTo>
                  <a:cubicBezTo>
                    <a:pt x="557" y="1188"/>
                    <a:pt x="946" y="694"/>
                    <a:pt x="1293" y="200"/>
                  </a:cubicBezTo>
                  <a:cubicBezTo>
                    <a:pt x="1304" y="190"/>
                    <a:pt x="1314" y="169"/>
                    <a:pt x="1325" y="158"/>
                  </a:cubicBezTo>
                  <a:cubicBezTo>
                    <a:pt x="1356" y="106"/>
                    <a:pt x="1388" y="64"/>
                    <a:pt x="1419" y="11"/>
                  </a:cubicBezTo>
                  <a:cubicBezTo>
                    <a:pt x="1409" y="11"/>
                    <a:pt x="1409" y="1"/>
                    <a:pt x="1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384" name="Google Shape;2384;p22"/>
            <p:cNvSpPr/>
            <p:nvPr/>
          </p:nvSpPr>
          <p:spPr>
            <a:xfrm>
              <a:off x="2214700" y="2762832"/>
              <a:ext cx="242559" cy="222843"/>
            </a:xfrm>
            <a:custGeom>
              <a:avLst/>
              <a:gdLst/>
              <a:ahLst/>
              <a:cxnLst/>
              <a:rect l="l" t="t" r="r" b="b"/>
              <a:pathLst>
                <a:path w="2313" h="2125" extrusionOk="0">
                  <a:moveTo>
                    <a:pt x="2292" y="1"/>
                  </a:moveTo>
                  <a:cubicBezTo>
                    <a:pt x="2092" y="379"/>
                    <a:pt x="1798" y="705"/>
                    <a:pt x="1462" y="968"/>
                  </a:cubicBezTo>
                  <a:cubicBezTo>
                    <a:pt x="1451" y="968"/>
                    <a:pt x="1451" y="968"/>
                    <a:pt x="1441" y="978"/>
                  </a:cubicBezTo>
                  <a:cubicBezTo>
                    <a:pt x="1378" y="1020"/>
                    <a:pt x="1304" y="1073"/>
                    <a:pt x="1240" y="1115"/>
                  </a:cubicBezTo>
                  <a:cubicBezTo>
                    <a:pt x="1135" y="1178"/>
                    <a:pt x="1041" y="1230"/>
                    <a:pt x="936" y="1283"/>
                  </a:cubicBezTo>
                  <a:cubicBezTo>
                    <a:pt x="852" y="1325"/>
                    <a:pt x="778" y="1367"/>
                    <a:pt x="694" y="1419"/>
                  </a:cubicBezTo>
                  <a:cubicBezTo>
                    <a:pt x="684" y="1419"/>
                    <a:pt x="673" y="1430"/>
                    <a:pt x="663" y="1440"/>
                  </a:cubicBezTo>
                  <a:cubicBezTo>
                    <a:pt x="526" y="1514"/>
                    <a:pt x="400" y="1609"/>
                    <a:pt x="295" y="1714"/>
                  </a:cubicBezTo>
                  <a:cubicBezTo>
                    <a:pt x="200" y="1809"/>
                    <a:pt x="105" y="1924"/>
                    <a:pt x="32" y="2061"/>
                  </a:cubicBezTo>
                  <a:cubicBezTo>
                    <a:pt x="21" y="2082"/>
                    <a:pt x="11" y="2103"/>
                    <a:pt x="0" y="2113"/>
                  </a:cubicBezTo>
                  <a:lnTo>
                    <a:pt x="11" y="2124"/>
                  </a:lnTo>
                  <a:lnTo>
                    <a:pt x="32" y="2124"/>
                  </a:lnTo>
                  <a:cubicBezTo>
                    <a:pt x="105" y="1977"/>
                    <a:pt x="200" y="1840"/>
                    <a:pt x="316" y="1735"/>
                  </a:cubicBezTo>
                  <a:cubicBezTo>
                    <a:pt x="421" y="1620"/>
                    <a:pt x="558" y="1525"/>
                    <a:pt x="694" y="1440"/>
                  </a:cubicBezTo>
                  <a:cubicBezTo>
                    <a:pt x="726" y="1430"/>
                    <a:pt x="747" y="1419"/>
                    <a:pt x="768" y="1398"/>
                  </a:cubicBezTo>
                  <a:cubicBezTo>
                    <a:pt x="831" y="1367"/>
                    <a:pt x="894" y="1335"/>
                    <a:pt x="946" y="1304"/>
                  </a:cubicBezTo>
                  <a:cubicBezTo>
                    <a:pt x="1051" y="1251"/>
                    <a:pt x="1146" y="1199"/>
                    <a:pt x="1251" y="1136"/>
                  </a:cubicBezTo>
                  <a:cubicBezTo>
                    <a:pt x="1693" y="863"/>
                    <a:pt x="2060" y="473"/>
                    <a:pt x="2313" y="22"/>
                  </a:cubicBezTo>
                  <a:lnTo>
                    <a:pt x="229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385" name="Google Shape;2385;p22"/>
            <p:cNvSpPr/>
            <p:nvPr/>
          </p:nvSpPr>
          <p:spPr>
            <a:xfrm>
              <a:off x="2363507" y="2745215"/>
              <a:ext cx="13318" cy="120178"/>
            </a:xfrm>
            <a:custGeom>
              <a:avLst/>
              <a:gdLst/>
              <a:ahLst/>
              <a:cxnLst/>
              <a:rect l="l" t="t" r="r" b="b"/>
              <a:pathLst>
                <a:path w="127" h="1146" extrusionOk="0">
                  <a:moveTo>
                    <a:pt x="95" y="1"/>
                  </a:moveTo>
                  <a:cubicBezTo>
                    <a:pt x="22" y="452"/>
                    <a:pt x="1" y="831"/>
                    <a:pt x="11" y="1146"/>
                  </a:cubicBezTo>
                  <a:lnTo>
                    <a:pt x="43" y="1146"/>
                  </a:lnTo>
                  <a:cubicBezTo>
                    <a:pt x="22" y="831"/>
                    <a:pt x="53" y="452"/>
                    <a:pt x="127" y="11"/>
                  </a:cubicBezTo>
                  <a:lnTo>
                    <a:pt x="9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386" name="Google Shape;2386;p22"/>
            <p:cNvSpPr/>
            <p:nvPr/>
          </p:nvSpPr>
          <p:spPr>
            <a:xfrm>
              <a:off x="2204842" y="2778353"/>
              <a:ext cx="270034" cy="246963"/>
            </a:xfrm>
            <a:custGeom>
              <a:avLst/>
              <a:gdLst/>
              <a:ahLst/>
              <a:cxnLst/>
              <a:rect l="l" t="t" r="r" b="b"/>
              <a:pathLst>
                <a:path w="2575" h="2355" extrusionOk="0">
                  <a:moveTo>
                    <a:pt x="2554" y="0"/>
                  </a:moveTo>
                  <a:cubicBezTo>
                    <a:pt x="2502" y="115"/>
                    <a:pt x="2439" y="241"/>
                    <a:pt x="2386" y="357"/>
                  </a:cubicBezTo>
                  <a:cubicBezTo>
                    <a:pt x="2228" y="704"/>
                    <a:pt x="2070" y="1051"/>
                    <a:pt x="1808" y="1313"/>
                  </a:cubicBezTo>
                  <a:cubicBezTo>
                    <a:pt x="1797" y="1313"/>
                    <a:pt x="1797" y="1324"/>
                    <a:pt x="1787" y="1324"/>
                  </a:cubicBezTo>
                  <a:lnTo>
                    <a:pt x="1787" y="1335"/>
                  </a:lnTo>
                  <a:cubicBezTo>
                    <a:pt x="1493" y="1608"/>
                    <a:pt x="1093" y="1766"/>
                    <a:pt x="736" y="1892"/>
                  </a:cubicBezTo>
                  <a:cubicBezTo>
                    <a:pt x="463" y="1986"/>
                    <a:pt x="157" y="2091"/>
                    <a:pt x="0" y="2344"/>
                  </a:cubicBezTo>
                  <a:lnTo>
                    <a:pt x="21" y="2354"/>
                  </a:lnTo>
                  <a:cubicBezTo>
                    <a:pt x="178" y="2112"/>
                    <a:pt x="463" y="2007"/>
                    <a:pt x="746" y="1913"/>
                  </a:cubicBezTo>
                  <a:cubicBezTo>
                    <a:pt x="1103" y="1787"/>
                    <a:pt x="1503" y="1629"/>
                    <a:pt x="1808" y="1345"/>
                  </a:cubicBezTo>
                  <a:cubicBezTo>
                    <a:pt x="2081" y="1072"/>
                    <a:pt x="2249" y="715"/>
                    <a:pt x="2407" y="368"/>
                  </a:cubicBezTo>
                  <a:cubicBezTo>
                    <a:pt x="2460" y="252"/>
                    <a:pt x="2512" y="136"/>
                    <a:pt x="2575" y="21"/>
                  </a:cubicBezTo>
                  <a:cubicBezTo>
                    <a:pt x="2575" y="10"/>
                    <a:pt x="2565" y="10"/>
                    <a:pt x="25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387" name="Google Shape;2387;p22"/>
            <p:cNvSpPr/>
            <p:nvPr/>
          </p:nvSpPr>
          <p:spPr>
            <a:xfrm>
              <a:off x="2284122" y="2906081"/>
              <a:ext cx="111369" cy="12269"/>
            </a:xfrm>
            <a:custGeom>
              <a:avLst/>
              <a:gdLst/>
              <a:ahLst/>
              <a:cxnLst/>
              <a:rect l="l" t="t" r="r" b="b"/>
              <a:pathLst>
                <a:path w="1062" h="117" extrusionOk="0">
                  <a:moveTo>
                    <a:pt x="481" y="0"/>
                  </a:moveTo>
                  <a:cubicBezTo>
                    <a:pt x="319" y="0"/>
                    <a:pt x="157" y="22"/>
                    <a:pt x="1" y="64"/>
                  </a:cubicBezTo>
                  <a:lnTo>
                    <a:pt x="1" y="85"/>
                  </a:lnTo>
                  <a:cubicBezTo>
                    <a:pt x="152" y="44"/>
                    <a:pt x="307" y="25"/>
                    <a:pt x="461" y="25"/>
                  </a:cubicBezTo>
                  <a:cubicBezTo>
                    <a:pt x="662" y="25"/>
                    <a:pt x="862" y="57"/>
                    <a:pt x="1052" y="117"/>
                  </a:cubicBezTo>
                  <a:lnTo>
                    <a:pt x="1062" y="95"/>
                  </a:lnTo>
                  <a:cubicBezTo>
                    <a:pt x="877" y="32"/>
                    <a:pt x="679" y="0"/>
                    <a:pt x="4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388" name="Google Shape;2388;p22"/>
            <p:cNvSpPr/>
            <p:nvPr/>
          </p:nvSpPr>
          <p:spPr>
            <a:xfrm>
              <a:off x="2205891" y="2950230"/>
              <a:ext cx="184147" cy="79804"/>
            </a:xfrm>
            <a:custGeom>
              <a:avLst/>
              <a:gdLst/>
              <a:ahLst/>
              <a:cxnLst/>
              <a:rect l="l" t="t" r="r" b="b"/>
              <a:pathLst>
                <a:path w="1756" h="761" extrusionOk="0">
                  <a:moveTo>
                    <a:pt x="1756" y="1"/>
                  </a:moveTo>
                  <a:cubicBezTo>
                    <a:pt x="1682" y="43"/>
                    <a:pt x="1619" y="74"/>
                    <a:pt x="1556" y="116"/>
                  </a:cubicBezTo>
                  <a:lnTo>
                    <a:pt x="1546" y="116"/>
                  </a:lnTo>
                  <a:cubicBezTo>
                    <a:pt x="1441" y="190"/>
                    <a:pt x="1324" y="253"/>
                    <a:pt x="1209" y="316"/>
                  </a:cubicBezTo>
                  <a:lnTo>
                    <a:pt x="1198" y="316"/>
                  </a:lnTo>
                  <a:cubicBezTo>
                    <a:pt x="1114" y="368"/>
                    <a:pt x="1030" y="421"/>
                    <a:pt x="936" y="463"/>
                  </a:cubicBezTo>
                  <a:cubicBezTo>
                    <a:pt x="676" y="602"/>
                    <a:pt x="400" y="733"/>
                    <a:pt x="115" y="733"/>
                  </a:cubicBezTo>
                  <a:cubicBezTo>
                    <a:pt x="77" y="733"/>
                    <a:pt x="39" y="731"/>
                    <a:pt x="0" y="726"/>
                  </a:cubicBezTo>
                  <a:lnTo>
                    <a:pt x="0" y="758"/>
                  </a:lnTo>
                  <a:cubicBezTo>
                    <a:pt x="24" y="759"/>
                    <a:pt x="48" y="760"/>
                    <a:pt x="72" y="760"/>
                  </a:cubicBezTo>
                  <a:cubicBezTo>
                    <a:pt x="188" y="760"/>
                    <a:pt x="308" y="741"/>
                    <a:pt x="421" y="715"/>
                  </a:cubicBezTo>
                  <a:cubicBezTo>
                    <a:pt x="600" y="662"/>
                    <a:pt x="778" y="578"/>
                    <a:pt x="946" y="484"/>
                  </a:cubicBezTo>
                  <a:cubicBezTo>
                    <a:pt x="1041" y="442"/>
                    <a:pt x="1135" y="389"/>
                    <a:pt x="1230" y="337"/>
                  </a:cubicBezTo>
                  <a:cubicBezTo>
                    <a:pt x="1251" y="316"/>
                    <a:pt x="1282" y="305"/>
                    <a:pt x="1314" y="284"/>
                  </a:cubicBezTo>
                  <a:cubicBezTo>
                    <a:pt x="1398" y="242"/>
                    <a:pt x="1483" y="190"/>
                    <a:pt x="1556" y="137"/>
                  </a:cubicBezTo>
                  <a:lnTo>
                    <a:pt x="1577" y="137"/>
                  </a:lnTo>
                  <a:lnTo>
                    <a:pt x="1672" y="74"/>
                  </a:lnTo>
                  <a:cubicBezTo>
                    <a:pt x="1703" y="53"/>
                    <a:pt x="1724" y="32"/>
                    <a:pt x="17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389" name="Google Shape;2389;p22"/>
            <p:cNvSpPr/>
            <p:nvPr/>
          </p:nvSpPr>
          <p:spPr>
            <a:xfrm>
              <a:off x="2212498" y="2977810"/>
              <a:ext cx="274543" cy="73932"/>
            </a:xfrm>
            <a:custGeom>
              <a:avLst/>
              <a:gdLst/>
              <a:ahLst/>
              <a:cxnLst/>
              <a:rect l="l" t="t" r="r" b="b"/>
              <a:pathLst>
                <a:path w="2618" h="705" extrusionOk="0">
                  <a:moveTo>
                    <a:pt x="2618" y="0"/>
                  </a:moveTo>
                  <a:cubicBezTo>
                    <a:pt x="2481" y="21"/>
                    <a:pt x="2355" y="74"/>
                    <a:pt x="2218" y="137"/>
                  </a:cubicBezTo>
                  <a:cubicBezTo>
                    <a:pt x="2218" y="137"/>
                    <a:pt x="2207" y="137"/>
                    <a:pt x="2197" y="147"/>
                  </a:cubicBezTo>
                  <a:cubicBezTo>
                    <a:pt x="2123" y="179"/>
                    <a:pt x="2060" y="210"/>
                    <a:pt x="1987" y="242"/>
                  </a:cubicBezTo>
                  <a:cubicBezTo>
                    <a:pt x="1955" y="263"/>
                    <a:pt x="1934" y="273"/>
                    <a:pt x="1903" y="284"/>
                  </a:cubicBezTo>
                  <a:cubicBezTo>
                    <a:pt x="1703" y="389"/>
                    <a:pt x="1441" y="516"/>
                    <a:pt x="1146" y="589"/>
                  </a:cubicBezTo>
                  <a:lnTo>
                    <a:pt x="1114" y="600"/>
                  </a:lnTo>
                  <a:cubicBezTo>
                    <a:pt x="918" y="656"/>
                    <a:pt x="727" y="679"/>
                    <a:pt x="546" y="679"/>
                  </a:cubicBezTo>
                  <a:cubicBezTo>
                    <a:pt x="456" y="679"/>
                    <a:pt x="368" y="673"/>
                    <a:pt x="284" y="663"/>
                  </a:cubicBezTo>
                  <a:cubicBezTo>
                    <a:pt x="168" y="642"/>
                    <a:pt x="84" y="621"/>
                    <a:pt x="11" y="579"/>
                  </a:cubicBezTo>
                  <a:lnTo>
                    <a:pt x="0" y="600"/>
                  </a:lnTo>
                  <a:cubicBezTo>
                    <a:pt x="74" y="642"/>
                    <a:pt x="158" y="663"/>
                    <a:pt x="273" y="684"/>
                  </a:cubicBezTo>
                  <a:cubicBezTo>
                    <a:pt x="361" y="698"/>
                    <a:pt x="451" y="705"/>
                    <a:pt x="543" y="705"/>
                  </a:cubicBezTo>
                  <a:cubicBezTo>
                    <a:pt x="728" y="705"/>
                    <a:pt x="922" y="677"/>
                    <a:pt x="1125" y="621"/>
                  </a:cubicBezTo>
                  <a:lnTo>
                    <a:pt x="1156" y="610"/>
                  </a:lnTo>
                  <a:cubicBezTo>
                    <a:pt x="1451" y="537"/>
                    <a:pt x="1714" y="410"/>
                    <a:pt x="1913" y="305"/>
                  </a:cubicBezTo>
                  <a:cubicBezTo>
                    <a:pt x="1945" y="294"/>
                    <a:pt x="1976" y="284"/>
                    <a:pt x="1997" y="273"/>
                  </a:cubicBezTo>
                  <a:cubicBezTo>
                    <a:pt x="2071" y="231"/>
                    <a:pt x="2144" y="189"/>
                    <a:pt x="2228" y="158"/>
                  </a:cubicBezTo>
                  <a:cubicBezTo>
                    <a:pt x="2355" y="105"/>
                    <a:pt x="2481" y="53"/>
                    <a:pt x="2618" y="21"/>
                  </a:cubicBezTo>
                  <a:lnTo>
                    <a:pt x="26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390" name="Google Shape;2390;p22"/>
            <p:cNvSpPr/>
            <p:nvPr/>
          </p:nvSpPr>
          <p:spPr>
            <a:xfrm>
              <a:off x="2331522" y="2975293"/>
              <a:ext cx="115879" cy="19191"/>
            </a:xfrm>
            <a:custGeom>
              <a:avLst/>
              <a:gdLst/>
              <a:ahLst/>
              <a:cxnLst/>
              <a:rect l="l" t="t" r="r" b="b"/>
              <a:pathLst>
                <a:path w="1105" h="183" extrusionOk="0">
                  <a:moveTo>
                    <a:pt x="461" y="1"/>
                  </a:moveTo>
                  <a:cubicBezTo>
                    <a:pt x="306" y="1"/>
                    <a:pt x="150" y="26"/>
                    <a:pt x="0" y="77"/>
                  </a:cubicBezTo>
                  <a:lnTo>
                    <a:pt x="11" y="98"/>
                  </a:lnTo>
                  <a:cubicBezTo>
                    <a:pt x="154" y="52"/>
                    <a:pt x="304" y="29"/>
                    <a:pt x="454" y="29"/>
                  </a:cubicBezTo>
                  <a:cubicBezTo>
                    <a:pt x="680" y="29"/>
                    <a:pt x="904" y="81"/>
                    <a:pt x="1093" y="182"/>
                  </a:cubicBezTo>
                  <a:lnTo>
                    <a:pt x="1104" y="161"/>
                  </a:lnTo>
                  <a:cubicBezTo>
                    <a:pt x="911" y="55"/>
                    <a:pt x="687" y="1"/>
                    <a:pt x="4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391" name="Google Shape;2391;p22"/>
            <p:cNvSpPr/>
            <p:nvPr/>
          </p:nvSpPr>
          <p:spPr>
            <a:xfrm>
              <a:off x="2330473" y="3040626"/>
              <a:ext cx="167578" cy="21288"/>
            </a:xfrm>
            <a:custGeom>
              <a:avLst/>
              <a:gdLst/>
              <a:ahLst/>
              <a:cxnLst/>
              <a:rect l="l" t="t" r="r" b="b"/>
              <a:pathLst>
                <a:path w="1598" h="203" extrusionOk="0">
                  <a:moveTo>
                    <a:pt x="10" y="1"/>
                  </a:moveTo>
                  <a:lnTo>
                    <a:pt x="0" y="22"/>
                  </a:lnTo>
                  <a:cubicBezTo>
                    <a:pt x="176" y="171"/>
                    <a:pt x="411" y="203"/>
                    <a:pt x="607" y="203"/>
                  </a:cubicBezTo>
                  <a:cubicBezTo>
                    <a:pt x="645" y="203"/>
                    <a:pt x="681" y="202"/>
                    <a:pt x="715" y="200"/>
                  </a:cubicBezTo>
                  <a:cubicBezTo>
                    <a:pt x="1009" y="200"/>
                    <a:pt x="1293" y="158"/>
                    <a:pt x="1577" y="74"/>
                  </a:cubicBezTo>
                  <a:lnTo>
                    <a:pt x="1587" y="74"/>
                  </a:lnTo>
                  <a:cubicBezTo>
                    <a:pt x="1598" y="64"/>
                    <a:pt x="1598" y="53"/>
                    <a:pt x="1598" y="43"/>
                  </a:cubicBezTo>
                  <a:lnTo>
                    <a:pt x="1598" y="43"/>
                  </a:lnTo>
                  <a:cubicBezTo>
                    <a:pt x="1314" y="127"/>
                    <a:pt x="1019" y="169"/>
                    <a:pt x="715" y="179"/>
                  </a:cubicBezTo>
                  <a:cubicBezTo>
                    <a:pt x="687" y="180"/>
                    <a:pt x="658" y="181"/>
                    <a:pt x="627" y="181"/>
                  </a:cubicBezTo>
                  <a:cubicBezTo>
                    <a:pt x="438" y="181"/>
                    <a:pt x="204" y="147"/>
                    <a:pt x="31" y="11"/>
                  </a:cubicBezTo>
                  <a:cubicBezTo>
                    <a:pt x="21" y="11"/>
                    <a:pt x="21" y="11"/>
                    <a:pt x="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392" name="Google Shape;2392;p22"/>
            <p:cNvSpPr/>
            <p:nvPr/>
          </p:nvSpPr>
          <p:spPr>
            <a:xfrm>
              <a:off x="2234520" y="3059292"/>
              <a:ext cx="174290" cy="37647"/>
            </a:xfrm>
            <a:custGeom>
              <a:avLst/>
              <a:gdLst/>
              <a:ahLst/>
              <a:cxnLst/>
              <a:rect l="l" t="t" r="r" b="b"/>
              <a:pathLst>
                <a:path w="1662" h="359" extrusionOk="0">
                  <a:moveTo>
                    <a:pt x="64" y="0"/>
                  </a:moveTo>
                  <a:cubicBezTo>
                    <a:pt x="43" y="0"/>
                    <a:pt x="21" y="1"/>
                    <a:pt x="0" y="1"/>
                  </a:cubicBezTo>
                  <a:lnTo>
                    <a:pt x="0" y="33"/>
                  </a:lnTo>
                  <a:cubicBezTo>
                    <a:pt x="24" y="32"/>
                    <a:pt x="49" y="32"/>
                    <a:pt x="73" y="32"/>
                  </a:cubicBezTo>
                  <a:cubicBezTo>
                    <a:pt x="606" y="32"/>
                    <a:pt x="1136" y="147"/>
                    <a:pt x="1619" y="358"/>
                  </a:cubicBezTo>
                  <a:lnTo>
                    <a:pt x="1661" y="358"/>
                  </a:lnTo>
                  <a:cubicBezTo>
                    <a:pt x="1166" y="126"/>
                    <a:pt x="611" y="0"/>
                    <a:pt x="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393" name="Google Shape;2393;p22"/>
            <p:cNvSpPr/>
            <p:nvPr/>
          </p:nvSpPr>
          <p:spPr>
            <a:xfrm>
              <a:off x="2129862" y="2945092"/>
              <a:ext cx="243607" cy="238259"/>
            </a:xfrm>
            <a:custGeom>
              <a:avLst/>
              <a:gdLst/>
              <a:ahLst/>
              <a:cxnLst/>
              <a:rect l="l" t="t" r="r" b="b"/>
              <a:pathLst>
                <a:path w="2323" h="2272" extrusionOk="0">
                  <a:moveTo>
                    <a:pt x="235" y="0"/>
                  </a:moveTo>
                  <a:cubicBezTo>
                    <a:pt x="198" y="0"/>
                    <a:pt x="160" y="10"/>
                    <a:pt x="126" y="29"/>
                  </a:cubicBezTo>
                  <a:cubicBezTo>
                    <a:pt x="31" y="92"/>
                    <a:pt x="0" y="218"/>
                    <a:pt x="63" y="312"/>
                  </a:cubicBezTo>
                  <a:cubicBezTo>
                    <a:pt x="589" y="1174"/>
                    <a:pt x="1367" y="1858"/>
                    <a:pt x="2260" y="2267"/>
                  </a:cubicBezTo>
                  <a:cubicBezTo>
                    <a:pt x="2265" y="2270"/>
                    <a:pt x="2271" y="2271"/>
                    <a:pt x="2276" y="2271"/>
                  </a:cubicBezTo>
                  <a:cubicBezTo>
                    <a:pt x="2291" y="2271"/>
                    <a:pt x="2305" y="2261"/>
                    <a:pt x="2313" y="2246"/>
                  </a:cubicBezTo>
                  <a:cubicBezTo>
                    <a:pt x="2323" y="2236"/>
                    <a:pt x="2313" y="2204"/>
                    <a:pt x="2292" y="2194"/>
                  </a:cubicBezTo>
                  <a:cubicBezTo>
                    <a:pt x="1472" y="1700"/>
                    <a:pt x="809" y="954"/>
                    <a:pt x="421" y="113"/>
                  </a:cubicBezTo>
                  <a:cubicBezTo>
                    <a:pt x="421" y="113"/>
                    <a:pt x="410" y="102"/>
                    <a:pt x="410" y="92"/>
                  </a:cubicBezTo>
                  <a:cubicBezTo>
                    <a:pt x="369" y="31"/>
                    <a:pt x="303" y="0"/>
                    <a:pt x="2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394" name="Google Shape;2394;p22"/>
            <p:cNvSpPr/>
            <p:nvPr/>
          </p:nvSpPr>
          <p:spPr>
            <a:xfrm>
              <a:off x="2072500" y="2856479"/>
              <a:ext cx="89347" cy="115879"/>
            </a:xfrm>
            <a:custGeom>
              <a:avLst/>
              <a:gdLst/>
              <a:ahLst/>
              <a:cxnLst/>
              <a:rect l="l" t="t" r="r" b="b"/>
              <a:pathLst>
                <a:path w="852" h="1105" extrusionOk="0">
                  <a:moveTo>
                    <a:pt x="684" y="1"/>
                  </a:moveTo>
                  <a:cubicBezTo>
                    <a:pt x="673" y="1"/>
                    <a:pt x="673" y="12"/>
                    <a:pt x="673" y="22"/>
                  </a:cubicBezTo>
                  <a:lnTo>
                    <a:pt x="821" y="1052"/>
                  </a:lnTo>
                  <a:cubicBezTo>
                    <a:pt x="536" y="842"/>
                    <a:pt x="274" y="600"/>
                    <a:pt x="32" y="337"/>
                  </a:cubicBezTo>
                  <a:lnTo>
                    <a:pt x="11" y="337"/>
                  </a:lnTo>
                  <a:cubicBezTo>
                    <a:pt x="1" y="348"/>
                    <a:pt x="1" y="358"/>
                    <a:pt x="11" y="358"/>
                  </a:cubicBezTo>
                  <a:cubicBezTo>
                    <a:pt x="263" y="632"/>
                    <a:pt x="536" y="874"/>
                    <a:pt x="831" y="1094"/>
                  </a:cubicBezTo>
                  <a:lnTo>
                    <a:pt x="842" y="1105"/>
                  </a:lnTo>
                  <a:cubicBezTo>
                    <a:pt x="842" y="1105"/>
                    <a:pt x="842" y="1094"/>
                    <a:pt x="852" y="1094"/>
                  </a:cubicBezTo>
                  <a:lnTo>
                    <a:pt x="852" y="1084"/>
                  </a:lnTo>
                  <a:lnTo>
                    <a:pt x="705" y="12"/>
                  </a:lnTo>
                  <a:cubicBezTo>
                    <a:pt x="705" y="1"/>
                    <a:pt x="694" y="1"/>
                    <a:pt x="6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2395" name="Google Shape;2395;p22"/>
          <p:cNvGrpSpPr/>
          <p:nvPr/>
        </p:nvGrpSpPr>
        <p:grpSpPr>
          <a:xfrm flipH="1">
            <a:off x="560808" y="2147244"/>
            <a:ext cx="319208" cy="566650"/>
            <a:chOff x="2072500" y="2677156"/>
            <a:chExt cx="426601" cy="506195"/>
          </a:xfrm>
        </p:grpSpPr>
        <p:sp>
          <p:nvSpPr>
            <p:cNvPr id="2396" name="Google Shape;2396;p22"/>
            <p:cNvSpPr/>
            <p:nvPr/>
          </p:nvSpPr>
          <p:spPr>
            <a:xfrm>
              <a:off x="2199285" y="2677156"/>
              <a:ext cx="299816" cy="423874"/>
            </a:xfrm>
            <a:custGeom>
              <a:avLst/>
              <a:gdLst/>
              <a:ahLst/>
              <a:cxnLst/>
              <a:rect l="l" t="t" r="r" b="b"/>
              <a:pathLst>
                <a:path w="2859" h="4042" extrusionOk="0">
                  <a:moveTo>
                    <a:pt x="971" y="0"/>
                  </a:moveTo>
                  <a:cubicBezTo>
                    <a:pt x="737" y="0"/>
                    <a:pt x="503" y="99"/>
                    <a:pt x="368" y="292"/>
                  </a:cubicBezTo>
                  <a:cubicBezTo>
                    <a:pt x="231" y="482"/>
                    <a:pt x="189" y="734"/>
                    <a:pt x="168" y="975"/>
                  </a:cubicBezTo>
                  <a:cubicBezTo>
                    <a:pt x="116" y="1491"/>
                    <a:pt x="95" y="2016"/>
                    <a:pt x="74" y="2542"/>
                  </a:cubicBezTo>
                  <a:cubicBezTo>
                    <a:pt x="74" y="2668"/>
                    <a:pt x="11" y="2941"/>
                    <a:pt x="0" y="3172"/>
                  </a:cubicBezTo>
                  <a:lnTo>
                    <a:pt x="0" y="3224"/>
                  </a:lnTo>
                  <a:cubicBezTo>
                    <a:pt x="0" y="3351"/>
                    <a:pt x="21" y="3456"/>
                    <a:pt x="84" y="3519"/>
                  </a:cubicBezTo>
                  <a:cubicBezTo>
                    <a:pt x="137" y="3561"/>
                    <a:pt x="189" y="3582"/>
                    <a:pt x="263" y="3582"/>
                  </a:cubicBezTo>
                  <a:cubicBezTo>
                    <a:pt x="284" y="3729"/>
                    <a:pt x="484" y="3813"/>
                    <a:pt x="610" y="3866"/>
                  </a:cubicBezTo>
                  <a:cubicBezTo>
                    <a:pt x="897" y="3981"/>
                    <a:pt x="1210" y="4042"/>
                    <a:pt x="1523" y="4042"/>
                  </a:cubicBezTo>
                  <a:cubicBezTo>
                    <a:pt x="1667" y="4042"/>
                    <a:pt x="1812" y="4029"/>
                    <a:pt x="1955" y="4002"/>
                  </a:cubicBezTo>
                  <a:lnTo>
                    <a:pt x="1997" y="4002"/>
                  </a:lnTo>
                  <a:cubicBezTo>
                    <a:pt x="2165" y="3971"/>
                    <a:pt x="2333" y="3918"/>
                    <a:pt x="2492" y="3845"/>
                  </a:cubicBezTo>
                  <a:cubicBezTo>
                    <a:pt x="2639" y="3782"/>
                    <a:pt x="2786" y="3677"/>
                    <a:pt x="2838" y="3540"/>
                  </a:cubicBezTo>
                  <a:cubicBezTo>
                    <a:pt x="2849" y="3530"/>
                    <a:pt x="2849" y="3519"/>
                    <a:pt x="2849" y="3509"/>
                  </a:cubicBezTo>
                  <a:cubicBezTo>
                    <a:pt x="2859" y="3488"/>
                    <a:pt x="2859" y="3467"/>
                    <a:pt x="2859" y="3446"/>
                  </a:cubicBezTo>
                  <a:cubicBezTo>
                    <a:pt x="2859" y="3298"/>
                    <a:pt x="2754" y="3172"/>
                    <a:pt x="2744" y="3035"/>
                  </a:cubicBezTo>
                  <a:cubicBezTo>
                    <a:pt x="2733" y="2983"/>
                    <a:pt x="2744" y="2941"/>
                    <a:pt x="2744" y="2888"/>
                  </a:cubicBezTo>
                  <a:lnTo>
                    <a:pt x="2744" y="2867"/>
                  </a:lnTo>
                  <a:lnTo>
                    <a:pt x="2744" y="2783"/>
                  </a:lnTo>
                  <a:cubicBezTo>
                    <a:pt x="2712" y="2668"/>
                    <a:pt x="2597" y="2584"/>
                    <a:pt x="2481" y="2552"/>
                  </a:cubicBezTo>
                  <a:cubicBezTo>
                    <a:pt x="2452" y="2547"/>
                    <a:pt x="2422" y="2545"/>
                    <a:pt x="2394" y="2545"/>
                  </a:cubicBezTo>
                  <a:cubicBezTo>
                    <a:pt x="2297" y="2545"/>
                    <a:pt x="2202" y="2568"/>
                    <a:pt x="2113" y="2584"/>
                  </a:cubicBezTo>
                  <a:cubicBezTo>
                    <a:pt x="1976" y="2626"/>
                    <a:pt x="1840" y="2657"/>
                    <a:pt x="1703" y="2710"/>
                  </a:cubicBezTo>
                  <a:lnTo>
                    <a:pt x="1735" y="2678"/>
                  </a:lnTo>
                  <a:cubicBezTo>
                    <a:pt x="1766" y="2657"/>
                    <a:pt x="1787" y="2636"/>
                    <a:pt x="1819" y="2605"/>
                  </a:cubicBezTo>
                  <a:cubicBezTo>
                    <a:pt x="2060" y="2374"/>
                    <a:pt x="2260" y="2163"/>
                    <a:pt x="2354" y="2058"/>
                  </a:cubicBezTo>
                  <a:cubicBezTo>
                    <a:pt x="2481" y="1911"/>
                    <a:pt x="2607" y="1753"/>
                    <a:pt x="2681" y="1575"/>
                  </a:cubicBezTo>
                  <a:cubicBezTo>
                    <a:pt x="2744" y="1386"/>
                    <a:pt x="2754" y="1175"/>
                    <a:pt x="2639" y="1007"/>
                  </a:cubicBezTo>
                  <a:cubicBezTo>
                    <a:pt x="2639" y="996"/>
                    <a:pt x="2639" y="996"/>
                    <a:pt x="2628" y="986"/>
                  </a:cubicBezTo>
                  <a:cubicBezTo>
                    <a:pt x="2628" y="975"/>
                    <a:pt x="2618" y="975"/>
                    <a:pt x="2607" y="965"/>
                  </a:cubicBezTo>
                  <a:cubicBezTo>
                    <a:pt x="2565" y="912"/>
                    <a:pt x="2523" y="870"/>
                    <a:pt x="2460" y="839"/>
                  </a:cubicBezTo>
                  <a:lnTo>
                    <a:pt x="2439" y="818"/>
                  </a:lnTo>
                  <a:cubicBezTo>
                    <a:pt x="2239" y="702"/>
                    <a:pt x="1976" y="660"/>
                    <a:pt x="1787" y="513"/>
                  </a:cubicBezTo>
                  <a:cubicBezTo>
                    <a:pt x="1777" y="513"/>
                    <a:pt x="1777" y="503"/>
                    <a:pt x="1766" y="503"/>
                  </a:cubicBezTo>
                  <a:lnTo>
                    <a:pt x="1735" y="471"/>
                  </a:lnTo>
                  <a:cubicBezTo>
                    <a:pt x="1640" y="387"/>
                    <a:pt x="1577" y="281"/>
                    <a:pt x="1482" y="187"/>
                  </a:cubicBezTo>
                  <a:cubicBezTo>
                    <a:pt x="1398" y="103"/>
                    <a:pt x="1293" y="50"/>
                    <a:pt x="1177" y="19"/>
                  </a:cubicBezTo>
                  <a:lnTo>
                    <a:pt x="1146" y="19"/>
                  </a:lnTo>
                  <a:cubicBezTo>
                    <a:pt x="1089" y="6"/>
                    <a:pt x="1030" y="0"/>
                    <a:pt x="9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397" name="Google Shape;2397;p22"/>
            <p:cNvSpPr/>
            <p:nvPr/>
          </p:nvSpPr>
          <p:spPr>
            <a:xfrm>
              <a:off x="2193727" y="2679148"/>
              <a:ext cx="129092" cy="340610"/>
            </a:xfrm>
            <a:custGeom>
              <a:avLst/>
              <a:gdLst/>
              <a:ahLst/>
              <a:cxnLst/>
              <a:rect l="l" t="t" r="r" b="b"/>
              <a:pathLst>
                <a:path w="1231" h="3248" extrusionOk="0">
                  <a:moveTo>
                    <a:pt x="1199" y="0"/>
                  </a:moveTo>
                  <a:cubicBezTo>
                    <a:pt x="999" y="199"/>
                    <a:pt x="852" y="410"/>
                    <a:pt x="737" y="631"/>
                  </a:cubicBezTo>
                  <a:cubicBezTo>
                    <a:pt x="569" y="998"/>
                    <a:pt x="505" y="1409"/>
                    <a:pt x="452" y="1808"/>
                  </a:cubicBezTo>
                  <a:cubicBezTo>
                    <a:pt x="442" y="1860"/>
                    <a:pt x="431" y="1902"/>
                    <a:pt x="431" y="1955"/>
                  </a:cubicBezTo>
                  <a:cubicBezTo>
                    <a:pt x="431" y="1965"/>
                    <a:pt x="431" y="1965"/>
                    <a:pt x="421" y="1976"/>
                  </a:cubicBezTo>
                  <a:cubicBezTo>
                    <a:pt x="368" y="2365"/>
                    <a:pt x="284" y="2796"/>
                    <a:pt x="53" y="3153"/>
                  </a:cubicBezTo>
                  <a:cubicBezTo>
                    <a:pt x="43" y="3184"/>
                    <a:pt x="22" y="3205"/>
                    <a:pt x="1" y="3226"/>
                  </a:cubicBezTo>
                  <a:lnTo>
                    <a:pt x="22" y="3247"/>
                  </a:lnTo>
                  <a:cubicBezTo>
                    <a:pt x="32" y="3226"/>
                    <a:pt x="43" y="3216"/>
                    <a:pt x="53" y="3205"/>
                  </a:cubicBezTo>
                  <a:cubicBezTo>
                    <a:pt x="116" y="3111"/>
                    <a:pt x="169" y="3016"/>
                    <a:pt x="211" y="2922"/>
                  </a:cubicBezTo>
                  <a:cubicBezTo>
                    <a:pt x="221" y="2901"/>
                    <a:pt x="221" y="2880"/>
                    <a:pt x="232" y="2859"/>
                  </a:cubicBezTo>
                  <a:cubicBezTo>
                    <a:pt x="347" y="2575"/>
                    <a:pt x="410" y="2270"/>
                    <a:pt x="452" y="1986"/>
                  </a:cubicBezTo>
                  <a:lnTo>
                    <a:pt x="452" y="1955"/>
                  </a:lnTo>
                  <a:cubicBezTo>
                    <a:pt x="463" y="1913"/>
                    <a:pt x="463" y="1860"/>
                    <a:pt x="473" y="1808"/>
                  </a:cubicBezTo>
                  <a:cubicBezTo>
                    <a:pt x="537" y="1419"/>
                    <a:pt x="590" y="1009"/>
                    <a:pt x="768" y="641"/>
                  </a:cubicBezTo>
                  <a:cubicBezTo>
                    <a:pt x="873" y="421"/>
                    <a:pt x="1031" y="199"/>
                    <a:pt x="1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398" name="Google Shape;2398;p22"/>
            <p:cNvSpPr/>
            <p:nvPr/>
          </p:nvSpPr>
          <p:spPr>
            <a:xfrm>
              <a:off x="2237876" y="2729799"/>
              <a:ext cx="148807" cy="158874"/>
            </a:xfrm>
            <a:custGeom>
              <a:avLst/>
              <a:gdLst/>
              <a:ahLst/>
              <a:cxnLst/>
              <a:rect l="l" t="t" r="r" b="b"/>
              <a:pathLst>
                <a:path w="1419" h="1515" extrusionOk="0">
                  <a:moveTo>
                    <a:pt x="1398" y="1"/>
                  </a:moveTo>
                  <a:cubicBezTo>
                    <a:pt x="1030" y="536"/>
                    <a:pt x="620" y="1115"/>
                    <a:pt x="31" y="1472"/>
                  </a:cubicBezTo>
                  <a:cubicBezTo>
                    <a:pt x="21" y="1482"/>
                    <a:pt x="10" y="1493"/>
                    <a:pt x="0" y="1493"/>
                  </a:cubicBezTo>
                  <a:lnTo>
                    <a:pt x="10" y="1514"/>
                  </a:lnTo>
                  <a:cubicBezTo>
                    <a:pt x="21" y="1514"/>
                    <a:pt x="21" y="1514"/>
                    <a:pt x="31" y="1503"/>
                  </a:cubicBezTo>
                  <a:cubicBezTo>
                    <a:pt x="557" y="1188"/>
                    <a:pt x="946" y="694"/>
                    <a:pt x="1293" y="200"/>
                  </a:cubicBezTo>
                  <a:cubicBezTo>
                    <a:pt x="1304" y="190"/>
                    <a:pt x="1314" y="169"/>
                    <a:pt x="1325" y="158"/>
                  </a:cubicBezTo>
                  <a:cubicBezTo>
                    <a:pt x="1356" y="106"/>
                    <a:pt x="1388" y="64"/>
                    <a:pt x="1419" y="11"/>
                  </a:cubicBezTo>
                  <a:cubicBezTo>
                    <a:pt x="1409" y="11"/>
                    <a:pt x="1409" y="1"/>
                    <a:pt x="1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399" name="Google Shape;2399;p22"/>
            <p:cNvSpPr/>
            <p:nvPr/>
          </p:nvSpPr>
          <p:spPr>
            <a:xfrm>
              <a:off x="2214700" y="2762832"/>
              <a:ext cx="242559" cy="222843"/>
            </a:xfrm>
            <a:custGeom>
              <a:avLst/>
              <a:gdLst/>
              <a:ahLst/>
              <a:cxnLst/>
              <a:rect l="l" t="t" r="r" b="b"/>
              <a:pathLst>
                <a:path w="2313" h="2125" extrusionOk="0">
                  <a:moveTo>
                    <a:pt x="2292" y="1"/>
                  </a:moveTo>
                  <a:cubicBezTo>
                    <a:pt x="2092" y="379"/>
                    <a:pt x="1798" y="705"/>
                    <a:pt x="1462" y="968"/>
                  </a:cubicBezTo>
                  <a:cubicBezTo>
                    <a:pt x="1451" y="968"/>
                    <a:pt x="1451" y="968"/>
                    <a:pt x="1441" y="978"/>
                  </a:cubicBezTo>
                  <a:cubicBezTo>
                    <a:pt x="1378" y="1020"/>
                    <a:pt x="1304" y="1073"/>
                    <a:pt x="1240" y="1115"/>
                  </a:cubicBezTo>
                  <a:cubicBezTo>
                    <a:pt x="1135" y="1178"/>
                    <a:pt x="1041" y="1230"/>
                    <a:pt x="936" y="1283"/>
                  </a:cubicBezTo>
                  <a:cubicBezTo>
                    <a:pt x="852" y="1325"/>
                    <a:pt x="778" y="1367"/>
                    <a:pt x="694" y="1419"/>
                  </a:cubicBezTo>
                  <a:cubicBezTo>
                    <a:pt x="684" y="1419"/>
                    <a:pt x="673" y="1430"/>
                    <a:pt x="663" y="1440"/>
                  </a:cubicBezTo>
                  <a:cubicBezTo>
                    <a:pt x="526" y="1514"/>
                    <a:pt x="400" y="1609"/>
                    <a:pt x="295" y="1714"/>
                  </a:cubicBezTo>
                  <a:cubicBezTo>
                    <a:pt x="200" y="1809"/>
                    <a:pt x="105" y="1924"/>
                    <a:pt x="32" y="2061"/>
                  </a:cubicBezTo>
                  <a:cubicBezTo>
                    <a:pt x="21" y="2082"/>
                    <a:pt x="11" y="2103"/>
                    <a:pt x="0" y="2113"/>
                  </a:cubicBezTo>
                  <a:lnTo>
                    <a:pt x="11" y="2124"/>
                  </a:lnTo>
                  <a:lnTo>
                    <a:pt x="32" y="2124"/>
                  </a:lnTo>
                  <a:cubicBezTo>
                    <a:pt x="105" y="1977"/>
                    <a:pt x="200" y="1840"/>
                    <a:pt x="316" y="1735"/>
                  </a:cubicBezTo>
                  <a:cubicBezTo>
                    <a:pt x="421" y="1620"/>
                    <a:pt x="558" y="1525"/>
                    <a:pt x="694" y="1440"/>
                  </a:cubicBezTo>
                  <a:cubicBezTo>
                    <a:pt x="726" y="1430"/>
                    <a:pt x="747" y="1419"/>
                    <a:pt x="768" y="1398"/>
                  </a:cubicBezTo>
                  <a:cubicBezTo>
                    <a:pt x="831" y="1367"/>
                    <a:pt x="894" y="1335"/>
                    <a:pt x="946" y="1304"/>
                  </a:cubicBezTo>
                  <a:cubicBezTo>
                    <a:pt x="1051" y="1251"/>
                    <a:pt x="1146" y="1199"/>
                    <a:pt x="1251" y="1136"/>
                  </a:cubicBezTo>
                  <a:cubicBezTo>
                    <a:pt x="1693" y="863"/>
                    <a:pt x="2060" y="473"/>
                    <a:pt x="2313" y="22"/>
                  </a:cubicBezTo>
                  <a:lnTo>
                    <a:pt x="229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400" name="Google Shape;2400;p22"/>
            <p:cNvSpPr/>
            <p:nvPr/>
          </p:nvSpPr>
          <p:spPr>
            <a:xfrm>
              <a:off x="2363507" y="2745215"/>
              <a:ext cx="13318" cy="120178"/>
            </a:xfrm>
            <a:custGeom>
              <a:avLst/>
              <a:gdLst/>
              <a:ahLst/>
              <a:cxnLst/>
              <a:rect l="l" t="t" r="r" b="b"/>
              <a:pathLst>
                <a:path w="127" h="1146" extrusionOk="0">
                  <a:moveTo>
                    <a:pt x="95" y="1"/>
                  </a:moveTo>
                  <a:cubicBezTo>
                    <a:pt x="22" y="452"/>
                    <a:pt x="1" y="831"/>
                    <a:pt x="11" y="1146"/>
                  </a:cubicBezTo>
                  <a:lnTo>
                    <a:pt x="43" y="1146"/>
                  </a:lnTo>
                  <a:cubicBezTo>
                    <a:pt x="22" y="831"/>
                    <a:pt x="53" y="452"/>
                    <a:pt x="127" y="11"/>
                  </a:cubicBezTo>
                  <a:lnTo>
                    <a:pt x="9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401" name="Google Shape;2401;p22"/>
            <p:cNvSpPr/>
            <p:nvPr/>
          </p:nvSpPr>
          <p:spPr>
            <a:xfrm>
              <a:off x="2204842" y="2778353"/>
              <a:ext cx="270034" cy="246963"/>
            </a:xfrm>
            <a:custGeom>
              <a:avLst/>
              <a:gdLst/>
              <a:ahLst/>
              <a:cxnLst/>
              <a:rect l="l" t="t" r="r" b="b"/>
              <a:pathLst>
                <a:path w="2575" h="2355" extrusionOk="0">
                  <a:moveTo>
                    <a:pt x="2554" y="0"/>
                  </a:moveTo>
                  <a:cubicBezTo>
                    <a:pt x="2502" y="115"/>
                    <a:pt x="2439" y="241"/>
                    <a:pt x="2386" y="357"/>
                  </a:cubicBezTo>
                  <a:cubicBezTo>
                    <a:pt x="2228" y="704"/>
                    <a:pt x="2070" y="1051"/>
                    <a:pt x="1808" y="1313"/>
                  </a:cubicBezTo>
                  <a:cubicBezTo>
                    <a:pt x="1797" y="1313"/>
                    <a:pt x="1797" y="1324"/>
                    <a:pt x="1787" y="1324"/>
                  </a:cubicBezTo>
                  <a:lnTo>
                    <a:pt x="1787" y="1335"/>
                  </a:lnTo>
                  <a:cubicBezTo>
                    <a:pt x="1493" y="1608"/>
                    <a:pt x="1093" y="1766"/>
                    <a:pt x="736" y="1892"/>
                  </a:cubicBezTo>
                  <a:cubicBezTo>
                    <a:pt x="463" y="1986"/>
                    <a:pt x="157" y="2091"/>
                    <a:pt x="0" y="2344"/>
                  </a:cubicBezTo>
                  <a:lnTo>
                    <a:pt x="21" y="2354"/>
                  </a:lnTo>
                  <a:cubicBezTo>
                    <a:pt x="178" y="2112"/>
                    <a:pt x="463" y="2007"/>
                    <a:pt x="746" y="1913"/>
                  </a:cubicBezTo>
                  <a:cubicBezTo>
                    <a:pt x="1103" y="1787"/>
                    <a:pt x="1503" y="1629"/>
                    <a:pt x="1808" y="1345"/>
                  </a:cubicBezTo>
                  <a:cubicBezTo>
                    <a:pt x="2081" y="1072"/>
                    <a:pt x="2249" y="715"/>
                    <a:pt x="2407" y="368"/>
                  </a:cubicBezTo>
                  <a:cubicBezTo>
                    <a:pt x="2460" y="252"/>
                    <a:pt x="2512" y="136"/>
                    <a:pt x="2575" y="21"/>
                  </a:cubicBezTo>
                  <a:cubicBezTo>
                    <a:pt x="2575" y="10"/>
                    <a:pt x="2565" y="10"/>
                    <a:pt x="25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402" name="Google Shape;2402;p22"/>
            <p:cNvSpPr/>
            <p:nvPr/>
          </p:nvSpPr>
          <p:spPr>
            <a:xfrm>
              <a:off x="2284122" y="2906081"/>
              <a:ext cx="111369" cy="12269"/>
            </a:xfrm>
            <a:custGeom>
              <a:avLst/>
              <a:gdLst/>
              <a:ahLst/>
              <a:cxnLst/>
              <a:rect l="l" t="t" r="r" b="b"/>
              <a:pathLst>
                <a:path w="1062" h="117" extrusionOk="0">
                  <a:moveTo>
                    <a:pt x="481" y="0"/>
                  </a:moveTo>
                  <a:cubicBezTo>
                    <a:pt x="319" y="0"/>
                    <a:pt x="157" y="22"/>
                    <a:pt x="1" y="64"/>
                  </a:cubicBezTo>
                  <a:lnTo>
                    <a:pt x="1" y="85"/>
                  </a:lnTo>
                  <a:cubicBezTo>
                    <a:pt x="152" y="44"/>
                    <a:pt x="307" y="25"/>
                    <a:pt x="461" y="25"/>
                  </a:cubicBezTo>
                  <a:cubicBezTo>
                    <a:pt x="662" y="25"/>
                    <a:pt x="862" y="57"/>
                    <a:pt x="1052" y="117"/>
                  </a:cubicBezTo>
                  <a:lnTo>
                    <a:pt x="1062" y="95"/>
                  </a:lnTo>
                  <a:cubicBezTo>
                    <a:pt x="877" y="32"/>
                    <a:pt x="679" y="0"/>
                    <a:pt x="4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403" name="Google Shape;2403;p22"/>
            <p:cNvSpPr/>
            <p:nvPr/>
          </p:nvSpPr>
          <p:spPr>
            <a:xfrm>
              <a:off x="2205891" y="2950230"/>
              <a:ext cx="184147" cy="79804"/>
            </a:xfrm>
            <a:custGeom>
              <a:avLst/>
              <a:gdLst/>
              <a:ahLst/>
              <a:cxnLst/>
              <a:rect l="l" t="t" r="r" b="b"/>
              <a:pathLst>
                <a:path w="1756" h="761" extrusionOk="0">
                  <a:moveTo>
                    <a:pt x="1756" y="1"/>
                  </a:moveTo>
                  <a:cubicBezTo>
                    <a:pt x="1682" y="43"/>
                    <a:pt x="1619" y="74"/>
                    <a:pt x="1556" y="116"/>
                  </a:cubicBezTo>
                  <a:lnTo>
                    <a:pt x="1546" y="116"/>
                  </a:lnTo>
                  <a:cubicBezTo>
                    <a:pt x="1441" y="190"/>
                    <a:pt x="1324" y="253"/>
                    <a:pt x="1209" y="316"/>
                  </a:cubicBezTo>
                  <a:lnTo>
                    <a:pt x="1198" y="316"/>
                  </a:lnTo>
                  <a:cubicBezTo>
                    <a:pt x="1114" y="368"/>
                    <a:pt x="1030" y="421"/>
                    <a:pt x="936" y="463"/>
                  </a:cubicBezTo>
                  <a:cubicBezTo>
                    <a:pt x="676" y="602"/>
                    <a:pt x="400" y="733"/>
                    <a:pt x="115" y="733"/>
                  </a:cubicBezTo>
                  <a:cubicBezTo>
                    <a:pt x="77" y="733"/>
                    <a:pt x="39" y="731"/>
                    <a:pt x="0" y="726"/>
                  </a:cubicBezTo>
                  <a:lnTo>
                    <a:pt x="0" y="758"/>
                  </a:lnTo>
                  <a:cubicBezTo>
                    <a:pt x="24" y="759"/>
                    <a:pt x="48" y="760"/>
                    <a:pt x="72" y="760"/>
                  </a:cubicBezTo>
                  <a:cubicBezTo>
                    <a:pt x="188" y="760"/>
                    <a:pt x="308" y="741"/>
                    <a:pt x="421" y="715"/>
                  </a:cubicBezTo>
                  <a:cubicBezTo>
                    <a:pt x="600" y="662"/>
                    <a:pt x="778" y="578"/>
                    <a:pt x="946" y="484"/>
                  </a:cubicBezTo>
                  <a:cubicBezTo>
                    <a:pt x="1041" y="442"/>
                    <a:pt x="1135" y="389"/>
                    <a:pt x="1230" y="337"/>
                  </a:cubicBezTo>
                  <a:cubicBezTo>
                    <a:pt x="1251" y="316"/>
                    <a:pt x="1282" y="305"/>
                    <a:pt x="1314" y="284"/>
                  </a:cubicBezTo>
                  <a:cubicBezTo>
                    <a:pt x="1398" y="242"/>
                    <a:pt x="1483" y="190"/>
                    <a:pt x="1556" y="137"/>
                  </a:cubicBezTo>
                  <a:lnTo>
                    <a:pt x="1577" y="137"/>
                  </a:lnTo>
                  <a:lnTo>
                    <a:pt x="1672" y="74"/>
                  </a:lnTo>
                  <a:cubicBezTo>
                    <a:pt x="1703" y="53"/>
                    <a:pt x="1724" y="32"/>
                    <a:pt x="17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404" name="Google Shape;2404;p22"/>
            <p:cNvSpPr/>
            <p:nvPr/>
          </p:nvSpPr>
          <p:spPr>
            <a:xfrm>
              <a:off x="2212498" y="2977810"/>
              <a:ext cx="274543" cy="73932"/>
            </a:xfrm>
            <a:custGeom>
              <a:avLst/>
              <a:gdLst/>
              <a:ahLst/>
              <a:cxnLst/>
              <a:rect l="l" t="t" r="r" b="b"/>
              <a:pathLst>
                <a:path w="2618" h="705" extrusionOk="0">
                  <a:moveTo>
                    <a:pt x="2618" y="0"/>
                  </a:moveTo>
                  <a:cubicBezTo>
                    <a:pt x="2481" y="21"/>
                    <a:pt x="2355" y="74"/>
                    <a:pt x="2218" y="137"/>
                  </a:cubicBezTo>
                  <a:cubicBezTo>
                    <a:pt x="2218" y="137"/>
                    <a:pt x="2207" y="137"/>
                    <a:pt x="2197" y="147"/>
                  </a:cubicBezTo>
                  <a:cubicBezTo>
                    <a:pt x="2123" y="179"/>
                    <a:pt x="2060" y="210"/>
                    <a:pt x="1987" y="242"/>
                  </a:cubicBezTo>
                  <a:cubicBezTo>
                    <a:pt x="1955" y="263"/>
                    <a:pt x="1934" y="273"/>
                    <a:pt x="1903" y="284"/>
                  </a:cubicBezTo>
                  <a:cubicBezTo>
                    <a:pt x="1703" y="389"/>
                    <a:pt x="1441" y="516"/>
                    <a:pt x="1146" y="589"/>
                  </a:cubicBezTo>
                  <a:lnTo>
                    <a:pt x="1114" y="600"/>
                  </a:lnTo>
                  <a:cubicBezTo>
                    <a:pt x="918" y="656"/>
                    <a:pt x="727" y="679"/>
                    <a:pt x="546" y="679"/>
                  </a:cubicBezTo>
                  <a:cubicBezTo>
                    <a:pt x="456" y="679"/>
                    <a:pt x="368" y="673"/>
                    <a:pt x="284" y="663"/>
                  </a:cubicBezTo>
                  <a:cubicBezTo>
                    <a:pt x="168" y="642"/>
                    <a:pt x="84" y="621"/>
                    <a:pt x="11" y="579"/>
                  </a:cubicBezTo>
                  <a:lnTo>
                    <a:pt x="0" y="600"/>
                  </a:lnTo>
                  <a:cubicBezTo>
                    <a:pt x="74" y="642"/>
                    <a:pt x="158" y="663"/>
                    <a:pt x="273" y="684"/>
                  </a:cubicBezTo>
                  <a:cubicBezTo>
                    <a:pt x="361" y="698"/>
                    <a:pt x="451" y="705"/>
                    <a:pt x="543" y="705"/>
                  </a:cubicBezTo>
                  <a:cubicBezTo>
                    <a:pt x="728" y="705"/>
                    <a:pt x="922" y="677"/>
                    <a:pt x="1125" y="621"/>
                  </a:cubicBezTo>
                  <a:lnTo>
                    <a:pt x="1156" y="610"/>
                  </a:lnTo>
                  <a:cubicBezTo>
                    <a:pt x="1451" y="537"/>
                    <a:pt x="1714" y="410"/>
                    <a:pt x="1913" y="305"/>
                  </a:cubicBezTo>
                  <a:cubicBezTo>
                    <a:pt x="1945" y="294"/>
                    <a:pt x="1976" y="284"/>
                    <a:pt x="1997" y="273"/>
                  </a:cubicBezTo>
                  <a:cubicBezTo>
                    <a:pt x="2071" y="231"/>
                    <a:pt x="2144" y="189"/>
                    <a:pt x="2228" y="158"/>
                  </a:cubicBezTo>
                  <a:cubicBezTo>
                    <a:pt x="2355" y="105"/>
                    <a:pt x="2481" y="53"/>
                    <a:pt x="2618" y="21"/>
                  </a:cubicBezTo>
                  <a:lnTo>
                    <a:pt x="26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405" name="Google Shape;2405;p22"/>
            <p:cNvSpPr/>
            <p:nvPr/>
          </p:nvSpPr>
          <p:spPr>
            <a:xfrm>
              <a:off x="2331522" y="2975293"/>
              <a:ext cx="115879" cy="19191"/>
            </a:xfrm>
            <a:custGeom>
              <a:avLst/>
              <a:gdLst/>
              <a:ahLst/>
              <a:cxnLst/>
              <a:rect l="l" t="t" r="r" b="b"/>
              <a:pathLst>
                <a:path w="1105" h="183" extrusionOk="0">
                  <a:moveTo>
                    <a:pt x="461" y="1"/>
                  </a:moveTo>
                  <a:cubicBezTo>
                    <a:pt x="306" y="1"/>
                    <a:pt x="150" y="26"/>
                    <a:pt x="0" y="77"/>
                  </a:cubicBezTo>
                  <a:lnTo>
                    <a:pt x="11" y="98"/>
                  </a:lnTo>
                  <a:cubicBezTo>
                    <a:pt x="154" y="52"/>
                    <a:pt x="304" y="29"/>
                    <a:pt x="454" y="29"/>
                  </a:cubicBezTo>
                  <a:cubicBezTo>
                    <a:pt x="680" y="29"/>
                    <a:pt x="904" y="81"/>
                    <a:pt x="1093" y="182"/>
                  </a:cubicBezTo>
                  <a:lnTo>
                    <a:pt x="1104" y="161"/>
                  </a:lnTo>
                  <a:cubicBezTo>
                    <a:pt x="911" y="55"/>
                    <a:pt x="687" y="1"/>
                    <a:pt x="4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406" name="Google Shape;2406;p22"/>
            <p:cNvSpPr/>
            <p:nvPr/>
          </p:nvSpPr>
          <p:spPr>
            <a:xfrm>
              <a:off x="2330473" y="3040626"/>
              <a:ext cx="167578" cy="21288"/>
            </a:xfrm>
            <a:custGeom>
              <a:avLst/>
              <a:gdLst/>
              <a:ahLst/>
              <a:cxnLst/>
              <a:rect l="l" t="t" r="r" b="b"/>
              <a:pathLst>
                <a:path w="1598" h="203" extrusionOk="0">
                  <a:moveTo>
                    <a:pt x="10" y="1"/>
                  </a:moveTo>
                  <a:lnTo>
                    <a:pt x="0" y="22"/>
                  </a:lnTo>
                  <a:cubicBezTo>
                    <a:pt x="176" y="171"/>
                    <a:pt x="411" y="203"/>
                    <a:pt x="607" y="203"/>
                  </a:cubicBezTo>
                  <a:cubicBezTo>
                    <a:pt x="645" y="203"/>
                    <a:pt x="681" y="202"/>
                    <a:pt x="715" y="200"/>
                  </a:cubicBezTo>
                  <a:cubicBezTo>
                    <a:pt x="1009" y="200"/>
                    <a:pt x="1293" y="158"/>
                    <a:pt x="1577" y="74"/>
                  </a:cubicBezTo>
                  <a:lnTo>
                    <a:pt x="1587" y="74"/>
                  </a:lnTo>
                  <a:cubicBezTo>
                    <a:pt x="1598" y="64"/>
                    <a:pt x="1598" y="53"/>
                    <a:pt x="1598" y="43"/>
                  </a:cubicBezTo>
                  <a:lnTo>
                    <a:pt x="1598" y="43"/>
                  </a:lnTo>
                  <a:cubicBezTo>
                    <a:pt x="1314" y="127"/>
                    <a:pt x="1019" y="169"/>
                    <a:pt x="715" y="179"/>
                  </a:cubicBezTo>
                  <a:cubicBezTo>
                    <a:pt x="687" y="180"/>
                    <a:pt x="658" y="181"/>
                    <a:pt x="627" y="181"/>
                  </a:cubicBezTo>
                  <a:cubicBezTo>
                    <a:pt x="438" y="181"/>
                    <a:pt x="204" y="147"/>
                    <a:pt x="31" y="11"/>
                  </a:cubicBezTo>
                  <a:cubicBezTo>
                    <a:pt x="21" y="11"/>
                    <a:pt x="21" y="11"/>
                    <a:pt x="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407" name="Google Shape;2407;p22"/>
            <p:cNvSpPr/>
            <p:nvPr/>
          </p:nvSpPr>
          <p:spPr>
            <a:xfrm>
              <a:off x="2234520" y="3059292"/>
              <a:ext cx="174290" cy="37647"/>
            </a:xfrm>
            <a:custGeom>
              <a:avLst/>
              <a:gdLst/>
              <a:ahLst/>
              <a:cxnLst/>
              <a:rect l="l" t="t" r="r" b="b"/>
              <a:pathLst>
                <a:path w="1662" h="359" extrusionOk="0">
                  <a:moveTo>
                    <a:pt x="64" y="0"/>
                  </a:moveTo>
                  <a:cubicBezTo>
                    <a:pt x="43" y="0"/>
                    <a:pt x="21" y="1"/>
                    <a:pt x="0" y="1"/>
                  </a:cubicBezTo>
                  <a:lnTo>
                    <a:pt x="0" y="33"/>
                  </a:lnTo>
                  <a:cubicBezTo>
                    <a:pt x="24" y="32"/>
                    <a:pt x="49" y="32"/>
                    <a:pt x="73" y="32"/>
                  </a:cubicBezTo>
                  <a:cubicBezTo>
                    <a:pt x="606" y="32"/>
                    <a:pt x="1136" y="147"/>
                    <a:pt x="1619" y="358"/>
                  </a:cubicBezTo>
                  <a:lnTo>
                    <a:pt x="1661" y="358"/>
                  </a:lnTo>
                  <a:cubicBezTo>
                    <a:pt x="1166" y="126"/>
                    <a:pt x="611" y="0"/>
                    <a:pt x="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408" name="Google Shape;2408;p22"/>
            <p:cNvSpPr/>
            <p:nvPr/>
          </p:nvSpPr>
          <p:spPr>
            <a:xfrm>
              <a:off x="2129862" y="2945092"/>
              <a:ext cx="243607" cy="238259"/>
            </a:xfrm>
            <a:custGeom>
              <a:avLst/>
              <a:gdLst/>
              <a:ahLst/>
              <a:cxnLst/>
              <a:rect l="l" t="t" r="r" b="b"/>
              <a:pathLst>
                <a:path w="2323" h="2272" extrusionOk="0">
                  <a:moveTo>
                    <a:pt x="235" y="0"/>
                  </a:moveTo>
                  <a:cubicBezTo>
                    <a:pt x="198" y="0"/>
                    <a:pt x="160" y="10"/>
                    <a:pt x="126" y="29"/>
                  </a:cubicBezTo>
                  <a:cubicBezTo>
                    <a:pt x="31" y="92"/>
                    <a:pt x="0" y="218"/>
                    <a:pt x="63" y="312"/>
                  </a:cubicBezTo>
                  <a:cubicBezTo>
                    <a:pt x="589" y="1174"/>
                    <a:pt x="1367" y="1858"/>
                    <a:pt x="2260" y="2267"/>
                  </a:cubicBezTo>
                  <a:cubicBezTo>
                    <a:pt x="2265" y="2270"/>
                    <a:pt x="2271" y="2271"/>
                    <a:pt x="2276" y="2271"/>
                  </a:cubicBezTo>
                  <a:cubicBezTo>
                    <a:pt x="2291" y="2271"/>
                    <a:pt x="2305" y="2261"/>
                    <a:pt x="2313" y="2246"/>
                  </a:cubicBezTo>
                  <a:cubicBezTo>
                    <a:pt x="2323" y="2236"/>
                    <a:pt x="2313" y="2204"/>
                    <a:pt x="2292" y="2194"/>
                  </a:cubicBezTo>
                  <a:cubicBezTo>
                    <a:pt x="1472" y="1700"/>
                    <a:pt x="809" y="954"/>
                    <a:pt x="421" y="113"/>
                  </a:cubicBezTo>
                  <a:cubicBezTo>
                    <a:pt x="421" y="113"/>
                    <a:pt x="410" y="102"/>
                    <a:pt x="410" y="92"/>
                  </a:cubicBezTo>
                  <a:cubicBezTo>
                    <a:pt x="369" y="31"/>
                    <a:pt x="303" y="0"/>
                    <a:pt x="2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409" name="Google Shape;2409;p22"/>
            <p:cNvSpPr/>
            <p:nvPr/>
          </p:nvSpPr>
          <p:spPr>
            <a:xfrm>
              <a:off x="2072500" y="2856479"/>
              <a:ext cx="89347" cy="115879"/>
            </a:xfrm>
            <a:custGeom>
              <a:avLst/>
              <a:gdLst/>
              <a:ahLst/>
              <a:cxnLst/>
              <a:rect l="l" t="t" r="r" b="b"/>
              <a:pathLst>
                <a:path w="852" h="1105" extrusionOk="0">
                  <a:moveTo>
                    <a:pt x="684" y="1"/>
                  </a:moveTo>
                  <a:cubicBezTo>
                    <a:pt x="673" y="1"/>
                    <a:pt x="673" y="12"/>
                    <a:pt x="673" y="22"/>
                  </a:cubicBezTo>
                  <a:lnTo>
                    <a:pt x="821" y="1052"/>
                  </a:lnTo>
                  <a:cubicBezTo>
                    <a:pt x="536" y="842"/>
                    <a:pt x="274" y="600"/>
                    <a:pt x="32" y="337"/>
                  </a:cubicBezTo>
                  <a:lnTo>
                    <a:pt x="11" y="337"/>
                  </a:lnTo>
                  <a:cubicBezTo>
                    <a:pt x="1" y="348"/>
                    <a:pt x="1" y="358"/>
                    <a:pt x="11" y="358"/>
                  </a:cubicBezTo>
                  <a:cubicBezTo>
                    <a:pt x="263" y="632"/>
                    <a:pt x="536" y="874"/>
                    <a:pt x="831" y="1094"/>
                  </a:cubicBezTo>
                  <a:lnTo>
                    <a:pt x="842" y="1105"/>
                  </a:lnTo>
                  <a:cubicBezTo>
                    <a:pt x="842" y="1105"/>
                    <a:pt x="842" y="1094"/>
                    <a:pt x="852" y="1094"/>
                  </a:cubicBezTo>
                  <a:lnTo>
                    <a:pt x="852" y="1084"/>
                  </a:lnTo>
                  <a:lnTo>
                    <a:pt x="705" y="12"/>
                  </a:lnTo>
                  <a:cubicBezTo>
                    <a:pt x="705" y="1"/>
                    <a:pt x="694" y="1"/>
                    <a:pt x="6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2410" name="Google Shape;2410;p22"/>
          <p:cNvGrpSpPr/>
          <p:nvPr/>
        </p:nvGrpSpPr>
        <p:grpSpPr>
          <a:xfrm>
            <a:off x="-155475" y="6454400"/>
            <a:ext cx="647117" cy="1005516"/>
            <a:chOff x="900924" y="-1079387"/>
            <a:chExt cx="302872" cy="314587"/>
          </a:xfrm>
        </p:grpSpPr>
        <p:sp>
          <p:nvSpPr>
            <p:cNvPr id="2411" name="Google Shape;2411;p22"/>
            <p:cNvSpPr/>
            <p:nvPr/>
          </p:nvSpPr>
          <p:spPr>
            <a:xfrm rot="-5400000">
              <a:off x="895477" y="-1073521"/>
              <a:ext cx="313767" cy="302872"/>
            </a:xfrm>
            <a:custGeom>
              <a:avLst/>
              <a:gdLst/>
              <a:ahLst/>
              <a:cxnLst/>
              <a:rect l="l" t="t" r="r" b="b"/>
              <a:pathLst>
                <a:path w="4205" h="4059" extrusionOk="0">
                  <a:moveTo>
                    <a:pt x="683" y="2597"/>
                  </a:moveTo>
                  <a:cubicBezTo>
                    <a:pt x="757" y="2513"/>
                    <a:pt x="799" y="2429"/>
                    <a:pt x="809" y="2323"/>
                  </a:cubicBezTo>
                  <a:cubicBezTo>
                    <a:pt x="809" y="2229"/>
                    <a:pt x="788" y="2145"/>
                    <a:pt x="715" y="2082"/>
                  </a:cubicBezTo>
                  <a:cubicBezTo>
                    <a:pt x="641" y="2008"/>
                    <a:pt x="568" y="1977"/>
                    <a:pt x="473" y="1945"/>
                  </a:cubicBezTo>
                  <a:cubicBezTo>
                    <a:pt x="484" y="1683"/>
                    <a:pt x="515" y="1409"/>
                    <a:pt x="568" y="1136"/>
                  </a:cubicBezTo>
                  <a:cubicBezTo>
                    <a:pt x="872" y="1609"/>
                    <a:pt x="1261" y="2019"/>
                    <a:pt x="1703" y="2365"/>
                  </a:cubicBezTo>
                  <a:cubicBezTo>
                    <a:pt x="1724" y="2692"/>
                    <a:pt x="1818" y="3007"/>
                    <a:pt x="1934" y="3322"/>
                  </a:cubicBezTo>
                  <a:cubicBezTo>
                    <a:pt x="1829" y="3406"/>
                    <a:pt x="1745" y="3512"/>
                    <a:pt x="1734" y="3648"/>
                  </a:cubicBezTo>
                  <a:cubicBezTo>
                    <a:pt x="1713" y="3743"/>
                    <a:pt x="1745" y="3827"/>
                    <a:pt x="1818" y="3890"/>
                  </a:cubicBezTo>
                  <a:cubicBezTo>
                    <a:pt x="1850" y="3921"/>
                    <a:pt x="1892" y="3953"/>
                    <a:pt x="1934" y="3974"/>
                  </a:cubicBezTo>
                  <a:cubicBezTo>
                    <a:pt x="2049" y="4058"/>
                    <a:pt x="2249" y="4047"/>
                    <a:pt x="2344" y="3974"/>
                  </a:cubicBezTo>
                  <a:lnTo>
                    <a:pt x="2407" y="3911"/>
                  </a:lnTo>
                  <a:cubicBezTo>
                    <a:pt x="2481" y="3837"/>
                    <a:pt x="2523" y="3753"/>
                    <a:pt x="2533" y="3648"/>
                  </a:cubicBezTo>
                  <a:cubicBezTo>
                    <a:pt x="2533" y="3554"/>
                    <a:pt x="2512" y="3470"/>
                    <a:pt x="2439" y="3396"/>
                  </a:cubicBezTo>
                  <a:cubicBezTo>
                    <a:pt x="2355" y="3322"/>
                    <a:pt x="2270" y="3290"/>
                    <a:pt x="2165" y="3269"/>
                  </a:cubicBezTo>
                  <a:cubicBezTo>
                    <a:pt x="2133" y="3259"/>
                    <a:pt x="2102" y="3259"/>
                    <a:pt x="2070" y="3259"/>
                  </a:cubicBezTo>
                  <a:cubicBezTo>
                    <a:pt x="1976" y="3007"/>
                    <a:pt x="1902" y="2744"/>
                    <a:pt x="1860" y="2482"/>
                  </a:cubicBezTo>
                  <a:cubicBezTo>
                    <a:pt x="2102" y="2650"/>
                    <a:pt x="2355" y="2807"/>
                    <a:pt x="2617" y="2933"/>
                  </a:cubicBezTo>
                  <a:cubicBezTo>
                    <a:pt x="2869" y="3059"/>
                    <a:pt x="3142" y="3164"/>
                    <a:pt x="3427" y="3238"/>
                  </a:cubicBezTo>
                  <a:cubicBezTo>
                    <a:pt x="3406" y="3269"/>
                    <a:pt x="3406" y="3301"/>
                    <a:pt x="3395" y="3343"/>
                  </a:cubicBezTo>
                  <a:cubicBezTo>
                    <a:pt x="3385" y="3427"/>
                    <a:pt x="3406" y="3512"/>
                    <a:pt x="3490" y="3585"/>
                  </a:cubicBezTo>
                  <a:cubicBezTo>
                    <a:pt x="3521" y="3617"/>
                    <a:pt x="3563" y="3638"/>
                    <a:pt x="3595" y="3669"/>
                  </a:cubicBezTo>
                  <a:cubicBezTo>
                    <a:pt x="3721" y="3753"/>
                    <a:pt x="3910" y="3732"/>
                    <a:pt x="4004" y="3659"/>
                  </a:cubicBezTo>
                  <a:cubicBezTo>
                    <a:pt x="4025" y="3638"/>
                    <a:pt x="4046" y="3627"/>
                    <a:pt x="4067" y="3606"/>
                  </a:cubicBezTo>
                  <a:cubicBezTo>
                    <a:pt x="4141" y="3533"/>
                    <a:pt x="4193" y="3438"/>
                    <a:pt x="4193" y="3332"/>
                  </a:cubicBezTo>
                  <a:cubicBezTo>
                    <a:pt x="4204" y="3238"/>
                    <a:pt x="4172" y="3164"/>
                    <a:pt x="4099" y="3091"/>
                  </a:cubicBezTo>
                  <a:cubicBezTo>
                    <a:pt x="4025" y="3017"/>
                    <a:pt x="3931" y="2975"/>
                    <a:pt x="3836" y="2954"/>
                  </a:cubicBezTo>
                  <a:cubicBezTo>
                    <a:pt x="3763" y="2944"/>
                    <a:pt x="3689" y="2944"/>
                    <a:pt x="3626" y="2986"/>
                  </a:cubicBezTo>
                  <a:cubicBezTo>
                    <a:pt x="3595" y="3017"/>
                    <a:pt x="3563" y="3038"/>
                    <a:pt x="3532" y="3070"/>
                  </a:cubicBezTo>
                  <a:cubicBezTo>
                    <a:pt x="3226" y="2986"/>
                    <a:pt x="2932" y="2881"/>
                    <a:pt x="2649" y="2734"/>
                  </a:cubicBezTo>
                  <a:cubicBezTo>
                    <a:pt x="2838" y="2555"/>
                    <a:pt x="3027" y="2386"/>
                    <a:pt x="3237" y="2229"/>
                  </a:cubicBezTo>
                  <a:cubicBezTo>
                    <a:pt x="3258" y="2250"/>
                    <a:pt x="3290" y="2271"/>
                    <a:pt x="3322" y="2292"/>
                  </a:cubicBezTo>
                  <a:cubicBezTo>
                    <a:pt x="3437" y="2376"/>
                    <a:pt x="3637" y="2355"/>
                    <a:pt x="3731" y="2281"/>
                  </a:cubicBezTo>
                  <a:cubicBezTo>
                    <a:pt x="3752" y="2271"/>
                    <a:pt x="3773" y="2250"/>
                    <a:pt x="3784" y="2229"/>
                  </a:cubicBezTo>
                  <a:cubicBezTo>
                    <a:pt x="3857" y="2155"/>
                    <a:pt x="3910" y="2061"/>
                    <a:pt x="3920" y="1956"/>
                  </a:cubicBezTo>
                  <a:cubicBezTo>
                    <a:pt x="3920" y="1872"/>
                    <a:pt x="3889" y="1788"/>
                    <a:pt x="3815" y="1714"/>
                  </a:cubicBezTo>
                  <a:cubicBezTo>
                    <a:pt x="3742" y="1641"/>
                    <a:pt x="3658" y="1599"/>
                    <a:pt x="3553" y="1578"/>
                  </a:cubicBezTo>
                  <a:cubicBezTo>
                    <a:pt x="3479" y="1567"/>
                    <a:pt x="3406" y="1567"/>
                    <a:pt x="3343" y="1620"/>
                  </a:cubicBezTo>
                  <a:cubicBezTo>
                    <a:pt x="3226" y="1704"/>
                    <a:pt x="3142" y="1809"/>
                    <a:pt x="3121" y="1966"/>
                  </a:cubicBezTo>
                  <a:cubicBezTo>
                    <a:pt x="3111" y="2019"/>
                    <a:pt x="3111" y="2071"/>
                    <a:pt x="3142" y="2124"/>
                  </a:cubicBezTo>
                  <a:cubicBezTo>
                    <a:pt x="2911" y="2281"/>
                    <a:pt x="2712" y="2471"/>
                    <a:pt x="2512" y="2660"/>
                  </a:cubicBezTo>
                  <a:cubicBezTo>
                    <a:pt x="2060" y="2418"/>
                    <a:pt x="1640" y="2103"/>
                    <a:pt x="1282" y="1725"/>
                  </a:cubicBezTo>
                  <a:cubicBezTo>
                    <a:pt x="1577" y="1588"/>
                    <a:pt x="1860" y="1430"/>
                    <a:pt x="2144" y="1251"/>
                  </a:cubicBezTo>
                  <a:lnTo>
                    <a:pt x="2154" y="1251"/>
                  </a:lnTo>
                  <a:cubicBezTo>
                    <a:pt x="2270" y="1335"/>
                    <a:pt x="2470" y="1325"/>
                    <a:pt x="2565" y="1251"/>
                  </a:cubicBezTo>
                  <a:cubicBezTo>
                    <a:pt x="2586" y="1230"/>
                    <a:pt x="2607" y="1209"/>
                    <a:pt x="2617" y="1188"/>
                  </a:cubicBezTo>
                  <a:cubicBezTo>
                    <a:pt x="2691" y="1115"/>
                    <a:pt x="2743" y="1031"/>
                    <a:pt x="2754" y="926"/>
                  </a:cubicBezTo>
                  <a:cubicBezTo>
                    <a:pt x="2754" y="831"/>
                    <a:pt x="2722" y="747"/>
                    <a:pt x="2649" y="674"/>
                  </a:cubicBezTo>
                  <a:cubicBezTo>
                    <a:pt x="2575" y="600"/>
                    <a:pt x="2491" y="569"/>
                    <a:pt x="2386" y="548"/>
                  </a:cubicBezTo>
                  <a:cubicBezTo>
                    <a:pt x="2312" y="527"/>
                    <a:pt x="2238" y="537"/>
                    <a:pt x="2175" y="579"/>
                  </a:cubicBezTo>
                  <a:cubicBezTo>
                    <a:pt x="2060" y="663"/>
                    <a:pt x="1965" y="779"/>
                    <a:pt x="1944" y="926"/>
                  </a:cubicBezTo>
                  <a:cubicBezTo>
                    <a:pt x="1934" y="1010"/>
                    <a:pt x="1955" y="1083"/>
                    <a:pt x="2018" y="1146"/>
                  </a:cubicBezTo>
                  <a:cubicBezTo>
                    <a:pt x="1745" y="1325"/>
                    <a:pt x="1472" y="1483"/>
                    <a:pt x="1177" y="1620"/>
                  </a:cubicBezTo>
                  <a:cubicBezTo>
                    <a:pt x="1009" y="1430"/>
                    <a:pt x="862" y="1230"/>
                    <a:pt x="725" y="1031"/>
                  </a:cubicBezTo>
                  <a:cubicBezTo>
                    <a:pt x="536" y="747"/>
                    <a:pt x="379" y="442"/>
                    <a:pt x="262" y="116"/>
                  </a:cubicBezTo>
                  <a:cubicBezTo>
                    <a:pt x="231" y="1"/>
                    <a:pt x="42" y="53"/>
                    <a:pt x="84" y="169"/>
                  </a:cubicBezTo>
                  <a:cubicBezTo>
                    <a:pt x="178" y="442"/>
                    <a:pt x="305" y="705"/>
                    <a:pt x="452" y="957"/>
                  </a:cubicBezTo>
                  <a:cubicBezTo>
                    <a:pt x="379" y="1283"/>
                    <a:pt x="336" y="1609"/>
                    <a:pt x="326" y="1945"/>
                  </a:cubicBezTo>
                  <a:cubicBezTo>
                    <a:pt x="294" y="1945"/>
                    <a:pt x="262" y="1956"/>
                    <a:pt x="231" y="1977"/>
                  </a:cubicBezTo>
                  <a:cubicBezTo>
                    <a:pt x="115" y="2061"/>
                    <a:pt x="31" y="2176"/>
                    <a:pt x="10" y="2323"/>
                  </a:cubicBezTo>
                  <a:cubicBezTo>
                    <a:pt x="0" y="2418"/>
                    <a:pt x="21" y="2503"/>
                    <a:pt x="94" y="2566"/>
                  </a:cubicBezTo>
                  <a:cubicBezTo>
                    <a:pt x="136" y="2597"/>
                    <a:pt x="168" y="2629"/>
                    <a:pt x="210" y="2650"/>
                  </a:cubicBezTo>
                  <a:cubicBezTo>
                    <a:pt x="336" y="2744"/>
                    <a:pt x="526" y="2723"/>
                    <a:pt x="620" y="2650"/>
                  </a:cubicBezTo>
                  <a:cubicBezTo>
                    <a:pt x="641" y="2629"/>
                    <a:pt x="662" y="2608"/>
                    <a:pt x="683" y="2597"/>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2412" name="Google Shape;2412;p22"/>
            <p:cNvGrpSpPr/>
            <p:nvPr/>
          </p:nvGrpSpPr>
          <p:grpSpPr>
            <a:xfrm>
              <a:off x="901009" y="-1079387"/>
              <a:ext cx="302723" cy="314587"/>
              <a:chOff x="3918225" y="593900"/>
              <a:chExt cx="101425" cy="105400"/>
            </a:xfrm>
          </p:grpSpPr>
          <p:sp>
            <p:nvSpPr>
              <p:cNvPr id="2413" name="Google Shape;2413;p22"/>
              <p:cNvSpPr/>
              <p:nvPr/>
            </p:nvSpPr>
            <p:spPr>
              <a:xfrm>
                <a:off x="3918225" y="605425"/>
                <a:ext cx="82550" cy="91675"/>
              </a:xfrm>
              <a:custGeom>
                <a:avLst/>
                <a:gdLst/>
                <a:ahLst/>
                <a:cxnLst/>
                <a:rect l="l" t="t" r="r" b="b"/>
                <a:pathLst>
                  <a:path w="3302" h="3667" extrusionOk="0">
                    <a:moveTo>
                      <a:pt x="3178" y="0"/>
                    </a:moveTo>
                    <a:cubicBezTo>
                      <a:pt x="3141" y="0"/>
                      <a:pt x="3107" y="20"/>
                      <a:pt x="3099" y="65"/>
                    </a:cubicBezTo>
                    <a:cubicBezTo>
                      <a:pt x="2816" y="1263"/>
                      <a:pt x="2038" y="2346"/>
                      <a:pt x="1018" y="3019"/>
                    </a:cubicBezTo>
                    <a:cubicBezTo>
                      <a:pt x="735" y="3208"/>
                      <a:pt x="429" y="3365"/>
                      <a:pt x="104" y="3481"/>
                    </a:cubicBezTo>
                    <a:cubicBezTo>
                      <a:pt x="0" y="3519"/>
                      <a:pt x="32" y="3666"/>
                      <a:pt x="122" y="3666"/>
                    </a:cubicBezTo>
                    <a:cubicBezTo>
                      <a:pt x="133" y="3666"/>
                      <a:pt x="144" y="3664"/>
                      <a:pt x="156" y="3660"/>
                    </a:cubicBezTo>
                    <a:cubicBezTo>
                      <a:pt x="1365" y="3239"/>
                      <a:pt x="2363" y="2272"/>
                      <a:pt x="2921" y="1127"/>
                    </a:cubicBezTo>
                    <a:cubicBezTo>
                      <a:pt x="3078" y="812"/>
                      <a:pt x="3204" y="464"/>
                      <a:pt x="3288" y="118"/>
                    </a:cubicBezTo>
                    <a:cubicBezTo>
                      <a:pt x="3301" y="47"/>
                      <a:pt x="3236" y="0"/>
                      <a:pt x="31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414" name="Google Shape;2414;p22"/>
              <p:cNvSpPr/>
              <p:nvPr/>
            </p:nvSpPr>
            <p:spPr>
              <a:xfrm>
                <a:off x="3964750" y="609275"/>
                <a:ext cx="24075" cy="27975"/>
              </a:xfrm>
              <a:custGeom>
                <a:avLst/>
                <a:gdLst/>
                <a:ahLst/>
                <a:cxnLst/>
                <a:rect l="l" t="t" r="r" b="b"/>
                <a:pathLst>
                  <a:path w="963" h="1119" extrusionOk="0">
                    <a:moveTo>
                      <a:pt x="100" y="0"/>
                    </a:moveTo>
                    <a:cubicBezTo>
                      <a:pt x="52" y="0"/>
                      <a:pt x="1" y="53"/>
                      <a:pt x="30" y="111"/>
                    </a:cubicBezTo>
                    <a:cubicBezTo>
                      <a:pt x="229" y="479"/>
                      <a:pt x="513" y="794"/>
                      <a:pt x="808" y="1099"/>
                    </a:cubicBezTo>
                    <a:cubicBezTo>
                      <a:pt x="821" y="1113"/>
                      <a:pt x="837" y="1119"/>
                      <a:pt x="852" y="1119"/>
                    </a:cubicBezTo>
                    <a:cubicBezTo>
                      <a:pt x="908" y="1119"/>
                      <a:pt x="962" y="1043"/>
                      <a:pt x="913" y="994"/>
                    </a:cubicBezTo>
                    <a:cubicBezTo>
                      <a:pt x="629" y="700"/>
                      <a:pt x="355" y="395"/>
                      <a:pt x="156" y="37"/>
                    </a:cubicBezTo>
                    <a:cubicBezTo>
                      <a:pt x="143" y="11"/>
                      <a:pt x="122" y="0"/>
                      <a:pt x="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415" name="Google Shape;2415;p22"/>
              <p:cNvSpPr/>
              <p:nvPr/>
            </p:nvSpPr>
            <p:spPr>
              <a:xfrm>
                <a:off x="3974450" y="643725"/>
                <a:ext cx="37325" cy="12750"/>
              </a:xfrm>
              <a:custGeom>
                <a:avLst/>
                <a:gdLst/>
                <a:ahLst/>
                <a:cxnLst/>
                <a:rect l="l" t="t" r="r" b="b"/>
                <a:pathLst>
                  <a:path w="1493" h="510" extrusionOk="0">
                    <a:moveTo>
                      <a:pt x="1398" y="0"/>
                    </a:moveTo>
                    <a:cubicBezTo>
                      <a:pt x="1391" y="0"/>
                      <a:pt x="1384" y="2"/>
                      <a:pt x="1376" y="5"/>
                    </a:cubicBezTo>
                    <a:cubicBezTo>
                      <a:pt x="955" y="163"/>
                      <a:pt x="546" y="331"/>
                      <a:pt x="104" y="362"/>
                    </a:cubicBezTo>
                    <a:cubicBezTo>
                      <a:pt x="13" y="372"/>
                      <a:pt x="0" y="510"/>
                      <a:pt x="93" y="510"/>
                    </a:cubicBezTo>
                    <a:cubicBezTo>
                      <a:pt x="97" y="510"/>
                      <a:pt x="101" y="509"/>
                      <a:pt x="104" y="509"/>
                    </a:cubicBezTo>
                    <a:cubicBezTo>
                      <a:pt x="556" y="478"/>
                      <a:pt x="987" y="310"/>
                      <a:pt x="1408" y="152"/>
                    </a:cubicBezTo>
                    <a:cubicBezTo>
                      <a:pt x="1493" y="124"/>
                      <a:pt x="1466" y="0"/>
                      <a:pt x="1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416" name="Google Shape;2416;p22"/>
              <p:cNvSpPr/>
              <p:nvPr/>
            </p:nvSpPr>
            <p:spPr>
              <a:xfrm>
                <a:off x="3940750" y="638450"/>
                <a:ext cx="22050" cy="33250"/>
              </a:xfrm>
              <a:custGeom>
                <a:avLst/>
                <a:gdLst/>
                <a:ahLst/>
                <a:cxnLst/>
                <a:rect l="l" t="t" r="r" b="b"/>
                <a:pathLst>
                  <a:path w="882" h="1330" extrusionOk="0">
                    <a:moveTo>
                      <a:pt x="104" y="0"/>
                    </a:moveTo>
                    <a:cubicBezTo>
                      <a:pt x="51" y="0"/>
                      <a:pt x="1" y="53"/>
                      <a:pt x="44" y="110"/>
                    </a:cubicBezTo>
                    <a:cubicBezTo>
                      <a:pt x="296" y="479"/>
                      <a:pt x="537" y="878"/>
                      <a:pt x="727" y="1288"/>
                    </a:cubicBezTo>
                    <a:cubicBezTo>
                      <a:pt x="737" y="1318"/>
                      <a:pt x="757" y="1330"/>
                      <a:pt x="779" y="1330"/>
                    </a:cubicBezTo>
                    <a:cubicBezTo>
                      <a:pt x="827" y="1330"/>
                      <a:pt x="882" y="1272"/>
                      <a:pt x="853" y="1214"/>
                    </a:cubicBezTo>
                    <a:cubicBezTo>
                      <a:pt x="664" y="804"/>
                      <a:pt x="432" y="405"/>
                      <a:pt x="170" y="37"/>
                    </a:cubicBezTo>
                    <a:cubicBezTo>
                      <a:pt x="153" y="11"/>
                      <a:pt x="129" y="0"/>
                      <a:pt x="1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417" name="Google Shape;2417;p22"/>
              <p:cNvSpPr/>
              <p:nvPr/>
            </p:nvSpPr>
            <p:spPr>
              <a:xfrm>
                <a:off x="3939625" y="684250"/>
                <a:ext cx="39025" cy="6600"/>
              </a:xfrm>
              <a:custGeom>
                <a:avLst/>
                <a:gdLst/>
                <a:ahLst/>
                <a:cxnLst/>
                <a:rect l="l" t="t" r="r" b="b"/>
                <a:pathLst>
                  <a:path w="1561" h="264" extrusionOk="0">
                    <a:moveTo>
                      <a:pt x="101" y="0"/>
                    </a:moveTo>
                    <a:cubicBezTo>
                      <a:pt x="22" y="0"/>
                      <a:pt x="1" y="120"/>
                      <a:pt x="89" y="139"/>
                    </a:cubicBezTo>
                    <a:cubicBezTo>
                      <a:pt x="451" y="215"/>
                      <a:pt x="820" y="264"/>
                      <a:pt x="1190" y="264"/>
                    </a:cubicBezTo>
                    <a:cubicBezTo>
                      <a:pt x="1282" y="264"/>
                      <a:pt x="1374" y="261"/>
                      <a:pt x="1465" y="254"/>
                    </a:cubicBezTo>
                    <a:cubicBezTo>
                      <a:pt x="1557" y="254"/>
                      <a:pt x="1560" y="107"/>
                      <a:pt x="1474" y="107"/>
                    </a:cubicBezTo>
                    <a:cubicBezTo>
                      <a:pt x="1471" y="107"/>
                      <a:pt x="1468" y="107"/>
                      <a:pt x="1465" y="107"/>
                    </a:cubicBezTo>
                    <a:cubicBezTo>
                      <a:pt x="1365" y="114"/>
                      <a:pt x="1264" y="118"/>
                      <a:pt x="1163" y="118"/>
                    </a:cubicBezTo>
                    <a:cubicBezTo>
                      <a:pt x="813" y="118"/>
                      <a:pt x="463" y="76"/>
                      <a:pt x="120" y="2"/>
                    </a:cubicBezTo>
                    <a:cubicBezTo>
                      <a:pt x="113" y="1"/>
                      <a:pt x="107" y="0"/>
                      <a:pt x="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418" name="Google Shape;2418;p22"/>
              <p:cNvSpPr/>
              <p:nvPr/>
            </p:nvSpPr>
            <p:spPr>
              <a:xfrm>
                <a:off x="3991475" y="593900"/>
                <a:ext cx="20275" cy="20525"/>
              </a:xfrm>
              <a:custGeom>
                <a:avLst/>
                <a:gdLst/>
                <a:ahLst/>
                <a:cxnLst/>
                <a:rect l="l" t="t" r="r" b="b"/>
                <a:pathLst>
                  <a:path w="811" h="821" extrusionOk="0">
                    <a:moveTo>
                      <a:pt x="727" y="610"/>
                    </a:moveTo>
                    <a:cubicBezTo>
                      <a:pt x="695" y="642"/>
                      <a:pt x="674" y="684"/>
                      <a:pt x="643" y="715"/>
                    </a:cubicBezTo>
                    <a:cubicBezTo>
                      <a:pt x="579" y="799"/>
                      <a:pt x="495" y="820"/>
                      <a:pt x="400" y="810"/>
                    </a:cubicBezTo>
                    <a:cubicBezTo>
                      <a:pt x="243" y="789"/>
                      <a:pt x="138" y="705"/>
                      <a:pt x="54" y="579"/>
                    </a:cubicBezTo>
                    <a:cubicBezTo>
                      <a:pt x="12" y="516"/>
                      <a:pt x="1" y="442"/>
                      <a:pt x="12" y="369"/>
                    </a:cubicBezTo>
                    <a:cubicBezTo>
                      <a:pt x="33" y="274"/>
                      <a:pt x="75" y="180"/>
                      <a:pt x="148" y="106"/>
                    </a:cubicBezTo>
                    <a:cubicBezTo>
                      <a:pt x="222" y="32"/>
                      <a:pt x="306" y="1"/>
                      <a:pt x="390" y="11"/>
                    </a:cubicBezTo>
                    <a:cubicBezTo>
                      <a:pt x="505" y="11"/>
                      <a:pt x="590" y="64"/>
                      <a:pt x="664" y="138"/>
                    </a:cubicBezTo>
                    <a:cubicBezTo>
                      <a:pt x="685" y="159"/>
                      <a:pt x="706" y="180"/>
                      <a:pt x="716" y="201"/>
                    </a:cubicBezTo>
                    <a:cubicBezTo>
                      <a:pt x="790" y="295"/>
                      <a:pt x="811" y="484"/>
                      <a:pt x="727" y="61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419" name="Google Shape;2419;p22"/>
              <p:cNvSpPr/>
              <p:nvPr/>
            </p:nvSpPr>
            <p:spPr>
              <a:xfrm>
                <a:off x="3957075" y="601000"/>
                <a:ext cx="20250" cy="20525"/>
              </a:xfrm>
              <a:custGeom>
                <a:avLst/>
                <a:gdLst/>
                <a:ahLst/>
                <a:cxnLst/>
                <a:rect l="l" t="t" r="r" b="b"/>
                <a:pathLst>
                  <a:path w="810" h="821" extrusionOk="0">
                    <a:moveTo>
                      <a:pt x="725" y="599"/>
                    </a:moveTo>
                    <a:cubicBezTo>
                      <a:pt x="694" y="641"/>
                      <a:pt x="673" y="683"/>
                      <a:pt x="641" y="715"/>
                    </a:cubicBezTo>
                    <a:cubicBezTo>
                      <a:pt x="578" y="789"/>
                      <a:pt x="494" y="821"/>
                      <a:pt x="400" y="810"/>
                    </a:cubicBezTo>
                    <a:cubicBezTo>
                      <a:pt x="253" y="789"/>
                      <a:pt x="137" y="694"/>
                      <a:pt x="53" y="578"/>
                    </a:cubicBezTo>
                    <a:cubicBezTo>
                      <a:pt x="11" y="515"/>
                      <a:pt x="0" y="442"/>
                      <a:pt x="11" y="368"/>
                    </a:cubicBezTo>
                    <a:cubicBezTo>
                      <a:pt x="32" y="263"/>
                      <a:pt x="74" y="179"/>
                      <a:pt x="148" y="106"/>
                    </a:cubicBezTo>
                    <a:cubicBezTo>
                      <a:pt x="221" y="32"/>
                      <a:pt x="305" y="1"/>
                      <a:pt x="389" y="1"/>
                    </a:cubicBezTo>
                    <a:cubicBezTo>
                      <a:pt x="505" y="11"/>
                      <a:pt x="589" y="64"/>
                      <a:pt x="662" y="137"/>
                    </a:cubicBezTo>
                    <a:cubicBezTo>
                      <a:pt x="683" y="148"/>
                      <a:pt x="704" y="169"/>
                      <a:pt x="715" y="200"/>
                    </a:cubicBezTo>
                    <a:cubicBezTo>
                      <a:pt x="799" y="284"/>
                      <a:pt x="809" y="484"/>
                      <a:pt x="725" y="59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420" name="Google Shape;2420;p22"/>
              <p:cNvSpPr/>
              <p:nvPr/>
            </p:nvSpPr>
            <p:spPr>
              <a:xfrm>
                <a:off x="3966250" y="678775"/>
                <a:ext cx="20275" cy="20525"/>
              </a:xfrm>
              <a:custGeom>
                <a:avLst/>
                <a:gdLst/>
                <a:ahLst/>
                <a:cxnLst/>
                <a:rect l="l" t="t" r="r" b="b"/>
                <a:pathLst>
                  <a:path w="811" h="821" extrusionOk="0">
                    <a:moveTo>
                      <a:pt x="727" y="600"/>
                    </a:moveTo>
                    <a:cubicBezTo>
                      <a:pt x="695" y="642"/>
                      <a:pt x="674" y="684"/>
                      <a:pt x="643" y="716"/>
                    </a:cubicBezTo>
                    <a:cubicBezTo>
                      <a:pt x="569" y="789"/>
                      <a:pt x="484" y="821"/>
                      <a:pt x="400" y="800"/>
                    </a:cubicBezTo>
                    <a:cubicBezTo>
                      <a:pt x="243" y="779"/>
                      <a:pt x="138" y="695"/>
                      <a:pt x="43" y="579"/>
                    </a:cubicBezTo>
                    <a:cubicBezTo>
                      <a:pt x="1" y="515"/>
                      <a:pt x="1" y="442"/>
                      <a:pt x="12" y="368"/>
                    </a:cubicBezTo>
                    <a:cubicBezTo>
                      <a:pt x="33" y="263"/>
                      <a:pt x="75" y="179"/>
                      <a:pt x="148" y="95"/>
                    </a:cubicBezTo>
                    <a:cubicBezTo>
                      <a:pt x="222" y="22"/>
                      <a:pt x="295" y="1"/>
                      <a:pt x="390" y="1"/>
                    </a:cubicBezTo>
                    <a:cubicBezTo>
                      <a:pt x="495" y="11"/>
                      <a:pt x="590" y="53"/>
                      <a:pt x="664" y="127"/>
                    </a:cubicBezTo>
                    <a:cubicBezTo>
                      <a:pt x="685" y="148"/>
                      <a:pt x="695" y="169"/>
                      <a:pt x="716" y="190"/>
                    </a:cubicBezTo>
                    <a:cubicBezTo>
                      <a:pt x="790" y="284"/>
                      <a:pt x="811" y="473"/>
                      <a:pt x="727" y="60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421" name="Google Shape;2421;p22"/>
              <p:cNvSpPr/>
              <p:nvPr/>
            </p:nvSpPr>
            <p:spPr>
              <a:xfrm>
                <a:off x="3999125" y="635700"/>
                <a:ext cx="20525" cy="20500"/>
              </a:xfrm>
              <a:custGeom>
                <a:avLst/>
                <a:gdLst/>
                <a:ahLst/>
                <a:cxnLst/>
                <a:rect l="l" t="t" r="r" b="b"/>
                <a:pathLst>
                  <a:path w="821" h="820" extrusionOk="0">
                    <a:moveTo>
                      <a:pt x="736" y="599"/>
                    </a:moveTo>
                    <a:cubicBezTo>
                      <a:pt x="704" y="641"/>
                      <a:pt x="683" y="683"/>
                      <a:pt x="652" y="715"/>
                    </a:cubicBezTo>
                    <a:cubicBezTo>
                      <a:pt x="578" y="788"/>
                      <a:pt x="494" y="820"/>
                      <a:pt x="410" y="799"/>
                    </a:cubicBezTo>
                    <a:cubicBezTo>
                      <a:pt x="252" y="778"/>
                      <a:pt x="136" y="694"/>
                      <a:pt x="52" y="578"/>
                    </a:cubicBezTo>
                    <a:cubicBezTo>
                      <a:pt x="10" y="515"/>
                      <a:pt x="0" y="442"/>
                      <a:pt x="21" y="368"/>
                    </a:cubicBezTo>
                    <a:cubicBezTo>
                      <a:pt x="42" y="262"/>
                      <a:pt x="84" y="178"/>
                      <a:pt x="157" y="105"/>
                    </a:cubicBezTo>
                    <a:cubicBezTo>
                      <a:pt x="220" y="21"/>
                      <a:pt x="305" y="0"/>
                      <a:pt x="400" y="0"/>
                    </a:cubicBezTo>
                    <a:cubicBezTo>
                      <a:pt x="505" y="10"/>
                      <a:pt x="589" y="52"/>
                      <a:pt x="673" y="126"/>
                    </a:cubicBezTo>
                    <a:cubicBezTo>
                      <a:pt x="683" y="147"/>
                      <a:pt x="704" y="168"/>
                      <a:pt x="725" y="189"/>
                    </a:cubicBezTo>
                    <a:cubicBezTo>
                      <a:pt x="799" y="284"/>
                      <a:pt x="820" y="484"/>
                      <a:pt x="736" y="59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422" name="Google Shape;2422;p22"/>
              <p:cNvSpPr/>
              <p:nvPr/>
            </p:nvSpPr>
            <p:spPr>
              <a:xfrm>
                <a:off x="3931050" y="630150"/>
                <a:ext cx="20525" cy="20525"/>
              </a:xfrm>
              <a:custGeom>
                <a:avLst/>
                <a:gdLst/>
                <a:ahLst/>
                <a:cxnLst/>
                <a:rect l="l" t="t" r="r" b="b"/>
                <a:pathLst>
                  <a:path w="821" h="821" extrusionOk="0">
                    <a:moveTo>
                      <a:pt x="736" y="601"/>
                    </a:moveTo>
                    <a:cubicBezTo>
                      <a:pt x="705" y="643"/>
                      <a:pt x="673" y="685"/>
                      <a:pt x="652" y="716"/>
                    </a:cubicBezTo>
                    <a:cubicBezTo>
                      <a:pt x="579" y="790"/>
                      <a:pt x="495" y="821"/>
                      <a:pt x="400" y="811"/>
                    </a:cubicBezTo>
                    <a:cubicBezTo>
                      <a:pt x="253" y="790"/>
                      <a:pt x="138" y="695"/>
                      <a:pt x="53" y="579"/>
                    </a:cubicBezTo>
                    <a:cubicBezTo>
                      <a:pt x="11" y="516"/>
                      <a:pt x="0" y="442"/>
                      <a:pt x="22" y="369"/>
                    </a:cubicBezTo>
                    <a:cubicBezTo>
                      <a:pt x="43" y="274"/>
                      <a:pt x="85" y="180"/>
                      <a:pt x="159" y="106"/>
                    </a:cubicBezTo>
                    <a:cubicBezTo>
                      <a:pt x="222" y="33"/>
                      <a:pt x="306" y="1"/>
                      <a:pt x="400" y="1"/>
                    </a:cubicBezTo>
                    <a:cubicBezTo>
                      <a:pt x="505" y="12"/>
                      <a:pt x="589" y="64"/>
                      <a:pt x="673" y="138"/>
                    </a:cubicBezTo>
                    <a:cubicBezTo>
                      <a:pt x="684" y="148"/>
                      <a:pt x="705" y="169"/>
                      <a:pt x="726" y="201"/>
                    </a:cubicBezTo>
                    <a:cubicBezTo>
                      <a:pt x="799" y="295"/>
                      <a:pt x="820" y="484"/>
                      <a:pt x="736" y="60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423" name="Google Shape;2423;p22"/>
              <p:cNvSpPr/>
              <p:nvPr/>
            </p:nvSpPr>
            <p:spPr>
              <a:xfrm>
                <a:off x="4000700" y="600200"/>
                <a:ext cx="8150" cy="8200"/>
              </a:xfrm>
              <a:custGeom>
                <a:avLst/>
                <a:gdLst/>
                <a:ahLst/>
                <a:cxnLst/>
                <a:rect l="l" t="t" r="r" b="b"/>
                <a:pathLst>
                  <a:path w="326" h="328" extrusionOk="0">
                    <a:moveTo>
                      <a:pt x="295" y="243"/>
                    </a:moveTo>
                    <a:cubicBezTo>
                      <a:pt x="284" y="264"/>
                      <a:pt x="274" y="274"/>
                      <a:pt x="263" y="285"/>
                    </a:cubicBezTo>
                    <a:cubicBezTo>
                      <a:pt x="231" y="316"/>
                      <a:pt x="200" y="327"/>
                      <a:pt x="168" y="327"/>
                    </a:cubicBezTo>
                    <a:cubicBezTo>
                      <a:pt x="105" y="316"/>
                      <a:pt x="63" y="285"/>
                      <a:pt x="21" y="232"/>
                    </a:cubicBezTo>
                    <a:cubicBezTo>
                      <a:pt x="10" y="211"/>
                      <a:pt x="0" y="180"/>
                      <a:pt x="10" y="148"/>
                    </a:cubicBezTo>
                    <a:cubicBezTo>
                      <a:pt x="21" y="106"/>
                      <a:pt x="31" y="75"/>
                      <a:pt x="63" y="43"/>
                    </a:cubicBezTo>
                    <a:cubicBezTo>
                      <a:pt x="94" y="12"/>
                      <a:pt x="126" y="1"/>
                      <a:pt x="157" y="1"/>
                    </a:cubicBezTo>
                    <a:cubicBezTo>
                      <a:pt x="200" y="12"/>
                      <a:pt x="242" y="22"/>
                      <a:pt x="274" y="54"/>
                    </a:cubicBezTo>
                    <a:cubicBezTo>
                      <a:pt x="274" y="64"/>
                      <a:pt x="284" y="75"/>
                      <a:pt x="295" y="85"/>
                    </a:cubicBezTo>
                    <a:cubicBezTo>
                      <a:pt x="326" y="117"/>
                      <a:pt x="326" y="190"/>
                      <a:pt x="295" y="243"/>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424" name="Google Shape;2424;p22"/>
              <p:cNvSpPr/>
              <p:nvPr/>
            </p:nvSpPr>
            <p:spPr>
              <a:xfrm>
                <a:off x="3966250" y="607300"/>
                <a:ext cx="8200" cy="8175"/>
              </a:xfrm>
              <a:custGeom>
                <a:avLst/>
                <a:gdLst/>
                <a:ahLst/>
                <a:cxnLst/>
                <a:rect l="l" t="t" r="r" b="b"/>
                <a:pathLst>
                  <a:path w="328" h="327" extrusionOk="0">
                    <a:moveTo>
                      <a:pt x="295" y="242"/>
                    </a:moveTo>
                    <a:cubicBezTo>
                      <a:pt x="285" y="253"/>
                      <a:pt x="274" y="274"/>
                      <a:pt x="264" y="284"/>
                    </a:cubicBezTo>
                    <a:cubicBezTo>
                      <a:pt x="232" y="316"/>
                      <a:pt x="201" y="326"/>
                      <a:pt x="169" y="326"/>
                    </a:cubicBezTo>
                    <a:cubicBezTo>
                      <a:pt x="106" y="316"/>
                      <a:pt x="64" y="274"/>
                      <a:pt x="22" y="232"/>
                    </a:cubicBezTo>
                    <a:cubicBezTo>
                      <a:pt x="12" y="211"/>
                      <a:pt x="1" y="179"/>
                      <a:pt x="12" y="148"/>
                    </a:cubicBezTo>
                    <a:cubicBezTo>
                      <a:pt x="22" y="106"/>
                      <a:pt x="33" y="74"/>
                      <a:pt x="64" y="43"/>
                    </a:cubicBezTo>
                    <a:cubicBezTo>
                      <a:pt x="96" y="11"/>
                      <a:pt x="127" y="1"/>
                      <a:pt x="159" y="1"/>
                    </a:cubicBezTo>
                    <a:cubicBezTo>
                      <a:pt x="211" y="1"/>
                      <a:pt x="243" y="22"/>
                      <a:pt x="274" y="53"/>
                    </a:cubicBezTo>
                    <a:cubicBezTo>
                      <a:pt x="274" y="64"/>
                      <a:pt x="285" y="64"/>
                      <a:pt x="295" y="74"/>
                    </a:cubicBezTo>
                    <a:cubicBezTo>
                      <a:pt x="327" y="116"/>
                      <a:pt x="327" y="190"/>
                      <a:pt x="295" y="24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425" name="Google Shape;2425;p22"/>
              <p:cNvSpPr/>
              <p:nvPr/>
            </p:nvSpPr>
            <p:spPr>
              <a:xfrm>
                <a:off x="3975475" y="685100"/>
                <a:ext cx="8150" cy="8150"/>
              </a:xfrm>
              <a:custGeom>
                <a:avLst/>
                <a:gdLst/>
                <a:ahLst/>
                <a:cxnLst/>
                <a:rect l="l" t="t" r="r" b="b"/>
                <a:pathLst>
                  <a:path w="326" h="326" extrusionOk="0">
                    <a:moveTo>
                      <a:pt x="295" y="241"/>
                    </a:moveTo>
                    <a:cubicBezTo>
                      <a:pt x="284" y="252"/>
                      <a:pt x="274" y="273"/>
                      <a:pt x="263" y="284"/>
                    </a:cubicBezTo>
                    <a:cubicBezTo>
                      <a:pt x="231" y="315"/>
                      <a:pt x="200" y="326"/>
                      <a:pt x="157" y="315"/>
                    </a:cubicBezTo>
                    <a:cubicBezTo>
                      <a:pt x="105" y="305"/>
                      <a:pt x="52" y="273"/>
                      <a:pt x="21" y="231"/>
                    </a:cubicBezTo>
                    <a:cubicBezTo>
                      <a:pt x="0" y="199"/>
                      <a:pt x="0" y="178"/>
                      <a:pt x="10" y="147"/>
                    </a:cubicBezTo>
                    <a:cubicBezTo>
                      <a:pt x="10" y="105"/>
                      <a:pt x="31" y="63"/>
                      <a:pt x="63" y="42"/>
                    </a:cubicBezTo>
                    <a:cubicBezTo>
                      <a:pt x="84" y="10"/>
                      <a:pt x="126" y="0"/>
                      <a:pt x="157" y="0"/>
                    </a:cubicBezTo>
                    <a:cubicBezTo>
                      <a:pt x="200" y="0"/>
                      <a:pt x="231" y="21"/>
                      <a:pt x="263" y="52"/>
                    </a:cubicBezTo>
                    <a:cubicBezTo>
                      <a:pt x="274" y="52"/>
                      <a:pt x="284" y="63"/>
                      <a:pt x="284" y="73"/>
                    </a:cubicBezTo>
                    <a:cubicBezTo>
                      <a:pt x="316" y="115"/>
                      <a:pt x="326" y="189"/>
                      <a:pt x="295" y="24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426" name="Google Shape;2426;p22"/>
              <p:cNvSpPr/>
              <p:nvPr/>
            </p:nvSpPr>
            <p:spPr>
              <a:xfrm>
                <a:off x="4008575" y="642000"/>
                <a:ext cx="8150" cy="8150"/>
              </a:xfrm>
              <a:custGeom>
                <a:avLst/>
                <a:gdLst/>
                <a:ahLst/>
                <a:cxnLst/>
                <a:rect l="l" t="t" r="r" b="b"/>
                <a:pathLst>
                  <a:path w="326" h="326" extrusionOk="0">
                    <a:moveTo>
                      <a:pt x="295" y="242"/>
                    </a:moveTo>
                    <a:cubicBezTo>
                      <a:pt x="284" y="253"/>
                      <a:pt x="274" y="274"/>
                      <a:pt x="253" y="284"/>
                    </a:cubicBezTo>
                    <a:cubicBezTo>
                      <a:pt x="232" y="316"/>
                      <a:pt x="200" y="326"/>
                      <a:pt x="158" y="316"/>
                    </a:cubicBezTo>
                    <a:cubicBezTo>
                      <a:pt x="95" y="316"/>
                      <a:pt x="53" y="274"/>
                      <a:pt x="22" y="232"/>
                    </a:cubicBezTo>
                    <a:cubicBezTo>
                      <a:pt x="1" y="200"/>
                      <a:pt x="1" y="179"/>
                      <a:pt x="11" y="148"/>
                    </a:cubicBezTo>
                    <a:cubicBezTo>
                      <a:pt x="11" y="105"/>
                      <a:pt x="32" y="74"/>
                      <a:pt x="64" y="42"/>
                    </a:cubicBezTo>
                    <a:cubicBezTo>
                      <a:pt x="85" y="10"/>
                      <a:pt x="116" y="0"/>
                      <a:pt x="158" y="0"/>
                    </a:cubicBezTo>
                    <a:cubicBezTo>
                      <a:pt x="200" y="0"/>
                      <a:pt x="232" y="21"/>
                      <a:pt x="263" y="53"/>
                    </a:cubicBezTo>
                    <a:cubicBezTo>
                      <a:pt x="274" y="63"/>
                      <a:pt x="284" y="63"/>
                      <a:pt x="284" y="74"/>
                    </a:cubicBezTo>
                    <a:cubicBezTo>
                      <a:pt x="316" y="116"/>
                      <a:pt x="326" y="190"/>
                      <a:pt x="295" y="24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427" name="Google Shape;2427;p22"/>
              <p:cNvSpPr/>
              <p:nvPr/>
            </p:nvSpPr>
            <p:spPr>
              <a:xfrm>
                <a:off x="3940500" y="636475"/>
                <a:ext cx="8200" cy="8175"/>
              </a:xfrm>
              <a:custGeom>
                <a:avLst/>
                <a:gdLst/>
                <a:ahLst/>
                <a:cxnLst/>
                <a:rect l="l" t="t" r="r" b="b"/>
                <a:pathLst>
                  <a:path w="328" h="327" extrusionOk="0">
                    <a:moveTo>
                      <a:pt x="295" y="242"/>
                    </a:moveTo>
                    <a:cubicBezTo>
                      <a:pt x="285" y="253"/>
                      <a:pt x="274" y="274"/>
                      <a:pt x="253" y="284"/>
                    </a:cubicBezTo>
                    <a:cubicBezTo>
                      <a:pt x="232" y="316"/>
                      <a:pt x="201" y="326"/>
                      <a:pt x="159" y="326"/>
                    </a:cubicBezTo>
                    <a:cubicBezTo>
                      <a:pt x="96" y="316"/>
                      <a:pt x="54" y="274"/>
                      <a:pt x="22" y="231"/>
                    </a:cubicBezTo>
                    <a:cubicBezTo>
                      <a:pt x="1" y="210"/>
                      <a:pt x="1" y="179"/>
                      <a:pt x="1" y="147"/>
                    </a:cubicBezTo>
                    <a:cubicBezTo>
                      <a:pt x="12" y="105"/>
                      <a:pt x="33" y="74"/>
                      <a:pt x="64" y="42"/>
                    </a:cubicBezTo>
                    <a:cubicBezTo>
                      <a:pt x="85" y="11"/>
                      <a:pt x="117" y="0"/>
                      <a:pt x="159" y="0"/>
                    </a:cubicBezTo>
                    <a:cubicBezTo>
                      <a:pt x="201" y="0"/>
                      <a:pt x="232" y="21"/>
                      <a:pt x="264" y="53"/>
                    </a:cubicBezTo>
                    <a:cubicBezTo>
                      <a:pt x="274" y="63"/>
                      <a:pt x="285" y="63"/>
                      <a:pt x="285" y="74"/>
                    </a:cubicBezTo>
                    <a:cubicBezTo>
                      <a:pt x="316" y="116"/>
                      <a:pt x="327" y="189"/>
                      <a:pt x="295" y="24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2428" name="Google Shape;2428;p22"/>
          <p:cNvGrpSpPr/>
          <p:nvPr/>
        </p:nvGrpSpPr>
        <p:grpSpPr>
          <a:xfrm>
            <a:off x="8885768" y="2921892"/>
            <a:ext cx="174009" cy="277363"/>
            <a:chOff x="3797575" y="537425"/>
            <a:chExt cx="23925" cy="25500"/>
          </a:xfrm>
        </p:grpSpPr>
        <p:sp>
          <p:nvSpPr>
            <p:cNvPr id="2429" name="Google Shape;2429;p22"/>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430" name="Google Shape;2430;p22"/>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431" name="Google Shape;2431;p22"/>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2432" name="Google Shape;2432;p22"/>
          <p:cNvGrpSpPr/>
          <p:nvPr/>
        </p:nvGrpSpPr>
        <p:grpSpPr>
          <a:xfrm rot="5528258">
            <a:off x="206265" y="3981227"/>
            <a:ext cx="452729" cy="245235"/>
            <a:chOff x="7268295" y="4291970"/>
            <a:chExt cx="299601" cy="242790"/>
          </a:xfrm>
        </p:grpSpPr>
        <p:sp>
          <p:nvSpPr>
            <p:cNvPr id="2433" name="Google Shape;2433;p22"/>
            <p:cNvSpPr/>
            <p:nvPr/>
          </p:nvSpPr>
          <p:spPr>
            <a:xfrm>
              <a:off x="7268295" y="4291970"/>
              <a:ext cx="245800" cy="201647"/>
            </a:xfrm>
            <a:custGeom>
              <a:avLst/>
              <a:gdLst/>
              <a:ahLst/>
              <a:cxnLst/>
              <a:rect l="l" t="t" r="r" b="b"/>
              <a:pathLst>
                <a:path w="1631" h="1338" extrusionOk="0">
                  <a:moveTo>
                    <a:pt x="189" y="0"/>
                  </a:moveTo>
                  <a:cubicBezTo>
                    <a:pt x="126" y="0"/>
                    <a:pt x="63" y="4"/>
                    <a:pt x="1" y="13"/>
                  </a:cubicBezTo>
                  <a:cubicBezTo>
                    <a:pt x="75" y="391"/>
                    <a:pt x="285" y="728"/>
                    <a:pt x="579" y="969"/>
                  </a:cubicBezTo>
                  <a:cubicBezTo>
                    <a:pt x="874" y="1200"/>
                    <a:pt x="1252" y="1337"/>
                    <a:pt x="1631" y="1337"/>
                  </a:cubicBezTo>
                  <a:cubicBezTo>
                    <a:pt x="1620" y="948"/>
                    <a:pt x="1409" y="570"/>
                    <a:pt x="1115" y="328"/>
                  </a:cubicBezTo>
                  <a:cubicBezTo>
                    <a:pt x="859" y="116"/>
                    <a:pt x="521" y="0"/>
                    <a:pt x="1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434" name="Google Shape;2434;p22"/>
            <p:cNvSpPr/>
            <p:nvPr/>
          </p:nvSpPr>
          <p:spPr>
            <a:xfrm>
              <a:off x="7319082" y="4322714"/>
              <a:ext cx="248814" cy="212045"/>
            </a:xfrm>
            <a:custGeom>
              <a:avLst/>
              <a:gdLst/>
              <a:ahLst/>
              <a:cxnLst/>
              <a:rect l="l" t="t" r="r" b="b"/>
              <a:pathLst>
                <a:path w="1651" h="1407" extrusionOk="0">
                  <a:moveTo>
                    <a:pt x="16" y="1"/>
                  </a:moveTo>
                  <a:cubicBezTo>
                    <a:pt x="11" y="1"/>
                    <a:pt x="6" y="3"/>
                    <a:pt x="0" y="8"/>
                  </a:cubicBezTo>
                  <a:lnTo>
                    <a:pt x="0" y="29"/>
                  </a:lnTo>
                  <a:cubicBezTo>
                    <a:pt x="516" y="534"/>
                    <a:pt x="988" y="965"/>
                    <a:pt x="1619" y="1406"/>
                  </a:cubicBezTo>
                  <a:lnTo>
                    <a:pt x="1630" y="1406"/>
                  </a:lnTo>
                  <a:cubicBezTo>
                    <a:pt x="1640" y="1406"/>
                    <a:pt x="1640" y="1406"/>
                    <a:pt x="1651" y="1396"/>
                  </a:cubicBezTo>
                  <a:cubicBezTo>
                    <a:pt x="1651" y="1396"/>
                    <a:pt x="1651" y="1385"/>
                    <a:pt x="1640" y="1375"/>
                  </a:cubicBezTo>
                  <a:cubicBezTo>
                    <a:pt x="1009" y="933"/>
                    <a:pt x="547" y="513"/>
                    <a:pt x="32" y="8"/>
                  </a:cubicBezTo>
                  <a:cubicBezTo>
                    <a:pt x="27" y="3"/>
                    <a:pt x="22" y="1"/>
                    <a:pt x="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sp>
        <p:nvSpPr>
          <p:cNvPr id="2435" name="Google Shape;2435;p22"/>
          <p:cNvSpPr/>
          <p:nvPr/>
        </p:nvSpPr>
        <p:spPr>
          <a:xfrm rot="5081888" flipH="1">
            <a:off x="-492891" y="7618345"/>
            <a:ext cx="2989886" cy="2256426"/>
          </a:xfrm>
          <a:custGeom>
            <a:avLst/>
            <a:gdLst/>
            <a:ahLst/>
            <a:cxnLst/>
            <a:rect l="l" t="t" r="r" b="b"/>
            <a:pathLst>
              <a:path w="10388" h="11729" extrusionOk="0">
                <a:moveTo>
                  <a:pt x="6252" y="1"/>
                </a:moveTo>
                <a:lnTo>
                  <a:pt x="6252" y="1"/>
                </a:lnTo>
                <a:cubicBezTo>
                  <a:pt x="4202" y="501"/>
                  <a:pt x="2284" y="1718"/>
                  <a:pt x="1201" y="3518"/>
                </a:cubicBezTo>
                <a:cubicBezTo>
                  <a:pt x="133" y="5337"/>
                  <a:pt x="0" y="7754"/>
                  <a:pt x="1134" y="9521"/>
                </a:cubicBezTo>
                <a:cubicBezTo>
                  <a:pt x="1976" y="10867"/>
                  <a:pt x="3557" y="11729"/>
                  <a:pt x="5120" y="11729"/>
                </a:cubicBezTo>
                <a:cubicBezTo>
                  <a:pt x="5630" y="11729"/>
                  <a:pt x="6139" y="11637"/>
                  <a:pt x="6619" y="11440"/>
                </a:cubicBezTo>
                <a:cubicBezTo>
                  <a:pt x="8404" y="10706"/>
                  <a:pt x="9454" y="8821"/>
                  <a:pt x="9921" y="6953"/>
                </a:cubicBezTo>
                <a:cubicBezTo>
                  <a:pt x="10354" y="5286"/>
                  <a:pt x="10388" y="3402"/>
                  <a:pt x="9405" y="2018"/>
                </a:cubicBezTo>
                <a:cubicBezTo>
                  <a:pt x="8579" y="876"/>
                  <a:pt x="7514" y="52"/>
                  <a:pt x="6624" y="52"/>
                </a:cubicBezTo>
                <a:cubicBezTo>
                  <a:pt x="6435" y="52"/>
                  <a:pt x="6255" y="89"/>
                  <a:pt x="6086" y="168"/>
                </a:cubicBezTo>
                <a:lnTo>
                  <a:pt x="6252" y="1"/>
                </a:lnTo>
                <a:close/>
              </a:path>
            </a:pathLst>
          </a:custGeom>
          <a:solidFill>
            <a:srgbClr val="F892B4">
              <a:alpha val="1721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2436" name="Google Shape;2436;p22"/>
          <p:cNvSpPr txBox="1">
            <a:spLocks noGrp="1"/>
          </p:cNvSpPr>
          <p:nvPr>
            <p:ph type="title"/>
          </p:nvPr>
        </p:nvSpPr>
        <p:spPr>
          <a:xfrm>
            <a:off x="727251" y="672484"/>
            <a:ext cx="7781575" cy="865413"/>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en-US"/>
              <a:t>Click to edit Master title style</a:t>
            </a:r>
            <a:endParaRPr/>
          </a:p>
        </p:txBody>
      </p:sp>
    </p:spTree>
    <p:extLst>
      <p:ext uri="{BB962C8B-B14F-4D97-AF65-F5344CB8AC3E}">
        <p14:creationId xmlns:p14="http://schemas.microsoft.com/office/powerpoint/2010/main" val="573205391"/>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2437"/>
        <p:cNvGrpSpPr/>
        <p:nvPr/>
      </p:nvGrpSpPr>
      <p:grpSpPr>
        <a:xfrm>
          <a:off x="0" y="0"/>
          <a:ext cx="0" cy="0"/>
          <a:chOff x="0" y="0"/>
          <a:chExt cx="0" cy="0"/>
        </a:xfrm>
      </p:grpSpPr>
      <p:sp>
        <p:nvSpPr>
          <p:cNvPr id="2438" name="Google Shape;2438;p23"/>
          <p:cNvSpPr/>
          <p:nvPr/>
        </p:nvSpPr>
        <p:spPr>
          <a:xfrm>
            <a:off x="8520366" y="3335536"/>
            <a:ext cx="1150276" cy="1942974"/>
          </a:xfrm>
          <a:custGeom>
            <a:avLst/>
            <a:gdLst/>
            <a:ahLst/>
            <a:cxnLst/>
            <a:rect l="l" t="t" r="r" b="b"/>
            <a:pathLst>
              <a:path w="10388" h="11729" extrusionOk="0">
                <a:moveTo>
                  <a:pt x="6252" y="1"/>
                </a:moveTo>
                <a:lnTo>
                  <a:pt x="6252" y="1"/>
                </a:lnTo>
                <a:cubicBezTo>
                  <a:pt x="4202" y="501"/>
                  <a:pt x="2284" y="1718"/>
                  <a:pt x="1201" y="3518"/>
                </a:cubicBezTo>
                <a:cubicBezTo>
                  <a:pt x="133" y="5337"/>
                  <a:pt x="0" y="7754"/>
                  <a:pt x="1134" y="9521"/>
                </a:cubicBezTo>
                <a:cubicBezTo>
                  <a:pt x="1976" y="10867"/>
                  <a:pt x="3557" y="11729"/>
                  <a:pt x="5120" y="11729"/>
                </a:cubicBezTo>
                <a:cubicBezTo>
                  <a:pt x="5630" y="11729"/>
                  <a:pt x="6139" y="11637"/>
                  <a:pt x="6619" y="11440"/>
                </a:cubicBezTo>
                <a:cubicBezTo>
                  <a:pt x="8404" y="10706"/>
                  <a:pt x="9454" y="8821"/>
                  <a:pt x="9921" y="6953"/>
                </a:cubicBezTo>
                <a:cubicBezTo>
                  <a:pt x="10354" y="5286"/>
                  <a:pt x="10388" y="3402"/>
                  <a:pt x="9405" y="2018"/>
                </a:cubicBezTo>
                <a:cubicBezTo>
                  <a:pt x="8579" y="876"/>
                  <a:pt x="7514" y="52"/>
                  <a:pt x="6624" y="52"/>
                </a:cubicBezTo>
                <a:cubicBezTo>
                  <a:pt x="6435" y="52"/>
                  <a:pt x="6255" y="89"/>
                  <a:pt x="6086" y="168"/>
                </a:cubicBezTo>
                <a:lnTo>
                  <a:pt x="6252" y="1"/>
                </a:lnTo>
                <a:close/>
              </a:path>
            </a:pathLst>
          </a:custGeom>
          <a:solidFill>
            <a:srgbClr val="ABD6F4">
              <a:alpha val="1488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2439" name="Google Shape;2439;p23"/>
          <p:cNvSpPr/>
          <p:nvPr/>
        </p:nvSpPr>
        <p:spPr>
          <a:xfrm rot="-8797528" flipH="1">
            <a:off x="-3688556" y="5097595"/>
            <a:ext cx="8150245" cy="7815114"/>
          </a:xfrm>
          <a:custGeom>
            <a:avLst/>
            <a:gdLst/>
            <a:ahLst/>
            <a:cxnLst/>
            <a:rect l="l" t="t" r="r" b="b"/>
            <a:pathLst>
              <a:path w="92882" h="59534" extrusionOk="0">
                <a:moveTo>
                  <a:pt x="33633" y="1"/>
                </a:moveTo>
                <a:cubicBezTo>
                  <a:pt x="29210" y="1"/>
                  <a:pt x="24402" y="1182"/>
                  <a:pt x="21107" y="5256"/>
                </a:cubicBezTo>
                <a:cubicBezTo>
                  <a:pt x="13427" y="14804"/>
                  <a:pt x="32133" y="27257"/>
                  <a:pt x="12825" y="36773"/>
                </a:cubicBezTo>
                <a:cubicBezTo>
                  <a:pt x="1" y="43079"/>
                  <a:pt x="5407" y="59534"/>
                  <a:pt x="18099" y="59534"/>
                </a:cubicBezTo>
                <a:cubicBezTo>
                  <a:pt x="18906" y="59534"/>
                  <a:pt x="19741" y="59467"/>
                  <a:pt x="20604" y="59328"/>
                </a:cubicBezTo>
                <a:cubicBezTo>
                  <a:pt x="33369" y="57257"/>
                  <a:pt x="29463" y="51189"/>
                  <a:pt x="44137" y="51189"/>
                </a:cubicBezTo>
                <a:cubicBezTo>
                  <a:pt x="48333" y="51189"/>
                  <a:pt x="54048" y="51685"/>
                  <a:pt x="62108" y="52913"/>
                </a:cubicBezTo>
                <a:cubicBezTo>
                  <a:pt x="62964" y="53044"/>
                  <a:pt x="63815" y="53107"/>
                  <a:pt x="64654" y="53107"/>
                </a:cubicBezTo>
                <a:cubicBezTo>
                  <a:pt x="81052" y="53107"/>
                  <a:pt x="92881" y="28801"/>
                  <a:pt x="47899" y="3762"/>
                </a:cubicBezTo>
                <a:cubicBezTo>
                  <a:pt x="44181" y="1699"/>
                  <a:pt x="40057" y="433"/>
                  <a:pt x="35818" y="92"/>
                </a:cubicBezTo>
                <a:cubicBezTo>
                  <a:pt x="35106" y="34"/>
                  <a:pt x="34375" y="1"/>
                  <a:pt x="33633" y="1"/>
                </a:cubicBezTo>
                <a:close/>
              </a:path>
            </a:pathLst>
          </a:custGeom>
          <a:solidFill>
            <a:srgbClr val="ABD6F4">
              <a:alpha val="1488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2440" name="Google Shape;2440;p23"/>
          <p:cNvSpPr txBox="1">
            <a:spLocks noGrp="1"/>
          </p:cNvSpPr>
          <p:nvPr>
            <p:ph type="title"/>
          </p:nvPr>
        </p:nvSpPr>
        <p:spPr>
          <a:xfrm>
            <a:off x="727251" y="672484"/>
            <a:ext cx="7781575" cy="865413"/>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en-US"/>
              <a:t>Click to edit Master title style</a:t>
            </a:r>
            <a:endParaRPr/>
          </a:p>
        </p:txBody>
      </p:sp>
      <p:sp>
        <p:nvSpPr>
          <p:cNvPr id="2441" name="Google Shape;2441;p23"/>
          <p:cNvSpPr/>
          <p:nvPr/>
        </p:nvSpPr>
        <p:spPr>
          <a:xfrm rot="-8797528" flipH="1">
            <a:off x="-4119790" y="-5245887"/>
            <a:ext cx="8150245" cy="7815114"/>
          </a:xfrm>
          <a:custGeom>
            <a:avLst/>
            <a:gdLst/>
            <a:ahLst/>
            <a:cxnLst/>
            <a:rect l="l" t="t" r="r" b="b"/>
            <a:pathLst>
              <a:path w="92882" h="59534" extrusionOk="0">
                <a:moveTo>
                  <a:pt x="33633" y="1"/>
                </a:moveTo>
                <a:cubicBezTo>
                  <a:pt x="29210" y="1"/>
                  <a:pt x="24402" y="1182"/>
                  <a:pt x="21107" y="5256"/>
                </a:cubicBezTo>
                <a:cubicBezTo>
                  <a:pt x="13427" y="14804"/>
                  <a:pt x="32133" y="27257"/>
                  <a:pt x="12825" y="36773"/>
                </a:cubicBezTo>
                <a:cubicBezTo>
                  <a:pt x="1" y="43079"/>
                  <a:pt x="5407" y="59534"/>
                  <a:pt x="18099" y="59534"/>
                </a:cubicBezTo>
                <a:cubicBezTo>
                  <a:pt x="18906" y="59534"/>
                  <a:pt x="19741" y="59467"/>
                  <a:pt x="20604" y="59328"/>
                </a:cubicBezTo>
                <a:cubicBezTo>
                  <a:pt x="33369" y="57257"/>
                  <a:pt x="29463" y="51189"/>
                  <a:pt x="44137" y="51189"/>
                </a:cubicBezTo>
                <a:cubicBezTo>
                  <a:pt x="48333" y="51189"/>
                  <a:pt x="54048" y="51685"/>
                  <a:pt x="62108" y="52913"/>
                </a:cubicBezTo>
                <a:cubicBezTo>
                  <a:pt x="62964" y="53044"/>
                  <a:pt x="63815" y="53107"/>
                  <a:pt x="64654" y="53107"/>
                </a:cubicBezTo>
                <a:cubicBezTo>
                  <a:pt x="81052" y="53107"/>
                  <a:pt x="92881" y="28801"/>
                  <a:pt x="47899" y="3762"/>
                </a:cubicBezTo>
                <a:cubicBezTo>
                  <a:pt x="44181" y="1699"/>
                  <a:pt x="40057" y="433"/>
                  <a:pt x="35818" y="92"/>
                </a:cubicBezTo>
                <a:cubicBezTo>
                  <a:pt x="35106" y="34"/>
                  <a:pt x="34375" y="1"/>
                  <a:pt x="33633" y="1"/>
                </a:cubicBezTo>
                <a:close/>
              </a:path>
            </a:pathLst>
          </a:custGeom>
          <a:solidFill>
            <a:srgbClr val="ABD6F4">
              <a:alpha val="1488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grpSp>
        <p:nvGrpSpPr>
          <p:cNvPr id="2442" name="Google Shape;2442;p23"/>
          <p:cNvGrpSpPr/>
          <p:nvPr/>
        </p:nvGrpSpPr>
        <p:grpSpPr>
          <a:xfrm rot="10800000" flipH="1">
            <a:off x="7619991" y="-185914"/>
            <a:ext cx="1789817" cy="1529995"/>
            <a:chOff x="5662693" y="4822203"/>
            <a:chExt cx="3187577" cy="1821365"/>
          </a:xfrm>
        </p:grpSpPr>
        <p:sp>
          <p:nvSpPr>
            <p:cNvPr id="2443" name="Google Shape;2443;p23"/>
            <p:cNvSpPr/>
            <p:nvPr/>
          </p:nvSpPr>
          <p:spPr>
            <a:xfrm>
              <a:off x="7405943" y="4822203"/>
              <a:ext cx="1444327" cy="1821362"/>
            </a:xfrm>
            <a:custGeom>
              <a:avLst/>
              <a:gdLst/>
              <a:ahLst/>
              <a:cxnLst/>
              <a:rect l="l" t="t" r="r" b="b"/>
              <a:pathLst>
                <a:path w="7673" h="9676" extrusionOk="0">
                  <a:moveTo>
                    <a:pt x="3202" y="0"/>
                  </a:moveTo>
                  <a:cubicBezTo>
                    <a:pt x="3172" y="0"/>
                    <a:pt x="3142" y="2"/>
                    <a:pt x="3111" y="6"/>
                  </a:cubicBezTo>
                  <a:cubicBezTo>
                    <a:pt x="2838" y="48"/>
                    <a:pt x="2607" y="268"/>
                    <a:pt x="2470" y="532"/>
                  </a:cubicBezTo>
                  <a:cubicBezTo>
                    <a:pt x="2344" y="784"/>
                    <a:pt x="2291" y="1088"/>
                    <a:pt x="2259" y="1383"/>
                  </a:cubicBezTo>
                  <a:cubicBezTo>
                    <a:pt x="2123" y="2770"/>
                    <a:pt x="2397" y="4157"/>
                    <a:pt x="2701" y="5503"/>
                  </a:cubicBezTo>
                  <a:cubicBezTo>
                    <a:pt x="2533" y="4935"/>
                    <a:pt x="2228" y="4431"/>
                    <a:pt x="1766" y="4094"/>
                  </a:cubicBezTo>
                  <a:cubicBezTo>
                    <a:pt x="1587" y="3958"/>
                    <a:pt x="1388" y="3853"/>
                    <a:pt x="1177" y="3832"/>
                  </a:cubicBezTo>
                  <a:cubicBezTo>
                    <a:pt x="1146" y="3827"/>
                    <a:pt x="1113" y="3825"/>
                    <a:pt x="1081" y="3825"/>
                  </a:cubicBezTo>
                  <a:cubicBezTo>
                    <a:pt x="899" y="3825"/>
                    <a:pt x="715" y="3901"/>
                    <a:pt x="599" y="4052"/>
                  </a:cubicBezTo>
                  <a:cubicBezTo>
                    <a:pt x="410" y="4294"/>
                    <a:pt x="442" y="4652"/>
                    <a:pt x="515" y="4956"/>
                  </a:cubicBezTo>
                  <a:cubicBezTo>
                    <a:pt x="673" y="5692"/>
                    <a:pt x="967" y="6386"/>
                    <a:pt x="1366" y="7006"/>
                  </a:cubicBezTo>
                  <a:cubicBezTo>
                    <a:pt x="1167" y="6761"/>
                    <a:pt x="897" y="6525"/>
                    <a:pt x="611" y="6525"/>
                  </a:cubicBezTo>
                  <a:cubicBezTo>
                    <a:pt x="565" y="6525"/>
                    <a:pt x="519" y="6531"/>
                    <a:pt x="473" y="6544"/>
                  </a:cubicBezTo>
                  <a:cubicBezTo>
                    <a:pt x="126" y="6638"/>
                    <a:pt x="0" y="7132"/>
                    <a:pt x="126" y="7490"/>
                  </a:cubicBezTo>
                  <a:cubicBezTo>
                    <a:pt x="252" y="7847"/>
                    <a:pt x="547" y="8088"/>
                    <a:pt x="841" y="8320"/>
                  </a:cubicBezTo>
                  <a:cubicBezTo>
                    <a:pt x="1388" y="8772"/>
                    <a:pt x="1934" y="9214"/>
                    <a:pt x="2491" y="9655"/>
                  </a:cubicBezTo>
                  <a:cubicBezTo>
                    <a:pt x="2690" y="9644"/>
                    <a:pt x="2888" y="9640"/>
                    <a:pt x="3087" y="9640"/>
                  </a:cubicBezTo>
                  <a:cubicBezTo>
                    <a:pt x="3670" y="9640"/>
                    <a:pt x="4253" y="9675"/>
                    <a:pt x="4840" y="9675"/>
                  </a:cubicBezTo>
                  <a:cubicBezTo>
                    <a:pt x="5006" y="9675"/>
                    <a:pt x="5173" y="9672"/>
                    <a:pt x="5340" y="9665"/>
                  </a:cubicBezTo>
                  <a:cubicBezTo>
                    <a:pt x="5739" y="9182"/>
                    <a:pt x="6243" y="8824"/>
                    <a:pt x="6695" y="8394"/>
                  </a:cubicBezTo>
                  <a:cubicBezTo>
                    <a:pt x="7147" y="7973"/>
                    <a:pt x="7557" y="7437"/>
                    <a:pt x="7641" y="6796"/>
                  </a:cubicBezTo>
                  <a:cubicBezTo>
                    <a:pt x="7673" y="6544"/>
                    <a:pt x="7620" y="6228"/>
                    <a:pt x="7410" y="6102"/>
                  </a:cubicBezTo>
                  <a:cubicBezTo>
                    <a:pt x="7346" y="6072"/>
                    <a:pt x="7278" y="6060"/>
                    <a:pt x="7209" y="6060"/>
                  </a:cubicBezTo>
                  <a:cubicBezTo>
                    <a:pt x="7110" y="6060"/>
                    <a:pt x="7009" y="6086"/>
                    <a:pt x="6916" y="6123"/>
                  </a:cubicBezTo>
                  <a:cubicBezTo>
                    <a:pt x="6454" y="6281"/>
                    <a:pt x="6043" y="6596"/>
                    <a:pt x="5739" y="7006"/>
                  </a:cubicBezTo>
                  <a:cubicBezTo>
                    <a:pt x="6422" y="5923"/>
                    <a:pt x="7063" y="4830"/>
                    <a:pt x="7242" y="3538"/>
                  </a:cubicBezTo>
                  <a:cubicBezTo>
                    <a:pt x="7295" y="3138"/>
                    <a:pt x="7263" y="2665"/>
                    <a:pt x="6947" y="2445"/>
                  </a:cubicBezTo>
                  <a:cubicBezTo>
                    <a:pt x="6851" y="2380"/>
                    <a:pt x="6739" y="2352"/>
                    <a:pt x="6624" y="2352"/>
                  </a:cubicBezTo>
                  <a:cubicBezTo>
                    <a:pt x="6477" y="2352"/>
                    <a:pt x="6325" y="2399"/>
                    <a:pt x="6201" y="2476"/>
                  </a:cubicBezTo>
                  <a:cubicBezTo>
                    <a:pt x="5970" y="2623"/>
                    <a:pt x="5812" y="2844"/>
                    <a:pt x="5655" y="3075"/>
                  </a:cubicBezTo>
                  <a:cubicBezTo>
                    <a:pt x="5181" y="3790"/>
                    <a:pt x="4793" y="4568"/>
                    <a:pt x="4499" y="5377"/>
                  </a:cubicBezTo>
                  <a:cubicBezTo>
                    <a:pt x="4709" y="4063"/>
                    <a:pt x="4635" y="2686"/>
                    <a:pt x="4331" y="1383"/>
                  </a:cubicBezTo>
                  <a:cubicBezTo>
                    <a:pt x="4257" y="1046"/>
                    <a:pt x="4151" y="700"/>
                    <a:pt x="3952" y="427"/>
                  </a:cubicBezTo>
                  <a:cubicBezTo>
                    <a:pt x="3771" y="179"/>
                    <a:pt x="3495" y="0"/>
                    <a:pt x="32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444" name="Google Shape;2444;p23"/>
            <p:cNvSpPr/>
            <p:nvPr/>
          </p:nvSpPr>
          <p:spPr>
            <a:xfrm>
              <a:off x="5662693" y="5802722"/>
              <a:ext cx="2473408" cy="840846"/>
            </a:xfrm>
            <a:custGeom>
              <a:avLst/>
              <a:gdLst/>
              <a:ahLst/>
              <a:cxnLst/>
              <a:rect l="l" t="t" r="r" b="b"/>
              <a:pathLst>
                <a:path w="13140" h="4467" extrusionOk="0">
                  <a:moveTo>
                    <a:pt x="3512" y="0"/>
                  </a:moveTo>
                  <a:cubicBezTo>
                    <a:pt x="3396" y="0"/>
                    <a:pt x="3280" y="11"/>
                    <a:pt x="3165" y="31"/>
                  </a:cubicBezTo>
                  <a:cubicBezTo>
                    <a:pt x="2051" y="231"/>
                    <a:pt x="1168" y="1387"/>
                    <a:pt x="1210" y="2585"/>
                  </a:cubicBezTo>
                  <a:cubicBezTo>
                    <a:pt x="1129" y="2556"/>
                    <a:pt x="1043" y="2543"/>
                    <a:pt x="958" y="2543"/>
                  </a:cubicBezTo>
                  <a:cubicBezTo>
                    <a:pt x="700" y="2543"/>
                    <a:pt x="440" y="2667"/>
                    <a:pt x="274" y="2879"/>
                  </a:cubicBezTo>
                  <a:cubicBezTo>
                    <a:pt x="54" y="3153"/>
                    <a:pt x="1" y="3773"/>
                    <a:pt x="159" y="4099"/>
                  </a:cubicBezTo>
                  <a:cubicBezTo>
                    <a:pt x="4457" y="4215"/>
                    <a:pt x="8757" y="4341"/>
                    <a:pt x="13055" y="4467"/>
                  </a:cubicBezTo>
                  <a:cubicBezTo>
                    <a:pt x="13139" y="3920"/>
                    <a:pt x="13013" y="3164"/>
                    <a:pt x="12582" y="2858"/>
                  </a:cubicBezTo>
                  <a:cubicBezTo>
                    <a:pt x="12363" y="2698"/>
                    <a:pt x="12098" y="2619"/>
                    <a:pt x="11833" y="2619"/>
                  </a:cubicBezTo>
                  <a:cubicBezTo>
                    <a:pt x="11577" y="2619"/>
                    <a:pt x="11323" y="2693"/>
                    <a:pt x="11111" y="2837"/>
                  </a:cubicBezTo>
                  <a:cubicBezTo>
                    <a:pt x="11426" y="2123"/>
                    <a:pt x="11226" y="1188"/>
                    <a:pt x="10691" y="630"/>
                  </a:cubicBezTo>
                  <a:cubicBezTo>
                    <a:pt x="10304" y="236"/>
                    <a:pt x="9765" y="34"/>
                    <a:pt x="9226" y="34"/>
                  </a:cubicBezTo>
                  <a:cubicBezTo>
                    <a:pt x="9018" y="34"/>
                    <a:pt x="8809" y="64"/>
                    <a:pt x="8609" y="126"/>
                  </a:cubicBezTo>
                  <a:cubicBezTo>
                    <a:pt x="7905" y="347"/>
                    <a:pt x="7316" y="924"/>
                    <a:pt x="6980" y="1639"/>
                  </a:cubicBezTo>
                  <a:cubicBezTo>
                    <a:pt x="6873" y="1406"/>
                    <a:pt x="6659" y="1236"/>
                    <a:pt x="6420" y="1236"/>
                  </a:cubicBezTo>
                  <a:cubicBezTo>
                    <a:pt x="6400" y="1236"/>
                    <a:pt x="6380" y="1237"/>
                    <a:pt x="6360" y="1240"/>
                  </a:cubicBezTo>
                  <a:cubicBezTo>
                    <a:pt x="6097" y="1272"/>
                    <a:pt x="5856" y="1492"/>
                    <a:pt x="5793" y="1776"/>
                  </a:cubicBezTo>
                  <a:cubicBezTo>
                    <a:pt x="5473" y="741"/>
                    <a:pt x="4503" y="0"/>
                    <a:pt x="35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2445" name="Google Shape;2445;p23"/>
          <p:cNvGrpSpPr/>
          <p:nvPr/>
        </p:nvGrpSpPr>
        <p:grpSpPr>
          <a:xfrm rot="-280257" flipH="1">
            <a:off x="7423950" y="7174359"/>
            <a:ext cx="962537" cy="1417445"/>
            <a:chOff x="835464" y="-1658786"/>
            <a:chExt cx="1521591" cy="1497756"/>
          </a:xfrm>
        </p:grpSpPr>
        <p:sp>
          <p:nvSpPr>
            <p:cNvPr id="2446" name="Google Shape;2446;p23"/>
            <p:cNvSpPr/>
            <p:nvPr/>
          </p:nvSpPr>
          <p:spPr>
            <a:xfrm rot="-5400000">
              <a:off x="847331" y="-1670653"/>
              <a:ext cx="1497756" cy="1521490"/>
            </a:xfrm>
            <a:custGeom>
              <a:avLst/>
              <a:gdLst/>
              <a:ahLst/>
              <a:cxnLst/>
              <a:rect l="l" t="t" r="r" b="b"/>
              <a:pathLst>
                <a:path w="5361" h="5446" extrusionOk="0">
                  <a:moveTo>
                    <a:pt x="3006" y="5140"/>
                  </a:moveTo>
                  <a:cubicBezTo>
                    <a:pt x="3006" y="4993"/>
                    <a:pt x="2880" y="4920"/>
                    <a:pt x="2764" y="4920"/>
                  </a:cubicBezTo>
                  <a:cubicBezTo>
                    <a:pt x="2628" y="4415"/>
                    <a:pt x="2502" y="3911"/>
                    <a:pt x="2386" y="3395"/>
                  </a:cubicBezTo>
                  <a:cubicBezTo>
                    <a:pt x="2670" y="3532"/>
                    <a:pt x="2943" y="3680"/>
                    <a:pt x="3217" y="3827"/>
                  </a:cubicBezTo>
                  <a:cubicBezTo>
                    <a:pt x="3206" y="3837"/>
                    <a:pt x="3206" y="3848"/>
                    <a:pt x="3206" y="3858"/>
                  </a:cubicBezTo>
                  <a:cubicBezTo>
                    <a:pt x="3206" y="4058"/>
                    <a:pt x="3521" y="4058"/>
                    <a:pt x="3521" y="3858"/>
                  </a:cubicBezTo>
                  <a:cubicBezTo>
                    <a:pt x="3521" y="3701"/>
                    <a:pt x="3353" y="3669"/>
                    <a:pt x="3259" y="3743"/>
                  </a:cubicBezTo>
                  <a:cubicBezTo>
                    <a:pt x="2964" y="3584"/>
                    <a:pt x="2670" y="3437"/>
                    <a:pt x="2376" y="3290"/>
                  </a:cubicBezTo>
                  <a:lnTo>
                    <a:pt x="2365" y="3290"/>
                  </a:lnTo>
                  <a:cubicBezTo>
                    <a:pt x="2271" y="2902"/>
                    <a:pt x="2187" y="2523"/>
                    <a:pt x="2092" y="2145"/>
                  </a:cubicBezTo>
                  <a:cubicBezTo>
                    <a:pt x="2733" y="2586"/>
                    <a:pt x="3385" y="3007"/>
                    <a:pt x="4036" y="3437"/>
                  </a:cubicBezTo>
                  <a:lnTo>
                    <a:pt x="4036" y="4710"/>
                  </a:lnTo>
                  <a:cubicBezTo>
                    <a:pt x="3973" y="4731"/>
                    <a:pt x="3920" y="4783"/>
                    <a:pt x="3920" y="4878"/>
                  </a:cubicBezTo>
                  <a:cubicBezTo>
                    <a:pt x="3920" y="5109"/>
                    <a:pt x="4299" y="5109"/>
                    <a:pt x="4299" y="4878"/>
                  </a:cubicBezTo>
                  <a:cubicBezTo>
                    <a:pt x="4299" y="4762"/>
                    <a:pt x="4215" y="4699"/>
                    <a:pt x="4131" y="4699"/>
                  </a:cubicBezTo>
                  <a:lnTo>
                    <a:pt x="4131" y="3500"/>
                  </a:lnTo>
                  <a:cubicBezTo>
                    <a:pt x="4394" y="3669"/>
                    <a:pt x="4656" y="3848"/>
                    <a:pt x="4929" y="4016"/>
                  </a:cubicBezTo>
                  <a:cubicBezTo>
                    <a:pt x="4908" y="4047"/>
                    <a:pt x="4898" y="4079"/>
                    <a:pt x="4898" y="4131"/>
                  </a:cubicBezTo>
                  <a:cubicBezTo>
                    <a:pt x="4898" y="4425"/>
                    <a:pt x="5361" y="4425"/>
                    <a:pt x="5361" y="4131"/>
                  </a:cubicBezTo>
                  <a:cubicBezTo>
                    <a:pt x="5361" y="3932"/>
                    <a:pt x="5151" y="3869"/>
                    <a:pt x="5014" y="3932"/>
                  </a:cubicBezTo>
                  <a:cubicBezTo>
                    <a:pt x="4509" y="3606"/>
                    <a:pt x="4005" y="3280"/>
                    <a:pt x="3500" y="2944"/>
                  </a:cubicBezTo>
                  <a:cubicBezTo>
                    <a:pt x="3710" y="2881"/>
                    <a:pt x="3920" y="2849"/>
                    <a:pt x="4142" y="2828"/>
                  </a:cubicBezTo>
                  <a:cubicBezTo>
                    <a:pt x="4152" y="2839"/>
                    <a:pt x="4173" y="2839"/>
                    <a:pt x="4184" y="2828"/>
                  </a:cubicBezTo>
                  <a:cubicBezTo>
                    <a:pt x="4425" y="2807"/>
                    <a:pt x="4677" y="2807"/>
                    <a:pt x="4929" y="2786"/>
                  </a:cubicBezTo>
                  <a:cubicBezTo>
                    <a:pt x="5024" y="2954"/>
                    <a:pt x="5361" y="2923"/>
                    <a:pt x="5361" y="2670"/>
                  </a:cubicBezTo>
                  <a:cubicBezTo>
                    <a:pt x="5361" y="2365"/>
                    <a:pt x="4898" y="2365"/>
                    <a:pt x="4898" y="2670"/>
                  </a:cubicBezTo>
                  <a:lnTo>
                    <a:pt x="4898" y="2692"/>
                  </a:lnTo>
                  <a:cubicBezTo>
                    <a:pt x="4667" y="2713"/>
                    <a:pt x="4436" y="2723"/>
                    <a:pt x="4215" y="2734"/>
                  </a:cubicBezTo>
                  <a:cubicBezTo>
                    <a:pt x="4257" y="2533"/>
                    <a:pt x="4352" y="2334"/>
                    <a:pt x="4446" y="2145"/>
                  </a:cubicBezTo>
                  <a:cubicBezTo>
                    <a:pt x="4530" y="2155"/>
                    <a:pt x="4614" y="2103"/>
                    <a:pt x="4614" y="1998"/>
                  </a:cubicBezTo>
                  <a:cubicBezTo>
                    <a:pt x="4614" y="1798"/>
                    <a:pt x="4299" y="1798"/>
                    <a:pt x="4299" y="1998"/>
                  </a:cubicBezTo>
                  <a:cubicBezTo>
                    <a:pt x="4299" y="2050"/>
                    <a:pt x="4320" y="2092"/>
                    <a:pt x="4352" y="2113"/>
                  </a:cubicBezTo>
                  <a:cubicBezTo>
                    <a:pt x="4257" y="2313"/>
                    <a:pt x="4152" y="2523"/>
                    <a:pt x="4110" y="2744"/>
                  </a:cubicBezTo>
                  <a:cubicBezTo>
                    <a:pt x="3878" y="2765"/>
                    <a:pt x="3637" y="2797"/>
                    <a:pt x="3406" y="2881"/>
                  </a:cubicBezTo>
                  <a:lnTo>
                    <a:pt x="3122" y="2692"/>
                  </a:lnTo>
                  <a:cubicBezTo>
                    <a:pt x="3091" y="2670"/>
                    <a:pt x="3048" y="2639"/>
                    <a:pt x="3006" y="2618"/>
                  </a:cubicBezTo>
                  <a:cubicBezTo>
                    <a:pt x="3248" y="2481"/>
                    <a:pt x="3458" y="2302"/>
                    <a:pt x="3668" y="2113"/>
                  </a:cubicBezTo>
                  <a:cubicBezTo>
                    <a:pt x="3773" y="2155"/>
                    <a:pt x="3920" y="2103"/>
                    <a:pt x="3920" y="1945"/>
                  </a:cubicBezTo>
                  <a:cubicBezTo>
                    <a:pt x="3920" y="1714"/>
                    <a:pt x="3553" y="1714"/>
                    <a:pt x="3553" y="1945"/>
                  </a:cubicBezTo>
                  <a:cubicBezTo>
                    <a:pt x="3553" y="1998"/>
                    <a:pt x="3563" y="2029"/>
                    <a:pt x="3595" y="2061"/>
                  </a:cubicBezTo>
                  <a:cubicBezTo>
                    <a:pt x="3385" y="2239"/>
                    <a:pt x="3185" y="2418"/>
                    <a:pt x="2943" y="2544"/>
                  </a:cubicBezTo>
                  <a:cubicBezTo>
                    <a:pt x="2943" y="2554"/>
                    <a:pt x="2932" y="2554"/>
                    <a:pt x="2932" y="2565"/>
                  </a:cubicBezTo>
                  <a:cubicBezTo>
                    <a:pt x="2323" y="2166"/>
                    <a:pt x="1713" y="1756"/>
                    <a:pt x="1114" y="1335"/>
                  </a:cubicBezTo>
                  <a:cubicBezTo>
                    <a:pt x="1293" y="1325"/>
                    <a:pt x="1461" y="1293"/>
                    <a:pt x="1640" y="1272"/>
                  </a:cubicBezTo>
                  <a:cubicBezTo>
                    <a:pt x="1640" y="1283"/>
                    <a:pt x="1650" y="1293"/>
                    <a:pt x="1661" y="1293"/>
                  </a:cubicBezTo>
                  <a:cubicBezTo>
                    <a:pt x="1944" y="1472"/>
                    <a:pt x="2260" y="1587"/>
                    <a:pt x="2565" y="1714"/>
                  </a:cubicBezTo>
                  <a:lnTo>
                    <a:pt x="2565" y="1725"/>
                  </a:lnTo>
                  <a:cubicBezTo>
                    <a:pt x="2565" y="1924"/>
                    <a:pt x="2880" y="1924"/>
                    <a:pt x="2880" y="1725"/>
                  </a:cubicBezTo>
                  <a:cubicBezTo>
                    <a:pt x="2880" y="1566"/>
                    <a:pt x="2680" y="1524"/>
                    <a:pt x="2596" y="1630"/>
                  </a:cubicBezTo>
                  <a:cubicBezTo>
                    <a:pt x="2313" y="1514"/>
                    <a:pt x="2029" y="1409"/>
                    <a:pt x="1766" y="1251"/>
                  </a:cubicBezTo>
                  <a:cubicBezTo>
                    <a:pt x="2260" y="1178"/>
                    <a:pt x="2754" y="1083"/>
                    <a:pt x="3259" y="1031"/>
                  </a:cubicBezTo>
                  <a:cubicBezTo>
                    <a:pt x="3353" y="1230"/>
                    <a:pt x="3700" y="1188"/>
                    <a:pt x="3700" y="936"/>
                  </a:cubicBezTo>
                  <a:cubicBezTo>
                    <a:pt x="3700" y="631"/>
                    <a:pt x="3238" y="631"/>
                    <a:pt x="3238" y="936"/>
                  </a:cubicBezTo>
                  <a:lnTo>
                    <a:pt x="3238" y="947"/>
                  </a:lnTo>
                  <a:cubicBezTo>
                    <a:pt x="2901" y="978"/>
                    <a:pt x="2575" y="1031"/>
                    <a:pt x="2250" y="1083"/>
                  </a:cubicBezTo>
                  <a:cubicBezTo>
                    <a:pt x="2292" y="863"/>
                    <a:pt x="2376" y="641"/>
                    <a:pt x="2397" y="421"/>
                  </a:cubicBezTo>
                  <a:cubicBezTo>
                    <a:pt x="2481" y="410"/>
                    <a:pt x="2565" y="347"/>
                    <a:pt x="2565" y="242"/>
                  </a:cubicBezTo>
                  <a:cubicBezTo>
                    <a:pt x="2565" y="1"/>
                    <a:pt x="2187" y="1"/>
                    <a:pt x="2187" y="242"/>
                  </a:cubicBezTo>
                  <a:cubicBezTo>
                    <a:pt x="2187" y="326"/>
                    <a:pt x="2239" y="389"/>
                    <a:pt x="2313" y="410"/>
                  </a:cubicBezTo>
                  <a:cubicBezTo>
                    <a:pt x="2281" y="641"/>
                    <a:pt x="2187" y="863"/>
                    <a:pt x="2155" y="1104"/>
                  </a:cubicBezTo>
                  <a:cubicBezTo>
                    <a:pt x="1766" y="1157"/>
                    <a:pt x="1388" y="1220"/>
                    <a:pt x="998" y="1262"/>
                  </a:cubicBezTo>
                  <a:lnTo>
                    <a:pt x="998" y="1262"/>
                  </a:lnTo>
                  <a:cubicBezTo>
                    <a:pt x="904" y="1188"/>
                    <a:pt x="799" y="1115"/>
                    <a:pt x="694" y="1041"/>
                  </a:cubicBezTo>
                  <a:cubicBezTo>
                    <a:pt x="568" y="947"/>
                    <a:pt x="431" y="852"/>
                    <a:pt x="295" y="747"/>
                  </a:cubicBezTo>
                  <a:cubicBezTo>
                    <a:pt x="253" y="715"/>
                    <a:pt x="221" y="684"/>
                    <a:pt x="179" y="652"/>
                  </a:cubicBezTo>
                  <a:cubicBezTo>
                    <a:pt x="169" y="641"/>
                    <a:pt x="158" y="620"/>
                    <a:pt x="148" y="610"/>
                  </a:cubicBezTo>
                  <a:cubicBezTo>
                    <a:pt x="137" y="610"/>
                    <a:pt x="137" y="610"/>
                    <a:pt x="137" y="599"/>
                  </a:cubicBezTo>
                  <a:cubicBezTo>
                    <a:pt x="105" y="536"/>
                    <a:pt x="0" y="568"/>
                    <a:pt x="21" y="641"/>
                  </a:cubicBezTo>
                  <a:cubicBezTo>
                    <a:pt x="52" y="705"/>
                    <a:pt x="116" y="747"/>
                    <a:pt x="158" y="789"/>
                  </a:cubicBezTo>
                  <a:cubicBezTo>
                    <a:pt x="274" y="873"/>
                    <a:pt x="379" y="957"/>
                    <a:pt x="484" y="1041"/>
                  </a:cubicBezTo>
                  <a:cubicBezTo>
                    <a:pt x="820" y="1283"/>
                    <a:pt x="1157" y="1514"/>
                    <a:pt x="1493" y="1746"/>
                  </a:cubicBezTo>
                  <a:cubicBezTo>
                    <a:pt x="1451" y="1924"/>
                    <a:pt x="1398" y="2092"/>
                    <a:pt x="1367" y="2281"/>
                  </a:cubicBezTo>
                  <a:cubicBezTo>
                    <a:pt x="1346" y="2460"/>
                    <a:pt x="1346" y="2649"/>
                    <a:pt x="1325" y="2839"/>
                  </a:cubicBezTo>
                  <a:cubicBezTo>
                    <a:pt x="1251" y="2839"/>
                    <a:pt x="1178" y="2891"/>
                    <a:pt x="1178" y="2986"/>
                  </a:cubicBezTo>
                  <a:cubicBezTo>
                    <a:pt x="1178" y="3196"/>
                    <a:pt x="1493" y="3196"/>
                    <a:pt x="1493" y="2986"/>
                  </a:cubicBezTo>
                  <a:cubicBezTo>
                    <a:pt x="1493" y="2923"/>
                    <a:pt x="1461" y="2881"/>
                    <a:pt x="1409" y="2860"/>
                  </a:cubicBezTo>
                  <a:cubicBezTo>
                    <a:pt x="1440" y="2660"/>
                    <a:pt x="1430" y="2470"/>
                    <a:pt x="1461" y="2281"/>
                  </a:cubicBezTo>
                  <a:cubicBezTo>
                    <a:pt x="1493" y="2113"/>
                    <a:pt x="1535" y="1956"/>
                    <a:pt x="1577" y="1798"/>
                  </a:cubicBezTo>
                  <a:cubicBezTo>
                    <a:pt x="1713" y="1893"/>
                    <a:pt x="1839" y="1977"/>
                    <a:pt x="1976" y="2071"/>
                  </a:cubicBezTo>
                  <a:lnTo>
                    <a:pt x="1976" y="2082"/>
                  </a:lnTo>
                  <a:cubicBezTo>
                    <a:pt x="2124" y="2670"/>
                    <a:pt x="2260" y="3269"/>
                    <a:pt x="2397" y="3869"/>
                  </a:cubicBezTo>
                  <a:lnTo>
                    <a:pt x="2386" y="3879"/>
                  </a:lnTo>
                  <a:cubicBezTo>
                    <a:pt x="2187" y="4205"/>
                    <a:pt x="1902" y="4478"/>
                    <a:pt x="1640" y="4752"/>
                  </a:cubicBezTo>
                  <a:cubicBezTo>
                    <a:pt x="1535" y="4678"/>
                    <a:pt x="1346" y="4731"/>
                    <a:pt x="1346" y="4899"/>
                  </a:cubicBezTo>
                  <a:cubicBezTo>
                    <a:pt x="1346" y="5140"/>
                    <a:pt x="1724" y="5140"/>
                    <a:pt x="1724" y="4899"/>
                  </a:cubicBezTo>
                  <a:cubicBezTo>
                    <a:pt x="1724" y="4867"/>
                    <a:pt x="1713" y="4846"/>
                    <a:pt x="1703" y="4815"/>
                  </a:cubicBezTo>
                  <a:cubicBezTo>
                    <a:pt x="1955" y="4551"/>
                    <a:pt x="2229" y="4289"/>
                    <a:pt x="2428" y="3984"/>
                  </a:cubicBezTo>
                  <a:cubicBezTo>
                    <a:pt x="2502" y="4299"/>
                    <a:pt x="2586" y="4625"/>
                    <a:pt x="2670" y="4941"/>
                  </a:cubicBezTo>
                  <a:cubicBezTo>
                    <a:pt x="2596" y="4972"/>
                    <a:pt x="2544" y="5046"/>
                    <a:pt x="2544" y="5140"/>
                  </a:cubicBezTo>
                  <a:cubicBezTo>
                    <a:pt x="2544" y="5445"/>
                    <a:pt x="3006" y="5445"/>
                    <a:pt x="3006" y="5140"/>
                  </a:cubicBezTo>
                  <a:close/>
                  <a:moveTo>
                    <a:pt x="137" y="610"/>
                  </a:move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2447" name="Google Shape;2447;p23"/>
            <p:cNvGrpSpPr/>
            <p:nvPr/>
          </p:nvGrpSpPr>
          <p:grpSpPr>
            <a:xfrm>
              <a:off x="835566" y="-1656202"/>
              <a:ext cx="1521490" cy="1492727"/>
              <a:chOff x="3618350" y="608100"/>
              <a:chExt cx="136150" cy="133575"/>
            </a:xfrm>
          </p:grpSpPr>
          <p:sp>
            <p:nvSpPr>
              <p:cNvPr id="2448" name="Google Shape;2448;p23"/>
              <p:cNvSpPr/>
              <p:nvPr/>
            </p:nvSpPr>
            <p:spPr>
              <a:xfrm>
                <a:off x="3685225" y="615000"/>
                <a:ext cx="7850" cy="43275"/>
              </a:xfrm>
              <a:custGeom>
                <a:avLst/>
                <a:gdLst/>
                <a:ahLst/>
                <a:cxnLst/>
                <a:rect l="l" t="t" r="r" b="b"/>
                <a:pathLst>
                  <a:path w="314" h="1731" extrusionOk="0">
                    <a:moveTo>
                      <a:pt x="46" y="0"/>
                    </a:moveTo>
                    <a:cubicBezTo>
                      <a:pt x="22" y="0"/>
                      <a:pt x="1" y="13"/>
                      <a:pt x="6" y="39"/>
                    </a:cubicBezTo>
                    <a:cubicBezTo>
                      <a:pt x="69" y="597"/>
                      <a:pt x="17" y="1164"/>
                      <a:pt x="217" y="1700"/>
                    </a:cubicBezTo>
                    <a:cubicBezTo>
                      <a:pt x="225" y="1721"/>
                      <a:pt x="243" y="1730"/>
                      <a:pt x="260" y="1730"/>
                    </a:cubicBezTo>
                    <a:cubicBezTo>
                      <a:pt x="287" y="1730"/>
                      <a:pt x="314" y="1707"/>
                      <a:pt x="301" y="1669"/>
                    </a:cubicBezTo>
                    <a:cubicBezTo>
                      <a:pt x="112" y="1154"/>
                      <a:pt x="164" y="586"/>
                      <a:pt x="101" y="39"/>
                    </a:cubicBezTo>
                    <a:cubicBezTo>
                      <a:pt x="96" y="13"/>
                      <a:pt x="69"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449" name="Google Shape;2449;p23"/>
              <p:cNvSpPr/>
              <p:nvPr/>
            </p:nvSpPr>
            <p:spPr>
              <a:xfrm>
                <a:off x="3668750" y="630525"/>
                <a:ext cx="21025" cy="8900"/>
              </a:xfrm>
              <a:custGeom>
                <a:avLst/>
                <a:gdLst/>
                <a:ahLst/>
                <a:cxnLst/>
                <a:rect l="l" t="t" r="r" b="b"/>
                <a:pathLst>
                  <a:path w="841" h="356" extrusionOk="0">
                    <a:moveTo>
                      <a:pt x="74" y="0"/>
                    </a:moveTo>
                    <a:cubicBezTo>
                      <a:pt x="31" y="0"/>
                      <a:pt x="1" y="63"/>
                      <a:pt x="45" y="81"/>
                    </a:cubicBezTo>
                    <a:cubicBezTo>
                      <a:pt x="276" y="196"/>
                      <a:pt x="507" y="312"/>
                      <a:pt x="771" y="354"/>
                    </a:cubicBezTo>
                    <a:cubicBezTo>
                      <a:pt x="773" y="355"/>
                      <a:pt x="776" y="355"/>
                      <a:pt x="779" y="355"/>
                    </a:cubicBezTo>
                    <a:cubicBezTo>
                      <a:pt x="825" y="355"/>
                      <a:pt x="841" y="280"/>
                      <a:pt x="792" y="270"/>
                    </a:cubicBezTo>
                    <a:cubicBezTo>
                      <a:pt x="539" y="228"/>
                      <a:pt x="318" y="112"/>
                      <a:pt x="98" y="7"/>
                    </a:cubicBezTo>
                    <a:cubicBezTo>
                      <a:pt x="90" y="2"/>
                      <a:pt x="82" y="0"/>
                      <a:pt x="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450" name="Google Shape;2450;p23"/>
              <p:cNvSpPr/>
              <p:nvPr/>
            </p:nvSpPr>
            <p:spPr>
              <a:xfrm>
                <a:off x="3668000" y="649000"/>
                <a:ext cx="16650" cy="20100"/>
              </a:xfrm>
              <a:custGeom>
                <a:avLst/>
                <a:gdLst/>
                <a:ahLst/>
                <a:cxnLst/>
                <a:rect l="l" t="t" r="r" b="b"/>
                <a:pathLst>
                  <a:path w="666" h="804" extrusionOk="0">
                    <a:moveTo>
                      <a:pt x="65" y="1"/>
                    </a:moveTo>
                    <a:cubicBezTo>
                      <a:pt x="30" y="1"/>
                      <a:pt x="1" y="45"/>
                      <a:pt x="33" y="78"/>
                    </a:cubicBezTo>
                    <a:cubicBezTo>
                      <a:pt x="222" y="298"/>
                      <a:pt x="422" y="519"/>
                      <a:pt x="558" y="782"/>
                    </a:cubicBezTo>
                    <a:cubicBezTo>
                      <a:pt x="568" y="797"/>
                      <a:pt x="582" y="804"/>
                      <a:pt x="596" y="804"/>
                    </a:cubicBezTo>
                    <a:cubicBezTo>
                      <a:pt x="630" y="804"/>
                      <a:pt x="665" y="766"/>
                      <a:pt x="642" y="729"/>
                    </a:cubicBezTo>
                    <a:cubicBezTo>
                      <a:pt x="495" y="466"/>
                      <a:pt x="296" y="246"/>
                      <a:pt x="96" y="15"/>
                    </a:cubicBezTo>
                    <a:cubicBezTo>
                      <a:pt x="86" y="5"/>
                      <a:pt x="75" y="1"/>
                      <a:pt x="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451" name="Google Shape;2451;p23"/>
              <p:cNvSpPr/>
              <p:nvPr/>
            </p:nvSpPr>
            <p:spPr>
              <a:xfrm>
                <a:off x="3641875" y="659450"/>
                <a:ext cx="10425" cy="58700"/>
              </a:xfrm>
              <a:custGeom>
                <a:avLst/>
                <a:gdLst/>
                <a:ahLst/>
                <a:cxnLst/>
                <a:rect l="l" t="t" r="r" b="b"/>
                <a:pathLst>
                  <a:path w="417" h="2348" extrusionOk="0">
                    <a:moveTo>
                      <a:pt x="45" y="1"/>
                    </a:moveTo>
                    <a:cubicBezTo>
                      <a:pt x="22" y="1"/>
                      <a:pt x="1" y="17"/>
                      <a:pt x="6" y="48"/>
                    </a:cubicBezTo>
                    <a:cubicBezTo>
                      <a:pt x="80" y="805"/>
                      <a:pt x="248" y="1552"/>
                      <a:pt x="321" y="2308"/>
                    </a:cubicBezTo>
                    <a:cubicBezTo>
                      <a:pt x="321" y="2335"/>
                      <a:pt x="345" y="2348"/>
                      <a:pt x="369" y="2348"/>
                    </a:cubicBezTo>
                    <a:cubicBezTo>
                      <a:pt x="392" y="2348"/>
                      <a:pt x="416" y="2335"/>
                      <a:pt x="416" y="2308"/>
                    </a:cubicBezTo>
                    <a:cubicBezTo>
                      <a:pt x="342" y="1552"/>
                      <a:pt x="174" y="805"/>
                      <a:pt x="101" y="48"/>
                    </a:cubicBezTo>
                    <a:cubicBezTo>
                      <a:pt x="95" y="17"/>
                      <a:pt x="69"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452" name="Google Shape;2452;p23"/>
              <p:cNvSpPr/>
              <p:nvPr/>
            </p:nvSpPr>
            <p:spPr>
              <a:xfrm>
                <a:off x="3626250" y="681950"/>
                <a:ext cx="22275" cy="6600"/>
              </a:xfrm>
              <a:custGeom>
                <a:avLst/>
                <a:gdLst/>
                <a:ahLst/>
                <a:cxnLst/>
                <a:rect l="l" t="t" r="r" b="b"/>
                <a:pathLst>
                  <a:path w="891" h="264" extrusionOk="0">
                    <a:moveTo>
                      <a:pt x="63" y="0"/>
                    </a:moveTo>
                    <a:cubicBezTo>
                      <a:pt x="0" y="0"/>
                      <a:pt x="0" y="94"/>
                      <a:pt x="63" y="94"/>
                    </a:cubicBezTo>
                    <a:cubicBezTo>
                      <a:pt x="315" y="115"/>
                      <a:pt x="558" y="220"/>
                      <a:pt x="810" y="262"/>
                    </a:cubicBezTo>
                    <a:cubicBezTo>
                      <a:pt x="813" y="263"/>
                      <a:pt x="817" y="263"/>
                      <a:pt x="820" y="263"/>
                    </a:cubicBezTo>
                    <a:cubicBezTo>
                      <a:pt x="875" y="263"/>
                      <a:pt x="890" y="178"/>
                      <a:pt x="831" y="168"/>
                    </a:cubicBezTo>
                    <a:cubicBezTo>
                      <a:pt x="579" y="136"/>
                      <a:pt x="326" y="21"/>
                      <a:pt x="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453" name="Google Shape;2453;p23"/>
              <p:cNvSpPr/>
              <p:nvPr/>
            </p:nvSpPr>
            <p:spPr>
              <a:xfrm>
                <a:off x="3648325" y="675125"/>
                <a:ext cx="14000" cy="26100"/>
              </a:xfrm>
              <a:custGeom>
                <a:avLst/>
                <a:gdLst/>
                <a:ahLst/>
                <a:cxnLst/>
                <a:rect l="l" t="t" r="r" b="b"/>
                <a:pathLst>
                  <a:path w="560" h="1044" extrusionOk="0">
                    <a:moveTo>
                      <a:pt x="501" y="1"/>
                    </a:moveTo>
                    <a:cubicBezTo>
                      <a:pt x="481" y="1"/>
                      <a:pt x="461" y="10"/>
                      <a:pt x="452" y="31"/>
                    </a:cubicBezTo>
                    <a:cubicBezTo>
                      <a:pt x="315" y="346"/>
                      <a:pt x="200" y="683"/>
                      <a:pt x="21" y="977"/>
                    </a:cubicBezTo>
                    <a:cubicBezTo>
                      <a:pt x="0" y="1013"/>
                      <a:pt x="31" y="1043"/>
                      <a:pt x="64" y="1043"/>
                    </a:cubicBezTo>
                    <a:cubicBezTo>
                      <a:pt x="79" y="1043"/>
                      <a:pt x="95" y="1036"/>
                      <a:pt x="105" y="1019"/>
                    </a:cubicBezTo>
                    <a:cubicBezTo>
                      <a:pt x="284" y="725"/>
                      <a:pt x="410" y="378"/>
                      <a:pt x="547" y="52"/>
                    </a:cubicBezTo>
                    <a:cubicBezTo>
                      <a:pt x="559" y="21"/>
                      <a:pt x="531"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454" name="Google Shape;2454;p23"/>
              <p:cNvSpPr/>
              <p:nvPr/>
            </p:nvSpPr>
            <p:spPr>
              <a:xfrm>
                <a:off x="3659700" y="702150"/>
                <a:ext cx="32000" cy="7150"/>
              </a:xfrm>
              <a:custGeom>
                <a:avLst/>
                <a:gdLst/>
                <a:ahLst/>
                <a:cxnLst/>
                <a:rect l="l" t="t" r="r" b="b"/>
                <a:pathLst>
                  <a:path w="1280" h="286" extrusionOk="0">
                    <a:moveTo>
                      <a:pt x="74" y="0"/>
                    </a:moveTo>
                    <a:cubicBezTo>
                      <a:pt x="26" y="0"/>
                      <a:pt x="1" y="86"/>
                      <a:pt x="60" y="96"/>
                    </a:cubicBezTo>
                    <a:cubicBezTo>
                      <a:pt x="250" y="138"/>
                      <a:pt x="428" y="201"/>
                      <a:pt x="628" y="232"/>
                    </a:cubicBezTo>
                    <a:cubicBezTo>
                      <a:pt x="827" y="253"/>
                      <a:pt x="1027" y="253"/>
                      <a:pt x="1227" y="285"/>
                    </a:cubicBezTo>
                    <a:cubicBezTo>
                      <a:pt x="1280" y="285"/>
                      <a:pt x="1280" y="201"/>
                      <a:pt x="1227" y="190"/>
                    </a:cubicBezTo>
                    <a:cubicBezTo>
                      <a:pt x="1027" y="159"/>
                      <a:pt x="827" y="169"/>
                      <a:pt x="628" y="138"/>
                    </a:cubicBezTo>
                    <a:cubicBezTo>
                      <a:pt x="449" y="106"/>
                      <a:pt x="271" y="43"/>
                      <a:pt x="81" y="1"/>
                    </a:cubicBezTo>
                    <a:cubicBezTo>
                      <a:pt x="79" y="0"/>
                      <a:pt x="76" y="0"/>
                      <a:pt x="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455" name="Google Shape;2455;p23"/>
              <p:cNvSpPr/>
              <p:nvPr/>
            </p:nvSpPr>
            <p:spPr>
              <a:xfrm>
                <a:off x="3700250" y="659525"/>
                <a:ext cx="14575" cy="25075"/>
              </a:xfrm>
              <a:custGeom>
                <a:avLst/>
                <a:gdLst/>
                <a:ahLst/>
                <a:cxnLst/>
                <a:rect l="l" t="t" r="r" b="b"/>
                <a:pathLst>
                  <a:path w="583" h="1003" extrusionOk="0">
                    <a:moveTo>
                      <a:pt x="519" y="0"/>
                    </a:moveTo>
                    <a:cubicBezTo>
                      <a:pt x="503" y="0"/>
                      <a:pt x="488" y="7"/>
                      <a:pt x="478" y="24"/>
                    </a:cubicBezTo>
                    <a:cubicBezTo>
                      <a:pt x="319" y="319"/>
                      <a:pt x="162" y="624"/>
                      <a:pt x="15" y="928"/>
                    </a:cubicBezTo>
                    <a:cubicBezTo>
                      <a:pt x="0" y="966"/>
                      <a:pt x="32" y="1003"/>
                      <a:pt x="64" y="1003"/>
                    </a:cubicBezTo>
                    <a:cubicBezTo>
                      <a:pt x="77" y="1003"/>
                      <a:pt x="90" y="996"/>
                      <a:pt x="99" y="981"/>
                    </a:cubicBezTo>
                    <a:cubicBezTo>
                      <a:pt x="246" y="676"/>
                      <a:pt x="404" y="371"/>
                      <a:pt x="562" y="66"/>
                    </a:cubicBezTo>
                    <a:cubicBezTo>
                      <a:pt x="583" y="31"/>
                      <a:pt x="551" y="0"/>
                      <a:pt x="5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456" name="Google Shape;2456;p23"/>
              <p:cNvSpPr/>
              <p:nvPr/>
            </p:nvSpPr>
            <p:spPr>
              <a:xfrm>
                <a:off x="3668375" y="672925"/>
                <a:ext cx="75475" cy="19825"/>
              </a:xfrm>
              <a:custGeom>
                <a:avLst/>
                <a:gdLst/>
                <a:ahLst/>
                <a:cxnLst/>
                <a:rect l="l" t="t" r="r" b="b"/>
                <a:pathLst>
                  <a:path w="3019" h="793" extrusionOk="0">
                    <a:moveTo>
                      <a:pt x="2965" y="1"/>
                    </a:moveTo>
                    <a:cubicBezTo>
                      <a:pt x="2961" y="1"/>
                      <a:pt x="2956" y="2"/>
                      <a:pt x="2951" y="4"/>
                    </a:cubicBezTo>
                    <a:cubicBezTo>
                      <a:pt x="1984" y="256"/>
                      <a:pt x="1017" y="455"/>
                      <a:pt x="60" y="697"/>
                    </a:cubicBezTo>
                    <a:cubicBezTo>
                      <a:pt x="1" y="717"/>
                      <a:pt x="16" y="793"/>
                      <a:pt x="70" y="793"/>
                    </a:cubicBezTo>
                    <a:cubicBezTo>
                      <a:pt x="73" y="793"/>
                      <a:pt x="77" y="792"/>
                      <a:pt x="81" y="792"/>
                    </a:cubicBezTo>
                    <a:cubicBezTo>
                      <a:pt x="1038" y="550"/>
                      <a:pt x="2015" y="350"/>
                      <a:pt x="2972" y="88"/>
                    </a:cubicBezTo>
                    <a:cubicBezTo>
                      <a:pt x="3019" y="78"/>
                      <a:pt x="3006" y="1"/>
                      <a:pt x="29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457" name="Google Shape;2457;p23"/>
              <p:cNvSpPr/>
              <p:nvPr/>
            </p:nvSpPr>
            <p:spPr>
              <a:xfrm>
                <a:off x="3714500" y="680425"/>
                <a:ext cx="26325" cy="22075"/>
              </a:xfrm>
              <a:custGeom>
                <a:avLst/>
                <a:gdLst/>
                <a:ahLst/>
                <a:cxnLst/>
                <a:rect l="l" t="t" r="r" b="b"/>
                <a:pathLst>
                  <a:path w="1053" h="883" extrusionOk="0">
                    <a:moveTo>
                      <a:pt x="61" y="1"/>
                    </a:moveTo>
                    <a:cubicBezTo>
                      <a:pt x="22" y="1"/>
                      <a:pt x="0" y="55"/>
                      <a:pt x="44" y="82"/>
                    </a:cubicBezTo>
                    <a:cubicBezTo>
                      <a:pt x="380" y="302"/>
                      <a:pt x="653" y="597"/>
                      <a:pt x="948" y="870"/>
                    </a:cubicBezTo>
                    <a:cubicBezTo>
                      <a:pt x="957" y="879"/>
                      <a:pt x="967" y="883"/>
                      <a:pt x="977" y="883"/>
                    </a:cubicBezTo>
                    <a:cubicBezTo>
                      <a:pt x="1015" y="883"/>
                      <a:pt x="1052" y="832"/>
                      <a:pt x="1011" y="807"/>
                    </a:cubicBezTo>
                    <a:cubicBezTo>
                      <a:pt x="716" y="523"/>
                      <a:pt x="433" y="218"/>
                      <a:pt x="86" y="8"/>
                    </a:cubicBezTo>
                    <a:cubicBezTo>
                      <a:pt x="77" y="3"/>
                      <a:pt x="68" y="1"/>
                      <a:pt x="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458" name="Google Shape;2458;p23"/>
              <p:cNvSpPr/>
              <p:nvPr/>
            </p:nvSpPr>
            <p:spPr>
              <a:xfrm>
                <a:off x="3702450" y="638850"/>
                <a:ext cx="37600" cy="2375"/>
              </a:xfrm>
              <a:custGeom>
                <a:avLst/>
                <a:gdLst/>
                <a:ahLst/>
                <a:cxnLst/>
                <a:rect l="l" t="t" r="r" b="b"/>
                <a:pathLst>
                  <a:path w="1504" h="95" extrusionOk="0">
                    <a:moveTo>
                      <a:pt x="63" y="0"/>
                    </a:moveTo>
                    <a:cubicBezTo>
                      <a:pt x="0" y="0"/>
                      <a:pt x="0" y="94"/>
                      <a:pt x="63" y="94"/>
                    </a:cubicBezTo>
                    <a:lnTo>
                      <a:pt x="1451" y="94"/>
                    </a:lnTo>
                    <a:cubicBezTo>
                      <a:pt x="1504" y="94"/>
                      <a:pt x="1504" y="0"/>
                      <a:pt x="14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459" name="Google Shape;2459;p23"/>
              <p:cNvSpPr/>
              <p:nvPr/>
            </p:nvSpPr>
            <p:spPr>
              <a:xfrm>
                <a:off x="3631925" y="615275"/>
                <a:ext cx="88425" cy="126400"/>
              </a:xfrm>
              <a:custGeom>
                <a:avLst/>
                <a:gdLst/>
                <a:ahLst/>
                <a:cxnLst/>
                <a:rect l="l" t="t" r="r" b="b"/>
                <a:pathLst>
                  <a:path w="3537" h="5056" extrusionOk="0">
                    <a:moveTo>
                      <a:pt x="3459" y="0"/>
                    </a:moveTo>
                    <a:cubicBezTo>
                      <a:pt x="3441" y="0"/>
                      <a:pt x="3423" y="9"/>
                      <a:pt x="3410" y="28"/>
                    </a:cubicBezTo>
                    <a:cubicBezTo>
                      <a:pt x="3000" y="670"/>
                      <a:pt x="2580" y="1311"/>
                      <a:pt x="2149" y="1952"/>
                    </a:cubicBezTo>
                    <a:cubicBezTo>
                      <a:pt x="1613" y="2761"/>
                      <a:pt x="1076" y="3581"/>
                      <a:pt x="499" y="4380"/>
                    </a:cubicBezTo>
                    <a:cubicBezTo>
                      <a:pt x="404" y="4506"/>
                      <a:pt x="310" y="4643"/>
                      <a:pt x="204" y="4779"/>
                    </a:cubicBezTo>
                    <a:cubicBezTo>
                      <a:pt x="172" y="4821"/>
                      <a:pt x="141" y="4853"/>
                      <a:pt x="109" y="4895"/>
                    </a:cubicBezTo>
                    <a:cubicBezTo>
                      <a:pt x="99" y="4905"/>
                      <a:pt x="88" y="4916"/>
                      <a:pt x="67" y="4926"/>
                    </a:cubicBezTo>
                    <a:cubicBezTo>
                      <a:pt x="62" y="4937"/>
                      <a:pt x="60" y="4940"/>
                      <a:pt x="60" y="4940"/>
                    </a:cubicBezTo>
                    <a:cubicBezTo>
                      <a:pt x="60" y="4940"/>
                      <a:pt x="62" y="4937"/>
                      <a:pt x="67" y="4937"/>
                    </a:cubicBezTo>
                    <a:lnTo>
                      <a:pt x="67" y="4937"/>
                    </a:lnTo>
                    <a:cubicBezTo>
                      <a:pt x="1" y="4966"/>
                      <a:pt x="21" y="5055"/>
                      <a:pt x="81" y="5055"/>
                    </a:cubicBezTo>
                    <a:cubicBezTo>
                      <a:pt x="86" y="5055"/>
                      <a:pt x="93" y="5054"/>
                      <a:pt x="99" y="5053"/>
                    </a:cubicBezTo>
                    <a:cubicBezTo>
                      <a:pt x="162" y="5021"/>
                      <a:pt x="204" y="4958"/>
                      <a:pt x="246" y="4916"/>
                    </a:cubicBezTo>
                    <a:cubicBezTo>
                      <a:pt x="341" y="4811"/>
                      <a:pt x="415" y="4695"/>
                      <a:pt x="499" y="4590"/>
                    </a:cubicBezTo>
                    <a:cubicBezTo>
                      <a:pt x="751" y="4244"/>
                      <a:pt x="992" y="3896"/>
                      <a:pt x="1224" y="3539"/>
                    </a:cubicBezTo>
                    <a:cubicBezTo>
                      <a:pt x="1812" y="2688"/>
                      <a:pt x="2380" y="1826"/>
                      <a:pt x="2947" y="964"/>
                    </a:cubicBezTo>
                    <a:cubicBezTo>
                      <a:pt x="3137" y="670"/>
                      <a:pt x="3326" y="386"/>
                      <a:pt x="3515" y="91"/>
                    </a:cubicBezTo>
                    <a:cubicBezTo>
                      <a:pt x="3537" y="41"/>
                      <a:pt x="3499" y="0"/>
                      <a:pt x="34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460" name="Google Shape;2460;p23"/>
              <p:cNvSpPr/>
              <p:nvPr/>
            </p:nvSpPr>
            <p:spPr>
              <a:xfrm>
                <a:off x="3714275" y="608100"/>
                <a:ext cx="14750" cy="11575"/>
              </a:xfrm>
              <a:custGeom>
                <a:avLst/>
                <a:gdLst/>
                <a:ahLst/>
                <a:cxnLst/>
                <a:rect l="l" t="t" r="r" b="b"/>
                <a:pathLst>
                  <a:path w="590" h="463" extrusionOk="0">
                    <a:moveTo>
                      <a:pt x="295" y="0"/>
                    </a:moveTo>
                    <a:cubicBezTo>
                      <a:pt x="1" y="0"/>
                      <a:pt x="1" y="463"/>
                      <a:pt x="295" y="463"/>
                    </a:cubicBezTo>
                    <a:cubicBezTo>
                      <a:pt x="589" y="463"/>
                      <a:pt x="589" y="0"/>
                      <a:pt x="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461" name="Google Shape;2461;p23"/>
              <p:cNvSpPr/>
              <p:nvPr/>
            </p:nvSpPr>
            <p:spPr>
              <a:xfrm>
                <a:off x="3739500" y="666950"/>
                <a:ext cx="15000" cy="11575"/>
              </a:xfrm>
              <a:custGeom>
                <a:avLst/>
                <a:gdLst/>
                <a:ahLst/>
                <a:cxnLst/>
                <a:rect l="l" t="t" r="r" b="b"/>
                <a:pathLst>
                  <a:path w="600" h="463" extrusionOk="0">
                    <a:moveTo>
                      <a:pt x="305" y="0"/>
                    </a:moveTo>
                    <a:cubicBezTo>
                      <a:pt x="1" y="0"/>
                      <a:pt x="1" y="463"/>
                      <a:pt x="305" y="463"/>
                    </a:cubicBezTo>
                    <a:cubicBezTo>
                      <a:pt x="599" y="463"/>
                      <a:pt x="599" y="0"/>
                      <a:pt x="3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462" name="Google Shape;2462;p23"/>
              <p:cNvSpPr/>
              <p:nvPr/>
            </p:nvSpPr>
            <p:spPr>
              <a:xfrm>
                <a:off x="3677500" y="608100"/>
                <a:ext cx="14975" cy="11575"/>
              </a:xfrm>
              <a:custGeom>
                <a:avLst/>
                <a:gdLst/>
                <a:ahLst/>
                <a:cxnLst/>
                <a:rect l="l" t="t" r="r" b="b"/>
                <a:pathLst>
                  <a:path w="599" h="463" extrusionOk="0">
                    <a:moveTo>
                      <a:pt x="304" y="0"/>
                    </a:moveTo>
                    <a:cubicBezTo>
                      <a:pt x="0" y="0"/>
                      <a:pt x="0" y="463"/>
                      <a:pt x="304" y="463"/>
                    </a:cubicBezTo>
                    <a:cubicBezTo>
                      <a:pt x="599" y="463"/>
                      <a:pt x="599" y="0"/>
                      <a:pt x="3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463" name="Google Shape;2463;p23"/>
              <p:cNvSpPr/>
              <p:nvPr/>
            </p:nvSpPr>
            <p:spPr>
              <a:xfrm>
                <a:off x="3634125" y="649600"/>
                <a:ext cx="15000" cy="11600"/>
              </a:xfrm>
              <a:custGeom>
                <a:avLst/>
                <a:gdLst/>
                <a:ahLst/>
                <a:cxnLst/>
                <a:rect l="l" t="t" r="r" b="b"/>
                <a:pathLst>
                  <a:path w="600" h="464" extrusionOk="0">
                    <a:moveTo>
                      <a:pt x="306" y="1"/>
                    </a:moveTo>
                    <a:cubicBezTo>
                      <a:pt x="0" y="1"/>
                      <a:pt x="0" y="463"/>
                      <a:pt x="306" y="463"/>
                    </a:cubicBezTo>
                    <a:cubicBezTo>
                      <a:pt x="600" y="463"/>
                      <a:pt x="600" y="1"/>
                      <a:pt x="3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464" name="Google Shape;2464;p23"/>
              <p:cNvSpPr/>
              <p:nvPr/>
            </p:nvSpPr>
            <p:spPr>
              <a:xfrm>
                <a:off x="3734250" y="634650"/>
                <a:ext cx="12100" cy="9475"/>
              </a:xfrm>
              <a:custGeom>
                <a:avLst/>
                <a:gdLst/>
                <a:ahLst/>
                <a:cxnLst/>
                <a:rect l="l" t="t" r="r" b="b"/>
                <a:pathLst>
                  <a:path w="484" h="379" extrusionOk="0">
                    <a:moveTo>
                      <a:pt x="242" y="0"/>
                    </a:moveTo>
                    <a:cubicBezTo>
                      <a:pt x="0" y="0"/>
                      <a:pt x="0" y="378"/>
                      <a:pt x="242" y="378"/>
                    </a:cubicBezTo>
                    <a:cubicBezTo>
                      <a:pt x="473" y="378"/>
                      <a:pt x="484" y="0"/>
                      <a:pt x="2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465" name="Google Shape;2465;p23"/>
              <p:cNvSpPr/>
              <p:nvPr/>
            </p:nvSpPr>
            <p:spPr>
              <a:xfrm>
                <a:off x="3661200" y="644100"/>
                <a:ext cx="11825" cy="9200"/>
              </a:xfrm>
              <a:custGeom>
                <a:avLst/>
                <a:gdLst/>
                <a:ahLst/>
                <a:cxnLst/>
                <a:rect l="l" t="t" r="r" b="b"/>
                <a:pathLst>
                  <a:path w="473" h="368" extrusionOk="0">
                    <a:moveTo>
                      <a:pt x="242" y="0"/>
                    </a:moveTo>
                    <a:cubicBezTo>
                      <a:pt x="0" y="0"/>
                      <a:pt x="0" y="368"/>
                      <a:pt x="242" y="368"/>
                    </a:cubicBezTo>
                    <a:cubicBezTo>
                      <a:pt x="473" y="368"/>
                      <a:pt x="473" y="0"/>
                      <a:pt x="2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466" name="Google Shape;2466;p23"/>
              <p:cNvSpPr/>
              <p:nvPr/>
            </p:nvSpPr>
            <p:spPr>
              <a:xfrm>
                <a:off x="3734775" y="699000"/>
                <a:ext cx="12100" cy="9500"/>
              </a:xfrm>
              <a:custGeom>
                <a:avLst/>
                <a:gdLst/>
                <a:ahLst/>
                <a:cxnLst/>
                <a:rect l="l" t="t" r="r" b="b"/>
                <a:pathLst>
                  <a:path w="484" h="380" extrusionOk="0">
                    <a:moveTo>
                      <a:pt x="242" y="1"/>
                    </a:moveTo>
                    <a:cubicBezTo>
                      <a:pt x="0" y="1"/>
                      <a:pt x="0" y="379"/>
                      <a:pt x="242" y="379"/>
                    </a:cubicBezTo>
                    <a:cubicBezTo>
                      <a:pt x="484" y="379"/>
                      <a:pt x="484" y="1"/>
                      <a:pt x="2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467" name="Google Shape;2467;p23"/>
              <p:cNvSpPr/>
              <p:nvPr/>
            </p:nvSpPr>
            <p:spPr>
              <a:xfrm>
                <a:off x="3618350" y="677975"/>
                <a:ext cx="12125" cy="9500"/>
              </a:xfrm>
              <a:custGeom>
                <a:avLst/>
                <a:gdLst/>
                <a:ahLst/>
                <a:cxnLst/>
                <a:rect l="l" t="t" r="r" b="b"/>
                <a:pathLst>
                  <a:path w="485" h="380" extrusionOk="0">
                    <a:moveTo>
                      <a:pt x="243" y="1"/>
                    </a:moveTo>
                    <a:cubicBezTo>
                      <a:pt x="1" y="1"/>
                      <a:pt x="1" y="379"/>
                      <a:pt x="243" y="379"/>
                    </a:cubicBezTo>
                    <a:cubicBezTo>
                      <a:pt x="484" y="379"/>
                      <a:pt x="484" y="1"/>
                      <a:pt x="2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468" name="Google Shape;2468;p23"/>
              <p:cNvSpPr/>
              <p:nvPr/>
            </p:nvSpPr>
            <p:spPr>
              <a:xfrm>
                <a:off x="3709800" y="654075"/>
                <a:ext cx="10000" cy="7925"/>
              </a:xfrm>
              <a:custGeom>
                <a:avLst/>
                <a:gdLst/>
                <a:ahLst/>
                <a:cxnLst/>
                <a:rect l="l" t="t" r="r" b="b"/>
                <a:pathLst>
                  <a:path w="400" h="317" extrusionOk="0">
                    <a:moveTo>
                      <a:pt x="201" y="1"/>
                    </a:moveTo>
                    <a:cubicBezTo>
                      <a:pt x="0" y="1"/>
                      <a:pt x="0" y="316"/>
                      <a:pt x="201" y="316"/>
                    </a:cubicBezTo>
                    <a:cubicBezTo>
                      <a:pt x="400" y="316"/>
                      <a:pt x="400" y="1"/>
                      <a:pt x="2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469" name="Google Shape;2469;p23"/>
              <p:cNvSpPr/>
              <p:nvPr/>
            </p:nvSpPr>
            <p:spPr>
              <a:xfrm>
                <a:off x="3663300" y="626750"/>
                <a:ext cx="10250" cy="7925"/>
              </a:xfrm>
              <a:custGeom>
                <a:avLst/>
                <a:gdLst/>
                <a:ahLst/>
                <a:cxnLst/>
                <a:rect l="l" t="t" r="r" b="b"/>
                <a:pathLst>
                  <a:path w="410" h="317" extrusionOk="0">
                    <a:moveTo>
                      <a:pt x="200" y="1"/>
                    </a:moveTo>
                    <a:cubicBezTo>
                      <a:pt x="1" y="1"/>
                      <a:pt x="1" y="316"/>
                      <a:pt x="200" y="316"/>
                    </a:cubicBezTo>
                    <a:cubicBezTo>
                      <a:pt x="410" y="316"/>
                      <a:pt x="410" y="1"/>
                      <a:pt x="2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470" name="Google Shape;2470;p23"/>
              <p:cNvSpPr/>
              <p:nvPr/>
            </p:nvSpPr>
            <p:spPr>
              <a:xfrm>
                <a:off x="3656475" y="670100"/>
                <a:ext cx="10250" cy="7900"/>
              </a:xfrm>
              <a:custGeom>
                <a:avLst/>
                <a:gdLst/>
                <a:ahLst/>
                <a:cxnLst/>
                <a:rect l="l" t="t" r="r" b="b"/>
                <a:pathLst>
                  <a:path w="410" h="316" extrusionOk="0">
                    <a:moveTo>
                      <a:pt x="200" y="1"/>
                    </a:moveTo>
                    <a:cubicBezTo>
                      <a:pt x="0" y="1"/>
                      <a:pt x="0" y="316"/>
                      <a:pt x="200" y="316"/>
                    </a:cubicBezTo>
                    <a:cubicBezTo>
                      <a:pt x="410" y="316"/>
                      <a:pt x="410" y="1"/>
                      <a:pt x="2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471" name="Google Shape;2471;p23"/>
              <p:cNvSpPr/>
              <p:nvPr/>
            </p:nvSpPr>
            <p:spPr>
              <a:xfrm>
                <a:off x="3688000" y="704800"/>
                <a:ext cx="10275" cy="7900"/>
              </a:xfrm>
              <a:custGeom>
                <a:avLst/>
                <a:gdLst/>
                <a:ahLst/>
                <a:cxnLst/>
                <a:rect l="l" t="t" r="r" b="b"/>
                <a:pathLst>
                  <a:path w="411" h="316" extrusionOk="0">
                    <a:moveTo>
                      <a:pt x="211" y="0"/>
                    </a:moveTo>
                    <a:cubicBezTo>
                      <a:pt x="1" y="0"/>
                      <a:pt x="1" y="315"/>
                      <a:pt x="211" y="315"/>
                    </a:cubicBezTo>
                    <a:cubicBezTo>
                      <a:pt x="410" y="315"/>
                      <a:pt x="410" y="0"/>
                      <a:pt x="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2472" name="Google Shape;2472;p23"/>
          <p:cNvGrpSpPr/>
          <p:nvPr/>
        </p:nvGrpSpPr>
        <p:grpSpPr>
          <a:xfrm>
            <a:off x="8329603" y="1046262"/>
            <a:ext cx="372139" cy="558286"/>
            <a:chOff x="-27" y="-1109906"/>
            <a:chExt cx="244074" cy="244753"/>
          </a:xfrm>
        </p:grpSpPr>
        <p:sp>
          <p:nvSpPr>
            <p:cNvPr id="2473" name="Google Shape;2473;p23"/>
            <p:cNvSpPr/>
            <p:nvPr/>
          </p:nvSpPr>
          <p:spPr>
            <a:xfrm rot="-5400000">
              <a:off x="-373" y="-1109526"/>
              <a:ext cx="244745" cy="243999"/>
            </a:xfrm>
            <a:custGeom>
              <a:avLst/>
              <a:gdLst/>
              <a:ahLst/>
              <a:cxnLst/>
              <a:rect l="l" t="t" r="r" b="b"/>
              <a:pathLst>
                <a:path w="3280" h="3270" extrusionOk="0">
                  <a:moveTo>
                    <a:pt x="1703" y="3206"/>
                  </a:moveTo>
                  <a:lnTo>
                    <a:pt x="1703" y="2891"/>
                  </a:lnTo>
                  <a:lnTo>
                    <a:pt x="1882" y="3112"/>
                  </a:lnTo>
                  <a:cubicBezTo>
                    <a:pt x="1903" y="3133"/>
                    <a:pt x="1935" y="3143"/>
                    <a:pt x="1966" y="3122"/>
                  </a:cubicBezTo>
                  <a:cubicBezTo>
                    <a:pt x="1988" y="3101"/>
                    <a:pt x="1998" y="3059"/>
                    <a:pt x="1977" y="3038"/>
                  </a:cubicBezTo>
                  <a:lnTo>
                    <a:pt x="1703" y="2713"/>
                  </a:lnTo>
                  <a:lnTo>
                    <a:pt x="1703" y="2702"/>
                  </a:lnTo>
                  <a:lnTo>
                    <a:pt x="1703" y="1777"/>
                  </a:lnTo>
                  <a:lnTo>
                    <a:pt x="2355" y="2428"/>
                  </a:lnTo>
                  <a:lnTo>
                    <a:pt x="2355" y="2439"/>
                  </a:lnTo>
                  <a:lnTo>
                    <a:pt x="2355" y="2439"/>
                  </a:lnTo>
                  <a:lnTo>
                    <a:pt x="2397" y="2860"/>
                  </a:lnTo>
                  <a:cubicBezTo>
                    <a:pt x="2397" y="2891"/>
                    <a:pt x="2429" y="2912"/>
                    <a:pt x="2460" y="2912"/>
                  </a:cubicBezTo>
                  <a:cubicBezTo>
                    <a:pt x="2492" y="2912"/>
                    <a:pt x="2513" y="2881"/>
                    <a:pt x="2513" y="2849"/>
                  </a:cubicBezTo>
                  <a:lnTo>
                    <a:pt x="2492" y="2565"/>
                  </a:lnTo>
                  <a:lnTo>
                    <a:pt x="2712" y="2786"/>
                  </a:lnTo>
                  <a:cubicBezTo>
                    <a:pt x="2733" y="2818"/>
                    <a:pt x="2775" y="2818"/>
                    <a:pt x="2796" y="2786"/>
                  </a:cubicBezTo>
                  <a:cubicBezTo>
                    <a:pt x="2817" y="2765"/>
                    <a:pt x="2817" y="2734"/>
                    <a:pt x="2796" y="2702"/>
                  </a:cubicBezTo>
                  <a:lnTo>
                    <a:pt x="2576" y="2481"/>
                  </a:lnTo>
                  <a:lnTo>
                    <a:pt x="2859" y="2512"/>
                  </a:lnTo>
                  <a:cubicBezTo>
                    <a:pt x="2891" y="2512"/>
                    <a:pt x="2912" y="2491"/>
                    <a:pt x="2923" y="2460"/>
                  </a:cubicBezTo>
                  <a:cubicBezTo>
                    <a:pt x="2923" y="2418"/>
                    <a:pt x="2902" y="2397"/>
                    <a:pt x="2870" y="2386"/>
                  </a:cubicBezTo>
                  <a:lnTo>
                    <a:pt x="2450" y="2344"/>
                  </a:lnTo>
                  <a:lnTo>
                    <a:pt x="2439" y="2344"/>
                  </a:lnTo>
                  <a:lnTo>
                    <a:pt x="1787" y="1693"/>
                  </a:lnTo>
                  <a:lnTo>
                    <a:pt x="2712" y="1693"/>
                  </a:lnTo>
                  <a:lnTo>
                    <a:pt x="2723" y="1693"/>
                  </a:lnTo>
                  <a:lnTo>
                    <a:pt x="3039" y="1966"/>
                  </a:lnTo>
                  <a:cubicBezTo>
                    <a:pt x="3070" y="1987"/>
                    <a:pt x="3102" y="1987"/>
                    <a:pt x="3123" y="1956"/>
                  </a:cubicBezTo>
                  <a:cubicBezTo>
                    <a:pt x="3144" y="1935"/>
                    <a:pt x="3144" y="1893"/>
                    <a:pt x="3123" y="1872"/>
                  </a:cubicBezTo>
                  <a:lnTo>
                    <a:pt x="2902" y="1693"/>
                  </a:lnTo>
                  <a:lnTo>
                    <a:pt x="3217" y="1693"/>
                  </a:lnTo>
                  <a:cubicBezTo>
                    <a:pt x="3249" y="1693"/>
                    <a:pt x="3280" y="1661"/>
                    <a:pt x="3280" y="1630"/>
                  </a:cubicBezTo>
                  <a:cubicBezTo>
                    <a:pt x="3280" y="1598"/>
                    <a:pt x="3249" y="1577"/>
                    <a:pt x="3217" y="1577"/>
                  </a:cubicBezTo>
                  <a:lnTo>
                    <a:pt x="2902" y="1577"/>
                  </a:lnTo>
                  <a:lnTo>
                    <a:pt x="3123" y="1388"/>
                  </a:lnTo>
                  <a:cubicBezTo>
                    <a:pt x="3144" y="1367"/>
                    <a:pt x="3144" y="1335"/>
                    <a:pt x="3123" y="1314"/>
                  </a:cubicBezTo>
                  <a:cubicBezTo>
                    <a:pt x="3102" y="1283"/>
                    <a:pt x="3070" y="1283"/>
                    <a:pt x="3039" y="1304"/>
                  </a:cubicBezTo>
                  <a:lnTo>
                    <a:pt x="2723" y="1566"/>
                  </a:lnTo>
                  <a:cubicBezTo>
                    <a:pt x="2712" y="1566"/>
                    <a:pt x="2712" y="1566"/>
                    <a:pt x="2712" y="1577"/>
                  </a:cubicBezTo>
                  <a:lnTo>
                    <a:pt x="1787" y="1577"/>
                  </a:lnTo>
                  <a:lnTo>
                    <a:pt x="2439" y="915"/>
                  </a:lnTo>
                  <a:lnTo>
                    <a:pt x="2450" y="915"/>
                  </a:lnTo>
                  <a:lnTo>
                    <a:pt x="2870" y="873"/>
                  </a:lnTo>
                  <a:cubicBezTo>
                    <a:pt x="2902" y="873"/>
                    <a:pt x="2923" y="842"/>
                    <a:pt x="2923" y="810"/>
                  </a:cubicBezTo>
                  <a:cubicBezTo>
                    <a:pt x="2912" y="779"/>
                    <a:pt x="2891" y="758"/>
                    <a:pt x="2859" y="758"/>
                  </a:cubicBezTo>
                  <a:lnTo>
                    <a:pt x="2576" y="789"/>
                  </a:lnTo>
                  <a:lnTo>
                    <a:pt x="2796" y="557"/>
                  </a:lnTo>
                  <a:cubicBezTo>
                    <a:pt x="2817" y="536"/>
                    <a:pt x="2817" y="494"/>
                    <a:pt x="2796" y="473"/>
                  </a:cubicBezTo>
                  <a:cubicBezTo>
                    <a:pt x="2775" y="452"/>
                    <a:pt x="2733" y="452"/>
                    <a:pt x="2712" y="473"/>
                  </a:cubicBezTo>
                  <a:lnTo>
                    <a:pt x="2492" y="705"/>
                  </a:lnTo>
                  <a:lnTo>
                    <a:pt x="2513" y="421"/>
                  </a:lnTo>
                  <a:cubicBezTo>
                    <a:pt x="2513" y="389"/>
                    <a:pt x="2492" y="358"/>
                    <a:pt x="2460" y="358"/>
                  </a:cubicBezTo>
                  <a:cubicBezTo>
                    <a:pt x="2429" y="347"/>
                    <a:pt x="2397" y="379"/>
                    <a:pt x="2397" y="410"/>
                  </a:cubicBezTo>
                  <a:lnTo>
                    <a:pt x="2355" y="821"/>
                  </a:lnTo>
                  <a:lnTo>
                    <a:pt x="2355" y="831"/>
                  </a:lnTo>
                  <a:lnTo>
                    <a:pt x="2355" y="831"/>
                  </a:lnTo>
                  <a:lnTo>
                    <a:pt x="1703" y="1493"/>
                  </a:lnTo>
                  <a:lnTo>
                    <a:pt x="1703" y="557"/>
                  </a:lnTo>
                  <a:lnTo>
                    <a:pt x="1703" y="557"/>
                  </a:lnTo>
                  <a:lnTo>
                    <a:pt x="1977" y="232"/>
                  </a:lnTo>
                  <a:cubicBezTo>
                    <a:pt x="1998" y="200"/>
                    <a:pt x="1988" y="169"/>
                    <a:pt x="1966" y="148"/>
                  </a:cubicBezTo>
                  <a:cubicBezTo>
                    <a:pt x="1935" y="127"/>
                    <a:pt x="1903" y="127"/>
                    <a:pt x="1882" y="158"/>
                  </a:cubicBezTo>
                  <a:lnTo>
                    <a:pt x="1703" y="379"/>
                  </a:lnTo>
                  <a:lnTo>
                    <a:pt x="1703" y="53"/>
                  </a:lnTo>
                  <a:cubicBezTo>
                    <a:pt x="1703" y="22"/>
                    <a:pt x="1672" y="1"/>
                    <a:pt x="1640" y="1"/>
                  </a:cubicBezTo>
                  <a:cubicBezTo>
                    <a:pt x="1609" y="1"/>
                    <a:pt x="1577" y="22"/>
                    <a:pt x="1577" y="53"/>
                  </a:cubicBezTo>
                  <a:lnTo>
                    <a:pt x="1577" y="379"/>
                  </a:lnTo>
                  <a:lnTo>
                    <a:pt x="1399" y="158"/>
                  </a:lnTo>
                  <a:cubicBezTo>
                    <a:pt x="1378" y="127"/>
                    <a:pt x="1346" y="127"/>
                    <a:pt x="1315" y="148"/>
                  </a:cubicBezTo>
                  <a:cubicBezTo>
                    <a:pt x="1304" y="158"/>
                    <a:pt x="1294" y="179"/>
                    <a:pt x="1294" y="190"/>
                  </a:cubicBezTo>
                  <a:cubicBezTo>
                    <a:pt x="1294" y="211"/>
                    <a:pt x="1294" y="221"/>
                    <a:pt x="1304" y="232"/>
                  </a:cubicBezTo>
                  <a:lnTo>
                    <a:pt x="1577" y="557"/>
                  </a:lnTo>
                  <a:lnTo>
                    <a:pt x="1577" y="557"/>
                  </a:lnTo>
                  <a:lnTo>
                    <a:pt x="1577" y="1493"/>
                  </a:lnTo>
                  <a:lnTo>
                    <a:pt x="925" y="831"/>
                  </a:lnTo>
                  <a:lnTo>
                    <a:pt x="925" y="821"/>
                  </a:lnTo>
                  <a:lnTo>
                    <a:pt x="883" y="410"/>
                  </a:lnTo>
                  <a:cubicBezTo>
                    <a:pt x="883" y="379"/>
                    <a:pt x="852" y="347"/>
                    <a:pt x="820" y="358"/>
                  </a:cubicBezTo>
                  <a:cubicBezTo>
                    <a:pt x="789" y="358"/>
                    <a:pt x="768" y="379"/>
                    <a:pt x="768" y="410"/>
                  </a:cubicBezTo>
                  <a:lnTo>
                    <a:pt x="768" y="421"/>
                  </a:lnTo>
                  <a:lnTo>
                    <a:pt x="789" y="705"/>
                  </a:lnTo>
                  <a:lnTo>
                    <a:pt x="568" y="473"/>
                  </a:lnTo>
                  <a:cubicBezTo>
                    <a:pt x="547" y="452"/>
                    <a:pt x="505" y="452"/>
                    <a:pt x="484" y="473"/>
                  </a:cubicBezTo>
                  <a:cubicBezTo>
                    <a:pt x="474" y="484"/>
                    <a:pt x="463" y="505"/>
                    <a:pt x="463" y="515"/>
                  </a:cubicBezTo>
                  <a:cubicBezTo>
                    <a:pt x="463" y="536"/>
                    <a:pt x="474" y="547"/>
                    <a:pt x="484" y="557"/>
                  </a:cubicBezTo>
                  <a:lnTo>
                    <a:pt x="705" y="789"/>
                  </a:lnTo>
                  <a:lnTo>
                    <a:pt x="421" y="758"/>
                  </a:lnTo>
                  <a:cubicBezTo>
                    <a:pt x="390" y="758"/>
                    <a:pt x="358" y="779"/>
                    <a:pt x="358" y="810"/>
                  </a:cubicBezTo>
                  <a:lnTo>
                    <a:pt x="358" y="821"/>
                  </a:lnTo>
                  <a:cubicBezTo>
                    <a:pt x="358" y="852"/>
                    <a:pt x="379" y="873"/>
                    <a:pt x="411" y="873"/>
                  </a:cubicBezTo>
                  <a:lnTo>
                    <a:pt x="831" y="915"/>
                  </a:lnTo>
                  <a:lnTo>
                    <a:pt x="841" y="915"/>
                  </a:lnTo>
                  <a:lnTo>
                    <a:pt x="1493" y="1577"/>
                  </a:lnTo>
                  <a:lnTo>
                    <a:pt x="568" y="1577"/>
                  </a:lnTo>
                  <a:cubicBezTo>
                    <a:pt x="568" y="1566"/>
                    <a:pt x="568" y="1566"/>
                    <a:pt x="558" y="1566"/>
                  </a:cubicBezTo>
                  <a:lnTo>
                    <a:pt x="232" y="1304"/>
                  </a:lnTo>
                  <a:cubicBezTo>
                    <a:pt x="211" y="1283"/>
                    <a:pt x="169" y="1283"/>
                    <a:pt x="159" y="1314"/>
                  </a:cubicBezTo>
                  <a:cubicBezTo>
                    <a:pt x="148" y="1325"/>
                    <a:pt x="138" y="1335"/>
                    <a:pt x="138" y="1346"/>
                  </a:cubicBezTo>
                  <a:cubicBezTo>
                    <a:pt x="138" y="1367"/>
                    <a:pt x="148" y="1377"/>
                    <a:pt x="159" y="1388"/>
                  </a:cubicBezTo>
                  <a:lnTo>
                    <a:pt x="379" y="1577"/>
                  </a:lnTo>
                  <a:lnTo>
                    <a:pt x="64" y="1577"/>
                  </a:lnTo>
                  <a:cubicBezTo>
                    <a:pt x="33" y="1577"/>
                    <a:pt x="1" y="1598"/>
                    <a:pt x="1" y="1630"/>
                  </a:cubicBezTo>
                  <a:cubicBezTo>
                    <a:pt x="1" y="1661"/>
                    <a:pt x="33" y="1693"/>
                    <a:pt x="64" y="1693"/>
                  </a:cubicBezTo>
                  <a:lnTo>
                    <a:pt x="379" y="1693"/>
                  </a:lnTo>
                  <a:lnTo>
                    <a:pt x="159" y="1872"/>
                  </a:lnTo>
                  <a:cubicBezTo>
                    <a:pt x="148" y="1882"/>
                    <a:pt x="138" y="1903"/>
                    <a:pt x="138" y="1924"/>
                  </a:cubicBezTo>
                  <a:cubicBezTo>
                    <a:pt x="138" y="1935"/>
                    <a:pt x="148" y="1945"/>
                    <a:pt x="159" y="1956"/>
                  </a:cubicBezTo>
                  <a:cubicBezTo>
                    <a:pt x="169" y="1987"/>
                    <a:pt x="211" y="1987"/>
                    <a:pt x="232" y="1966"/>
                  </a:cubicBezTo>
                  <a:lnTo>
                    <a:pt x="558" y="1693"/>
                  </a:lnTo>
                  <a:lnTo>
                    <a:pt x="568" y="1693"/>
                  </a:lnTo>
                  <a:lnTo>
                    <a:pt x="1493" y="1693"/>
                  </a:lnTo>
                  <a:lnTo>
                    <a:pt x="841" y="2344"/>
                  </a:lnTo>
                  <a:lnTo>
                    <a:pt x="831" y="2344"/>
                  </a:lnTo>
                  <a:lnTo>
                    <a:pt x="411" y="2386"/>
                  </a:lnTo>
                  <a:cubicBezTo>
                    <a:pt x="379" y="2397"/>
                    <a:pt x="358" y="2418"/>
                    <a:pt x="358" y="2449"/>
                  </a:cubicBezTo>
                  <a:lnTo>
                    <a:pt x="358" y="2460"/>
                  </a:lnTo>
                  <a:cubicBezTo>
                    <a:pt x="358" y="2491"/>
                    <a:pt x="390" y="2512"/>
                    <a:pt x="421" y="2512"/>
                  </a:cubicBezTo>
                  <a:lnTo>
                    <a:pt x="705" y="2481"/>
                  </a:lnTo>
                  <a:lnTo>
                    <a:pt x="484" y="2702"/>
                  </a:lnTo>
                  <a:cubicBezTo>
                    <a:pt x="474" y="2713"/>
                    <a:pt x="463" y="2734"/>
                    <a:pt x="463" y="2744"/>
                  </a:cubicBezTo>
                  <a:cubicBezTo>
                    <a:pt x="463" y="2765"/>
                    <a:pt x="474" y="2776"/>
                    <a:pt x="484" y="2786"/>
                  </a:cubicBezTo>
                  <a:cubicBezTo>
                    <a:pt x="505" y="2818"/>
                    <a:pt x="547" y="2818"/>
                    <a:pt x="568" y="2786"/>
                  </a:cubicBezTo>
                  <a:lnTo>
                    <a:pt x="789" y="2565"/>
                  </a:lnTo>
                  <a:lnTo>
                    <a:pt x="768" y="2849"/>
                  </a:lnTo>
                  <a:lnTo>
                    <a:pt x="768" y="2860"/>
                  </a:lnTo>
                  <a:cubicBezTo>
                    <a:pt x="768" y="2881"/>
                    <a:pt x="789" y="2912"/>
                    <a:pt x="820" y="2912"/>
                  </a:cubicBezTo>
                  <a:cubicBezTo>
                    <a:pt x="852" y="2912"/>
                    <a:pt x="883" y="2891"/>
                    <a:pt x="883" y="2860"/>
                  </a:cubicBezTo>
                  <a:lnTo>
                    <a:pt x="925" y="2439"/>
                  </a:lnTo>
                  <a:lnTo>
                    <a:pt x="925" y="2439"/>
                  </a:lnTo>
                  <a:lnTo>
                    <a:pt x="1577" y="1777"/>
                  </a:lnTo>
                  <a:lnTo>
                    <a:pt x="1577" y="2702"/>
                  </a:lnTo>
                  <a:lnTo>
                    <a:pt x="1577" y="2713"/>
                  </a:lnTo>
                  <a:lnTo>
                    <a:pt x="1304" y="3038"/>
                  </a:lnTo>
                  <a:cubicBezTo>
                    <a:pt x="1294" y="3049"/>
                    <a:pt x="1294" y="3059"/>
                    <a:pt x="1294" y="3070"/>
                  </a:cubicBezTo>
                  <a:cubicBezTo>
                    <a:pt x="1294" y="3091"/>
                    <a:pt x="1304" y="3112"/>
                    <a:pt x="1315" y="3122"/>
                  </a:cubicBezTo>
                  <a:cubicBezTo>
                    <a:pt x="1346" y="3143"/>
                    <a:pt x="1378" y="3133"/>
                    <a:pt x="1399" y="3112"/>
                  </a:cubicBezTo>
                  <a:lnTo>
                    <a:pt x="1577" y="2891"/>
                  </a:lnTo>
                  <a:lnTo>
                    <a:pt x="1577" y="3206"/>
                  </a:lnTo>
                  <a:cubicBezTo>
                    <a:pt x="1577" y="3238"/>
                    <a:pt x="1609" y="3269"/>
                    <a:pt x="1640" y="3269"/>
                  </a:cubicBezTo>
                  <a:cubicBezTo>
                    <a:pt x="1672" y="3269"/>
                    <a:pt x="1703" y="3238"/>
                    <a:pt x="1703" y="3206"/>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2474" name="Google Shape;2474;p23"/>
            <p:cNvGrpSpPr/>
            <p:nvPr/>
          </p:nvGrpSpPr>
          <p:grpSpPr>
            <a:xfrm>
              <a:off x="-27" y="-1109906"/>
              <a:ext cx="244074" cy="244745"/>
              <a:chOff x="3521125" y="583675"/>
              <a:chExt cx="81775" cy="82000"/>
            </a:xfrm>
          </p:grpSpPr>
          <p:sp>
            <p:nvSpPr>
              <p:cNvPr id="2475" name="Google Shape;2475;p23"/>
              <p:cNvSpPr/>
              <p:nvPr/>
            </p:nvSpPr>
            <p:spPr>
              <a:xfrm>
                <a:off x="3560550" y="583675"/>
                <a:ext cx="2925" cy="82000"/>
              </a:xfrm>
              <a:custGeom>
                <a:avLst/>
                <a:gdLst/>
                <a:ahLst/>
                <a:cxnLst/>
                <a:rect l="l" t="t" r="r" b="b"/>
                <a:pathLst>
                  <a:path w="117" h="3280" extrusionOk="0">
                    <a:moveTo>
                      <a:pt x="63" y="0"/>
                    </a:moveTo>
                    <a:cubicBezTo>
                      <a:pt x="21" y="0"/>
                      <a:pt x="0" y="31"/>
                      <a:pt x="0" y="63"/>
                    </a:cubicBezTo>
                    <a:lnTo>
                      <a:pt x="0" y="3216"/>
                    </a:lnTo>
                    <a:cubicBezTo>
                      <a:pt x="0" y="3247"/>
                      <a:pt x="21" y="3279"/>
                      <a:pt x="63" y="3279"/>
                    </a:cubicBezTo>
                    <a:cubicBezTo>
                      <a:pt x="95" y="3279"/>
                      <a:pt x="116" y="3247"/>
                      <a:pt x="116" y="3216"/>
                    </a:cubicBezTo>
                    <a:lnTo>
                      <a:pt x="116" y="63"/>
                    </a:lnTo>
                    <a:cubicBezTo>
                      <a:pt x="116" y="31"/>
                      <a:pt x="95" y="0"/>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476" name="Google Shape;2476;p23"/>
              <p:cNvSpPr/>
              <p:nvPr/>
            </p:nvSpPr>
            <p:spPr>
              <a:xfrm>
                <a:off x="3553200" y="587200"/>
                <a:ext cx="10000" cy="11200"/>
              </a:xfrm>
              <a:custGeom>
                <a:avLst/>
                <a:gdLst/>
                <a:ahLst/>
                <a:cxnLst/>
                <a:rect l="l" t="t" r="r" b="b"/>
                <a:pathLst>
                  <a:path w="400" h="448" extrusionOk="0">
                    <a:moveTo>
                      <a:pt x="74" y="0"/>
                    </a:moveTo>
                    <a:cubicBezTo>
                      <a:pt x="58" y="0"/>
                      <a:pt x="43" y="6"/>
                      <a:pt x="32" y="16"/>
                    </a:cubicBezTo>
                    <a:cubicBezTo>
                      <a:pt x="0" y="37"/>
                      <a:pt x="0" y="69"/>
                      <a:pt x="21" y="100"/>
                    </a:cubicBezTo>
                    <a:lnTo>
                      <a:pt x="284" y="427"/>
                    </a:lnTo>
                    <a:cubicBezTo>
                      <a:pt x="294" y="437"/>
                      <a:pt x="315" y="448"/>
                      <a:pt x="336" y="448"/>
                    </a:cubicBezTo>
                    <a:cubicBezTo>
                      <a:pt x="347" y="448"/>
                      <a:pt x="357" y="437"/>
                      <a:pt x="368" y="427"/>
                    </a:cubicBezTo>
                    <a:cubicBezTo>
                      <a:pt x="400" y="406"/>
                      <a:pt x="400" y="374"/>
                      <a:pt x="378" y="343"/>
                    </a:cubicBezTo>
                    <a:lnTo>
                      <a:pt x="116" y="16"/>
                    </a:lnTo>
                    <a:cubicBezTo>
                      <a:pt x="106" y="6"/>
                      <a:pt x="90" y="0"/>
                      <a:pt x="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477" name="Google Shape;2477;p23"/>
              <p:cNvSpPr/>
              <p:nvPr/>
            </p:nvSpPr>
            <p:spPr>
              <a:xfrm>
                <a:off x="3560825" y="587200"/>
                <a:ext cx="10000" cy="11200"/>
              </a:xfrm>
              <a:custGeom>
                <a:avLst/>
                <a:gdLst/>
                <a:ahLst/>
                <a:cxnLst/>
                <a:rect l="l" t="t" r="r" b="b"/>
                <a:pathLst>
                  <a:path w="400" h="448" extrusionOk="0">
                    <a:moveTo>
                      <a:pt x="326" y="0"/>
                    </a:moveTo>
                    <a:cubicBezTo>
                      <a:pt x="310" y="0"/>
                      <a:pt x="294" y="6"/>
                      <a:pt x="284" y="16"/>
                    </a:cubicBezTo>
                    <a:lnTo>
                      <a:pt x="21" y="343"/>
                    </a:lnTo>
                    <a:cubicBezTo>
                      <a:pt x="0" y="374"/>
                      <a:pt x="0" y="406"/>
                      <a:pt x="31" y="427"/>
                    </a:cubicBezTo>
                    <a:cubicBezTo>
                      <a:pt x="42" y="437"/>
                      <a:pt x="52" y="448"/>
                      <a:pt x="63" y="448"/>
                    </a:cubicBezTo>
                    <a:cubicBezTo>
                      <a:pt x="84" y="448"/>
                      <a:pt x="105" y="437"/>
                      <a:pt x="116" y="427"/>
                    </a:cubicBezTo>
                    <a:lnTo>
                      <a:pt x="379" y="100"/>
                    </a:lnTo>
                    <a:cubicBezTo>
                      <a:pt x="400" y="69"/>
                      <a:pt x="400" y="37"/>
                      <a:pt x="368" y="16"/>
                    </a:cubicBezTo>
                    <a:cubicBezTo>
                      <a:pt x="357" y="6"/>
                      <a:pt x="342" y="0"/>
                      <a:pt x="3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478" name="Google Shape;2478;p23"/>
              <p:cNvSpPr/>
              <p:nvPr/>
            </p:nvSpPr>
            <p:spPr>
              <a:xfrm>
                <a:off x="3553200" y="651100"/>
                <a:ext cx="10000" cy="11150"/>
              </a:xfrm>
              <a:custGeom>
                <a:avLst/>
                <a:gdLst/>
                <a:ahLst/>
                <a:cxnLst/>
                <a:rect l="l" t="t" r="r" b="b"/>
                <a:pathLst>
                  <a:path w="400" h="446" extrusionOk="0">
                    <a:moveTo>
                      <a:pt x="331" y="0"/>
                    </a:moveTo>
                    <a:cubicBezTo>
                      <a:pt x="314" y="0"/>
                      <a:pt x="296" y="8"/>
                      <a:pt x="284" y="25"/>
                    </a:cubicBezTo>
                    <a:lnTo>
                      <a:pt x="21" y="351"/>
                    </a:lnTo>
                    <a:cubicBezTo>
                      <a:pt x="0" y="372"/>
                      <a:pt x="0" y="414"/>
                      <a:pt x="32" y="435"/>
                    </a:cubicBezTo>
                    <a:cubicBezTo>
                      <a:pt x="42" y="435"/>
                      <a:pt x="53" y="445"/>
                      <a:pt x="63" y="445"/>
                    </a:cubicBezTo>
                    <a:cubicBezTo>
                      <a:pt x="84" y="445"/>
                      <a:pt x="105" y="435"/>
                      <a:pt x="116" y="424"/>
                    </a:cubicBezTo>
                    <a:lnTo>
                      <a:pt x="378" y="99"/>
                    </a:lnTo>
                    <a:cubicBezTo>
                      <a:pt x="400" y="67"/>
                      <a:pt x="400" y="36"/>
                      <a:pt x="368" y="15"/>
                    </a:cubicBezTo>
                    <a:cubicBezTo>
                      <a:pt x="359" y="5"/>
                      <a:pt x="345" y="0"/>
                      <a:pt x="3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479" name="Google Shape;2479;p23"/>
              <p:cNvSpPr/>
              <p:nvPr/>
            </p:nvSpPr>
            <p:spPr>
              <a:xfrm>
                <a:off x="3560825" y="651100"/>
                <a:ext cx="10000" cy="11150"/>
              </a:xfrm>
              <a:custGeom>
                <a:avLst/>
                <a:gdLst/>
                <a:ahLst/>
                <a:cxnLst/>
                <a:rect l="l" t="t" r="r" b="b"/>
                <a:pathLst>
                  <a:path w="400" h="446" extrusionOk="0">
                    <a:moveTo>
                      <a:pt x="69" y="0"/>
                    </a:moveTo>
                    <a:cubicBezTo>
                      <a:pt x="55" y="0"/>
                      <a:pt x="41" y="5"/>
                      <a:pt x="31" y="15"/>
                    </a:cubicBezTo>
                    <a:cubicBezTo>
                      <a:pt x="0" y="36"/>
                      <a:pt x="0" y="67"/>
                      <a:pt x="21" y="99"/>
                    </a:cubicBezTo>
                    <a:lnTo>
                      <a:pt x="284" y="424"/>
                    </a:lnTo>
                    <a:cubicBezTo>
                      <a:pt x="305" y="435"/>
                      <a:pt x="316" y="445"/>
                      <a:pt x="337" y="445"/>
                    </a:cubicBezTo>
                    <a:cubicBezTo>
                      <a:pt x="347" y="445"/>
                      <a:pt x="358" y="435"/>
                      <a:pt x="368" y="435"/>
                    </a:cubicBezTo>
                    <a:cubicBezTo>
                      <a:pt x="400" y="414"/>
                      <a:pt x="400" y="372"/>
                      <a:pt x="379" y="351"/>
                    </a:cubicBezTo>
                    <a:lnTo>
                      <a:pt x="116" y="25"/>
                    </a:lnTo>
                    <a:cubicBezTo>
                      <a:pt x="104" y="8"/>
                      <a:pt x="86" y="0"/>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480" name="Google Shape;2480;p23"/>
              <p:cNvSpPr/>
              <p:nvPr/>
            </p:nvSpPr>
            <p:spPr>
              <a:xfrm>
                <a:off x="3521125" y="623075"/>
                <a:ext cx="81775" cy="3175"/>
              </a:xfrm>
              <a:custGeom>
                <a:avLst/>
                <a:gdLst/>
                <a:ahLst/>
                <a:cxnLst/>
                <a:rect l="l" t="t" r="r" b="b"/>
                <a:pathLst>
                  <a:path w="3271" h="127" extrusionOk="0">
                    <a:moveTo>
                      <a:pt x="64" y="1"/>
                    </a:moveTo>
                    <a:cubicBezTo>
                      <a:pt x="22" y="1"/>
                      <a:pt x="1" y="32"/>
                      <a:pt x="1" y="64"/>
                    </a:cubicBezTo>
                    <a:cubicBezTo>
                      <a:pt x="1" y="95"/>
                      <a:pt x="22" y="127"/>
                      <a:pt x="64" y="127"/>
                    </a:cubicBezTo>
                    <a:lnTo>
                      <a:pt x="3217" y="127"/>
                    </a:lnTo>
                    <a:cubicBezTo>
                      <a:pt x="3249" y="127"/>
                      <a:pt x="3270" y="95"/>
                      <a:pt x="3270" y="64"/>
                    </a:cubicBezTo>
                    <a:cubicBezTo>
                      <a:pt x="3270" y="32"/>
                      <a:pt x="3249" y="1"/>
                      <a:pt x="32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481" name="Google Shape;2481;p23"/>
              <p:cNvSpPr/>
              <p:nvPr/>
            </p:nvSpPr>
            <p:spPr>
              <a:xfrm>
                <a:off x="3524275" y="623725"/>
                <a:ext cx="11600" cy="9625"/>
              </a:xfrm>
              <a:custGeom>
                <a:avLst/>
                <a:gdLst/>
                <a:ahLst/>
                <a:cxnLst/>
                <a:rect l="l" t="t" r="r" b="b"/>
                <a:pathLst>
                  <a:path w="464" h="385" extrusionOk="0">
                    <a:moveTo>
                      <a:pt x="400" y="1"/>
                    </a:moveTo>
                    <a:cubicBezTo>
                      <a:pt x="385" y="1"/>
                      <a:pt x="369" y="6"/>
                      <a:pt x="358" y="17"/>
                    </a:cubicBezTo>
                    <a:lnTo>
                      <a:pt x="33" y="279"/>
                    </a:lnTo>
                    <a:cubicBezTo>
                      <a:pt x="1" y="300"/>
                      <a:pt x="1" y="342"/>
                      <a:pt x="22" y="363"/>
                    </a:cubicBezTo>
                    <a:cubicBezTo>
                      <a:pt x="33" y="374"/>
                      <a:pt x="54" y="384"/>
                      <a:pt x="64" y="384"/>
                    </a:cubicBezTo>
                    <a:cubicBezTo>
                      <a:pt x="85" y="384"/>
                      <a:pt x="96" y="384"/>
                      <a:pt x="106" y="374"/>
                    </a:cubicBezTo>
                    <a:lnTo>
                      <a:pt x="432" y="101"/>
                    </a:lnTo>
                    <a:cubicBezTo>
                      <a:pt x="453" y="80"/>
                      <a:pt x="463" y="48"/>
                      <a:pt x="442" y="17"/>
                    </a:cubicBezTo>
                    <a:cubicBezTo>
                      <a:pt x="432" y="6"/>
                      <a:pt x="416" y="1"/>
                      <a:pt x="4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482" name="Google Shape;2482;p23"/>
              <p:cNvSpPr/>
              <p:nvPr/>
            </p:nvSpPr>
            <p:spPr>
              <a:xfrm>
                <a:off x="3524275" y="616100"/>
                <a:ext cx="11600" cy="9625"/>
              </a:xfrm>
              <a:custGeom>
                <a:avLst/>
                <a:gdLst/>
                <a:ahLst/>
                <a:cxnLst/>
                <a:rect l="l" t="t" r="r" b="b"/>
                <a:pathLst>
                  <a:path w="464" h="385" extrusionOk="0">
                    <a:moveTo>
                      <a:pt x="64" y="1"/>
                    </a:moveTo>
                    <a:cubicBezTo>
                      <a:pt x="48" y="1"/>
                      <a:pt x="32" y="6"/>
                      <a:pt x="22" y="16"/>
                    </a:cubicBezTo>
                    <a:cubicBezTo>
                      <a:pt x="1" y="48"/>
                      <a:pt x="1" y="79"/>
                      <a:pt x="33" y="101"/>
                    </a:cubicBezTo>
                    <a:lnTo>
                      <a:pt x="358" y="374"/>
                    </a:lnTo>
                    <a:cubicBezTo>
                      <a:pt x="369" y="385"/>
                      <a:pt x="379" y="385"/>
                      <a:pt x="390" y="385"/>
                    </a:cubicBezTo>
                    <a:cubicBezTo>
                      <a:pt x="411" y="385"/>
                      <a:pt x="432" y="374"/>
                      <a:pt x="442" y="364"/>
                    </a:cubicBezTo>
                    <a:cubicBezTo>
                      <a:pt x="463" y="332"/>
                      <a:pt x="453" y="301"/>
                      <a:pt x="432" y="280"/>
                    </a:cubicBezTo>
                    <a:lnTo>
                      <a:pt x="106" y="16"/>
                    </a:lnTo>
                    <a:cubicBezTo>
                      <a:pt x="96" y="6"/>
                      <a:pt x="8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483" name="Google Shape;2483;p23"/>
              <p:cNvSpPr/>
              <p:nvPr/>
            </p:nvSpPr>
            <p:spPr>
              <a:xfrm>
                <a:off x="3588150" y="623725"/>
                <a:ext cx="11575" cy="9625"/>
              </a:xfrm>
              <a:custGeom>
                <a:avLst/>
                <a:gdLst/>
                <a:ahLst/>
                <a:cxnLst/>
                <a:rect l="l" t="t" r="r" b="b"/>
                <a:pathLst>
                  <a:path w="463" h="385" extrusionOk="0">
                    <a:moveTo>
                      <a:pt x="64" y="1"/>
                    </a:moveTo>
                    <a:cubicBezTo>
                      <a:pt x="48" y="1"/>
                      <a:pt x="32" y="6"/>
                      <a:pt x="21" y="17"/>
                    </a:cubicBezTo>
                    <a:cubicBezTo>
                      <a:pt x="0" y="48"/>
                      <a:pt x="11" y="80"/>
                      <a:pt x="32" y="101"/>
                    </a:cubicBezTo>
                    <a:lnTo>
                      <a:pt x="358" y="374"/>
                    </a:lnTo>
                    <a:cubicBezTo>
                      <a:pt x="368" y="384"/>
                      <a:pt x="379" y="384"/>
                      <a:pt x="400" y="384"/>
                    </a:cubicBezTo>
                    <a:cubicBezTo>
                      <a:pt x="410" y="384"/>
                      <a:pt x="431" y="374"/>
                      <a:pt x="442" y="363"/>
                    </a:cubicBezTo>
                    <a:cubicBezTo>
                      <a:pt x="463" y="342"/>
                      <a:pt x="463" y="300"/>
                      <a:pt x="431" y="279"/>
                    </a:cubicBezTo>
                    <a:lnTo>
                      <a:pt x="106" y="17"/>
                    </a:lnTo>
                    <a:cubicBezTo>
                      <a:pt x="95" y="6"/>
                      <a:pt x="79"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484" name="Google Shape;2484;p23"/>
              <p:cNvSpPr/>
              <p:nvPr/>
            </p:nvSpPr>
            <p:spPr>
              <a:xfrm>
                <a:off x="3588150" y="616100"/>
                <a:ext cx="11575" cy="9625"/>
              </a:xfrm>
              <a:custGeom>
                <a:avLst/>
                <a:gdLst/>
                <a:ahLst/>
                <a:cxnLst/>
                <a:rect l="l" t="t" r="r" b="b"/>
                <a:pathLst>
                  <a:path w="463" h="385" extrusionOk="0">
                    <a:moveTo>
                      <a:pt x="400" y="1"/>
                    </a:moveTo>
                    <a:cubicBezTo>
                      <a:pt x="384" y="1"/>
                      <a:pt x="368" y="6"/>
                      <a:pt x="358" y="16"/>
                    </a:cubicBezTo>
                    <a:lnTo>
                      <a:pt x="32" y="280"/>
                    </a:lnTo>
                    <a:cubicBezTo>
                      <a:pt x="11" y="301"/>
                      <a:pt x="0" y="332"/>
                      <a:pt x="21" y="364"/>
                    </a:cubicBezTo>
                    <a:cubicBezTo>
                      <a:pt x="32" y="374"/>
                      <a:pt x="53" y="385"/>
                      <a:pt x="74" y="385"/>
                    </a:cubicBezTo>
                    <a:cubicBezTo>
                      <a:pt x="85" y="385"/>
                      <a:pt x="95" y="385"/>
                      <a:pt x="106" y="374"/>
                    </a:cubicBezTo>
                    <a:lnTo>
                      <a:pt x="431" y="101"/>
                    </a:lnTo>
                    <a:cubicBezTo>
                      <a:pt x="463" y="79"/>
                      <a:pt x="463" y="48"/>
                      <a:pt x="442" y="16"/>
                    </a:cubicBezTo>
                    <a:cubicBezTo>
                      <a:pt x="431" y="6"/>
                      <a:pt x="416" y="1"/>
                      <a:pt x="4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485" name="Google Shape;2485;p23"/>
              <p:cNvSpPr/>
              <p:nvPr/>
            </p:nvSpPr>
            <p:spPr>
              <a:xfrm>
                <a:off x="3532450" y="595350"/>
                <a:ext cx="59125" cy="58750"/>
              </a:xfrm>
              <a:custGeom>
                <a:avLst/>
                <a:gdLst/>
                <a:ahLst/>
                <a:cxnLst/>
                <a:rect l="l" t="t" r="r" b="b"/>
                <a:pathLst>
                  <a:path w="2365" h="2350" extrusionOk="0">
                    <a:moveTo>
                      <a:pt x="67" y="1"/>
                    </a:moveTo>
                    <a:cubicBezTo>
                      <a:pt x="53" y="1"/>
                      <a:pt x="37" y="6"/>
                      <a:pt x="21" y="17"/>
                    </a:cubicBezTo>
                    <a:cubicBezTo>
                      <a:pt x="0" y="38"/>
                      <a:pt x="0" y="80"/>
                      <a:pt x="21" y="101"/>
                    </a:cubicBezTo>
                    <a:lnTo>
                      <a:pt x="2260" y="2329"/>
                    </a:lnTo>
                    <a:cubicBezTo>
                      <a:pt x="2270" y="2339"/>
                      <a:pt x="2281" y="2350"/>
                      <a:pt x="2302" y="2350"/>
                    </a:cubicBezTo>
                    <a:cubicBezTo>
                      <a:pt x="2313" y="2350"/>
                      <a:pt x="2323" y="2339"/>
                      <a:pt x="2344" y="2329"/>
                    </a:cubicBezTo>
                    <a:cubicBezTo>
                      <a:pt x="2365" y="2308"/>
                      <a:pt x="2365" y="2266"/>
                      <a:pt x="2344" y="2245"/>
                    </a:cubicBezTo>
                    <a:lnTo>
                      <a:pt x="105" y="17"/>
                    </a:lnTo>
                    <a:cubicBezTo>
                      <a:pt x="95" y="6"/>
                      <a:pt x="82"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486" name="Google Shape;2486;p23"/>
              <p:cNvSpPr/>
              <p:nvPr/>
            </p:nvSpPr>
            <p:spPr>
              <a:xfrm>
                <a:off x="3529825" y="602825"/>
                <a:ext cx="13675" cy="3975"/>
              </a:xfrm>
              <a:custGeom>
                <a:avLst/>
                <a:gdLst/>
                <a:ahLst/>
                <a:cxnLst/>
                <a:rect l="l" t="t" r="r" b="b"/>
                <a:pathLst>
                  <a:path w="547" h="159" extrusionOk="0">
                    <a:moveTo>
                      <a:pt x="73" y="1"/>
                    </a:moveTo>
                    <a:cubicBezTo>
                      <a:pt x="42" y="1"/>
                      <a:pt x="10" y="22"/>
                      <a:pt x="10" y="54"/>
                    </a:cubicBezTo>
                    <a:cubicBezTo>
                      <a:pt x="0" y="85"/>
                      <a:pt x="31" y="117"/>
                      <a:pt x="63" y="117"/>
                    </a:cubicBezTo>
                    <a:lnTo>
                      <a:pt x="484" y="159"/>
                    </a:lnTo>
                    <a:cubicBezTo>
                      <a:pt x="515" y="159"/>
                      <a:pt x="547" y="138"/>
                      <a:pt x="547" y="106"/>
                    </a:cubicBezTo>
                    <a:cubicBezTo>
                      <a:pt x="547" y="75"/>
                      <a:pt x="526" y="43"/>
                      <a:pt x="494" y="43"/>
                    </a:cubicBezTo>
                    <a:lnTo>
                      <a:pt x="7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487" name="Google Shape;2487;p23"/>
              <p:cNvSpPr/>
              <p:nvPr/>
            </p:nvSpPr>
            <p:spPr>
              <a:xfrm>
                <a:off x="3540050" y="592600"/>
                <a:ext cx="4225" cy="13400"/>
              </a:xfrm>
              <a:custGeom>
                <a:avLst/>
                <a:gdLst/>
                <a:ahLst/>
                <a:cxnLst/>
                <a:rect l="l" t="t" r="r" b="b"/>
                <a:pathLst>
                  <a:path w="169" h="536" extrusionOk="0">
                    <a:moveTo>
                      <a:pt x="54" y="0"/>
                    </a:moveTo>
                    <a:cubicBezTo>
                      <a:pt x="22" y="10"/>
                      <a:pt x="1" y="31"/>
                      <a:pt x="1" y="63"/>
                    </a:cubicBezTo>
                    <a:lnTo>
                      <a:pt x="43" y="484"/>
                    </a:lnTo>
                    <a:cubicBezTo>
                      <a:pt x="43" y="515"/>
                      <a:pt x="75" y="536"/>
                      <a:pt x="106" y="536"/>
                    </a:cubicBezTo>
                    <a:cubicBezTo>
                      <a:pt x="138" y="536"/>
                      <a:pt x="169" y="505"/>
                      <a:pt x="159" y="473"/>
                    </a:cubicBezTo>
                    <a:lnTo>
                      <a:pt x="127" y="53"/>
                    </a:lnTo>
                    <a:cubicBezTo>
                      <a:pt x="117" y="21"/>
                      <a:pt x="85" y="0"/>
                      <a:pt x="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488" name="Google Shape;2488;p23"/>
              <p:cNvSpPr/>
              <p:nvPr/>
            </p:nvSpPr>
            <p:spPr>
              <a:xfrm>
                <a:off x="3579750" y="643300"/>
                <a:ext cx="4225" cy="13425"/>
              </a:xfrm>
              <a:custGeom>
                <a:avLst/>
                <a:gdLst/>
                <a:ahLst/>
                <a:cxnLst/>
                <a:rect l="l" t="t" r="r" b="b"/>
                <a:pathLst>
                  <a:path w="169" h="537" extrusionOk="0">
                    <a:moveTo>
                      <a:pt x="63" y="1"/>
                    </a:moveTo>
                    <a:cubicBezTo>
                      <a:pt x="31" y="1"/>
                      <a:pt x="0" y="32"/>
                      <a:pt x="10" y="64"/>
                    </a:cubicBezTo>
                    <a:lnTo>
                      <a:pt x="52" y="484"/>
                    </a:lnTo>
                    <a:cubicBezTo>
                      <a:pt x="52" y="516"/>
                      <a:pt x="73" y="537"/>
                      <a:pt x="105" y="537"/>
                    </a:cubicBezTo>
                    <a:lnTo>
                      <a:pt x="115" y="537"/>
                    </a:lnTo>
                    <a:cubicBezTo>
                      <a:pt x="147" y="537"/>
                      <a:pt x="168" y="505"/>
                      <a:pt x="168" y="474"/>
                    </a:cubicBezTo>
                    <a:lnTo>
                      <a:pt x="126" y="53"/>
                    </a:lnTo>
                    <a:cubicBezTo>
                      <a:pt x="126" y="22"/>
                      <a:pt x="94" y="1"/>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489" name="Google Shape;2489;p23"/>
              <p:cNvSpPr/>
              <p:nvPr/>
            </p:nvSpPr>
            <p:spPr>
              <a:xfrm>
                <a:off x="3580525" y="642525"/>
                <a:ext cx="13675" cy="3950"/>
              </a:xfrm>
              <a:custGeom>
                <a:avLst/>
                <a:gdLst/>
                <a:ahLst/>
                <a:cxnLst/>
                <a:rect l="l" t="t" r="r" b="b"/>
                <a:pathLst>
                  <a:path w="547" h="158" extrusionOk="0">
                    <a:moveTo>
                      <a:pt x="63" y="0"/>
                    </a:moveTo>
                    <a:cubicBezTo>
                      <a:pt x="32" y="0"/>
                      <a:pt x="11" y="21"/>
                      <a:pt x="0" y="53"/>
                    </a:cubicBezTo>
                    <a:cubicBezTo>
                      <a:pt x="0" y="84"/>
                      <a:pt x="21" y="116"/>
                      <a:pt x="53" y="127"/>
                    </a:cubicBezTo>
                    <a:lnTo>
                      <a:pt x="474" y="158"/>
                    </a:lnTo>
                    <a:lnTo>
                      <a:pt x="484" y="158"/>
                    </a:lnTo>
                    <a:cubicBezTo>
                      <a:pt x="516" y="158"/>
                      <a:pt x="537" y="137"/>
                      <a:pt x="537" y="106"/>
                    </a:cubicBezTo>
                    <a:cubicBezTo>
                      <a:pt x="547" y="74"/>
                      <a:pt x="516" y="42"/>
                      <a:pt x="484" y="42"/>
                    </a:cubicBezTo>
                    <a:lnTo>
                      <a:pt x="6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490" name="Google Shape;2490;p23"/>
              <p:cNvSpPr/>
              <p:nvPr/>
            </p:nvSpPr>
            <p:spPr>
              <a:xfrm>
                <a:off x="3532450" y="595350"/>
                <a:ext cx="59125" cy="58750"/>
              </a:xfrm>
              <a:custGeom>
                <a:avLst/>
                <a:gdLst/>
                <a:ahLst/>
                <a:cxnLst/>
                <a:rect l="l" t="t" r="r" b="b"/>
                <a:pathLst>
                  <a:path w="2365" h="2350" extrusionOk="0">
                    <a:moveTo>
                      <a:pt x="2298" y="1"/>
                    </a:moveTo>
                    <a:cubicBezTo>
                      <a:pt x="2283" y="1"/>
                      <a:pt x="2270" y="6"/>
                      <a:pt x="2260" y="17"/>
                    </a:cubicBezTo>
                    <a:lnTo>
                      <a:pt x="21" y="2245"/>
                    </a:lnTo>
                    <a:cubicBezTo>
                      <a:pt x="0" y="2266"/>
                      <a:pt x="0" y="2308"/>
                      <a:pt x="21" y="2329"/>
                    </a:cubicBezTo>
                    <a:cubicBezTo>
                      <a:pt x="42" y="2339"/>
                      <a:pt x="52" y="2350"/>
                      <a:pt x="63" y="2350"/>
                    </a:cubicBezTo>
                    <a:cubicBezTo>
                      <a:pt x="84" y="2350"/>
                      <a:pt x="94" y="2339"/>
                      <a:pt x="105" y="2329"/>
                    </a:cubicBezTo>
                    <a:lnTo>
                      <a:pt x="2344" y="101"/>
                    </a:lnTo>
                    <a:cubicBezTo>
                      <a:pt x="2365" y="80"/>
                      <a:pt x="2365" y="38"/>
                      <a:pt x="2344" y="17"/>
                    </a:cubicBezTo>
                    <a:cubicBezTo>
                      <a:pt x="2328" y="6"/>
                      <a:pt x="2312" y="1"/>
                      <a:pt x="22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491" name="Google Shape;2491;p23"/>
              <p:cNvSpPr/>
              <p:nvPr/>
            </p:nvSpPr>
            <p:spPr>
              <a:xfrm>
                <a:off x="3540050" y="643300"/>
                <a:ext cx="4225" cy="13425"/>
              </a:xfrm>
              <a:custGeom>
                <a:avLst/>
                <a:gdLst/>
                <a:ahLst/>
                <a:cxnLst/>
                <a:rect l="l" t="t" r="r" b="b"/>
                <a:pathLst>
                  <a:path w="169" h="537" extrusionOk="0">
                    <a:moveTo>
                      <a:pt x="106" y="1"/>
                    </a:moveTo>
                    <a:cubicBezTo>
                      <a:pt x="75" y="1"/>
                      <a:pt x="43" y="22"/>
                      <a:pt x="43" y="53"/>
                    </a:cubicBezTo>
                    <a:lnTo>
                      <a:pt x="1" y="474"/>
                    </a:lnTo>
                    <a:cubicBezTo>
                      <a:pt x="1" y="505"/>
                      <a:pt x="22" y="537"/>
                      <a:pt x="54" y="537"/>
                    </a:cubicBezTo>
                    <a:lnTo>
                      <a:pt x="64" y="537"/>
                    </a:lnTo>
                    <a:cubicBezTo>
                      <a:pt x="96" y="537"/>
                      <a:pt x="117" y="516"/>
                      <a:pt x="127" y="484"/>
                    </a:cubicBezTo>
                    <a:lnTo>
                      <a:pt x="159" y="64"/>
                    </a:lnTo>
                    <a:cubicBezTo>
                      <a:pt x="169" y="32"/>
                      <a:pt x="138" y="1"/>
                      <a:pt x="1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492" name="Google Shape;2492;p23"/>
              <p:cNvSpPr/>
              <p:nvPr/>
            </p:nvSpPr>
            <p:spPr>
              <a:xfrm>
                <a:off x="3529825" y="642525"/>
                <a:ext cx="13675" cy="3950"/>
              </a:xfrm>
              <a:custGeom>
                <a:avLst/>
                <a:gdLst/>
                <a:ahLst/>
                <a:cxnLst/>
                <a:rect l="l" t="t" r="r" b="b"/>
                <a:pathLst>
                  <a:path w="547" h="158" extrusionOk="0">
                    <a:moveTo>
                      <a:pt x="484" y="0"/>
                    </a:moveTo>
                    <a:lnTo>
                      <a:pt x="63" y="42"/>
                    </a:lnTo>
                    <a:cubicBezTo>
                      <a:pt x="31" y="42"/>
                      <a:pt x="0" y="74"/>
                      <a:pt x="10" y="106"/>
                    </a:cubicBezTo>
                    <a:cubicBezTo>
                      <a:pt x="10" y="137"/>
                      <a:pt x="31" y="158"/>
                      <a:pt x="63" y="158"/>
                    </a:cubicBezTo>
                    <a:lnTo>
                      <a:pt x="73" y="158"/>
                    </a:lnTo>
                    <a:lnTo>
                      <a:pt x="494" y="127"/>
                    </a:lnTo>
                    <a:cubicBezTo>
                      <a:pt x="526" y="116"/>
                      <a:pt x="547" y="95"/>
                      <a:pt x="547" y="53"/>
                    </a:cubicBezTo>
                    <a:cubicBezTo>
                      <a:pt x="536" y="21"/>
                      <a:pt x="515" y="0"/>
                      <a:pt x="4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493" name="Google Shape;2493;p23"/>
              <p:cNvSpPr/>
              <p:nvPr/>
            </p:nvSpPr>
            <p:spPr>
              <a:xfrm>
                <a:off x="3580525" y="602825"/>
                <a:ext cx="13675" cy="3975"/>
              </a:xfrm>
              <a:custGeom>
                <a:avLst/>
                <a:gdLst/>
                <a:ahLst/>
                <a:cxnLst/>
                <a:rect l="l" t="t" r="r" b="b"/>
                <a:pathLst>
                  <a:path w="547" h="159" extrusionOk="0">
                    <a:moveTo>
                      <a:pt x="474" y="1"/>
                    </a:moveTo>
                    <a:lnTo>
                      <a:pt x="53" y="43"/>
                    </a:lnTo>
                    <a:cubicBezTo>
                      <a:pt x="21" y="43"/>
                      <a:pt x="0" y="75"/>
                      <a:pt x="0" y="106"/>
                    </a:cubicBezTo>
                    <a:cubicBezTo>
                      <a:pt x="11" y="138"/>
                      <a:pt x="32" y="159"/>
                      <a:pt x="63" y="159"/>
                    </a:cubicBezTo>
                    <a:lnTo>
                      <a:pt x="484" y="117"/>
                    </a:lnTo>
                    <a:cubicBezTo>
                      <a:pt x="516" y="117"/>
                      <a:pt x="547" y="85"/>
                      <a:pt x="537" y="54"/>
                    </a:cubicBezTo>
                    <a:cubicBezTo>
                      <a:pt x="537" y="22"/>
                      <a:pt x="505" y="1"/>
                      <a:pt x="4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494" name="Google Shape;2494;p23"/>
              <p:cNvSpPr/>
              <p:nvPr/>
            </p:nvSpPr>
            <p:spPr>
              <a:xfrm>
                <a:off x="3579750" y="592600"/>
                <a:ext cx="4225" cy="13400"/>
              </a:xfrm>
              <a:custGeom>
                <a:avLst/>
                <a:gdLst/>
                <a:ahLst/>
                <a:cxnLst/>
                <a:rect l="l" t="t" r="r" b="b"/>
                <a:pathLst>
                  <a:path w="169" h="536" extrusionOk="0">
                    <a:moveTo>
                      <a:pt x="115" y="0"/>
                    </a:moveTo>
                    <a:cubicBezTo>
                      <a:pt x="84" y="0"/>
                      <a:pt x="52" y="21"/>
                      <a:pt x="52" y="53"/>
                    </a:cubicBezTo>
                    <a:lnTo>
                      <a:pt x="10" y="473"/>
                    </a:lnTo>
                    <a:cubicBezTo>
                      <a:pt x="0" y="505"/>
                      <a:pt x="31" y="536"/>
                      <a:pt x="63" y="536"/>
                    </a:cubicBezTo>
                    <a:cubicBezTo>
                      <a:pt x="94" y="536"/>
                      <a:pt x="126" y="515"/>
                      <a:pt x="126" y="484"/>
                    </a:cubicBezTo>
                    <a:lnTo>
                      <a:pt x="168" y="63"/>
                    </a:lnTo>
                    <a:cubicBezTo>
                      <a:pt x="168" y="31"/>
                      <a:pt x="147" y="10"/>
                      <a:pt x="1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2495" name="Google Shape;2495;p23"/>
          <p:cNvGrpSpPr/>
          <p:nvPr/>
        </p:nvGrpSpPr>
        <p:grpSpPr>
          <a:xfrm>
            <a:off x="8455631" y="6218745"/>
            <a:ext cx="492224" cy="738403"/>
            <a:chOff x="-27" y="-1109906"/>
            <a:chExt cx="244074" cy="244753"/>
          </a:xfrm>
        </p:grpSpPr>
        <p:sp>
          <p:nvSpPr>
            <p:cNvPr id="2496" name="Google Shape;2496;p23"/>
            <p:cNvSpPr/>
            <p:nvPr/>
          </p:nvSpPr>
          <p:spPr>
            <a:xfrm rot="-5400000">
              <a:off x="-373" y="-1109526"/>
              <a:ext cx="244745" cy="243999"/>
            </a:xfrm>
            <a:custGeom>
              <a:avLst/>
              <a:gdLst/>
              <a:ahLst/>
              <a:cxnLst/>
              <a:rect l="l" t="t" r="r" b="b"/>
              <a:pathLst>
                <a:path w="3280" h="3270" extrusionOk="0">
                  <a:moveTo>
                    <a:pt x="1703" y="3206"/>
                  </a:moveTo>
                  <a:lnTo>
                    <a:pt x="1703" y="2891"/>
                  </a:lnTo>
                  <a:lnTo>
                    <a:pt x="1882" y="3112"/>
                  </a:lnTo>
                  <a:cubicBezTo>
                    <a:pt x="1903" y="3133"/>
                    <a:pt x="1935" y="3143"/>
                    <a:pt x="1966" y="3122"/>
                  </a:cubicBezTo>
                  <a:cubicBezTo>
                    <a:pt x="1988" y="3101"/>
                    <a:pt x="1998" y="3059"/>
                    <a:pt x="1977" y="3038"/>
                  </a:cubicBezTo>
                  <a:lnTo>
                    <a:pt x="1703" y="2713"/>
                  </a:lnTo>
                  <a:lnTo>
                    <a:pt x="1703" y="2702"/>
                  </a:lnTo>
                  <a:lnTo>
                    <a:pt x="1703" y="1777"/>
                  </a:lnTo>
                  <a:lnTo>
                    <a:pt x="2355" y="2428"/>
                  </a:lnTo>
                  <a:lnTo>
                    <a:pt x="2355" y="2439"/>
                  </a:lnTo>
                  <a:lnTo>
                    <a:pt x="2355" y="2439"/>
                  </a:lnTo>
                  <a:lnTo>
                    <a:pt x="2397" y="2860"/>
                  </a:lnTo>
                  <a:cubicBezTo>
                    <a:pt x="2397" y="2891"/>
                    <a:pt x="2429" y="2912"/>
                    <a:pt x="2460" y="2912"/>
                  </a:cubicBezTo>
                  <a:cubicBezTo>
                    <a:pt x="2492" y="2912"/>
                    <a:pt x="2513" y="2881"/>
                    <a:pt x="2513" y="2849"/>
                  </a:cubicBezTo>
                  <a:lnTo>
                    <a:pt x="2492" y="2565"/>
                  </a:lnTo>
                  <a:lnTo>
                    <a:pt x="2712" y="2786"/>
                  </a:lnTo>
                  <a:cubicBezTo>
                    <a:pt x="2733" y="2818"/>
                    <a:pt x="2775" y="2818"/>
                    <a:pt x="2796" y="2786"/>
                  </a:cubicBezTo>
                  <a:cubicBezTo>
                    <a:pt x="2817" y="2765"/>
                    <a:pt x="2817" y="2734"/>
                    <a:pt x="2796" y="2702"/>
                  </a:cubicBezTo>
                  <a:lnTo>
                    <a:pt x="2576" y="2481"/>
                  </a:lnTo>
                  <a:lnTo>
                    <a:pt x="2859" y="2512"/>
                  </a:lnTo>
                  <a:cubicBezTo>
                    <a:pt x="2891" y="2512"/>
                    <a:pt x="2912" y="2491"/>
                    <a:pt x="2923" y="2460"/>
                  </a:cubicBezTo>
                  <a:cubicBezTo>
                    <a:pt x="2923" y="2418"/>
                    <a:pt x="2902" y="2397"/>
                    <a:pt x="2870" y="2386"/>
                  </a:cubicBezTo>
                  <a:lnTo>
                    <a:pt x="2450" y="2344"/>
                  </a:lnTo>
                  <a:lnTo>
                    <a:pt x="2439" y="2344"/>
                  </a:lnTo>
                  <a:lnTo>
                    <a:pt x="1787" y="1693"/>
                  </a:lnTo>
                  <a:lnTo>
                    <a:pt x="2712" y="1693"/>
                  </a:lnTo>
                  <a:lnTo>
                    <a:pt x="2723" y="1693"/>
                  </a:lnTo>
                  <a:lnTo>
                    <a:pt x="3039" y="1966"/>
                  </a:lnTo>
                  <a:cubicBezTo>
                    <a:pt x="3070" y="1987"/>
                    <a:pt x="3102" y="1987"/>
                    <a:pt x="3123" y="1956"/>
                  </a:cubicBezTo>
                  <a:cubicBezTo>
                    <a:pt x="3144" y="1935"/>
                    <a:pt x="3144" y="1893"/>
                    <a:pt x="3123" y="1872"/>
                  </a:cubicBezTo>
                  <a:lnTo>
                    <a:pt x="2902" y="1693"/>
                  </a:lnTo>
                  <a:lnTo>
                    <a:pt x="3217" y="1693"/>
                  </a:lnTo>
                  <a:cubicBezTo>
                    <a:pt x="3249" y="1693"/>
                    <a:pt x="3280" y="1661"/>
                    <a:pt x="3280" y="1630"/>
                  </a:cubicBezTo>
                  <a:cubicBezTo>
                    <a:pt x="3280" y="1598"/>
                    <a:pt x="3249" y="1577"/>
                    <a:pt x="3217" y="1577"/>
                  </a:cubicBezTo>
                  <a:lnTo>
                    <a:pt x="2902" y="1577"/>
                  </a:lnTo>
                  <a:lnTo>
                    <a:pt x="3123" y="1388"/>
                  </a:lnTo>
                  <a:cubicBezTo>
                    <a:pt x="3144" y="1367"/>
                    <a:pt x="3144" y="1335"/>
                    <a:pt x="3123" y="1314"/>
                  </a:cubicBezTo>
                  <a:cubicBezTo>
                    <a:pt x="3102" y="1283"/>
                    <a:pt x="3070" y="1283"/>
                    <a:pt x="3039" y="1304"/>
                  </a:cubicBezTo>
                  <a:lnTo>
                    <a:pt x="2723" y="1566"/>
                  </a:lnTo>
                  <a:cubicBezTo>
                    <a:pt x="2712" y="1566"/>
                    <a:pt x="2712" y="1566"/>
                    <a:pt x="2712" y="1577"/>
                  </a:cubicBezTo>
                  <a:lnTo>
                    <a:pt x="1787" y="1577"/>
                  </a:lnTo>
                  <a:lnTo>
                    <a:pt x="2439" y="915"/>
                  </a:lnTo>
                  <a:lnTo>
                    <a:pt x="2450" y="915"/>
                  </a:lnTo>
                  <a:lnTo>
                    <a:pt x="2870" y="873"/>
                  </a:lnTo>
                  <a:cubicBezTo>
                    <a:pt x="2902" y="873"/>
                    <a:pt x="2923" y="842"/>
                    <a:pt x="2923" y="810"/>
                  </a:cubicBezTo>
                  <a:cubicBezTo>
                    <a:pt x="2912" y="779"/>
                    <a:pt x="2891" y="758"/>
                    <a:pt x="2859" y="758"/>
                  </a:cubicBezTo>
                  <a:lnTo>
                    <a:pt x="2576" y="789"/>
                  </a:lnTo>
                  <a:lnTo>
                    <a:pt x="2796" y="557"/>
                  </a:lnTo>
                  <a:cubicBezTo>
                    <a:pt x="2817" y="536"/>
                    <a:pt x="2817" y="494"/>
                    <a:pt x="2796" y="473"/>
                  </a:cubicBezTo>
                  <a:cubicBezTo>
                    <a:pt x="2775" y="452"/>
                    <a:pt x="2733" y="452"/>
                    <a:pt x="2712" y="473"/>
                  </a:cubicBezTo>
                  <a:lnTo>
                    <a:pt x="2492" y="705"/>
                  </a:lnTo>
                  <a:lnTo>
                    <a:pt x="2513" y="421"/>
                  </a:lnTo>
                  <a:cubicBezTo>
                    <a:pt x="2513" y="389"/>
                    <a:pt x="2492" y="358"/>
                    <a:pt x="2460" y="358"/>
                  </a:cubicBezTo>
                  <a:cubicBezTo>
                    <a:pt x="2429" y="347"/>
                    <a:pt x="2397" y="379"/>
                    <a:pt x="2397" y="410"/>
                  </a:cubicBezTo>
                  <a:lnTo>
                    <a:pt x="2355" y="821"/>
                  </a:lnTo>
                  <a:lnTo>
                    <a:pt x="2355" y="831"/>
                  </a:lnTo>
                  <a:lnTo>
                    <a:pt x="2355" y="831"/>
                  </a:lnTo>
                  <a:lnTo>
                    <a:pt x="1703" y="1493"/>
                  </a:lnTo>
                  <a:lnTo>
                    <a:pt x="1703" y="557"/>
                  </a:lnTo>
                  <a:lnTo>
                    <a:pt x="1703" y="557"/>
                  </a:lnTo>
                  <a:lnTo>
                    <a:pt x="1977" y="232"/>
                  </a:lnTo>
                  <a:cubicBezTo>
                    <a:pt x="1998" y="200"/>
                    <a:pt x="1988" y="169"/>
                    <a:pt x="1966" y="148"/>
                  </a:cubicBezTo>
                  <a:cubicBezTo>
                    <a:pt x="1935" y="127"/>
                    <a:pt x="1903" y="127"/>
                    <a:pt x="1882" y="158"/>
                  </a:cubicBezTo>
                  <a:lnTo>
                    <a:pt x="1703" y="379"/>
                  </a:lnTo>
                  <a:lnTo>
                    <a:pt x="1703" y="53"/>
                  </a:lnTo>
                  <a:cubicBezTo>
                    <a:pt x="1703" y="22"/>
                    <a:pt x="1672" y="1"/>
                    <a:pt x="1640" y="1"/>
                  </a:cubicBezTo>
                  <a:cubicBezTo>
                    <a:pt x="1609" y="1"/>
                    <a:pt x="1577" y="22"/>
                    <a:pt x="1577" y="53"/>
                  </a:cubicBezTo>
                  <a:lnTo>
                    <a:pt x="1577" y="379"/>
                  </a:lnTo>
                  <a:lnTo>
                    <a:pt x="1399" y="158"/>
                  </a:lnTo>
                  <a:cubicBezTo>
                    <a:pt x="1378" y="127"/>
                    <a:pt x="1346" y="127"/>
                    <a:pt x="1315" y="148"/>
                  </a:cubicBezTo>
                  <a:cubicBezTo>
                    <a:pt x="1304" y="158"/>
                    <a:pt x="1294" y="179"/>
                    <a:pt x="1294" y="190"/>
                  </a:cubicBezTo>
                  <a:cubicBezTo>
                    <a:pt x="1294" y="211"/>
                    <a:pt x="1294" y="221"/>
                    <a:pt x="1304" y="232"/>
                  </a:cubicBezTo>
                  <a:lnTo>
                    <a:pt x="1577" y="557"/>
                  </a:lnTo>
                  <a:lnTo>
                    <a:pt x="1577" y="557"/>
                  </a:lnTo>
                  <a:lnTo>
                    <a:pt x="1577" y="1493"/>
                  </a:lnTo>
                  <a:lnTo>
                    <a:pt x="925" y="831"/>
                  </a:lnTo>
                  <a:lnTo>
                    <a:pt x="925" y="821"/>
                  </a:lnTo>
                  <a:lnTo>
                    <a:pt x="883" y="410"/>
                  </a:lnTo>
                  <a:cubicBezTo>
                    <a:pt x="883" y="379"/>
                    <a:pt x="852" y="347"/>
                    <a:pt x="820" y="358"/>
                  </a:cubicBezTo>
                  <a:cubicBezTo>
                    <a:pt x="789" y="358"/>
                    <a:pt x="768" y="379"/>
                    <a:pt x="768" y="410"/>
                  </a:cubicBezTo>
                  <a:lnTo>
                    <a:pt x="768" y="421"/>
                  </a:lnTo>
                  <a:lnTo>
                    <a:pt x="789" y="705"/>
                  </a:lnTo>
                  <a:lnTo>
                    <a:pt x="568" y="473"/>
                  </a:lnTo>
                  <a:cubicBezTo>
                    <a:pt x="547" y="452"/>
                    <a:pt x="505" y="452"/>
                    <a:pt x="484" y="473"/>
                  </a:cubicBezTo>
                  <a:cubicBezTo>
                    <a:pt x="474" y="484"/>
                    <a:pt x="463" y="505"/>
                    <a:pt x="463" y="515"/>
                  </a:cubicBezTo>
                  <a:cubicBezTo>
                    <a:pt x="463" y="536"/>
                    <a:pt x="474" y="547"/>
                    <a:pt x="484" y="557"/>
                  </a:cubicBezTo>
                  <a:lnTo>
                    <a:pt x="705" y="789"/>
                  </a:lnTo>
                  <a:lnTo>
                    <a:pt x="421" y="758"/>
                  </a:lnTo>
                  <a:cubicBezTo>
                    <a:pt x="390" y="758"/>
                    <a:pt x="358" y="779"/>
                    <a:pt x="358" y="810"/>
                  </a:cubicBezTo>
                  <a:lnTo>
                    <a:pt x="358" y="821"/>
                  </a:lnTo>
                  <a:cubicBezTo>
                    <a:pt x="358" y="852"/>
                    <a:pt x="379" y="873"/>
                    <a:pt x="411" y="873"/>
                  </a:cubicBezTo>
                  <a:lnTo>
                    <a:pt x="831" y="915"/>
                  </a:lnTo>
                  <a:lnTo>
                    <a:pt x="841" y="915"/>
                  </a:lnTo>
                  <a:lnTo>
                    <a:pt x="1493" y="1577"/>
                  </a:lnTo>
                  <a:lnTo>
                    <a:pt x="568" y="1577"/>
                  </a:lnTo>
                  <a:cubicBezTo>
                    <a:pt x="568" y="1566"/>
                    <a:pt x="568" y="1566"/>
                    <a:pt x="558" y="1566"/>
                  </a:cubicBezTo>
                  <a:lnTo>
                    <a:pt x="232" y="1304"/>
                  </a:lnTo>
                  <a:cubicBezTo>
                    <a:pt x="211" y="1283"/>
                    <a:pt x="169" y="1283"/>
                    <a:pt x="159" y="1314"/>
                  </a:cubicBezTo>
                  <a:cubicBezTo>
                    <a:pt x="148" y="1325"/>
                    <a:pt x="138" y="1335"/>
                    <a:pt x="138" y="1346"/>
                  </a:cubicBezTo>
                  <a:cubicBezTo>
                    <a:pt x="138" y="1367"/>
                    <a:pt x="148" y="1377"/>
                    <a:pt x="159" y="1388"/>
                  </a:cubicBezTo>
                  <a:lnTo>
                    <a:pt x="379" y="1577"/>
                  </a:lnTo>
                  <a:lnTo>
                    <a:pt x="64" y="1577"/>
                  </a:lnTo>
                  <a:cubicBezTo>
                    <a:pt x="33" y="1577"/>
                    <a:pt x="1" y="1598"/>
                    <a:pt x="1" y="1630"/>
                  </a:cubicBezTo>
                  <a:cubicBezTo>
                    <a:pt x="1" y="1661"/>
                    <a:pt x="33" y="1693"/>
                    <a:pt x="64" y="1693"/>
                  </a:cubicBezTo>
                  <a:lnTo>
                    <a:pt x="379" y="1693"/>
                  </a:lnTo>
                  <a:lnTo>
                    <a:pt x="159" y="1872"/>
                  </a:lnTo>
                  <a:cubicBezTo>
                    <a:pt x="148" y="1882"/>
                    <a:pt x="138" y="1903"/>
                    <a:pt x="138" y="1924"/>
                  </a:cubicBezTo>
                  <a:cubicBezTo>
                    <a:pt x="138" y="1935"/>
                    <a:pt x="148" y="1945"/>
                    <a:pt x="159" y="1956"/>
                  </a:cubicBezTo>
                  <a:cubicBezTo>
                    <a:pt x="169" y="1987"/>
                    <a:pt x="211" y="1987"/>
                    <a:pt x="232" y="1966"/>
                  </a:cubicBezTo>
                  <a:lnTo>
                    <a:pt x="558" y="1693"/>
                  </a:lnTo>
                  <a:lnTo>
                    <a:pt x="568" y="1693"/>
                  </a:lnTo>
                  <a:lnTo>
                    <a:pt x="1493" y="1693"/>
                  </a:lnTo>
                  <a:lnTo>
                    <a:pt x="841" y="2344"/>
                  </a:lnTo>
                  <a:lnTo>
                    <a:pt x="831" y="2344"/>
                  </a:lnTo>
                  <a:lnTo>
                    <a:pt x="411" y="2386"/>
                  </a:lnTo>
                  <a:cubicBezTo>
                    <a:pt x="379" y="2397"/>
                    <a:pt x="358" y="2418"/>
                    <a:pt x="358" y="2449"/>
                  </a:cubicBezTo>
                  <a:lnTo>
                    <a:pt x="358" y="2460"/>
                  </a:lnTo>
                  <a:cubicBezTo>
                    <a:pt x="358" y="2491"/>
                    <a:pt x="390" y="2512"/>
                    <a:pt x="421" y="2512"/>
                  </a:cubicBezTo>
                  <a:lnTo>
                    <a:pt x="705" y="2481"/>
                  </a:lnTo>
                  <a:lnTo>
                    <a:pt x="484" y="2702"/>
                  </a:lnTo>
                  <a:cubicBezTo>
                    <a:pt x="474" y="2713"/>
                    <a:pt x="463" y="2734"/>
                    <a:pt x="463" y="2744"/>
                  </a:cubicBezTo>
                  <a:cubicBezTo>
                    <a:pt x="463" y="2765"/>
                    <a:pt x="474" y="2776"/>
                    <a:pt x="484" y="2786"/>
                  </a:cubicBezTo>
                  <a:cubicBezTo>
                    <a:pt x="505" y="2818"/>
                    <a:pt x="547" y="2818"/>
                    <a:pt x="568" y="2786"/>
                  </a:cubicBezTo>
                  <a:lnTo>
                    <a:pt x="789" y="2565"/>
                  </a:lnTo>
                  <a:lnTo>
                    <a:pt x="768" y="2849"/>
                  </a:lnTo>
                  <a:lnTo>
                    <a:pt x="768" y="2860"/>
                  </a:lnTo>
                  <a:cubicBezTo>
                    <a:pt x="768" y="2881"/>
                    <a:pt x="789" y="2912"/>
                    <a:pt x="820" y="2912"/>
                  </a:cubicBezTo>
                  <a:cubicBezTo>
                    <a:pt x="852" y="2912"/>
                    <a:pt x="883" y="2891"/>
                    <a:pt x="883" y="2860"/>
                  </a:cubicBezTo>
                  <a:lnTo>
                    <a:pt x="925" y="2439"/>
                  </a:lnTo>
                  <a:lnTo>
                    <a:pt x="925" y="2439"/>
                  </a:lnTo>
                  <a:lnTo>
                    <a:pt x="1577" y="1777"/>
                  </a:lnTo>
                  <a:lnTo>
                    <a:pt x="1577" y="2702"/>
                  </a:lnTo>
                  <a:lnTo>
                    <a:pt x="1577" y="2713"/>
                  </a:lnTo>
                  <a:lnTo>
                    <a:pt x="1304" y="3038"/>
                  </a:lnTo>
                  <a:cubicBezTo>
                    <a:pt x="1294" y="3049"/>
                    <a:pt x="1294" y="3059"/>
                    <a:pt x="1294" y="3070"/>
                  </a:cubicBezTo>
                  <a:cubicBezTo>
                    <a:pt x="1294" y="3091"/>
                    <a:pt x="1304" y="3112"/>
                    <a:pt x="1315" y="3122"/>
                  </a:cubicBezTo>
                  <a:cubicBezTo>
                    <a:pt x="1346" y="3143"/>
                    <a:pt x="1378" y="3133"/>
                    <a:pt x="1399" y="3112"/>
                  </a:cubicBezTo>
                  <a:lnTo>
                    <a:pt x="1577" y="2891"/>
                  </a:lnTo>
                  <a:lnTo>
                    <a:pt x="1577" y="3206"/>
                  </a:lnTo>
                  <a:cubicBezTo>
                    <a:pt x="1577" y="3238"/>
                    <a:pt x="1609" y="3269"/>
                    <a:pt x="1640" y="3269"/>
                  </a:cubicBezTo>
                  <a:cubicBezTo>
                    <a:pt x="1672" y="3269"/>
                    <a:pt x="1703" y="3238"/>
                    <a:pt x="1703" y="3206"/>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2497" name="Google Shape;2497;p23"/>
            <p:cNvGrpSpPr/>
            <p:nvPr/>
          </p:nvGrpSpPr>
          <p:grpSpPr>
            <a:xfrm>
              <a:off x="-27" y="-1109906"/>
              <a:ext cx="244074" cy="244745"/>
              <a:chOff x="3521125" y="583675"/>
              <a:chExt cx="81775" cy="82000"/>
            </a:xfrm>
          </p:grpSpPr>
          <p:sp>
            <p:nvSpPr>
              <p:cNvPr id="2498" name="Google Shape;2498;p23"/>
              <p:cNvSpPr/>
              <p:nvPr/>
            </p:nvSpPr>
            <p:spPr>
              <a:xfrm>
                <a:off x="3560550" y="583675"/>
                <a:ext cx="2925" cy="82000"/>
              </a:xfrm>
              <a:custGeom>
                <a:avLst/>
                <a:gdLst/>
                <a:ahLst/>
                <a:cxnLst/>
                <a:rect l="l" t="t" r="r" b="b"/>
                <a:pathLst>
                  <a:path w="117" h="3280" extrusionOk="0">
                    <a:moveTo>
                      <a:pt x="63" y="0"/>
                    </a:moveTo>
                    <a:cubicBezTo>
                      <a:pt x="21" y="0"/>
                      <a:pt x="0" y="31"/>
                      <a:pt x="0" y="63"/>
                    </a:cubicBezTo>
                    <a:lnTo>
                      <a:pt x="0" y="3216"/>
                    </a:lnTo>
                    <a:cubicBezTo>
                      <a:pt x="0" y="3247"/>
                      <a:pt x="21" y="3279"/>
                      <a:pt x="63" y="3279"/>
                    </a:cubicBezTo>
                    <a:cubicBezTo>
                      <a:pt x="95" y="3279"/>
                      <a:pt x="116" y="3247"/>
                      <a:pt x="116" y="3216"/>
                    </a:cubicBezTo>
                    <a:lnTo>
                      <a:pt x="116" y="63"/>
                    </a:lnTo>
                    <a:cubicBezTo>
                      <a:pt x="116" y="31"/>
                      <a:pt x="95" y="0"/>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499" name="Google Shape;2499;p23"/>
              <p:cNvSpPr/>
              <p:nvPr/>
            </p:nvSpPr>
            <p:spPr>
              <a:xfrm>
                <a:off x="3553200" y="587200"/>
                <a:ext cx="10000" cy="11200"/>
              </a:xfrm>
              <a:custGeom>
                <a:avLst/>
                <a:gdLst/>
                <a:ahLst/>
                <a:cxnLst/>
                <a:rect l="l" t="t" r="r" b="b"/>
                <a:pathLst>
                  <a:path w="400" h="448" extrusionOk="0">
                    <a:moveTo>
                      <a:pt x="74" y="0"/>
                    </a:moveTo>
                    <a:cubicBezTo>
                      <a:pt x="58" y="0"/>
                      <a:pt x="43" y="6"/>
                      <a:pt x="32" y="16"/>
                    </a:cubicBezTo>
                    <a:cubicBezTo>
                      <a:pt x="0" y="37"/>
                      <a:pt x="0" y="69"/>
                      <a:pt x="21" y="100"/>
                    </a:cubicBezTo>
                    <a:lnTo>
                      <a:pt x="284" y="427"/>
                    </a:lnTo>
                    <a:cubicBezTo>
                      <a:pt x="294" y="437"/>
                      <a:pt x="315" y="448"/>
                      <a:pt x="336" y="448"/>
                    </a:cubicBezTo>
                    <a:cubicBezTo>
                      <a:pt x="347" y="448"/>
                      <a:pt x="357" y="437"/>
                      <a:pt x="368" y="427"/>
                    </a:cubicBezTo>
                    <a:cubicBezTo>
                      <a:pt x="400" y="406"/>
                      <a:pt x="400" y="374"/>
                      <a:pt x="378" y="343"/>
                    </a:cubicBezTo>
                    <a:lnTo>
                      <a:pt x="116" y="16"/>
                    </a:lnTo>
                    <a:cubicBezTo>
                      <a:pt x="106" y="6"/>
                      <a:pt x="90" y="0"/>
                      <a:pt x="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00" name="Google Shape;2500;p23"/>
              <p:cNvSpPr/>
              <p:nvPr/>
            </p:nvSpPr>
            <p:spPr>
              <a:xfrm>
                <a:off x="3560825" y="587200"/>
                <a:ext cx="10000" cy="11200"/>
              </a:xfrm>
              <a:custGeom>
                <a:avLst/>
                <a:gdLst/>
                <a:ahLst/>
                <a:cxnLst/>
                <a:rect l="l" t="t" r="r" b="b"/>
                <a:pathLst>
                  <a:path w="400" h="448" extrusionOk="0">
                    <a:moveTo>
                      <a:pt x="326" y="0"/>
                    </a:moveTo>
                    <a:cubicBezTo>
                      <a:pt x="310" y="0"/>
                      <a:pt x="294" y="6"/>
                      <a:pt x="284" y="16"/>
                    </a:cubicBezTo>
                    <a:lnTo>
                      <a:pt x="21" y="343"/>
                    </a:lnTo>
                    <a:cubicBezTo>
                      <a:pt x="0" y="374"/>
                      <a:pt x="0" y="406"/>
                      <a:pt x="31" y="427"/>
                    </a:cubicBezTo>
                    <a:cubicBezTo>
                      <a:pt x="42" y="437"/>
                      <a:pt x="52" y="448"/>
                      <a:pt x="63" y="448"/>
                    </a:cubicBezTo>
                    <a:cubicBezTo>
                      <a:pt x="84" y="448"/>
                      <a:pt x="105" y="437"/>
                      <a:pt x="116" y="427"/>
                    </a:cubicBezTo>
                    <a:lnTo>
                      <a:pt x="379" y="100"/>
                    </a:lnTo>
                    <a:cubicBezTo>
                      <a:pt x="400" y="69"/>
                      <a:pt x="400" y="37"/>
                      <a:pt x="368" y="16"/>
                    </a:cubicBezTo>
                    <a:cubicBezTo>
                      <a:pt x="357" y="6"/>
                      <a:pt x="342" y="0"/>
                      <a:pt x="3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01" name="Google Shape;2501;p23"/>
              <p:cNvSpPr/>
              <p:nvPr/>
            </p:nvSpPr>
            <p:spPr>
              <a:xfrm>
                <a:off x="3553200" y="651100"/>
                <a:ext cx="10000" cy="11150"/>
              </a:xfrm>
              <a:custGeom>
                <a:avLst/>
                <a:gdLst/>
                <a:ahLst/>
                <a:cxnLst/>
                <a:rect l="l" t="t" r="r" b="b"/>
                <a:pathLst>
                  <a:path w="400" h="446" extrusionOk="0">
                    <a:moveTo>
                      <a:pt x="331" y="0"/>
                    </a:moveTo>
                    <a:cubicBezTo>
                      <a:pt x="314" y="0"/>
                      <a:pt x="296" y="8"/>
                      <a:pt x="284" y="25"/>
                    </a:cubicBezTo>
                    <a:lnTo>
                      <a:pt x="21" y="351"/>
                    </a:lnTo>
                    <a:cubicBezTo>
                      <a:pt x="0" y="372"/>
                      <a:pt x="0" y="414"/>
                      <a:pt x="32" y="435"/>
                    </a:cubicBezTo>
                    <a:cubicBezTo>
                      <a:pt x="42" y="435"/>
                      <a:pt x="53" y="445"/>
                      <a:pt x="63" y="445"/>
                    </a:cubicBezTo>
                    <a:cubicBezTo>
                      <a:pt x="84" y="445"/>
                      <a:pt x="105" y="435"/>
                      <a:pt x="116" y="424"/>
                    </a:cubicBezTo>
                    <a:lnTo>
                      <a:pt x="378" y="99"/>
                    </a:lnTo>
                    <a:cubicBezTo>
                      <a:pt x="400" y="67"/>
                      <a:pt x="400" y="36"/>
                      <a:pt x="368" y="15"/>
                    </a:cubicBezTo>
                    <a:cubicBezTo>
                      <a:pt x="359" y="5"/>
                      <a:pt x="345" y="0"/>
                      <a:pt x="3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02" name="Google Shape;2502;p23"/>
              <p:cNvSpPr/>
              <p:nvPr/>
            </p:nvSpPr>
            <p:spPr>
              <a:xfrm>
                <a:off x="3560825" y="651100"/>
                <a:ext cx="10000" cy="11150"/>
              </a:xfrm>
              <a:custGeom>
                <a:avLst/>
                <a:gdLst/>
                <a:ahLst/>
                <a:cxnLst/>
                <a:rect l="l" t="t" r="r" b="b"/>
                <a:pathLst>
                  <a:path w="400" h="446" extrusionOk="0">
                    <a:moveTo>
                      <a:pt x="69" y="0"/>
                    </a:moveTo>
                    <a:cubicBezTo>
                      <a:pt x="55" y="0"/>
                      <a:pt x="41" y="5"/>
                      <a:pt x="31" y="15"/>
                    </a:cubicBezTo>
                    <a:cubicBezTo>
                      <a:pt x="0" y="36"/>
                      <a:pt x="0" y="67"/>
                      <a:pt x="21" y="99"/>
                    </a:cubicBezTo>
                    <a:lnTo>
                      <a:pt x="284" y="424"/>
                    </a:lnTo>
                    <a:cubicBezTo>
                      <a:pt x="305" y="435"/>
                      <a:pt x="316" y="445"/>
                      <a:pt x="337" y="445"/>
                    </a:cubicBezTo>
                    <a:cubicBezTo>
                      <a:pt x="347" y="445"/>
                      <a:pt x="358" y="435"/>
                      <a:pt x="368" y="435"/>
                    </a:cubicBezTo>
                    <a:cubicBezTo>
                      <a:pt x="400" y="414"/>
                      <a:pt x="400" y="372"/>
                      <a:pt x="379" y="351"/>
                    </a:cubicBezTo>
                    <a:lnTo>
                      <a:pt x="116" y="25"/>
                    </a:lnTo>
                    <a:cubicBezTo>
                      <a:pt x="104" y="8"/>
                      <a:pt x="86" y="0"/>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03" name="Google Shape;2503;p23"/>
              <p:cNvSpPr/>
              <p:nvPr/>
            </p:nvSpPr>
            <p:spPr>
              <a:xfrm>
                <a:off x="3521125" y="623075"/>
                <a:ext cx="81775" cy="3175"/>
              </a:xfrm>
              <a:custGeom>
                <a:avLst/>
                <a:gdLst/>
                <a:ahLst/>
                <a:cxnLst/>
                <a:rect l="l" t="t" r="r" b="b"/>
                <a:pathLst>
                  <a:path w="3271" h="127" extrusionOk="0">
                    <a:moveTo>
                      <a:pt x="64" y="1"/>
                    </a:moveTo>
                    <a:cubicBezTo>
                      <a:pt x="22" y="1"/>
                      <a:pt x="1" y="32"/>
                      <a:pt x="1" y="64"/>
                    </a:cubicBezTo>
                    <a:cubicBezTo>
                      <a:pt x="1" y="95"/>
                      <a:pt x="22" y="127"/>
                      <a:pt x="64" y="127"/>
                    </a:cubicBezTo>
                    <a:lnTo>
                      <a:pt x="3217" y="127"/>
                    </a:lnTo>
                    <a:cubicBezTo>
                      <a:pt x="3249" y="127"/>
                      <a:pt x="3270" y="95"/>
                      <a:pt x="3270" y="64"/>
                    </a:cubicBezTo>
                    <a:cubicBezTo>
                      <a:pt x="3270" y="32"/>
                      <a:pt x="3249" y="1"/>
                      <a:pt x="32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04" name="Google Shape;2504;p23"/>
              <p:cNvSpPr/>
              <p:nvPr/>
            </p:nvSpPr>
            <p:spPr>
              <a:xfrm>
                <a:off x="3524275" y="623725"/>
                <a:ext cx="11600" cy="9625"/>
              </a:xfrm>
              <a:custGeom>
                <a:avLst/>
                <a:gdLst/>
                <a:ahLst/>
                <a:cxnLst/>
                <a:rect l="l" t="t" r="r" b="b"/>
                <a:pathLst>
                  <a:path w="464" h="385" extrusionOk="0">
                    <a:moveTo>
                      <a:pt x="400" y="1"/>
                    </a:moveTo>
                    <a:cubicBezTo>
                      <a:pt x="385" y="1"/>
                      <a:pt x="369" y="6"/>
                      <a:pt x="358" y="17"/>
                    </a:cubicBezTo>
                    <a:lnTo>
                      <a:pt x="33" y="279"/>
                    </a:lnTo>
                    <a:cubicBezTo>
                      <a:pt x="1" y="300"/>
                      <a:pt x="1" y="342"/>
                      <a:pt x="22" y="363"/>
                    </a:cubicBezTo>
                    <a:cubicBezTo>
                      <a:pt x="33" y="374"/>
                      <a:pt x="54" y="384"/>
                      <a:pt x="64" y="384"/>
                    </a:cubicBezTo>
                    <a:cubicBezTo>
                      <a:pt x="85" y="384"/>
                      <a:pt x="96" y="384"/>
                      <a:pt x="106" y="374"/>
                    </a:cubicBezTo>
                    <a:lnTo>
                      <a:pt x="432" y="101"/>
                    </a:lnTo>
                    <a:cubicBezTo>
                      <a:pt x="453" y="80"/>
                      <a:pt x="463" y="48"/>
                      <a:pt x="442" y="17"/>
                    </a:cubicBezTo>
                    <a:cubicBezTo>
                      <a:pt x="432" y="6"/>
                      <a:pt x="416" y="1"/>
                      <a:pt x="4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05" name="Google Shape;2505;p23"/>
              <p:cNvSpPr/>
              <p:nvPr/>
            </p:nvSpPr>
            <p:spPr>
              <a:xfrm>
                <a:off x="3524275" y="616100"/>
                <a:ext cx="11600" cy="9625"/>
              </a:xfrm>
              <a:custGeom>
                <a:avLst/>
                <a:gdLst/>
                <a:ahLst/>
                <a:cxnLst/>
                <a:rect l="l" t="t" r="r" b="b"/>
                <a:pathLst>
                  <a:path w="464" h="385" extrusionOk="0">
                    <a:moveTo>
                      <a:pt x="64" y="1"/>
                    </a:moveTo>
                    <a:cubicBezTo>
                      <a:pt x="48" y="1"/>
                      <a:pt x="32" y="6"/>
                      <a:pt x="22" y="16"/>
                    </a:cubicBezTo>
                    <a:cubicBezTo>
                      <a:pt x="1" y="48"/>
                      <a:pt x="1" y="79"/>
                      <a:pt x="33" y="101"/>
                    </a:cubicBezTo>
                    <a:lnTo>
                      <a:pt x="358" y="374"/>
                    </a:lnTo>
                    <a:cubicBezTo>
                      <a:pt x="369" y="385"/>
                      <a:pt x="379" y="385"/>
                      <a:pt x="390" y="385"/>
                    </a:cubicBezTo>
                    <a:cubicBezTo>
                      <a:pt x="411" y="385"/>
                      <a:pt x="432" y="374"/>
                      <a:pt x="442" y="364"/>
                    </a:cubicBezTo>
                    <a:cubicBezTo>
                      <a:pt x="463" y="332"/>
                      <a:pt x="453" y="301"/>
                      <a:pt x="432" y="280"/>
                    </a:cubicBezTo>
                    <a:lnTo>
                      <a:pt x="106" y="16"/>
                    </a:lnTo>
                    <a:cubicBezTo>
                      <a:pt x="96" y="6"/>
                      <a:pt x="8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06" name="Google Shape;2506;p23"/>
              <p:cNvSpPr/>
              <p:nvPr/>
            </p:nvSpPr>
            <p:spPr>
              <a:xfrm>
                <a:off x="3588150" y="623725"/>
                <a:ext cx="11575" cy="9625"/>
              </a:xfrm>
              <a:custGeom>
                <a:avLst/>
                <a:gdLst/>
                <a:ahLst/>
                <a:cxnLst/>
                <a:rect l="l" t="t" r="r" b="b"/>
                <a:pathLst>
                  <a:path w="463" h="385" extrusionOk="0">
                    <a:moveTo>
                      <a:pt x="64" y="1"/>
                    </a:moveTo>
                    <a:cubicBezTo>
                      <a:pt x="48" y="1"/>
                      <a:pt x="32" y="6"/>
                      <a:pt x="21" y="17"/>
                    </a:cubicBezTo>
                    <a:cubicBezTo>
                      <a:pt x="0" y="48"/>
                      <a:pt x="11" y="80"/>
                      <a:pt x="32" y="101"/>
                    </a:cubicBezTo>
                    <a:lnTo>
                      <a:pt x="358" y="374"/>
                    </a:lnTo>
                    <a:cubicBezTo>
                      <a:pt x="368" y="384"/>
                      <a:pt x="379" y="384"/>
                      <a:pt x="400" y="384"/>
                    </a:cubicBezTo>
                    <a:cubicBezTo>
                      <a:pt x="410" y="384"/>
                      <a:pt x="431" y="374"/>
                      <a:pt x="442" y="363"/>
                    </a:cubicBezTo>
                    <a:cubicBezTo>
                      <a:pt x="463" y="342"/>
                      <a:pt x="463" y="300"/>
                      <a:pt x="431" y="279"/>
                    </a:cubicBezTo>
                    <a:lnTo>
                      <a:pt x="106" y="17"/>
                    </a:lnTo>
                    <a:cubicBezTo>
                      <a:pt x="95" y="6"/>
                      <a:pt x="79"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07" name="Google Shape;2507;p23"/>
              <p:cNvSpPr/>
              <p:nvPr/>
            </p:nvSpPr>
            <p:spPr>
              <a:xfrm>
                <a:off x="3588150" y="616100"/>
                <a:ext cx="11575" cy="9625"/>
              </a:xfrm>
              <a:custGeom>
                <a:avLst/>
                <a:gdLst/>
                <a:ahLst/>
                <a:cxnLst/>
                <a:rect l="l" t="t" r="r" b="b"/>
                <a:pathLst>
                  <a:path w="463" h="385" extrusionOk="0">
                    <a:moveTo>
                      <a:pt x="400" y="1"/>
                    </a:moveTo>
                    <a:cubicBezTo>
                      <a:pt x="384" y="1"/>
                      <a:pt x="368" y="6"/>
                      <a:pt x="358" y="16"/>
                    </a:cubicBezTo>
                    <a:lnTo>
                      <a:pt x="32" y="280"/>
                    </a:lnTo>
                    <a:cubicBezTo>
                      <a:pt x="11" y="301"/>
                      <a:pt x="0" y="332"/>
                      <a:pt x="21" y="364"/>
                    </a:cubicBezTo>
                    <a:cubicBezTo>
                      <a:pt x="32" y="374"/>
                      <a:pt x="53" y="385"/>
                      <a:pt x="74" y="385"/>
                    </a:cubicBezTo>
                    <a:cubicBezTo>
                      <a:pt x="85" y="385"/>
                      <a:pt x="95" y="385"/>
                      <a:pt x="106" y="374"/>
                    </a:cubicBezTo>
                    <a:lnTo>
                      <a:pt x="431" y="101"/>
                    </a:lnTo>
                    <a:cubicBezTo>
                      <a:pt x="463" y="79"/>
                      <a:pt x="463" y="48"/>
                      <a:pt x="442" y="16"/>
                    </a:cubicBezTo>
                    <a:cubicBezTo>
                      <a:pt x="431" y="6"/>
                      <a:pt x="416" y="1"/>
                      <a:pt x="4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08" name="Google Shape;2508;p23"/>
              <p:cNvSpPr/>
              <p:nvPr/>
            </p:nvSpPr>
            <p:spPr>
              <a:xfrm>
                <a:off x="3532450" y="595350"/>
                <a:ext cx="59125" cy="58750"/>
              </a:xfrm>
              <a:custGeom>
                <a:avLst/>
                <a:gdLst/>
                <a:ahLst/>
                <a:cxnLst/>
                <a:rect l="l" t="t" r="r" b="b"/>
                <a:pathLst>
                  <a:path w="2365" h="2350" extrusionOk="0">
                    <a:moveTo>
                      <a:pt x="67" y="1"/>
                    </a:moveTo>
                    <a:cubicBezTo>
                      <a:pt x="53" y="1"/>
                      <a:pt x="37" y="6"/>
                      <a:pt x="21" y="17"/>
                    </a:cubicBezTo>
                    <a:cubicBezTo>
                      <a:pt x="0" y="38"/>
                      <a:pt x="0" y="80"/>
                      <a:pt x="21" y="101"/>
                    </a:cubicBezTo>
                    <a:lnTo>
                      <a:pt x="2260" y="2329"/>
                    </a:lnTo>
                    <a:cubicBezTo>
                      <a:pt x="2270" y="2339"/>
                      <a:pt x="2281" y="2350"/>
                      <a:pt x="2302" y="2350"/>
                    </a:cubicBezTo>
                    <a:cubicBezTo>
                      <a:pt x="2313" y="2350"/>
                      <a:pt x="2323" y="2339"/>
                      <a:pt x="2344" y="2329"/>
                    </a:cubicBezTo>
                    <a:cubicBezTo>
                      <a:pt x="2365" y="2308"/>
                      <a:pt x="2365" y="2266"/>
                      <a:pt x="2344" y="2245"/>
                    </a:cubicBezTo>
                    <a:lnTo>
                      <a:pt x="105" y="17"/>
                    </a:lnTo>
                    <a:cubicBezTo>
                      <a:pt x="95" y="6"/>
                      <a:pt x="82"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09" name="Google Shape;2509;p23"/>
              <p:cNvSpPr/>
              <p:nvPr/>
            </p:nvSpPr>
            <p:spPr>
              <a:xfrm>
                <a:off x="3529825" y="602825"/>
                <a:ext cx="13675" cy="3975"/>
              </a:xfrm>
              <a:custGeom>
                <a:avLst/>
                <a:gdLst/>
                <a:ahLst/>
                <a:cxnLst/>
                <a:rect l="l" t="t" r="r" b="b"/>
                <a:pathLst>
                  <a:path w="547" h="159" extrusionOk="0">
                    <a:moveTo>
                      <a:pt x="73" y="1"/>
                    </a:moveTo>
                    <a:cubicBezTo>
                      <a:pt x="42" y="1"/>
                      <a:pt x="10" y="22"/>
                      <a:pt x="10" y="54"/>
                    </a:cubicBezTo>
                    <a:cubicBezTo>
                      <a:pt x="0" y="85"/>
                      <a:pt x="31" y="117"/>
                      <a:pt x="63" y="117"/>
                    </a:cubicBezTo>
                    <a:lnTo>
                      <a:pt x="484" y="159"/>
                    </a:lnTo>
                    <a:cubicBezTo>
                      <a:pt x="515" y="159"/>
                      <a:pt x="547" y="138"/>
                      <a:pt x="547" y="106"/>
                    </a:cubicBezTo>
                    <a:cubicBezTo>
                      <a:pt x="547" y="75"/>
                      <a:pt x="526" y="43"/>
                      <a:pt x="494" y="43"/>
                    </a:cubicBezTo>
                    <a:lnTo>
                      <a:pt x="7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10" name="Google Shape;2510;p23"/>
              <p:cNvSpPr/>
              <p:nvPr/>
            </p:nvSpPr>
            <p:spPr>
              <a:xfrm>
                <a:off x="3540050" y="592600"/>
                <a:ext cx="4225" cy="13400"/>
              </a:xfrm>
              <a:custGeom>
                <a:avLst/>
                <a:gdLst/>
                <a:ahLst/>
                <a:cxnLst/>
                <a:rect l="l" t="t" r="r" b="b"/>
                <a:pathLst>
                  <a:path w="169" h="536" extrusionOk="0">
                    <a:moveTo>
                      <a:pt x="54" y="0"/>
                    </a:moveTo>
                    <a:cubicBezTo>
                      <a:pt x="22" y="10"/>
                      <a:pt x="1" y="31"/>
                      <a:pt x="1" y="63"/>
                    </a:cubicBezTo>
                    <a:lnTo>
                      <a:pt x="43" y="484"/>
                    </a:lnTo>
                    <a:cubicBezTo>
                      <a:pt x="43" y="515"/>
                      <a:pt x="75" y="536"/>
                      <a:pt x="106" y="536"/>
                    </a:cubicBezTo>
                    <a:cubicBezTo>
                      <a:pt x="138" y="536"/>
                      <a:pt x="169" y="505"/>
                      <a:pt x="159" y="473"/>
                    </a:cubicBezTo>
                    <a:lnTo>
                      <a:pt x="127" y="53"/>
                    </a:lnTo>
                    <a:cubicBezTo>
                      <a:pt x="117" y="21"/>
                      <a:pt x="85" y="0"/>
                      <a:pt x="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11" name="Google Shape;2511;p23"/>
              <p:cNvSpPr/>
              <p:nvPr/>
            </p:nvSpPr>
            <p:spPr>
              <a:xfrm>
                <a:off x="3579750" y="643300"/>
                <a:ext cx="4225" cy="13425"/>
              </a:xfrm>
              <a:custGeom>
                <a:avLst/>
                <a:gdLst/>
                <a:ahLst/>
                <a:cxnLst/>
                <a:rect l="l" t="t" r="r" b="b"/>
                <a:pathLst>
                  <a:path w="169" h="537" extrusionOk="0">
                    <a:moveTo>
                      <a:pt x="63" y="1"/>
                    </a:moveTo>
                    <a:cubicBezTo>
                      <a:pt x="31" y="1"/>
                      <a:pt x="0" y="32"/>
                      <a:pt x="10" y="64"/>
                    </a:cubicBezTo>
                    <a:lnTo>
                      <a:pt x="52" y="484"/>
                    </a:lnTo>
                    <a:cubicBezTo>
                      <a:pt x="52" y="516"/>
                      <a:pt x="73" y="537"/>
                      <a:pt x="105" y="537"/>
                    </a:cubicBezTo>
                    <a:lnTo>
                      <a:pt x="115" y="537"/>
                    </a:lnTo>
                    <a:cubicBezTo>
                      <a:pt x="147" y="537"/>
                      <a:pt x="168" y="505"/>
                      <a:pt x="168" y="474"/>
                    </a:cubicBezTo>
                    <a:lnTo>
                      <a:pt x="126" y="53"/>
                    </a:lnTo>
                    <a:cubicBezTo>
                      <a:pt x="126" y="22"/>
                      <a:pt x="94" y="1"/>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12" name="Google Shape;2512;p23"/>
              <p:cNvSpPr/>
              <p:nvPr/>
            </p:nvSpPr>
            <p:spPr>
              <a:xfrm>
                <a:off x="3580525" y="642525"/>
                <a:ext cx="13675" cy="3950"/>
              </a:xfrm>
              <a:custGeom>
                <a:avLst/>
                <a:gdLst/>
                <a:ahLst/>
                <a:cxnLst/>
                <a:rect l="l" t="t" r="r" b="b"/>
                <a:pathLst>
                  <a:path w="547" h="158" extrusionOk="0">
                    <a:moveTo>
                      <a:pt x="63" y="0"/>
                    </a:moveTo>
                    <a:cubicBezTo>
                      <a:pt x="32" y="0"/>
                      <a:pt x="11" y="21"/>
                      <a:pt x="0" y="53"/>
                    </a:cubicBezTo>
                    <a:cubicBezTo>
                      <a:pt x="0" y="84"/>
                      <a:pt x="21" y="116"/>
                      <a:pt x="53" y="127"/>
                    </a:cubicBezTo>
                    <a:lnTo>
                      <a:pt x="474" y="158"/>
                    </a:lnTo>
                    <a:lnTo>
                      <a:pt x="484" y="158"/>
                    </a:lnTo>
                    <a:cubicBezTo>
                      <a:pt x="516" y="158"/>
                      <a:pt x="537" y="137"/>
                      <a:pt x="537" y="106"/>
                    </a:cubicBezTo>
                    <a:cubicBezTo>
                      <a:pt x="547" y="74"/>
                      <a:pt x="516" y="42"/>
                      <a:pt x="484" y="42"/>
                    </a:cubicBezTo>
                    <a:lnTo>
                      <a:pt x="6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13" name="Google Shape;2513;p23"/>
              <p:cNvSpPr/>
              <p:nvPr/>
            </p:nvSpPr>
            <p:spPr>
              <a:xfrm>
                <a:off x="3532450" y="595350"/>
                <a:ext cx="59125" cy="58750"/>
              </a:xfrm>
              <a:custGeom>
                <a:avLst/>
                <a:gdLst/>
                <a:ahLst/>
                <a:cxnLst/>
                <a:rect l="l" t="t" r="r" b="b"/>
                <a:pathLst>
                  <a:path w="2365" h="2350" extrusionOk="0">
                    <a:moveTo>
                      <a:pt x="2298" y="1"/>
                    </a:moveTo>
                    <a:cubicBezTo>
                      <a:pt x="2283" y="1"/>
                      <a:pt x="2270" y="6"/>
                      <a:pt x="2260" y="17"/>
                    </a:cubicBezTo>
                    <a:lnTo>
                      <a:pt x="21" y="2245"/>
                    </a:lnTo>
                    <a:cubicBezTo>
                      <a:pt x="0" y="2266"/>
                      <a:pt x="0" y="2308"/>
                      <a:pt x="21" y="2329"/>
                    </a:cubicBezTo>
                    <a:cubicBezTo>
                      <a:pt x="42" y="2339"/>
                      <a:pt x="52" y="2350"/>
                      <a:pt x="63" y="2350"/>
                    </a:cubicBezTo>
                    <a:cubicBezTo>
                      <a:pt x="84" y="2350"/>
                      <a:pt x="94" y="2339"/>
                      <a:pt x="105" y="2329"/>
                    </a:cubicBezTo>
                    <a:lnTo>
                      <a:pt x="2344" y="101"/>
                    </a:lnTo>
                    <a:cubicBezTo>
                      <a:pt x="2365" y="80"/>
                      <a:pt x="2365" y="38"/>
                      <a:pt x="2344" y="17"/>
                    </a:cubicBezTo>
                    <a:cubicBezTo>
                      <a:pt x="2328" y="6"/>
                      <a:pt x="2312" y="1"/>
                      <a:pt x="22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14" name="Google Shape;2514;p23"/>
              <p:cNvSpPr/>
              <p:nvPr/>
            </p:nvSpPr>
            <p:spPr>
              <a:xfrm>
                <a:off x="3540050" y="643300"/>
                <a:ext cx="4225" cy="13425"/>
              </a:xfrm>
              <a:custGeom>
                <a:avLst/>
                <a:gdLst/>
                <a:ahLst/>
                <a:cxnLst/>
                <a:rect l="l" t="t" r="r" b="b"/>
                <a:pathLst>
                  <a:path w="169" h="537" extrusionOk="0">
                    <a:moveTo>
                      <a:pt x="106" y="1"/>
                    </a:moveTo>
                    <a:cubicBezTo>
                      <a:pt x="75" y="1"/>
                      <a:pt x="43" y="22"/>
                      <a:pt x="43" y="53"/>
                    </a:cubicBezTo>
                    <a:lnTo>
                      <a:pt x="1" y="474"/>
                    </a:lnTo>
                    <a:cubicBezTo>
                      <a:pt x="1" y="505"/>
                      <a:pt x="22" y="537"/>
                      <a:pt x="54" y="537"/>
                    </a:cubicBezTo>
                    <a:lnTo>
                      <a:pt x="64" y="537"/>
                    </a:lnTo>
                    <a:cubicBezTo>
                      <a:pt x="96" y="537"/>
                      <a:pt x="117" y="516"/>
                      <a:pt x="127" y="484"/>
                    </a:cubicBezTo>
                    <a:lnTo>
                      <a:pt x="159" y="64"/>
                    </a:lnTo>
                    <a:cubicBezTo>
                      <a:pt x="169" y="32"/>
                      <a:pt x="138" y="1"/>
                      <a:pt x="1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15" name="Google Shape;2515;p23"/>
              <p:cNvSpPr/>
              <p:nvPr/>
            </p:nvSpPr>
            <p:spPr>
              <a:xfrm>
                <a:off x="3529825" y="642525"/>
                <a:ext cx="13675" cy="3950"/>
              </a:xfrm>
              <a:custGeom>
                <a:avLst/>
                <a:gdLst/>
                <a:ahLst/>
                <a:cxnLst/>
                <a:rect l="l" t="t" r="r" b="b"/>
                <a:pathLst>
                  <a:path w="547" h="158" extrusionOk="0">
                    <a:moveTo>
                      <a:pt x="484" y="0"/>
                    </a:moveTo>
                    <a:lnTo>
                      <a:pt x="63" y="42"/>
                    </a:lnTo>
                    <a:cubicBezTo>
                      <a:pt x="31" y="42"/>
                      <a:pt x="0" y="74"/>
                      <a:pt x="10" y="106"/>
                    </a:cubicBezTo>
                    <a:cubicBezTo>
                      <a:pt x="10" y="137"/>
                      <a:pt x="31" y="158"/>
                      <a:pt x="63" y="158"/>
                    </a:cubicBezTo>
                    <a:lnTo>
                      <a:pt x="73" y="158"/>
                    </a:lnTo>
                    <a:lnTo>
                      <a:pt x="494" y="127"/>
                    </a:lnTo>
                    <a:cubicBezTo>
                      <a:pt x="526" y="116"/>
                      <a:pt x="547" y="95"/>
                      <a:pt x="547" y="53"/>
                    </a:cubicBezTo>
                    <a:cubicBezTo>
                      <a:pt x="536" y="21"/>
                      <a:pt x="515" y="0"/>
                      <a:pt x="4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16" name="Google Shape;2516;p23"/>
              <p:cNvSpPr/>
              <p:nvPr/>
            </p:nvSpPr>
            <p:spPr>
              <a:xfrm>
                <a:off x="3580525" y="602825"/>
                <a:ext cx="13675" cy="3975"/>
              </a:xfrm>
              <a:custGeom>
                <a:avLst/>
                <a:gdLst/>
                <a:ahLst/>
                <a:cxnLst/>
                <a:rect l="l" t="t" r="r" b="b"/>
                <a:pathLst>
                  <a:path w="547" h="159" extrusionOk="0">
                    <a:moveTo>
                      <a:pt x="474" y="1"/>
                    </a:moveTo>
                    <a:lnTo>
                      <a:pt x="53" y="43"/>
                    </a:lnTo>
                    <a:cubicBezTo>
                      <a:pt x="21" y="43"/>
                      <a:pt x="0" y="75"/>
                      <a:pt x="0" y="106"/>
                    </a:cubicBezTo>
                    <a:cubicBezTo>
                      <a:pt x="11" y="138"/>
                      <a:pt x="32" y="159"/>
                      <a:pt x="63" y="159"/>
                    </a:cubicBezTo>
                    <a:lnTo>
                      <a:pt x="484" y="117"/>
                    </a:lnTo>
                    <a:cubicBezTo>
                      <a:pt x="516" y="117"/>
                      <a:pt x="547" y="85"/>
                      <a:pt x="537" y="54"/>
                    </a:cubicBezTo>
                    <a:cubicBezTo>
                      <a:pt x="537" y="22"/>
                      <a:pt x="505" y="1"/>
                      <a:pt x="4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17" name="Google Shape;2517;p23"/>
              <p:cNvSpPr/>
              <p:nvPr/>
            </p:nvSpPr>
            <p:spPr>
              <a:xfrm>
                <a:off x="3579750" y="592600"/>
                <a:ext cx="4225" cy="13400"/>
              </a:xfrm>
              <a:custGeom>
                <a:avLst/>
                <a:gdLst/>
                <a:ahLst/>
                <a:cxnLst/>
                <a:rect l="l" t="t" r="r" b="b"/>
                <a:pathLst>
                  <a:path w="169" h="536" extrusionOk="0">
                    <a:moveTo>
                      <a:pt x="115" y="0"/>
                    </a:moveTo>
                    <a:cubicBezTo>
                      <a:pt x="84" y="0"/>
                      <a:pt x="52" y="21"/>
                      <a:pt x="52" y="53"/>
                    </a:cubicBezTo>
                    <a:lnTo>
                      <a:pt x="10" y="473"/>
                    </a:lnTo>
                    <a:cubicBezTo>
                      <a:pt x="0" y="505"/>
                      <a:pt x="31" y="536"/>
                      <a:pt x="63" y="536"/>
                    </a:cubicBezTo>
                    <a:cubicBezTo>
                      <a:pt x="94" y="536"/>
                      <a:pt x="126" y="515"/>
                      <a:pt x="126" y="484"/>
                    </a:cubicBezTo>
                    <a:lnTo>
                      <a:pt x="168" y="63"/>
                    </a:lnTo>
                    <a:cubicBezTo>
                      <a:pt x="168" y="31"/>
                      <a:pt x="147" y="10"/>
                      <a:pt x="1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2518" name="Google Shape;2518;p23"/>
          <p:cNvGrpSpPr/>
          <p:nvPr/>
        </p:nvGrpSpPr>
        <p:grpSpPr>
          <a:xfrm>
            <a:off x="8645202" y="2388311"/>
            <a:ext cx="302642" cy="453990"/>
            <a:chOff x="-27" y="-1109906"/>
            <a:chExt cx="244074" cy="244753"/>
          </a:xfrm>
        </p:grpSpPr>
        <p:sp>
          <p:nvSpPr>
            <p:cNvPr id="2519" name="Google Shape;2519;p23"/>
            <p:cNvSpPr/>
            <p:nvPr/>
          </p:nvSpPr>
          <p:spPr>
            <a:xfrm rot="-5400000">
              <a:off x="-373" y="-1109526"/>
              <a:ext cx="244745" cy="243999"/>
            </a:xfrm>
            <a:custGeom>
              <a:avLst/>
              <a:gdLst/>
              <a:ahLst/>
              <a:cxnLst/>
              <a:rect l="l" t="t" r="r" b="b"/>
              <a:pathLst>
                <a:path w="3280" h="3270" extrusionOk="0">
                  <a:moveTo>
                    <a:pt x="1703" y="3206"/>
                  </a:moveTo>
                  <a:lnTo>
                    <a:pt x="1703" y="2891"/>
                  </a:lnTo>
                  <a:lnTo>
                    <a:pt x="1882" y="3112"/>
                  </a:lnTo>
                  <a:cubicBezTo>
                    <a:pt x="1903" y="3133"/>
                    <a:pt x="1935" y="3143"/>
                    <a:pt x="1966" y="3122"/>
                  </a:cubicBezTo>
                  <a:cubicBezTo>
                    <a:pt x="1988" y="3101"/>
                    <a:pt x="1998" y="3059"/>
                    <a:pt x="1977" y="3038"/>
                  </a:cubicBezTo>
                  <a:lnTo>
                    <a:pt x="1703" y="2713"/>
                  </a:lnTo>
                  <a:lnTo>
                    <a:pt x="1703" y="2702"/>
                  </a:lnTo>
                  <a:lnTo>
                    <a:pt x="1703" y="1777"/>
                  </a:lnTo>
                  <a:lnTo>
                    <a:pt x="2355" y="2428"/>
                  </a:lnTo>
                  <a:lnTo>
                    <a:pt x="2355" y="2439"/>
                  </a:lnTo>
                  <a:lnTo>
                    <a:pt x="2355" y="2439"/>
                  </a:lnTo>
                  <a:lnTo>
                    <a:pt x="2397" y="2860"/>
                  </a:lnTo>
                  <a:cubicBezTo>
                    <a:pt x="2397" y="2891"/>
                    <a:pt x="2429" y="2912"/>
                    <a:pt x="2460" y="2912"/>
                  </a:cubicBezTo>
                  <a:cubicBezTo>
                    <a:pt x="2492" y="2912"/>
                    <a:pt x="2513" y="2881"/>
                    <a:pt x="2513" y="2849"/>
                  </a:cubicBezTo>
                  <a:lnTo>
                    <a:pt x="2492" y="2565"/>
                  </a:lnTo>
                  <a:lnTo>
                    <a:pt x="2712" y="2786"/>
                  </a:lnTo>
                  <a:cubicBezTo>
                    <a:pt x="2733" y="2818"/>
                    <a:pt x="2775" y="2818"/>
                    <a:pt x="2796" y="2786"/>
                  </a:cubicBezTo>
                  <a:cubicBezTo>
                    <a:pt x="2817" y="2765"/>
                    <a:pt x="2817" y="2734"/>
                    <a:pt x="2796" y="2702"/>
                  </a:cubicBezTo>
                  <a:lnTo>
                    <a:pt x="2576" y="2481"/>
                  </a:lnTo>
                  <a:lnTo>
                    <a:pt x="2859" y="2512"/>
                  </a:lnTo>
                  <a:cubicBezTo>
                    <a:pt x="2891" y="2512"/>
                    <a:pt x="2912" y="2491"/>
                    <a:pt x="2923" y="2460"/>
                  </a:cubicBezTo>
                  <a:cubicBezTo>
                    <a:pt x="2923" y="2418"/>
                    <a:pt x="2902" y="2397"/>
                    <a:pt x="2870" y="2386"/>
                  </a:cubicBezTo>
                  <a:lnTo>
                    <a:pt x="2450" y="2344"/>
                  </a:lnTo>
                  <a:lnTo>
                    <a:pt x="2439" y="2344"/>
                  </a:lnTo>
                  <a:lnTo>
                    <a:pt x="1787" y="1693"/>
                  </a:lnTo>
                  <a:lnTo>
                    <a:pt x="2712" y="1693"/>
                  </a:lnTo>
                  <a:lnTo>
                    <a:pt x="2723" y="1693"/>
                  </a:lnTo>
                  <a:lnTo>
                    <a:pt x="3039" y="1966"/>
                  </a:lnTo>
                  <a:cubicBezTo>
                    <a:pt x="3070" y="1987"/>
                    <a:pt x="3102" y="1987"/>
                    <a:pt x="3123" y="1956"/>
                  </a:cubicBezTo>
                  <a:cubicBezTo>
                    <a:pt x="3144" y="1935"/>
                    <a:pt x="3144" y="1893"/>
                    <a:pt x="3123" y="1872"/>
                  </a:cubicBezTo>
                  <a:lnTo>
                    <a:pt x="2902" y="1693"/>
                  </a:lnTo>
                  <a:lnTo>
                    <a:pt x="3217" y="1693"/>
                  </a:lnTo>
                  <a:cubicBezTo>
                    <a:pt x="3249" y="1693"/>
                    <a:pt x="3280" y="1661"/>
                    <a:pt x="3280" y="1630"/>
                  </a:cubicBezTo>
                  <a:cubicBezTo>
                    <a:pt x="3280" y="1598"/>
                    <a:pt x="3249" y="1577"/>
                    <a:pt x="3217" y="1577"/>
                  </a:cubicBezTo>
                  <a:lnTo>
                    <a:pt x="2902" y="1577"/>
                  </a:lnTo>
                  <a:lnTo>
                    <a:pt x="3123" y="1388"/>
                  </a:lnTo>
                  <a:cubicBezTo>
                    <a:pt x="3144" y="1367"/>
                    <a:pt x="3144" y="1335"/>
                    <a:pt x="3123" y="1314"/>
                  </a:cubicBezTo>
                  <a:cubicBezTo>
                    <a:pt x="3102" y="1283"/>
                    <a:pt x="3070" y="1283"/>
                    <a:pt x="3039" y="1304"/>
                  </a:cubicBezTo>
                  <a:lnTo>
                    <a:pt x="2723" y="1566"/>
                  </a:lnTo>
                  <a:cubicBezTo>
                    <a:pt x="2712" y="1566"/>
                    <a:pt x="2712" y="1566"/>
                    <a:pt x="2712" y="1577"/>
                  </a:cubicBezTo>
                  <a:lnTo>
                    <a:pt x="1787" y="1577"/>
                  </a:lnTo>
                  <a:lnTo>
                    <a:pt x="2439" y="915"/>
                  </a:lnTo>
                  <a:lnTo>
                    <a:pt x="2450" y="915"/>
                  </a:lnTo>
                  <a:lnTo>
                    <a:pt x="2870" y="873"/>
                  </a:lnTo>
                  <a:cubicBezTo>
                    <a:pt x="2902" y="873"/>
                    <a:pt x="2923" y="842"/>
                    <a:pt x="2923" y="810"/>
                  </a:cubicBezTo>
                  <a:cubicBezTo>
                    <a:pt x="2912" y="779"/>
                    <a:pt x="2891" y="758"/>
                    <a:pt x="2859" y="758"/>
                  </a:cubicBezTo>
                  <a:lnTo>
                    <a:pt x="2576" y="789"/>
                  </a:lnTo>
                  <a:lnTo>
                    <a:pt x="2796" y="557"/>
                  </a:lnTo>
                  <a:cubicBezTo>
                    <a:pt x="2817" y="536"/>
                    <a:pt x="2817" y="494"/>
                    <a:pt x="2796" y="473"/>
                  </a:cubicBezTo>
                  <a:cubicBezTo>
                    <a:pt x="2775" y="452"/>
                    <a:pt x="2733" y="452"/>
                    <a:pt x="2712" y="473"/>
                  </a:cubicBezTo>
                  <a:lnTo>
                    <a:pt x="2492" y="705"/>
                  </a:lnTo>
                  <a:lnTo>
                    <a:pt x="2513" y="421"/>
                  </a:lnTo>
                  <a:cubicBezTo>
                    <a:pt x="2513" y="389"/>
                    <a:pt x="2492" y="358"/>
                    <a:pt x="2460" y="358"/>
                  </a:cubicBezTo>
                  <a:cubicBezTo>
                    <a:pt x="2429" y="347"/>
                    <a:pt x="2397" y="379"/>
                    <a:pt x="2397" y="410"/>
                  </a:cubicBezTo>
                  <a:lnTo>
                    <a:pt x="2355" y="821"/>
                  </a:lnTo>
                  <a:lnTo>
                    <a:pt x="2355" y="831"/>
                  </a:lnTo>
                  <a:lnTo>
                    <a:pt x="2355" y="831"/>
                  </a:lnTo>
                  <a:lnTo>
                    <a:pt x="1703" y="1493"/>
                  </a:lnTo>
                  <a:lnTo>
                    <a:pt x="1703" y="557"/>
                  </a:lnTo>
                  <a:lnTo>
                    <a:pt x="1703" y="557"/>
                  </a:lnTo>
                  <a:lnTo>
                    <a:pt x="1977" y="232"/>
                  </a:lnTo>
                  <a:cubicBezTo>
                    <a:pt x="1998" y="200"/>
                    <a:pt x="1988" y="169"/>
                    <a:pt x="1966" y="148"/>
                  </a:cubicBezTo>
                  <a:cubicBezTo>
                    <a:pt x="1935" y="127"/>
                    <a:pt x="1903" y="127"/>
                    <a:pt x="1882" y="158"/>
                  </a:cubicBezTo>
                  <a:lnTo>
                    <a:pt x="1703" y="379"/>
                  </a:lnTo>
                  <a:lnTo>
                    <a:pt x="1703" y="53"/>
                  </a:lnTo>
                  <a:cubicBezTo>
                    <a:pt x="1703" y="22"/>
                    <a:pt x="1672" y="1"/>
                    <a:pt x="1640" y="1"/>
                  </a:cubicBezTo>
                  <a:cubicBezTo>
                    <a:pt x="1609" y="1"/>
                    <a:pt x="1577" y="22"/>
                    <a:pt x="1577" y="53"/>
                  </a:cubicBezTo>
                  <a:lnTo>
                    <a:pt x="1577" y="379"/>
                  </a:lnTo>
                  <a:lnTo>
                    <a:pt x="1399" y="158"/>
                  </a:lnTo>
                  <a:cubicBezTo>
                    <a:pt x="1378" y="127"/>
                    <a:pt x="1346" y="127"/>
                    <a:pt x="1315" y="148"/>
                  </a:cubicBezTo>
                  <a:cubicBezTo>
                    <a:pt x="1304" y="158"/>
                    <a:pt x="1294" y="179"/>
                    <a:pt x="1294" y="190"/>
                  </a:cubicBezTo>
                  <a:cubicBezTo>
                    <a:pt x="1294" y="211"/>
                    <a:pt x="1294" y="221"/>
                    <a:pt x="1304" y="232"/>
                  </a:cubicBezTo>
                  <a:lnTo>
                    <a:pt x="1577" y="557"/>
                  </a:lnTo>
                  <a:lnTo>
                    <a:pt x="1577" y="557"/>
                  </a:lnTo>
                  <a:lnTo>
                    <a:pt x="1577" y="1493"/>
                  </a:lnTo>
                  <a:lnTo>
                    <a:pt x="925" y="831"/>
                  </a:lnTo>
                  <a:lnTo>
                    <a:pt x="925" y="821"/>
                  </a:lnTo>
                  <a:lnTo>
                    <a:pt x="883" y="410"/>
                  </a:lnTo>
                  <a:cubicBezTo>
                    <a:pt x="883" y="379"/>
                    <a:pt x="852" y="347"/>
                    <a:pt x="820" y="358"/>
                  </a:cubicBezTo>
                  <a:cubicBezTo>
                    <a:pt x="789" y="358"/>
                    <a:pt x="768" y="379"/>
                    <a:pt x="768" y="410"/>
                  </a:cubicBezTo>
                  <a:lnTo>
                    <a:pt x="768" y="421"/>
                  </a:lnTo>
                  <a:lnTo>
                    <a:pt x="789" y="705"/>
                  </a:lnTo>
                  <a:lnTo>
                    <a:pt x="568" y="473"/>
                  </a:lnTo>
                  <a:cubicBezTo>
                    <a:pt x="547" y="452"/>
                    <a:pt x="505" y="452"/>
                    <a:pt x="484" y="473"/>
                  </a:cubicBezTo>
                  <a:cubicBezTo>
                    <a:pt x="474" y="484"/>
                    <a:pt x="463" y="505"/>
                    <a:pt x="463" y="515"/>
                  </a:cubicBezTo>
                  <a:cubicBezTo>
                    <a:pt x="463" y="536"/>
                    <a:pt x="474" y="547"/>
                    <a:pt x="484" y="557"/>
                  </a:cubicBezTo>
                  <a:lnTo>
                    <a:pt x="705" y="789"/>
                  </a:lnTo>
                  <a:lnTo>
                    <a:pt x="421" y="758"/>
                  </a:lnTo>
                  <a:cubicBezTo>
                    <a:pt x="390" y="758"/>
                    <a:pt x="358" y="779"/>
                    <a:pt x="358" y="810"/>
                  </a:cubicBezTo>
                  <a:lnTo>
                    <a:pt x="358" y="821"/>
                  </a:lnTo>
                  <a:cubicBezTo>
                    <a:pt x="358" y="852"/>
                    <a:pt x="379" y="873"/>
                    <a:pt x="411" y="873"/>
                  </a:cubicBezTo>
                  <a:lnTo>
                    <a:pt x="831" y="915"/>
                  </a:lnTo>
                  <a:lnTo>
                    <a:pt x="841" y="915"/>
                  </a:lnTo>
                  <a:lnTo>
                    <a:pt x="1493" y="1577"/>
                  </a:lnTo>
                  <a:lnTo>
                    <a:pt x="568" y="1577"/>
                  </a:lnTo>
                  <a:cubicBezTo>
                    <a:pt x="568" y="1566"/>
                    <a:pt x="568" y="1566"/>
                    <a:pt x="558" y="1566"/>
                  </a:cubicBezTo>
                  <a:lnTo>
                    <a:pt x="232" y="1304"/>
                  </a:lnTo>
                  <a:cubicBezTo>
                    <a:pt x="211" y="1283"/>
                    <a:pt x="169" y="1283"/>
                    <a:pt x="159" y="1314"/>
                  </a:cubicBezTo>
                  <a:cubicBezTo>
                    <a:pt x="148" y="1325"/>
                    <a:pt x="138" y="1335"/>
                    <a:pt x="138" y="1346"/>
                  </a:cubicBezTo>
                  <a:cubicBezTo>
                    <a:pt x="138" y="1367"/>
                    <a:pt x="148" y="1377"/>
                    <a:pt x="159" y="1388"/>
                  </a:cubicBezTo>
                  <a:lnTo>
                    <a:pt x="379" y="1577"/>
                  </a:lnTo>
                  <a:lnTo>
                    <a:pt x="64" y="1577"/>
                  </a:lnTo>
                  <a:cubicBezTo>
                    <a:pt x="33" y="1577"/>
                    <a:pt x="1" y="1598"/>
                    <a:pt x="1" y="1630"/>
                  </a:cubicBezTo>
                  <a:cubicBezTo>
                    <a:pt x="1" y="1661"/>
                    <a:pt x="33" y="1693"/>
                    <a:pt x="64" y="1693"/>
                  </a:cubicBezTo>
                  <a:lnTo>
                    <a:pt x="379" y="1693"/>
                  </a:lnTo>
                  <a:lnTo>
                    <a:pt x="159" y="1872"/>
                  </a:lnTo>
                  <a:cubicBezTo>
                    <a:pt x="148" y="1882"/>
                    <a:pt x="138" y="1903"/>
                    <a:pt x="138" y="1924"/>
                  </a:cubicBezTo>
                  <a:cubicBezTo>
                    <a:pt x="138" y="1935"/>
                    <a:pt x="148" y="1945"/>
                    <a:pt x="159" y="1956"/>
                  </a:cubicBezTo>
                  <a:cubicBezTo>
                    <a:pt x="169" y="1987"/>
                    <a:pt x="211" y="1987"/>
                    <a:pt x="232" y="1966"/>
                  </a:cubicBezTo>
                  <a:lnTo>
                    <a:pt x="558" y="1693"/>
                  </a:lnTo>
                  <a:lnTo>
                    <a:pt x="568" y="1693"/>
                  </a:lnTo>
                  <a:lnTo>
                    <a:pt x="1493" y="1693"/>
                  </a:lnTo>
                  <a:lnTo>
                    <a:pt x="841" y="2344"/>
                  </a:lnTo>
                  <a:lnTo>
                    <a:pt x="831" y="2344"/>
                  </a:lnTo>
                  <a:lnTo>
                    <a:pt x="411" y="2386"/>
                  </a:lnTo>
                  <a:cubicBezTo>
                    <a:pt x="379" y="2397"/>
                    <a:pt x="358" y="2418"/>
                    <a:pt x="358" y="2449"/>
                  </a:cubicBezTo>
                  <a:lnTo>
                    <a:pt x="358" y="2460"/>
                  </a:lnTo>
                  <a:cubicBezTo>
                    <a:pt x="358" y="2491"/>
                    <a:pt x="390" y="2512"/>
                    <a:pt x="421" y="2512"/>
                  </a:cubicBezTo>
                  <a:lnTo>
                    <a:pt x="705" y="2481"/>
                  </a:lnTo>
                  <a:lnTo>
                    <a:pt x="484" y="2702"/>
                  </a:lnTo>
                  <a:cubicBezTo>
                    <a:pt x="474" y="2713"/>
                    <a:pt x="463" y="2734"/>
                    <a:pt x="463" y="2744"/>
                  </a:cubicBezTo>
                  <a:cubicBezTo>
                    <a:pt x="463" y="2765"/>
                    <a:pt x="474" y="2776"/>
                    <a:pt x="484" y="2786"/>
                  </a:cubicBezTo>
                  <a:cubicBezTo>
                    <a:pt x="505" y="2818"/>
                    <a:pt x="547" y="2818"/>
                    <a:pt x="568" y="2786"/>
                  </a:cubicBezTo>
                  <a:lnTo>
                    <a:pt x="789" y="2565"/>
                  </a:lnTo>
                  <a:lnTo>
                    <a:pt x="768" y="2849"/>
                  </a:lnTo>
                  <a:lnTo>
                    <a:pt x="768" y="2860"/>
                  </a:lnTo>
                  <a:cubicBezTo>
                    <a:pt x="768" y="2881"/>
                    <a:pt x="789" y="2912"/>
                    <a:pt x="820" y="2912"/>
                  </a:cubicBezTo>
                  <a:cubicBezTo>
                    <a:pt x="852" y="2912"/>
                    <a:pt x="883" y="2891"/>
                    <a:pt x="883" y="2860"/>
                  </a:cubicBezTo>
                  <a:lnTo>
                    <a:pt x="925" y="2439"/>
                  </a:lnTo>
                  <a:lnTo>
                    <a:pt x="925" y="2439"/>
                  </a:lnTo>
                  <a:lnTo>
                    <a:pt x="1577" y="1777"/>
                  </a:lnTo>
                  <a:lnTo>
                    <a:pt x="1577" y="2702"/>
                  </a:lnTo>
                  <a:lnTo>
                    <a:pt x="1577" y="2713"/>
                  </a:lnTo>
                  <a:lnTo>
                    <a:pt x="1304" y="3038"/>
                  </a:lnTo>
                  <a:cubicBezTo>
                    <a:pt x="1294" y="3049"/>
                    <a:pt x="1294" y="3059"/>
                    <a:pt x="1294" y="3070"/>
                  </a:cubicBezTo>
                  <a:cubicBezTo>
                    <a:pt x="1294" y="3091"/>
                    <a:pt x="1304" y="3112"/>
                    <a:pt x="1315" y="3122"/>
                  </a:cubicBezTo>
                  <a:cubicBezTo>
                    <a:pt x="1346" y="3143"/>
                    <a:pt x="1378" y="3133"/>
                    <a:pt x="1399" y="3112"/>
                  </a:cubicBezTo>
                  <a:lnTo>
                    <a:pt x="1577" y="2891"/>
                  </a:lnTo>
                  <a:lnTo>
                    <a:pt x="1577" y="3206"/>
                  </a:lnTo>
                  <a:cubicBezTo>
                    <a:pt x="1577" y="3238"/>
                    <a:pt x="1609" y="3269"/>
                    <a:pt x="1640" y="3269"/>
                  </a:cubicBezTo>
                  <a:cubicBezTo>
                    <a:pt x="1672" y="3269"/>
                    <a:pt x="1703" y="3238"/>
                    <a:pt x="1703" y="3206"/>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2520" name="Google Shape;2520;p23"/>
            <p:cNvGrpSpPr/>
            <p:nvPr/>
          </p:nvGrpSpPr>
          <p:grpSpPr>
            <a:xfrm>
              <a:off x="-27" y="-1109906"/>
              <a:ext cx="244074" cy="244745"/>
              <a:chOff x="3521125" y="583675"/>
              <a:chExt cx="81775" cy="82000"/>
            </a:xfrm>
          </p:grpSpPr>
          <p:sp>
            <p:nvSpPr>
              <p:cNvPr id="2521" name="Google Shape;2521;p23"/>
              <p:cNvSpPr/>
              <p:nvPr/>
            </p:nvSpPr>
            <p:spPr>
              <a:xfrm>
                <a:off x="3560550" y="583675"/>
                <a:ext cx="2925" cy="82000"/>
              </a:xfrm>
              <a:custGeom>
                <a:avLst/>
                <a:gdLst/>
                <a:ahLst/>
                <a:cxnLst/>
                <a:rect l="l" t="t" r="r" b="b"/>
                <a:pathLst>
                  <a:path w="117" h="3280" extrusionOk="0">
                    <a:moveTo>
                      <a:pt x="63" y="0"/>
                    </a:moveTo>
                    <a:cubicBezTo>
                      <a:pt x="21" y="0"/>
                      <a:pt x="0" y="31"/>
                      <a:pt x="0" y="63"/>
                    </a:cubicBezTo>
                    <a:lnTo>
                      <a:pt x="0" y="3216"/>
                    </a:lnTo>
                    <a:cubicBezTo>
                      <a:pt x="0" y="3247"/>
                      <a:pt x="21" y="3279"/>
                      <a:pt x="63" y="3279"/>
                    </a:cubicBezTo>
                    <a:cubicBezTo>
                      <a:pt x="95" y="3279"/>
                      <a:pt x="116" y="3247"/>
                      <a:pt x="116" y="3216"/>
                    </a:cubicBezTo>
                    <a:lnTo>
                      <a:pt x="116" y="63"/>
                    </a:lnTo>
                    <a:cubicBezTo>
                      <a:pt x="116" y="31"/>
                      <a:pt x="95" y="0"/>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22" name="Google Shape;2522;p23"/>
              <p:cNvSpPr/>
              <p:nvPr/>
            </p:nvSpPr>
            <p:spPr>
              <a:xfrm>
                <a:off x="3553200" y="587200"/>
                <a:ext cx="10000" cy="11200"/>
              </a:xfrm>
              <a:custGeom>
                <a:avLst/>
                <a:gdLst/>
                <a:ahLst/>
                <a:cxnLst/>
                <a:rect l="l" t="t" r="r" b="b"/>
                <a:pathLst>
                  <a:path w="400" h="448" extrusionOk="0">
                    <a:moveTo>
                      <a:pt x="74" y="0"/>
                    </a:moveTo>
                    <a:cubicBezTo>
                      <a:pt x="58" y="0"/>
                      <a:pt x="43" y="6"/>
                      <a:pt x="32" y="16"/>
                    </a:cubicBezTo>
                    <a:cubicBezTo>
                      <a:pt x="0" y="37"/>
                      <a:pt x="0" y="69"/>
                      <a:pt x="21" y="100"/>
                    </a:cubicBezTo>
                    <a:lnTo>
                      <a:pt x="284" y="427"/>
                    </a:lnTo>
                    <a:cubicBezTo>
                      <a:pt x="294" y="437"/>
                      <a:pt x="315" y="448"/>
                      <a:pt x="336" y="448"/>
                    </a:cubicBezTo>
                    <a:cubicBezTo>
                      <a:pt x="347" y="448"/>
                      <a:pt x="357" y="437"/>
                      <a:pt x="368" y="427"/>
                    </a:cubicBezTo>
                    <a:cubicBezTo>
                      <a:pt x="400" y="406"/>
                      <a:pt x="400" y="374"/>
                      <a:pt x="378" y="343"/>
                    </a:cubicBezTo>
                    <a:lnTo>
                      <a:pt x="116" y="16"/>
                    </a:lnTo>
                    <a:cubicBezTo>
                      <a:pt x="106" y="6"/>
                      <a:pt x="90" y="0"/>
                      <a:pt x="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23" name="Google Shape;2523;p23"/>
              <p:cNvSpPr/>
              <p:nvPr/>
            </p:nvSpPr>
            <p:spPr>
              <a:xfrm>
                <a:off x="3560825" y="587200"/>
                <a:ext cx="10000" cy="11200"/>
              </a:xfrm>
              <a:custGeom>
                <a:avLst/>
                <a:gdLst/>
                <a:ahLst/>
                <a:cxnLst/>
                <a:rect l="l" t="t" r="r" b="b"/>
                <a:pathLst>
                  <a:path w="400" h="448" extrusionOk="0">
                    <a:moveTo>
                      <a:pt x="326" y="0"/>
                    </a:moveTo>
                    <a:cubicBezTo>
                      <a:pt x="310" y="0"/>
                      <a:pt x="294" y="6"/>
                      <a:pt x="284" y="16"/>
                    </a:cubicBezTo>
                    <a:lnTo>
                      <a:pt x="21" y="343"/>
                    </a:lnTo>
                    <a:cubicBezTo>
                      <a:pt x="0" y="374"/>
                      <a:pt x="0" y="406"/>
                      <a:pt x="31" y="427"/>
                    </a:cubicBezTo>
                    <a:cubicBezTo>
                      <a:pt x="42" y="437"/>
                      <a:pt x="52" y="448"/>
                      <a:pt x="63" y="448"/>
                    </a:cubicBezTo>
                    <a:cubicBezTo>
                      <a:pt x="84" y="448"/>
                      <a:pt x="105" y="437"/>
                      <a:pt x="116" y="427"/>
                    </a:cubicBezTo>
                    <a:lnTo>
                      <a:pt x="379" y="100"/>
                    </a:lnTo>
                    <a:cubicBezTo>
                      <a:pt x="400" y="69"/>
                      <a:pt x="400" y="37"/>
                      <a:pt x="368" y="16"/>
                    </a:cubicBezTo>
                    <a:cubicBezTo>
                      <a:pt x="357" y="6"/>
                      <a:pt x="342" y="0"/>
                      <a:pt x="3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24" name="Google Shape;2524;p23"/>
              <p:cNvSpPr/>
              <p:nvPr/>
            </p:nvSpPr>
            <p:spPr>
              <a:xfrm>
                <a:off x="3553200" y="651100"/>
                <a:ext cx="10000" cy="11150"/>
              </a:xfrm>
              <a:custGeom>
                <a:avLst/>
                <a:gdLst/>
                <a:ahLst/>
                <a:cxnLst/>
                <a:rect l="l" t="t" r="r" b="b"/>
                <a:pathLst>
                  <a:path w="400" h="446" extrusionOk="0">
                    <a:moveTo>
                      <a:pt x="331" y="0"/>
                    </a:moveTo>
                    <a:cubicBezTo>
                      <a:pt x="314" y="0"/>
                      <a:pt x="296" y="8"/>
                      <a:pt x="284" y="25"/>
                    </a:cubicBezTo>
                    <a:lnTo>
                      <a:pt x="21" y="351"/>
                    </a:lnTo>
                    <a:cubicBezTo>
                      <a:pt x="0" y="372"/>
                      <a:pt x="0" y="414"/>
                      <a:pt x="32" y="435"/>
                    </a:cubicBezTo>
                    <a:cubicBezTo>
                      <a:pt x="42" y="435"/>
                      <a:pt x="53" y="445"/>
                      <a:pt x="63" y="445"/>
                    </a:cubicBezTo>
                    <a:cubicBezTo>
                      <a:pt x="84" y="445"/>
                      <a:pt x="105" y="435"/>
                      <a:pt x="116" y="424"/>
                    </a:cubicBezTo>
                    <a:lnTo>
                      <a:pt x="378" y="99"/>
                    </a:lnTo>
                    <a:cubicBezTo>
                      <a:pt x="400" y="67"/>
                      <a:pt x="400" y="36"/>
                      <a:pt x="368" y="15"/>
                    </a:cubicBezTo>
                    <a:cubicBezTo>
                      <a:pt x="359" y="5"/>
                      <a:pt x="345" y="0"/>
                      <a:pt x="3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25" name="Google Shape;2525;p23"/>
              <p:cNvSpPr/>
              <p:nvPr/>
            </p:nvSpPr>
            <p:spPr>
              <a:xfrm>
                <a:off x="3560825" y="651100"/>
                <a:ext cx="10000" cy="11150"/>
              </a:xfrm>
              <a:custGeom>
                <a:avLst/>
                <a:gdLst/>
                <a:ahLst/>
                <a:cxnLst/>
                <a:rect l="l" t="t" r="r" b="b"/>
                <a:pathLst>
                  <a:path w="400" h="446" extrusionOk="0">
                    <a:moveTo>
                      <a:pt x="69" y="0"/>
                    </a:moveTo>
                    <a:cubicBezTo>
                      <a:pt x="55" y="0"/>
                      <a:pt x="41" y="5"/>
                      <a:pt x="31" y="15"/>
                    </a:cubicBezTo>
                    <a:cubicBezTo>
                      <a:pt x="0" y="36"/>
                      <a:pt x="0" y="67"/>
                      <a:pt x="21" y="99"/>
                    </a:cubicBezTo>
                    <a:lnTo>
                      <a:pt x="284" y="424"/>
                    </a:lnTo>
                    <a:cubicBezTo>
                      <a:pt x="305" y="435"/>
                      <a:pt x="316" y="445"/>
                      <a:pt x="337" y="445"/>
                    </a:cubicBezTo>
                    <a:cubicBezTo>
                      <a:pt x="347" y="445"/>
                      <a:pt x="358" y="435"/>
                      <a:pt x="368" y="435"/>
                    </a:cubicBezTo>
                    <a:cubicBezTo>
                      <a:pt x="400" y="414"/>
                      <a:pt x="400" y="372"/>
                      <a:pt x="379" y="351"/>
                    </a:cubicBezTo>
                    <a:lnTo>
                      <a:pt x="116" y="25"/>
                    </a:lnTo>
                    <a:cubicBezTo>
                      <a:pt x="104" y="8"/>
                      <a:pt x="86" y="0"/>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26" name="Google Shape;2526;p23"/>
              <p:cNvSpPr/>
              <p:nvPr/>
            </p:nvSpPr>
            <p:spPr>
              <a:xfrm>
                <a:off x="3521125" y="623075"/>
                <a:ext cx="81775" cy="3175"/>
              </a:xfrm>
              <a:custGeom>
                <a:avLst/>
                <a:gdLst/>
                <a:ahLst/>
                <a:cxnLst/>
                <a:rect l="l" t="t" r="r" b="b"/>
                <a:pathLst>
                  <a:path w="3271" h="127" extrusionOk="0">
                    <a:moveTo>
                      <a:pt x="64" y="1"/>
                    </a:moveTo>
                    <a:cubicBezTo>
                      <a:pt x="22" y="1"/>
                      <a:pt x="1" y="32"/>
                      <a:pt x="1" y="64"/>
                    </a:cubicBezTo>
                    <a:cubicBezTo>
                      <a:pt x="1" y="95"/>
                      <a:pt x="22" y="127"/>
                      <a:pt x="64" y="127"/>
                    </a:cubicBezTo>
                    <a:lnTo>
                      <a:pt x="3217" y="127"/>
                    </a:lnTo>
                    <a:cubicBezTo>
                      <a:pt x="3249" y="127"/>
                      <a:pt x="3270" y="95"/>
                      <a:pt x="3270" y="64"/>
                    </a:cubicBezTo>
                    <a:cubicBezTo>
                      <a:pt x="3270" y="32"/>
                      <a:pt x="3249" y="1"/>
                      <a:pt x="32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27" name="Google Shape;2527;p23"/>
              <p:cNvSpPr/>
              <p:nvPr/>
            </p:nvSpPr>
            <p:spPr>
              <a:xfrm>
                <a:off x="3524275" y="623725"/>
                <a:ext cx="11600" cy="9625"/>
              </a:xfrm>
              <a:custGeom>
                <a:avLst/>
                <a:gdLst/>
                <a:ahLst/>
                <a:cxnLst/>
                <a:rect l="l" t="t" r="r" b="b"/>
                <a:pathLst>
                  <a:path w="464" h="385" extrusionOk="0">
                    <a:moveTo>
                      <a:pt x="400" y="1"/>
                    </a:moveTo>
                    <a:cubicBezTo>
                      <a:pt x="385" y="1"/>
                      <a:pt x="369" y="6"/>
                      <a:pt x="358" y="17"/>
                    </a:cubicBezTo>
                    <a:lnTo>
                      <a:pt x="33" y="279"/>
                    </a:lnTo>
                    <a:cubicBezTo>
                      <a:pt x="1" y="300"/>
                      <a:pt x="1" y="342"/>
                      <a:pt x="22" y="363"/>
                    </a:cubicBezTo>
                    <a:cubicBezTo>
                      <a:pt x="33" y="374"/>
                      <a:pt x="54" y="384"/>
                      <a:pt x="64" y="384"/>
                    </a:cubicBezTo>
                    <a:cubicBezTo>
                      <a:pt x="85" y="384"/>
                      <a:pt x="96" y="384"/>
                      <a:pt x="106" y="374"/>
                    </a:cubicBezTo>
                    <a:lnTo>
                      <a:pt x="432" y="101"/>
                    </a:lnTo>
                    <a:cubicBezTo>
                      <a:pt x="453" y="80"/>
                      <a:pt x="463" y="48"/>
                      <a:pt x="442" y="17"/>
                    </a:cubicBezTo>
                    <a:cubicBezTo>
                      <a:pt x="432" y="6"/>
                      <a:pt x="416" y="1"/>
                      <a:pt x="4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28" name="Google Shape;2528;p23"/>
              <p:cNvSpPr/>
              <p:nvPr/>
            </p:nvSpPr>
            <p:spPr>
              <a:xfrm>
                <a:off x="3524275" y="616100"/>
                <a:ext cx="11600" cy="9625"/>
              </a:xfrm>
              <a:custGeom>
                <a:avLst/>
                <a:gdLst/>
                <a:ahLst/>
                <a:cxnLst/>
                <a:rect l="l" t="t" r="r" b="b"/>
                <a:pathLst>
                  <a:path w="464" h="385" extrusionOk="0">
                    <a:moveTo>
                      <a:pt x="64" y="1"/>
                    </a:moveTo>
                    <a:cubicBezTo>
                      <a:pt x="48" y="1"/>
                      <a:pt x="32" y="6"/>
                      <a:pt x="22" y="16"/>
                    </a:cubicBezTo>
                    <a:cubicBezTo>
                      <a:pt x="1" y="48"/>
                      <a:pt x="1" y="79"/>
                      <a:pt x="33" y="101"/>
                    </a:cubicBezTo>
                    <a:lnTo>
                      <a:pt x="358" y="374"/>
                    </a:lnTo>
                    <a:cubicBezTo>
                      <a:pt x="369" y="385"/>
                      <a:pt x="379" y="385"/>
                      <a:pt x="390" y="385"/>
                    </a:cubicBezTo>
                    <a:cubicBezTo>
                      <a:pt x="411" y="385"/>
                      <a:pt x="432" y="374"/>
                      <a:pt x="442" y="364"/>
                    </a:cubicBezTo>
                    <a:cubicBezTo>
                      <a:pt x="463" y="332"/>
                      <a:pt x="453" y="301"/>
                      <a:pt x="432" y="280"/>
                    </a:cubicBezTo>
                    <a:lnTo>
                      <a:pt x="106" y="16"/>
                    </a:lnTo>
                    <a:cubicBezTo>
                      <a:pt x="96" y="6"/>
                      <a:pt x="8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29" name="Google Shape;2529;p23"/>
              <p:cNvSpPr/>
              <p:nvPr/>
            </p:nvSpPr>
            <p:spPr>
              <a:xfrm>
                <a:off x="3588150" y="623725"/>
                <a:ext cx="11575" cy="9625"/>
              </a:xfrm>
              <a:custGeom>
                <a:avLst/>
                <a:gdLst/>
                <a:ahLst/>
                <a:cxnLst/>
                <a:rect l="l" t="t" r="r" b="b"/>
                <a:pathLst>
                  <a:path w="463" h="385" extrusionOk="0">
                    <a:moveTo>
                      <a:pt x="64" y="1"/>
                    </a:moveTo>
                    <a:cubicBezTo>
                      <a:pt x="48" y="1"/>
                      <a:pt x="32" y="6"/>
                      <a:pt x="21" y="17"/>
                    </a:cubicBezTo>
                    <a:cubicBezTo>
                      <a:pt x="0" y="48"/>
                      <a:pt x="11" y="80"/>
                      <a:pt x="32" y="101"/>
                    </a:cubicBezTo>
                    <a:lnTo>
                      <a:pt x="358" y="374"/>
                    </a:lnTo>
                    <a:cubicBezTo>
                      <a:pt x="368" y="384"/>
                      <a:pt x="379" y="384"/>
                      <a:pt x="400" y="384"/>
                    </a:cubicBezTo>
                    <a:cubicBezTo>
                      <a:pt x="410" y="384"/>
                      <a:pt x="431" y="374"/>
                      <a:pt x="442" y="363"/>
                    </a:cubicBezTo>
                    <a:cubicBezTo>
                      <a:pt x="463" y="342"/>
                      <a:pt x="463" y="300"/>
                      <a:pt x="431" y="279"/>
                    </a:cubicBezTo>
                    <a:lnTo>
                      <a:pt x="106" y="17"/>
                    </a:lnTo>
                    <a:cubicBezTo>
                      <a:pt x="95" y="6"/>
                      <a:pt x="79"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30" name="Google Shape;2530;p23"/>
              <p:cNvSpPr/>
              <p:nvPr/>
            </p:nvSpPr>
            <p:spPr>
              <a:xfrm>
                <a:off x="3588150" y="616100"/>
                <a:ext cx="11575" cy="9625"/>
              </a:xfrm>
              <a:custGeom>
                <a:avLst/>
                <a:gdLst/>
                <a:ahLst/>
                <a:cxnLst/>
                <a:rect l="l" t="t" r="r" b="b"/>
                <a:pathLst>
                  <a:path w="463" h="385" extrusionOk="0">
                    <a:moveTo>
                      <a:pt x="400" y="1"/>
                    </a:moveTo>
                    <a:cubicBezTo>
                      <a:pt x="384" y="1"/>
                      <a:pt x="368" y="6"/>
                      <a:pt x="358" y="16"/>
                    </a:cubicBezTo>
                    <a:lnTo>
                      <a:pt x="32" y="280"/>
                    </a:lnTo>
                    <a:cubicBezTo>
                      <a:pt x="11" y="301"/>
                      <a:pt x="0" y="332"/>
                      <a:pt x="21" y="364"/>
                    </a:cubicBezTo>
                    <a:cubicBezTo>
                      <a:pt x="32" y="374"/>
                      <a:pt x="53" y="385"/>
                      <a:pt x="74" y="385"/>
                    </a:cubicBezTo>
                    <a:cubicBezTo>
                      <a:pt x="85" y="385"/>
                      <a:pt x="95" y="385"/>
                      <a:pt x="106" y="374"/>
                    </a:cubicBezTo>
                    <a:lnTo>
                      <a:pt x="431" y="101"/>
                    </a:lnTo>
                    <a:cubicBezTo>
                      <a:pt x="463" y="79"/>
                      <a:pt x="463" y="48"/>
                      <a:pt x="442" y="16"/>
                    </a:cubicBezTo>
                    <a:cubicBezTo>
                      <a:pt x="431" y="6"/>
                      <a:pt x="416" y="1"/>
                      <a:pt x="4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31" name="Google Shape;2531;p23"/>
              <p:cNvSpPr/>
              <p:nvPr/>
            </p:nvSpPr>
            <p:spPr>
              <a:xfrm>
                <a:off x="3532450" y="595350"/>
                <a:ext cx="59125" cy="58750"/>
              </a:xfrm>
              <a:custGeom>
                <a:avLst/>
                <a:gdLst/>
                <a:ahLst/>
                <a:cxnLst/>
                <a:rect l="l" t="t" r="r" b="b"/>
                <a:pathLst>
                  <a:path w="2365" h="2350" extrusionOk="0">
                    <a:moveTo>
                      <a:pt x="67" y="1"/>
                    </a:moveTo>
                    <a:cubicBezTo>
                      <a:pt x="53" y="1"/>
                      <a:pt x="37" y="6"/>
                      <a:pt x="21" y="17"/>
                    </a:cubicBezTo>
                    <a:cubicBezTo>
                      <a:pt x="0" y="38"/>
                      <a:pt x="0" y="80"/>
                      <a:pt x="21" y="101"/>
                    </a:cubicBezTo>
                    <a:lnTo>
                      <a:pt x="2260" y="2329"/>
                    </a:lnTo>
                    <a:cubicBezTo>
                      <a:pt x="2270" y="2339"/>
                      <a:pt x="2281" y="2350"/>
                      <a:pt x="2302" y="2350"/>
                    </a:cubicBezTo>
                    <a:cubicBezTo>
                      <a:pt x="2313" y="2350"/>
                      <a:pt x="2323" y="2339"/>
                      <a:pt x="2344" y="2329"/>
                    </a:cubicBezTo>
                    <a:cubicBezTo>
                      <a:pt x="2365" y="2308"/>
                      <a:pt x="2365" y="2266"/>
                      <a:pt x="2344" y="2245"/>
                    </a:cubicBezTo>
                    <a:lnTo>
                      <a:pt x="105" y="17"/>
                    </a:lnTo>
                    <a:cubicBezTo>
                      <a:pt x="95" y="6"/>
                      <a:pt x="82"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32" name="Google Shape;2532;p23"/>
              <p:cNvSpPr/>
              <p:nvPr/>
            </p:nvSpPr>
            <p:spPr>
              <a:xfrm>
                <a:off x="3529825" y="602825"/>
                <a:ext cx="13675" cy="3975"/>
              </a:xfrm>
              <a:custGeom>
                <a:avLst/>
                <a:gdLst/>
                <a:ahLst/>
                <a:cxnLst/>
                <a:rect l="l" t="t" r="r" b="b"/>
                <a:pathLst>
                  <a:path w="547" h="159" extrusionOk="0">
                    <a:moveTo>
                      <a:pt x="73" y="1"/>
                    </a:moveTo>
                    <a:cubicBezTo>
                      <a:pt x="42" y="1"/>
                      <a:pt x="10" y="22"/>
                      <a:pt x="10" y="54"/>
                    </a:cubicBezTo>
                    <a:cubicBezTo>
                      <a:pt x="0" y="85"/>
                      <a:pt x="31" y="117"/>
                      <a:pt x="63" y="117"/>
                    </a:cubicBezTo>
                    <a:lnTo>
                      <a:pt x="484" y="159"/>
                    </a:lnTo>
                    <a:cubicBezTo>
                      <a:pt x="515" y="159"/>
                      <a:pt x="547" y="138"/>
                      <a:pt x="547" y="106"/>
                    </a:cubicBezTo>
                    <a:cubicBezTo>
                      <a:pt x="547" y="75"/>
                      <a:pt x="526" y="43"/>
                      <a:pt x="494" y="43"/>
                    </a:cubicBezTo>
                    <a:lnTo>
                      <a:pt x="7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33" name="Google Shape;2533;p23"/>
              <p:cNvSpPr/>
              <p:nvPr/>
            </p:nvSpPr>
            <p:spPr>
              <a:xfrm>
                <a:off x="3540050" y="592600"/>
                <a:ext cx="4225" cy="13400"/>
              </a:xfrm>
              <a:custGeom>
                <a:avLst/>
                <a:gdLst/>
                <a:ahLst/>
                <a:cxnLst/>
                <a:rect l="l" t="t" r="r" b="b"/>
                <a:pathLst>
                  <a:path w="169" h="536" extrusionOk="0">
                    <a:moveTo>
                      <a:pt x="54" y="0"/>
                    </a:moveTo>
                    <a:cubicBezTo>
                      <a:pt x="22" y="10"/>
                      <a:pt x="1" y="31"/>
                      <a:pt x="1" y="63"/>
                    </a:cubicBezTo>
                    <a:lnTo>
                      <a:pt x="43" y="484"/>
                    </a:lnTo>
                    <a:cubicBezTo>
                      <a:pt x="43" y="515"/>
                      <a:pt x="75" y="536"/>
                      <a:pt x="106" y="536"/>
                    </a:cubicBezTo>
                    <a:cubicBezTo>
                      <a:pt x="138" y="536"/>
                      <a:pt x="169" y="505"/>
                      <a:pt x="159" y="473"/>
                    </a:cubicBezTo>
                    <a:lnTo>
                      <a:pt x="127" y="53"/>
                    </a:lnTo>
                    <a:cubicBezTo>
                      <a:pt x="117" y="21"/>
                      <a:pt x="85" y="0"/>
                      <a:pt x="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34" name="Google Shape;2534;p23"/>
              <p:cNvSpPr/>
              <p:nvPr/>
            </p:nvSpPr>
            <p:spPr>
              <a:xfrm>
                <a:off x="3579750" y="643300"/>
                <a:ext cx="4225" cy="13425"/>
              </a:xfrm>
              <a:custGeom>
                <a:avLst/>
                <a:gdLst/>
                <a:ahLst/>
                <a:cxnLst/>
                <a:rect l="l" t="t" r="r" b="b"/>
                <a:pathLst>
                  <a:path w="169" h="537" extrusionOk="0">
                    <a:moveTo>
                      <a:pt x="63" y="1"/>
                    </a:moveTo>
                    <a:cubicBezTo>
                      <a:pt x="31" y="1"/>
                      <a:pt x="0" y="32"/>
                      <a:pt x="10" y="64"/>
                    </a:cubicBezTo>
                    <a:lnTo>
                      <a:pt x="52" y="484"/>
                    </a:lnTo>
                    <a:cubicBezTo>
                      <a:pt x="52" y="516"/>
                      <a:pt x="73" y="537"/>
                      <a:pt x="105" y="537"/>
                    </a:cubicBezTo>
                    <a:lnTo>
                      <a:pt x="115" y="537"/>
                    </a:lnTo>
                    <a:cubicBezTo>
                      <a:pt x="147" y="537"/>
                      <a:pt x="168" y="505"/>
                      <a:pt x="168" y="474"/>
                    </a:cubicBezTo>
                    <a:lnTo>
                      <a:pt x="126" y="53"/>
                    </a:lnTo>
                    <a:cubicBezTo>
                      <a:pt x="126" y="22"/>
                      <a:pt x="94" y="1"/>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35" name="Google Shape;2535;p23"/>
              <p:cNvSpPr/>
              <p:nvPr/>
            </p:nvSpPr>
            <p:spPr>
              <a:xfrm>
                <a:off x="3580525" y="642525"/>
                <a:ext cx="13675" cy="3950"/>
              </a:xfrm>
              <a:custGeom>
                <a:avLst/>
                <a:gdLst/>
                <a:ahLst/>
                <a:cxnLst/>
                <a:rect l="l" t="t" r="r" b="b"/>
                <a:pathLst>
                  <a:path w="547" h="158" extrusionOk="0">
                    <a:moveTo>
                      <a:pt x="63" y="0"/>
                    </a:moveTo>
                    <a:cubicBezTo>
                      <a:pt x="32" y="0"/>
                      <a:pt x="11" y="21"/>
                      <a:pt x="0" y="53"/>
                    </a:cubicBezTo>
                    <a:cubicBezTo>
                      <a:pt x="0" y="84"/>
                      <a:pt x="21" y="116"/>
                      <a:pt x="53" y="127"/>
                    </a:cubicBezTo>
                    <a:lnTo>
                      <a:pt x="474" y="158"/>
                    </a:lnTo>
                    <a:lnTo>
                      <a:pt x="484" y="158"/>
                    </a:lnTo>
                    <a:cubicBezTo>
                      <a:pt x="516" y="158"/>
                      <a:pt x="537" y="137"/>
                      <a:pt x="537" y="106"/>
                    </a:cubicBezTo>
                    <a:cubicBezTo>
                      <a:pt x="547" y="74"/>
                      <a:pt x="516" y="42"/>
                      <a:pt x="484" y="42"/>
                    </a:cubicBezTo>
                    <a:lnTo>
                      <a:pt x="6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36" name="Google Shape;2536;p23"/>
              <p:cNvSpPr/>
              <p:nvPr/>
            </p:nvSpPr>
            <p:spPr>
              <a:xfrm>
                <a:off x="3532450" y="595350"/>
                <a:ext cx="59125" cy="58750"/>
              </a:xfrm>
              <a:custGeom>
                <a:avLst/>
                <a:gdLst/>
                <a:ahLst/>
                <a:cxnLst/>
                <a:rect l="l" t="t" r="r" b="b"/>
                <a:pathLst>
                  <a:path w="2365" h="2350" extrusionOk="0">
                    <a:moveTo>
                      <a:pt x="2298" y="1"/>
                    </a:moveTo>
                    <a:cubicBezTo>
                      <a:pt x="2283" y="1"/>
                      <a:pt x="2270" y="6"/>
                      <a:pt x="2260" y="17"/>
                    </a:cubicBezTo>
                    <a:lnTo>
                      <a:pt x="21" y="2245"/>
                    </a:lnTo>
                    <a:cubicBezTo>
                      <a:pt x="0" y="2266"/>
                      <a:pt x="0" y="2308"/>
                      <a:pt x="21" y="2329"/>
                    </a:cubicBezTo>
                    <a:cubicBezTo>
                      <a:pt x="42" y="2339"/>
                      <a:pt x="52" y="2350"/>
                      <a:pt x="63" y="2350"/>
                    </a:cubicBezTo>
                    <a:cubicBezTo>
                      <a:pt x="84" y="2350"/>
                      <a:pt x="94" y="2339"/>
                      <a:pt x="105" y="2329"/>
                    </a:cubicBezTo>
                    <a:lnTo>
                      <a:pt x="2344" y="101"/>
                    </a:lnTo>
                    <a:cubicBezTo>
                      <a:pt x="2365" y="80"/>
                      <a:pt x="2365" y="38"/>
                      <a:pt x="2344" y="17"/>
                    </a:cubicBezTo>
                    <a:cubicBezTo>
                      <a:pt x="2328" y="6"/>
                      <a:pt x="2312" y="1"/>
                      <a:pt x="22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37" name="Google Shape;2537;p23"/>
              <p:cNvSpPr/>
              <p:nvPr/>
            </p:nvSpPr>
            <p:spPr>
              <a:xfrm>
                <a:off x="3540050" y="643300"/>
                <a:ext cx="4225" cy="13425"/>
              </a:xfrm>
              <a:custGeom>
                <a:avLst/>
                <a:gdLst/>
                <a:ahLst/>
                <a:cxnLst/>
                <a:rect l="l" t="t" r="r" b="b"/>
                <a:pathLst>
                  <a:path w="169" h="537" extrusionOk="0">
                    <a:moveTo>
                      <a:pt x="106" y="1"/>
                    </a:moveTo>
                    <a:cubicBezTo>
                      <a:pt x="75" y="1"/>
                      <a:pt x="43" y="22"/>
                      <a:pt x="43" y="53"/>
                    </a:cubicBezTo>
                    <a:lnTo>
                      <a:pt x="1" y="474"/>
                    </a:lnTo>
                    <a:cubicBezTo>
                      <a:pt x="1" y="505"/>
                      <a:pt x="22" y="537"/>
                      <a:pt x="54" y="537"/>
                    </a:cubicBezTo>
                    <a:lnTo>
                      <a:pt x="64" y="537"/>
                    </a:lnTo>
                    <a:cubicBezTo>
                      <a:pt x="96" y="537"/>
                      <a:pt x="117" y="516"/>
                      <a:pt x="127" y="484"/>
                    </a:cubicBezTo>
                    <a:lnTo>
                      <a:pt x="159" y="64"/>
                    </a:lnTo>
                    <a:cubicBezTo>
                      <a:pt x="169" y="32"/>
                      <a:pt x="138" y="1"/>
                      <a:pt x="1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38" name="Google Shape;2538;p23"/>
              <p:cNvSpPr/>
              <p:nvPr/>
            </p:nvSpPr>
            <p:spPr>
              <a:xfrm>
                <a:off x="3529825" y="642525"/>
                <a:ext cx="13675" cy="3950"/>
              </a:xfrm>
              <a:custGeom>
                <a:avLst/>
                <a:gdLst/>
                <a:ahLst/>
                <a:cxnLst/>
                <a:rect l="l" t="t" r="r" b="b"/>
                <a:pathLst>
                  <a:path w="547" h="158" extrusionOk="0">
                    <a:moveTo>
                      <a:pt x="484" y="0"/>
                    </a:moveTo>
                    <a:lnTo>
                      <a:pt x="63" y="42"/>
                    </a:lnTo>
                    <a:cubicBezTo>
                      <a:pt x="31" y="42"/>
                      <a:pt x="0" y="74"/>
                      <a:pt x="10" y="106"/>
                    </a:cubicBezTo>
                    <a:cubicBezTo>
                      <a:pt x="10" y="137"/>
                      <a:pt x="31" y="158"/>
                      <a:pt x="63" y="158"/>
                    </a:cubicBezTo>
                    <a:lnTo>
                      <a:pt x="73" y="158"/>
                    </a:lnTo>
                    <a:lnTo>
                      <a:pt x="494" y="127"/>
                    </a:lnTo>
                    <a:cubicBezTo>
                      <a:pt x="526" y="116"/>
                      <a:pt x="547" y="95"/>
                      <a:pt x="547" y="53"/>
                    </a:cubicBezTo>
                    <a:cubicBezTo>
                      <a:pt x="536" y="21"/>
                      <a:pt x="515" y="0"/>
                      <a:pt x="4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39" name="Google Shape;2539;p23"/>
              <p:cNvSpPr/>
              <p:nvPr/>
            </p:nvSpPr>
            <p:spPr>
              <a:xfrm>
                <a:off x="3580525" y="602825"/>
                <a:ext cx="13675" cy="3975"/>
              </a:xfrm>
              <a:custGeom>
                <a:avLst/>
                <a:gdLst/>
                <a:ahLst/>
                <a:cxnLst/>
                <a:rect l="l" t="t" r="r" b="b"/>
                <a:pathLst>
                  <a:path w="547" h="159" extrusionOk="0">
                    <a:moveTo>
                      <a:pt x="474" y="1"/>
                    </a:moveTo>
                    <a:lnTo>
                      <a:pt x="53" y="43"/>
                    </a:lnTo>
                    <a:cubicBezTo>
                      <a:pt x="21" y="43"/>
                      <a:pt x="0" y="75"/>
                      <a:pt x="0" y="106"/>
                    </a:cubicBezTo>
                    <a:cubicBezTo>
                      <a:pt x="11" y="138"/>
                      <a:pt x="32" y="159"/>
                      <a:pt x="63" y="159"/>
                    </a:cubicBezTo>
                    <a:lnTo>
                      <a:pt x="484" y="117"/>
                    </a:lnTo>
                    <a:cubicBezTo>
                      <a:pt x="516" y="117"/>
                      <a:pt x="547" y="85"/>
                      <a:pt x="537" y="54"/>
                    </a:cubicBezTo>
                    <a:cubicBezTo>
                      <a:pt x="537" y="22"/>
                      <a:pt x="505" y="1"/>
                      <a:pt x="4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40" name="Google Shape;2540;p23"/>
              <p:cNvSpPr/>
              <p:nvPr/>
            </p:nvSpPr>
            <p:spPr>
              <a:xfrm>
                <a:off x="3579750" y="592600"/>
                <a:ext cx="4225" cy="13400"/>
              </a:xfrm>
              <a:custGeom>
                <a:avLst/>
                <a:gdLst/>
                <a:ahLst/>
                <a:cxnLst/>
                <a:rect l="l" t="t" r="r" b="b"/>
                <a:pathLst>
                  <a:path w="169" h="536" extrusionOk="0">
                    <a:moveTo>
                      <a:pt x="115" y="0"/>
                    </a:moveTo>
                    <a:cubicBezTo>
                      <a:pt x="84" y="0"/>
                      <a:pt x="52" y="21"/>
                      <a:pt x="52" y="53"/>
                    </a:cubicBezTo>
                    <a:lnTo>
                      <a:pt x="10" y="473"/>
                    </a:lnTo>
                    <a:cubicBezTo>
                      <a:pt x="0" y="505"/>
                      <a:pt x="31" y="536"/>
                      <a:pt x="63" y="536"/>
                    </a:cubicBezTo>
                    <a:cubicBezTo>
                      <a:pt x="94" y="536"/>
                      <a:pt x="126" y="515"/>
                      <a:pt x="126" y="484"/>
                    </a:cubicBezTo>
                    <a:lnTo>
                      <a:pt x="168" y="63"/>
                    </a:lnTo>
                    <a:cubicBezTo>
                      <a:pt x="168" y="31"/>
                      <a:pt x="147" y="10"/>
                      <a:pt x="1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2541" name="Google Shape;2541;p23"/>
          <p:cNvGrpSpPr/>
          <p:nvPr/>
        </p:nvGrpSpPr>
        <p:grpSpPr>
          <a:xfrm>
            <a:off x="7055039" y="305616"/>
            <a:ext cx="302619" cy="366883"/>
            <a:chOff x="7268295" y="4291970"/>
            <a:chExt cx="299601" cy="242790"/>
          </a:xfrm>
        </p:grpSpPr>
        <p:sp>
          <p:nvSpPr>
            <p:cNvPr id="2542" name="Google Shape;2542;p23"/>
            <p:cNvSpPr/>
            <p:nvPr/>
          </p:nvSpPr>
          <p:spPr>
            <a:xfrm>
              <a:off x="7268295" y="4291970"/>
              <a:ext cx="245800" cy="201647"/>
            </a:xfrm>
            <a:custGeom>
              <a:avLst/>
              <a:gdLst/>
              <a:ahLst/>
              <a:cxnLst/>
              <a:rect l="l" t="t" r="r" b="b"/>
              <a:pathLst>
                <a:path w="1631" h="1338" extrusionOk="0">
                  <a:moveTo>
                    <a:pt x="189" y="0"/>
                  </a:moveTo>
                  <a:cubicBezTo>
                    <a:pt x="126" y="0"/>
                    <a:pt x="63" y="4"/>
                    <a:pt x="1" y="13"/>
                  </a:cubicBezTo>
                  <a:cubicBezTo>
                    <a:pt x="75" y="391"/>
                    <a:pt x="285" y="728"/>
                    <a:pt x="579" y="969"/>
                  </a:cubicBezTo>
                  <a:cubicBezTo>
                    <a:pt x="874" y="1200"/>
                    <a:pt x="1252" y="1337"/>
                    <a:pt x="1631" y="1337"/>
                  </a:cubicBezTo>
                  <a:cubicBezTo>
                    <a:pt x="1620" y="948"/>
                    <a:pt x="1409" y="570"/>
                    <a:pt x="1115" y="328"/>
                  </a:cubicBezTo>
                  <a:cubicBezTo>
                    <a:pt x="859" y="116"/>
                    <a:pt x="521"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43" name="Google Shape;2543;p23"/>
            <p:cNvSpPr/>
            <p:nvPr/>
          </p:nvSpPr>
          <p:spPr>
            <a:xfrm>
              <a:off x="7319082" y="4322714"/>
              <a:ext cx="248814" cy="212045"/>
            </a:xfrm>
            <a:custGeom>
              <a:avLst/>
              <a:gdLst/>
              <a:ahLst/>
              <a:cxnLst/>
              <a:rect l="l" t="t" r="r" b="b"/>
              <a:pathLst>
                <a:path w="1651" h="1407" extrusionOk="0">
                  <a:moveTo>
                    <a:pt x="16" y="1"/>
                  </a:moveTo>
                  <a:cubicBezTo>
                    <a:pt x="11" y="1"/>
                    <a:pt x="6" y="3"/>
                    <a:pt x="0" y="8"/>
                  </a:cubicBezTo>
                  <a:lnTo>
                    <a:pt x="0" y="29"/>
                  </a:lnTo>
                  <a:cubicBezTo>
                    <a:pt x="516" y="534"/>
                    <a:pt x="988" y="965"/>
                    <a:pt x="1619" y="1406"/>
                  </a:cubicBezTo>
                  <a:lnTo>
                    <a:pt x="1630" y="1406"/>
                  </a:lnTo>
                  <a:cubicBezTo>
                    <a:pt x="1640" y="1406"/>
                    <a:pt x="1640" y="1406"/>
                    <a:pt x="1651" y="1396"/>
                  </a:cubicBezTo>
                  <a:cubicBezTo>
                    <a:pt x="1651" y="1396"/>
                    <a:pt x="1651" y="1385"/>
                    <a:pt x="1640" y="1375"/>
                  </a:cubicBezTo>
                  <a:cubicBezTo>
                    <a:pt x="1009" y="933"/>
                    <a:pt x="547" y="513"/>
                    <a:pt x="32" y="8"/>
                  </a:cubicBezTo>
                  <a:cubicBezTo>
                    <a:pt x="27" y="3"/>
                    <a:pt x="22" y="1"/>
                    <a:pt x="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2544" name="Google Shape;2544;p23"/>
          <p:cNvGrpSpPr/>
          <p:nvPr/>
        </p:nvGrpSpPr>
        <p:grpSpPr>
          <a:xfrm>
            <a:off x="5377332" y="440430"/>
            <a:ext cx="174004" cy="277363"/>
            <a:chOff x="3797575" y="537425"/>
            <a:chExt cx="23925" cy="25500"/>
          </a:xfrm>
        </p:grpSpPr>
        <p:sp>
          <p:nvSpPr>
            <p:cNvPr id="2545" name="Google Shape;2545;p23"/>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46" name="Google Shape;2546;p23"/>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47" name="Google Shape;2547;p23"/>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2548" name="Google Shape;2548;p23"/>
          <p:cNvGrpSpPr/>
          <p:nvPr/>
        </p:nvGrpSpPr>
        <p:grpSpPr>
          <a:xfrm rot="716375">
            <a:off x="-141439" y="6762757"/>
            <a:ext cx="657097" cy="1688298"/>
            <a:chOff x="3432720" y="-2048079"/>
            <a:chExt cx="748527" cy="1285529"/>
          </a:xfrm>
        </p:grpSpPr>
        <p:sp>
          <p:nvSpPr>
            <p:cNvPr id="2549" name="Google Shape;2549;p23"/>
            <p:cNvSpPr/>
            <p:nvPr/>
          </p:nvSpPr>
          <p:spPr>
            <a:xfrm rot="-5400000">
              <a:off x="3227821" y="-1672172"/>
              <a:ext cx="1114546" cy="704700"/>
            </a:xfrm>
            <a:custGeom>
              <a:avLst/>
              <a:gdLst/>
              <a:ahLst/>
              <a:cxnLst/>
              <a:rect l="l" t="t" r="r" b="b"/>
              <a:pathLst>
                <a:path w="6434" h="4068" extrusionOk="0">
                  <a:moveTo>
                    <a:pt x="96" y="295"/>
                  </a:moveTo>
                  <a:cubicBezTo>
                    <a:pt x="643" y="578"/>
                    <a:pt x="1178" y="873"/>
                    <a:pt x="1704" y="1167"/>
                  </a:cubicBezTo>
                  <a:cubicBezTo>
                    <a:pt x="1399" y="1703"/>
                    <a:pt x="1515" y="2397"/>
                    <a:pt x="1988" y="2807"/>
                  </a:cubicBezTo>
                  <a:cubicBezTo>
                    <a:pt x="2292" y="2313"/>
                    <a:pt x="2240" y="1692"/>
                    <a:pt x="1883" y="1262"/>
                  </a:cubicBezTo>
                  <a:cubicBezTo>
                    <a:pt x="2261" y="1472"/>
                    <a:pt x="2640" y="1692"/>
                    <a:pt x="3018" y="1914"/>
                  </a:cubicBezTo>
                  <a:cubicBezTo>
                    <a:pt x="2671" y="2365"/>
                    <a:pt x="2734" y="2996"/>
                    <a:pt x="3186" y="3353"/>
                  </a:cubicBezTo>
                  <a:cubicBezTo>
                    <a:pt x="3523" y="2944"/>
                    <a:pt x="3501" y="2386"/>
                    <a:pt x="3165" y="1998"/>
                  </a:cubicBezTo>
                  <a:cubicBezTo>
                    <a:pt x="3438" y="2166"/>
                    <a:pt x="3712" y="2323"/>
                    <a:pt x="3985" y="2491"/>
                  </a:cubicBezTo>
                  <a:cubicBezTo>
                    <a:pt x="3659" y="2975"/>
                    <a:pt x="3743" y="3616"/>
                    <a:pt x="4195" y="3995"/>
                  </a:cubicBezTo>
                  <a:cubicBezTo>
                    <a:pt x="4511" y="3574"/>
                    <a:pt x="4489" y="3017"/>
                    <a:pt x="4174" y="2617"/>
                  </a:cubicBezTo>
                  <a:cubicBezTo>
                    <a:pt x="4521" y="2838"/>
                    <a:pt x="4857" y="3059"/>
                    <a:pt x="5193" y="3280"/>
                  </a:cubicBezTo>
                  <a:cubicBezTo>
                    <a:pt x="5214" y="3301"/>
                    <a:pt x="5235" y="3301"/>
                    <a:pt x="5256" y="3290"/>
                  </a:cubicBezTo>
                  <a:cubicBezTo>
                    <a:pt x="5425" y="3784"/>
                    <a:pt x="5919" y="4068"/>
                    <a:pt x="6434" y="3942"/>
                  </a:cubicBezTo>
                  <a:cubicBezTo>
                    <a:pt x="6328" y="3395"/>
                    <a:pt x="5824" y="3059"/>
                    <a:pt x="5288" y="3143"/>
                  </a:cubicBezTo>
                  <a:lnTo>
                    <a:pt x="5277" y="3143"/>
                  </a:lnTo>
                  <a:cubicBezTo>
                    <a:pt x="5130" y="3038"/>
                    <a:pt x="4983" y="2944"/>
                    <a:pt x="4836" y="2849"/>
                  </a:cubicBezTo>
                  <a:cubicBezTo>
                    <a:pt x="5267" y="2933"/>
                    <a:pt x="5698" y="2733"/>
                    <a:pt x="5887" y="2302"/>
                  </a:cubicBezTo>
                  <a:cubicBezTo>
                    <a:pt x="5414" y="2040"/>
                    <a:pt x="4847" y="2218"/>
                    <a:pt x="4595" y="2691"/>
                  </a:cubicBezTo>
                  <a:cubicBezTo>
                    <a:pt x="4352" y="2533"/>
                    <a:pt x="4121" y="2386"/>
                    <a:pt x="3880" y="2239"/>
                  </a:cubicBezTo>
                  <a:cubicBezTo>
                    <a:pt x="4373" y="2271"/>
                    <a:pt x="4857" y="2008"/>
                    <a:pt x="5088" y="1545"/>
                  </a:cubicBezTo>
                  <a:cubicBezTo>
                    <a:pt x="4532" y="1346"/>
                    <a:pt x="3911" y="1577"/>
                    <a:pt x="3596" y="2061"/>
                  </a:cubicBezTo>
                  <a:cubicBezTo>
                    <a:pt x="3301" y="1892"/>
                    <a:pt x="3018" y="1724"/>
                    <a:pt x="2724" y="1556"/>
                  </a:cubicBezTo>
                  <a:cubicBezTo>
                    <a:pt x="3154" y="1556"/>
                    <a:pt x="3544" y="1283"/>
                    <a:pt x="3680" y="852"/>
                  </a:cubicBezTo>
                  <a:cubicBezTo>
                    <a:pt x="3175" y="662"/>
                    <a:pt x="2640" y="904"/>
                    <a:pt x="2418" y="1377"/>
                  </a:cubicBezTo>
                  <a:cubicBezTo>
                    <a:pt x="2156" y="1230"/>
                    <a:pt x="1883" y="1073"/>
                    <a:pt x="1620" y="926"/>
                  </a:cubicBezTo>
                  <a:cubicBezTo>
                    <a:pt x="2061" y="915"/>
                    <a:pt x="2450" y="599"/>
                    <a:pt x="2513" y="127"/>
                  </a:cubicBezTo>
                  <a:cubicBezTo>
                    <a:pt x="1998" y="1"/>
                    <a:pt x="1515" y="305"/>
                    <a:pt x="1388" y="799"/>
                  </a:cubicBezTo>
                  <a:cubicBezTo>
                    <a:pt x="1367" y="788"/>
                    <a:pt x="1346" y="778"/>
                    <a:pt x="1336" y="767"/>
                  </a:cubicBezTo>
                  <a:cubicBezTo>
                    <a:pt x="947" y="568"/>
                    <a:pt x="569" y="358"/>
                    <a:pt x="180" y="158"/>
                  </a:cubicBezTo>
                  <a:cubicBezTo>
                    <a:pt x="85" y="106"/>
                    <a:pt x="1" y="253"/>
                    <a:pt x="96" y="295"/>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2550" name="Google Shape;2550;p23"/>
            <p:cNvGrpSpPr/>
            <p:nvPr/>
          </p:nvGrpSpPr>
          <p:grpSpPr>
            <a:xfrm>
              <a:off x="3432720" y="-2048079"/>
              <a:ext cx="748527" cy="1285521"/>
              <a:chOff x="3515350" y="320625"/>
              <a:chExt cx="108025" cy="185525"/>
            </a:xfrm>
          </p:grpSpPr>
          <p:sp>
            <p:nvSpPr>
              <p:cNvPr id="2551" name="Google Shape;2551;p23"/>
              <p:cNvSpPr/>
              <p:nvPr/>
            </p:nvSpPr>
            <p:spPr>
              <a:xfrm>
                <a:off x="3566075" y="360300"/>
                <a:ext cx="24725" cy="33150"/>
              </a:xfrm>
              <a:custGeom>
                <a:avLst/>
                <a:gdLst/>
                <a:ahLst/>
                <a:cxnLst/>
                <a:rect l="l" t="t" r="r" b="b"/>
                <a:pathLst>
                  <a:path w="989" h="1326" extrusionOk="0">
                    <a:moveTo>
                      <a:pt x="284" y="1"/>
                    </a:moveTo>
                    <a:cubicBezTo>
                      <a:pt x="1" y="494"/>
                      <a:pt x="200" y="1083"/>
                      <a:pt x="715" y="1325"/>
                    </a:cubicBezTo>
                    <a:cubicBezTo>
                      <a:pt x="989" y="831"/>
                      <a:pt x="799" y="232"/>
                      <a:pt x="2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52" name="Google Shape;2552;p23"/>
              <p:cNvSpPr/>
              <p:nvPr/>
            </p:nvSpPr>
            <p:spPr>
              <a:xfrm>
                <a:off x="3548725" y="380275"/>
                <a:ext cx="26300" cy="38925"/>
              </a:xfrm>
              <a:custGeom>
                <a:avLst/>
                <a:gdLst/>
                <a:ahLst/>
                <a:cxnLst/>
                <a:rect l="l" t="t" r="r" b="b"/>
                <a:pathLst>
                  <a:path w="1052" h="1557" extrusionOk="0">
                    <a:moveTo>
                      <a:pt x="221" y="1"/>
                    </a:moveTo>
                    <a:lnTo>
                      <a:pt x="221" y="1"/>
                    </a:lnTo>
                    <a:cubicBezTo>
                      <a:pt x="1" y="589"/>
                      <a:pt x="274" y="1272"/>
                      <a:pt x="831" y="1556"/>
                    </a:cubicBezTo>
                    <a:cubicBezTo>
                      <a:pt x="1052" y="968"/>
                      <a:pt x="779" y="284"/>
                      <a:pt x="2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53" name="Google Shape;2553;p23"/>
              <p:cNvSpPr/>
              <p:nvPr/>
            </p:nvSpPr>
            <p:spPr>
              <a:xfrm>
                <a:off x="3531650" y="415500"/>
                <a:ext cx="26050" cy="32600"/>
              </a:xfrm>
              <a:custGeom>
                <a:avLst/>
                <a:gdLst/>
                <a:ahLst/>
                <a:cxnLst/>
                <a:rect l="l" t="t" r="r" b="b"/>
                <a:pathLst>
                  <a:path w="1042" h="1304" extrusionOk="0">
                    <a:moveTo>
                      <a:pt x="200" y="0"/>
                    </a:moveTo>
                    <a:lnTo>
                      <a:pt x="200" y="0"/>
                    </a:lnTo>
                    <a:cubicBezTo>
                      <a:pt x="0" y="547"/>
                      <a:pt x="295" y="1124"/>
                      <a:pt x="841" y="1303"/>
                    </a:cubicBezTo>
                    <a:cubicBezTo>
                      <a:pt x="1041" y="757"/>
                      <a:pt x="757" y="178"/>
                      <a:pt x="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54" name="Google Shape;2554;p23"/>
              <p:cNvSpPr/>
              <p:nvPr/>
            </p:nvSpPr>
            <p:spPr>
              <a:xfrm>
                <a:off x="3515350" y="444650"/>
                <a:ext cx="25775" cy="28675"/>
              </a:xfrm>
              <a:custGeom>
                <a:avLst/>
                <a:gdLst/>
                <a:ahLst/>
                <a:cxnLst/>
                <a:rect l="l" t="t" r="r" b="b"/>
                <a:pathLst>
                  <a:path w="1031" h="1147" extrusionOk="0">
                    <a:moveTo>
                      <a:pt x="127" y="0"/>
                    </a:moveTo>
                    <a:cubicBezTo>
                      <a:pt x="1" y="547"/>
                      <a:pt x="348" y="1062"/>
                      <a:pt x="904" y="1147"/>
                    </a:cubicBezTo>
                    <a:cubicBezTo>
                      <a:pt x="1031" y="600"/>
                      <a:pt x="684" y="85"/>
                      <a:pt x="1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55" name="Google Shape;2555;p23"/>
              <p:cNvSpPr/>
              <p:nvPr/>
            </p:nvSpPr>
            <p:spPr>
              <a:xfrm>
                <a:off x="3576575" y="396875"/>
                <a:ext cx="38650" cy="15975"/>
              </a:xfrm>
              <a:custGeom>
                <a:avLst/>
                <a:gdLst/>
                <a:ahLst/>
                <a:cxnLst/>
                <a:rect l="l" t="t" r="r" b="b"/>
                <a:pathLst>
                  <a:path w="1546" h="639" extrusionOk="0">
                    <a:moveTo>
                      <a:pt x="869" y="0"/>
                    </a:moveTo>
                    <a:cubicBezTo>
                      <a:pt x="546" y="0"/>
                      <a:pt x="226" y="141"/>
                      <a:pt x="1" y="409"/>
                    </a:cubicBezTo>
                    <a:cubicBezTo>
                      <a:pt x="209" y="564"/>
                      <a:pt x="447" y="638"/>
                      <a:pt x="682" y="638"/>
                    </a:cubicBezTo>
                    <a:cubicBezTo>
                      <a:pt x="1004" y="638"/>
                      <a:pt x="1321" y="497"/>
                      <a:pt x="1546" y="230"/>
                    </a:cubicBezTo>
                    <a:cubicBezTo>
                      <a:pt x="1342" y="75"/>
                      <a:pt x="1105"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56" name="Google Shape;2556;p23"/>
              <p:cNvSpPr/>
              <p:nvPr/>
            </p:nvSpPr>
            <p:spPr>
              <a:xfrm>
                <a:off x="3562400" y="421750"/>
                <a:ext cx="36800" cy="15850"/>
              </a:xfrm>
              <a:custGeom>
                <a:avLst/>
                <a:gdLst/>
                <a:ahLst/>
                <a:cxnLst/>
                <a:rect l="l" t="t" r="r" b="b"/>
                <a:pathLst>
                  <a:path w="1472" h="634" extrusionOk="0">
                    <a:moveTo>
                      <a:pt x="814" y="1"/>
                    </a:moveTo>
                    <a:cubicBezTo>
                      <a:pt x="513" y="1"/>
                      <a:pt x="215" y="135"/>
                      <a:pt x="0" y="391"/>
                    </a:cubicBezTo>
                    <a:cubicBezTo>
                      <a:pt x="199" y="553"/>
                      <a:pt x="436" y="633"/>
                      <a:pt x="671" y="633"/>
                    </a:cubicBezTo>
                    <a:cubicBezTo>
                      <a:pt x="970" y="633"/>
                      <a:pt x="1266" y="503"/>
                      <a:pt x="1472" y="244"/>
                    </a:cubicBezTo>
                    <a:cubicBezTo>
                      <a:pt x="1276" y="80"/>
                      <a:pt x="1044" y="1"/>
                      <a:pt x="8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57" name="Google Shape;2557;p23"/>
              <p:cNvSpPr/>
              <p:nvPr/>
            </p:nvSpPr>
            <p:spPr>
              <a:xfrm>
                <a:off x="3543475" y="452775"/>
                <a:ext cx="42075" cy="16250"/>
              </a:xfrm>
              <a:custGeom>
                <a:avLst/>
                <a:gdLst/>
                <a:ahLst/>
                <a:cxnLst/>
                <a:rect l="l" t="t" r="r" b="b"/>
                <a:pathLst>
                  <a:path w="1683" h="650" extrusionOk="0">
                    <a:moveTo>
                      <a:pt x="989" y="1"/>
                    </a:moveTo>
                    <a:cubicBezTo>
                      <a:pt x="617" y="1"/>
                      <a:pt x="250" y="159"/>
                      <a:pt x="1" y="453"/>
                    </a:cubicBezTo>
                    <a:cubicBezTo>
                      <a:pt x="211" y="585"/>
                      <a:pt x="450" y="649"/>
                      <a:pt x="688" y="649"/>
                    </a:cubicBezTo>
                    <a:cubicBezTo>
                      <a:pt x="1058" y="649"/>
                      <a:pt x="1427" y="495"/>
                      <a:pt x="1682" y="201"/>
                    </a:cubicBezTo>
                    <a:cubicBezTo>
                      <a:pt x="1469" y="66"/>
                      <a:pt x="1228" y="1"/>
                      <a:pt x="9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58" name="Google Shape;2558;p23"/>
              <p:cNvSpPr/>
              <p:nvPr/>
            </p:nvSpPr>
            <p:spPr>
              <a:xfrm>
                <a:off x="3591025" y="346650"/>
                <a:ext cx="26300" cy="30500"/>
              </a:xfrm>
              <a:custGeom>
                <a:avLst/>
                <a:gdLst/>
                <a:ahLst/>
                <a:cxnLst/>
                <a:rect l="l" t="t" r="r" b="b"/>
                <a:pathLst>
                  <a:path w="1052" h="1220" extrusionOk="0">
                    <a:moveTo>
                      <a:pt x="916" y="0"/>
                    </a:moveTo>
                    <a:lnTo>
                      <a:pt x="916" y="0"/>
                    </a:lnTo>
                    <a:cubicBezTo>
                      <a:pt x="348" y="105"/>
                      <a:pt x="1" y="652"/>
                      <a:pt x="127" y="1220"/>
                    </a:cubicBezTo>
                    <a:cubicBezTo>
                      <a:pt x="694" y="1104"/>
                      <a:pt x="1052" y="568"/>
                      <a:pt x="9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59" name="Google Shape;2559;p23"/>
              <p:cNvSpPr/>
              <p:nvPr/>
            </p:nvSpPr>
            <p:spPr>
              <a:xfrm>
                <a:off x="3518400" y="374500"/>
                <a:ext cx="80050" cy="131650"/>
              </a:xfrm>
              <a:custGeom>
                <a:avLst/>
                <a:gdLst/>
                <a:ahLst/>
                <a:cxnLst/>
                <a:rect l="l" t="t" r="r" b="b"/>
                <a:pathLst>
                  <a:path w="3202" h="5266" extrusionOk="0">
                    <a:moveTo>
                      <a:pt x="3093" y="1"/>
                    </a:moveTo>
                    <a:cubicBezTo>
                      <a:pt x="3068" y="1"/>
                      <a:pt x="3041" y="13"/>
                      <a:pt x="3022" y="43"/>
                    </a:cubicBezTo>
                    <a:cubicBezTo>
                      <a:pt x="2160" y="1314"/>
                      <a:pt x="1392" y="2638"/>
                      <a:pt x="656" y="3984"/>
                    </a:cubicBezTo>
                    <a:cubicBezTo>
                      <a:pt x="446" y="4373"/>
                      <a:pt x="236" y="4751"/>
                      <a:pt x="37" y="5140"/>
                    </a:cubicBezTo>
                    <a:cubicBezTo>
                      <a:pt x="0" y="5205"/>
                      <a:pt x="59" y="5266"/>
                      <a:pt x="116" y="5266"/>
                    </a:cubicBezTo>
                    <a:cubicBezTo>
                      <a:pt x="142" y="5266"/>
                      <a:pt x="167" y="5253"/>
                      <a:pt x="184" y="5224"/>
                    </a:cubicBezTo>
                    <a:cubicBezTo>
                      <a:pt x="899" y="3857"/>
                      <a:pt x="1634" y="2512"/>
                      <a:pt x="2454" y="1220"/>
                    </a:cubicBezTo>
                    <a:cubicBezTo>
                      <a:pt x="2685" y="851"/>
                      <a:pt x="2917" y="484"/>
                      <a:pt x="3158" y="127"/>
                    </a:cubicBezTo>
                    <a:cubicBezTo>
                      <a:pt x="3201" y="61"/>
                      <a:pt x="3150" y="1"/>
                      <a:pt x="30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60" name="Google Shape;2560;p23"/>
              <p:cNvSpPr/>
              <p:nvPr/>
            </p:nvSpPr>
            <p:spPr>
              <a:xfrm>
                <a:off x="3547150" y="320625"/>
                <a:ext cx="16850" cy="16575"/>
              </a:xfrm>
              <a:custGeom>
                <a:avLst/>
                <a:gdLst/>
                <a:ahLst/>
                <a:cxnLst/>
                <a:rect l="l" t="t" r="r" b="b"/>
                <a:pathLst>
                  <a:path w="674" h="663" extrusionOk="0">
                    <a:moveTo>
                      <a:pt x="284" y="0"/>
                    </a:moveTo>
                    <a:cubicBezTo>
                      <a:pt x="211" y="0"/>
                      <a:pt x="137" y="42"/>
                      <a:pt x="95" y="116"/>
                    </a:cubicBezTo>
                    <a:cubicBezTo>
                      <a:pt x="85" y="148"/>
                      <a:pt x="64" y="190"/>
                      <a:pt x="53" y="222"/>
                    </a:cubicBezTo>
                    <a:cubicBezTo>
                      <a:pt x="1" y="337"/>
                      <a:pt x="53" y="495"/>
                      <a:pt x="127" y="558"/>
                    </a:cubicBezTo>
                    <a:cubicBezTo>
                      <a:pt x="148" y="568"/>
                      <a:pt x="169" y="589"/>
                      <a:pt x="179" y="600"/>
                    </a:cubicBezTo>
                    <a:cubicBezTo>
                      <a:pt x="242" y="631"/>
                      <a:pt x="305" y="663"/>
                      <a:pt x="379" y="663"/>
                    </a:cubicBezTo>
                    <a:cubicBezTo>
                      <a:pt x="389" y="663"/>
                      <a:pt x="410" y="652"/>
                      <a:pt x="431" y="652"/>
                    </a:cubicBezTo>
                    <a:cubicBezTo>
                      <a:pt x="505" y="642"/>
                      <a:pt x="568" y="610"/>
                      <a:pt x="610" y="537"/>
                    </a:cubicBezTo>
                    <a:cubicBezTo>
                      <a:pt x="663" y="453"/>
                      <a:pt x="673" y="379"/>
                      <a:pt x="673" y="295"/>
                    </a:cubicBezTo>
                    <a:cubicBezTo>
                      <a:pt x="673" y="222"/>
                      <a:pt x="652" y="169"/>
                      <a:pt x="610" y="126"/>
                    </a:cubicBezTo>
                    <a:cubicBezTo>
                      <a:pt x="526" y="53"/>
                      <a:pt x="431" y="0"/>
                      <a:pt x="3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61" name="Google Shape;2561;p23"/>
              <p:cNvSpPr/>
              <p:nvPr/>
            </p:nvSpPr>
            <p:spPr>
              <a:xfrm>
                <a:off x="3606550" y="448850"/>
                <a:ext cx="16825" cy="16325"/>
              </a:xfrm>
              <a:custGeom>
                <a:avLst/>
                <a:gdLst/>
                <a:ahLst/>
                <a:cxnLst/>
                <a:rect l="l" t="t" r="r" b="b"/>
                <a:pathLst>
                  <a:path w="673" h="653" extrusionOk="0">
                    <a:moveTo>
                      <a:pt x="284" y="1"/>
                    </a:moveTo>
                    <a:cubicBezTo>
                      <a:pt x="199" y="1"/>
                      <a:pt x="136" y="43"/>
                      <a:pt x="94" y="117"/>
                    </a:cubicBezTo>
                    <a:cubicBezTo>
                      <a:pt x="84" y="148"/>
                      <a:pt x="63" y="180"/>
                      <a:pt x="52" y="222"/>
                    </a:cubicBezTo>
                    <a:cubicBezTo>
                      <a:pt x="0" y="337"/>
                      <a:pt x="42" y="484"/>
                      <a:pt x="126" y="558"/>
                    </a:cubicBezTo>
                    <a:cubicBezTo>
                      <a:pt x="147" y="568"/>
                      <a:pt x="157" y="579"/>
                      <a:pt x="178" y="589"/>
                    </a:cubicBezTo>
                    <a:cubicBezTo>
                      <a:pt x="242" y="631"/>
                      <a:pt x="305" y="652"/>
                      <a:pt x="379" y="652"/>
                    </a:cubicBezTo>
                    <a:lnTo>
                      <a:pt x="431" y="652"/>
                    </a:lnTo>
                    <a:cubicBezTo>
                      <a:pt x="505" y="642"/>
                      <a:pt x="568" y="600"/>
                      <a:pt x="610" y="526"/>
                    </a:cubicBezTo>
                    <a:cubicBezTo>
                      <a:pt x="652" y="453"/>
                      <a:pt x="673" y="369"/>
                      <a:pt x="673" y="285"/>
                    </a:cubicBezTo>
                    <a:cubicBezTo>
                      <a:pt x="673" y="222"/>
                      <a:pt x="652" y="169"/>
                      <a:pt x="610" y="127"/>
                    </a:cubicBezTo>
                    <a:cubicBezTo>
                      <a:pt x="526" y="43"/>
                      <a:pt x="431" y="1"/>
                      <a:pt x="3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2562" name="Google Shape;2562;p23"/>
          <p:cNvGrpSpPr/>
          <p:nvPr/>
        </p:nvGrpSpPr>
        <p:grpSpPr>
          <a:xfrm rot="280257">
            <a:off x="-525939" y="106515"/>
            <a:ext cx="962537" cy="1417445"/>
            <a:chOff x="835464" y="-1658786"/>
            <a:chExt cx="1521591" cy="1497756"/>
          </a:xfrm>
        </p:grpSpPr>
        <p:sp>
          <p:nvSpPr>
            <p:cNvPr id="2563" name="Google Shape;2563;p23"/>
            <p:cNvSpPr/>
            <p:nvPr/>
          </p:nvSpPr>
          <p:spPr>
            <a:xfrm rot="-5400000">
              <a:off x="847331" y="-1670653"/>
              <a:ext cx="1497756" cy="1521490"/>
            </a:xfrm>
            <a:custGeom>
              <a:avLst/>
              <a:gdLst/>
              <a:ahLst/>
              <a:cxnLst/>
              <a:rect l="l" t="t" r="r" b="b"/>
              <a:pathLst>
                <a:path w="5361" h="5446" extrusionOk="0">
                  <a:moveTo>
                    <a:pt x="3006" y="5140"/>
                  </a:moveTo>
                  <a:cubicBezTo>
                    <a:pt x="3006" y="4993"/>
                    <a:pt x="2880" y="4920"/>
                    <a:pt x="2764" y="4920"/>
                  </a:cubicBezTo>
                  <a:cubicBezTo>
                    <a:pt x="2628" y="4415"/>
                    <a:pt x="2502" y="3911"/>
                    <a:pt x="2386" y="3395"/>
                  </a:cubicBezTo>
                  <a:cubicBezTo>
                    <a:pt x="2670" y="3532"/>
                    <a:pt x="2943" y="3680"/>
                    <a:pt x="3217" y="3827"/>
                  </a:cubicBezTo>
                  <a:cubicBezTo>
                    <a:pt x="3206" y="3837"/>
                    <a:pt x="3206" y="3848"/>
                    <a:pt x="3206" y="3858"/>
                  </a:cubicBezTo>
                  <a:cubicBezTo>
                    <a:pt x="3206" y="4058"/>
                    <a:pt x="3521" y="4058"/>
                    <a:pt x="3521" y="3858"/>
                  </a:cubicBezTo>
                  <a:cubicBezTo>
                    <a:pt x="3521" y="3701"/>
                    <a:pt x="3353" y="3669"/>
                    <a:pt x="3259" y="3743"/>
                  </a:cubicBezTo>
                  <a:cubicBezTo>
                    <a:pt x="2964" y="3584"/>
                    <a:pt x="2670" y="3437"/>
                    <a:pt x="2376" y="3290"/>
                  </a:cubicBezTo>
                  <a:lnTo>
                    <a:pt x="2365" y="3290"/>
                  </a:lnTo>
                  <a:cubicBezTo>
                    <a:pt x="2271" y="2902"/>
                    <a:pt x="2187" y="2523"/>
                    <a:pt x="2092" y="2145"/>
                  </a:cubicBezTo>
                  <a:cubicBezTo>
                    <a:pt x="2733" y="2586"/>
                    <a:pt x="3385" y="3007"/>
                    <a:pt x="4036" y="3437"/>
                  </a:cubicBezTo>
                  <a:lnTo>
                    <a:pt x="4036" y="4710"/>
                  </a:lnTo>
                  <a:cubicBezTo>
                    <a:pt x="3973" y="4731"/>
                    <a:pt x="3920" y="4783"/>
                    <a:pt x="3920" y="4878"/>
                  </a:cubicBezTo>
                  <a:cubicBezTo>
                    <a:pt x="3920" y="5109"/>
                    <a:pt x="4299" y="5109"/>
                    <a:pt x="4299" y="4878"/>
                  </a:cubicBezTo>
                  <a:cubicBezTo>
                    <a:pt x="4299" y="4762"/>
                    <a:pt x="4215" y="4699"/>
                    <a:pt x="4131" y="4699"/>
                  </a:cubicBezTo>
                  <a:lnTo>
                    <a:pt x="4131" y="3500"/>
                  </a:lnTo>
                  <a:cubicBezTo>
                    <a:pt x="4394" y="3669"/>
                    <a:pt x="4656" y="3848"/>
                    <a:pt x="4929" y="4016"/>
                  </a:cubicBezTo>
                  <a:cubicBezTo>
                    <a:pt x="4908" y="4047"/>
                    <a:pt x="4898" y="4079"/>
                    <a:pt x="4898" y="4131"/>
                  </a:cubicBezTo>
                  <a:cubicBezTo>
                    <a:pt x="4898" y="4425"/>
                    <a:pt x="5361" y="4425"/>
                    <a:pt x="5361" y="4131"/>
                  </a:cubicBezTo>
                  <a:cubicBezTo>
                    <a:pt x="5361" y="3932"/>
                    <a:pt x="5151" y="3869"/>
                    <a:pt x="5014" y="3932"/>
                  </a:cubicBezTo>
                  <a:cubicBezTo>
                    <a:pt x="4509" y="3606"/>
                    <a:pt x="4005" y="3280"/>
                    <a:pt x="3500" y="2944"/>
                  </a:cubicBezTo>
                  <a:cubicBezTo>
                    <a:pt x="3710" y="2881"/>
                    <a:pt x="3920" y="2849"/>
                    <a:pt x="4142" y="2828"/>
                  </a:cubicBezTo>
                  <a:cubicBezTo>
                    <a:pt x="4152" y="2839"/>
                    <a:pt x="4173" y="2839"/>
                    <a:pt x="4184" y="2828"/>
                  </a:cubicBezTo>
                  <a:cubicBezTo>
                    <a:pt x="4425" y="2807"/>
                    <a:pt x="4677" y="2807"/>
                    <a:pt x="4929" y="2786"/>
                  </a:cubicBezTo>
                  <a:cubicBezTo>
                    <a:pt x="5024" y="2954"/>
                    <a:pt x="5361" y="2923"/>
                    <a:pt x="5361" y="2670"/>
                  </a:cubicBezTo>
                  <a:cubicBezTo>
                    <a:pt x="5361" y="2365"/>
                    <a:pt x="4898" y="2365"/>
                    <a:pt x="4898" y="2670"/>
                  </a:cubicBezTo>
                  <a:lnTo>
                    <a:pt x="4898" y="2692"/>
                  </a:lnTo>
                  <a:cubicBezTo>
                    <a:pt x="4667" y="2713"/>
                    <a:pt x="4436" y="2723"/>
                    <a:pt x="4215" y="2734"/>
                  </a:cubicBezTo>
                  <a:cubicBezTo>
                    <a:pt x="4257" y="2533"/>
                    <a:pt x="4352" y="2334"/>
                    <a:pt x="4446" y="2145"/>
                  </a:cubicBezTo>
                  <a:cubicBezTo>
                    <a:pt x="4530" y="2155"/>
                    <a:pt x="4614" y="2103"/>
                    <a:pt x="4614" y="1998"/>
                  </a:cubicBezTo>
                  <a:cubicBezTo>
                    <a:pt x="4614" y="1798"/>
                    <a:pt x="4299" y="1798"/>
                    <a:pt x="4299" y="1998"/>
                  </a:cubicBezTo>
                  <a:cubicBezTo>
                    <a:pt x="4299" y="2050"/>
                    <a:pt x="4320" y="2092"/>
                    <a:pt x="4352" y="2113"/>
                  </a:cubicBezTo>
                  <a:cubicBezTo>
                    <a:pt x="4257" y="2313"/>
                    <a:pt x="4152" y="2523"/>
                    <a:pt x="4110" y="2744"/>
                  </a:cubicBezTo>
                  <a:cubicBezTo>
                    <a:pt x="3878" y="2765"/>
                    <a:pt x="3637" y="2797"/>
                    <a:pt x="3406" y="2881"/>
                  </a:cubicBezTo>
                  <a:lnTo>
                    <a:pt x="3122" y="2692"/>
                  </a:lnTo>
                  <a:cubicBezTo>
                    <a:pt x="3091" y="2670"/>
                    <a:pt x="3048" y="2639"/>
                    <a:pt x="3006" y="2618"/>
                  </a:cubicBezTo>
                  <a:cubicBezTo>
                    <a:pt x="3248" y="2481"/>
                    <a:pt x="3458" y="2302"/>
                    <a:pt x="3668" y="2113"/>
                  </a:cubicBezTo>
                  <a:cubicBezTo>
                    <a:pt x="3773" y="2155"/>
                    <a:pt x="3920" y="2103"/>
                    <a:pt x="3920" y="1945"/>
                  </a:cubicBezTo>
                  <a:cubicBezTo>
                    <a:pt x="3920" y="1714"/>
                    <a:pt x="3553" y="1714"/>
                    <a:pt x="3553" y="1945"/>
                  </a:cubicBezTo>
                  <a:cubicBezTo>
                    <a:pt x="3553" y="1998"/>
                    <a:pt x="3563" y="2029"/>
                    <a:pt x="3595" y="2061"/>
                  </a:cubicBezTo>
                  <a:cubicBezTo>
                    <a:pt x="3385" y="2239"/>
                    <a:pt x="3185" y="2418"/>
                    <a:pt x="2943" y="2544"/>
                  </a:cubicBezTo>
                  <a:cubicBezTo>
                    <a:pt x="2943" y="2554"/>
                    <a:pt x="2932" y="2554"/>
                    <a:pt x="2932" y="2565"/>
                  </a:cubicBezTo>
                  <a:cubicBezTo>
                    <a:pt x="2323" y="2166"/>
                    <a:pt x="1713" y="1756"/>
                    <a:pt x="1114" y="1335"/>
                  </a:cubicBezTo>
                  <a:cubicBezTo>
                    <a:pt x="1293" y="1325"/>
                    <a:pt x="1461" y="1293"/>
                    <a:pt x="1640" y="1272"/>
                  </a:cubicBezTo>
                  <a:cubicBezTo>
                    <a:pt x="1640" y="1283"/>
                    <a:pt x="1650" y="1293"/>
                    <a:pt x="1661" y="1293"/>
                  </a:cubicBezTo>
                  <a:cubicBezTo>
                    <a:pt x="1944" y="1472"/>
                    <a:pt x="2260" y="1587"/>
                    <a:pt x="2565" y="1714"/>
                  </a:cubicBezTo>
                  <a:lnTo>
                    <a:pt x="2565" y="1725"/>
                  </a:lnTo>
                  <a:cubicBezTo>
                    <a:pt x="2565" y="1924"/>
                    <a:pt x="2880" y="1924"/>
                    <a:pt x="2880" y="1725"/>
                  </a:cubicBezTo>
                  <a:cubicBezTo>
                    <a:pt x="2880" y="1566"/>
                    <a:pt x="2680" y="1524"/>
                    <a:pt x="2596" y="1630"/>
                  </a:cubicBezTo>
                  <a:cubicBezTo>
                    <a:pt x="2313" y="1514"/>
                    <a:pt x="2029" y="1409"/>
                    <a:pt x="1766" y="1251"/>
                  </a:cubicBezTo>
                  <a:cubicBezTo>
                    <a:pt x="2260" y="1178"/>
                    <a:pt x="2754" y="1083"/>
                    <a:pt x="3259" y="1031"/>
                  </a:cubicBezTo>
                  <a:cubicBezTo>
                    <a:pt x="3353" y="1230"/>
                    <a:pt x="3700" y="1188"/>
                    <a:pt x="3700" y="936"/>
                  </a:cubicBezTo>
                  <a:cubicBezTo>
                    <a:pt x="3700" y="631"/>
                    <a:pt x="3238" y="631"/>
                    <a:pt x="3238" y="936"/>
                  </a:cubicBezTo>
                  <a:lnTo>
                    <a:pt x="3238" y="947"/>
                  </a:lnTo>
                  <a:cubicBezTo>
                    <a:pt x="2901" y="978"/>
                    <a:pt x="2575" y="1031"/>
                    <a:pt x="2250" y="1083"/>
                  </a:cubicBezTo>
                  <a:cubicBezTo>
                    <a:pt x="2292" y="863"/>
                    <a:pt x="2376" y="641"/>
                    <a:pt x="2397" y="421"/>
                  </a:cubicBezTo>
                  <a:cubicBezTo>
                    <a:pt x="2481" y="410"/>
                    <a:pt x="2565" y="347"/>
                    <a:pt x="2565" y="242"/>
                  </a:cubicBezTo>
                  <a:cubicBezTo>
                    <a:pt x="2565" y="1"/>
                    <a:pt x="2187" y="1"/>
                    <a:pt x="2187" y="242"/>
                  </a:cubicBezTo>
                  <a:cubicBezTo>
                    <a:pt x="2187" y="326"/>
                    <a:pt x="2239" y="389"/>
                    <a:pt x="2313" y="410"/>
                  </a:cubicBezTo>
                  <a:cubicBezTo>
                    <a:pt x="2281" y="641"/>
                    <a:pt x="2187" y="863"/>
                    <a:pt x="2155" y="1104"/>
                  </a:cubicBezTo>
                  <a:cubicBezTo>
                    <a:pt x="1766" y="1157"/>
                    <a:pt x="1388" y="1220"/>
                    <a:pt x="998" y="1262"/>
                  </a:cubicBezTo>
                  <a:lnTo>
                    <a:pt x="998" y="1262"/>
                  </a:lnTo>
                  <a:cubicBezTo>
                    <a:pt x="904" y="1188"/>
                    <a:pt x="799" y="1115"/>
                    <a:pt x="694" y="1041"/>
                  </a:cubicBezTo>
                  <a:cubicBezTo>
                    <a:pt x="568" y="947"/>
                    <a:pt x="431" y="852"/>
                    <a:pt x="295" y="747"/>
                  </a:cubicBezTo>
                  <a:cubicBezTo>
                    <a:pt x="253" y="715"/>
                    <a:pt x="221" y="684"/>
                    <a:pt x="179" y="652"/>
                  </a:cubicBezTo>
                  <a:cubicBezTo>
                    <a:pt x="169" y="641"/>
                    <a:pt x="158" y="620"/>
                    <a:pt x="148" y="610"/>
                  </a:cubicBezTo>
                  <a:cubicBezTo>
                    <a:pt x="137" y="610"/>
                    <a:pt x="137" y="610"/>
                    <a:pt x="137" y="599"/>
                  </a:cubicBezTo>
                  <a:cubicBezTo>
                    <a:pt x="105" y="536"/>
                    <a:pt x="0" y="568"/>
                    <a:pt x="21" y="641"/>
                  </a:cubicBezTo>
                  <a:cubicBezTo>
                    <a:pt x="52" y="705"/>
                    <a:pt x="116" y="747"/>
                    <a:pt x="158" y="789"/>
                  </a:cubicBezTo>
                  <a:cubicBezTo>
                    <a:pt x="274" y="873"/>
                    <a:pt x="379" y="957"/>
                    <a:pt x="484" y="1041"/>
                  </a:cubicBezTo>
                  <a:cubicBezTo>
                    <a:pt x="820" y="1283"/>
                    <a:pt x="1157" y="1514"/>
                    <a:pt x="1493" y="1746"/>
                  </a:cubicBezTo>
                  <a:cubicBezTo>
                    <a:pt x="1451" y="1924"/>
                    <a:pt x="1398" y="2092"/>
                    <a:pt x="1367" y="2281"/>
                  </a:cubicBezTo>
                  <a:cubicBezTo>
                    <a:pt x="1346" y="2460"/>
                    <a:pt x="1346" y="2649"/>
                    <a:pt x="1325" y="2839"/>
                  </a:cubicBezTo>
                  <a:cubicBezTo>
                    <a:pt x="1251" y="2839"/>
                    <a:pt x="1178" y="2891"/>
                    <a:pt x="1178" y="2986"/>
                  </a:cubicBezTo>
                  <a:cubicBezTo>
                    <a:pt x="1178" y="3196"/>
                    <a:pt x="1493" y="3196"/>
                    <a:pt x="1493" y="2986"/>
                  </a:cubicBezTo>
                  <a:cubicBezTo>
                    <a:pt x="1493" y="2923"/>
                    <a:pt x="1461" y="2881"/>
                    <a:pt x="1409" y="2860"/>
                  </a:cubicBezTo>
                  <a:cubicBezTo>
                    <a:pt x="1440" y="2660"/>
                    <a:pt x="1430" y="2470"/>
                    <a:pt x="1461" y="2281"/>
                  </a:cubicBezTo>
                  <a:cubicBezTo>
                    <a:pt x="1493" y="2113"/>
                    <a:pt x="1535" y="1956"/>
                    <a:pt x="1577" y="1798"/>
                  </a:cubicBezTo>
                  <a:cubicBezTo>
                    <a:pt x="1713" y="1893"/>
                    <a:pt x="1839" y="1977"/>
                    <a:pt x="1976" y="2071"/>
                  </a:cubicBezTo>
                  <a:lnTo>
                    <a:pt x="1976" y="2082"/>
                  </a:lnTo>
                  <a:cubicBezTo>
                    <a:pt x="2124" y="2670"/>
                    <a:pt x="2260" y="3269"/>
                    <a:pt x="2397" y="3869"/>
                  </a:cubicBezTo>
                  <a:lnTo>
                    <a:pt x="2386" y="3879"/>
                  </a:lnTo>
                  <a:cubicBezTo>
                    <a:pt x="2187" y="4205"/>
                    <a:pt x="1902" y="4478"/>
                    <a:pt x="1640" y="4752"/>
                  </a:cubicBezTo>
                  <a:cubicBezTo>
                    <a:pt x="1535" y="4678"/>
                    <a:pt x="1346" y="4731"/>
                    <a:pt x="1346" y="4899"/>
                  </a:cubicBezTo>
                  <a:cubicBezTo>
                    <a:pt x="1346" y="5140"/>
                    <a:pt x="1724" y="5140"/>
                    <a:pt x="1724" y="4899"/>
                  </a:cubicBezTo>
                  <a:cubicBezTo>
                    <a:pt x="1724" y="4867"/>
                    <a:pt x="1713" y="4846"/>
                    <a:pt x="1703" y="4815"/>
                  </a:cubicBezTo>
                  <a:cubicBezTo>
                    <a:pt x="1955" y="4551"/>
                    <a:pt x="2229" y="4289"/>
                    <a:pt x="2428" y="3984"/>
                  </a:cubicBezTo>
                  <a:cubicBezTo>
                    <a:pt x="2502" y="4299"/>
                    <a:pt x="2586" y="4625"/>
                    <a:pt x="2670" y="4941"/>
                  </a:cubicBezTo>
                  <a:cubicBezTo>
                    <a:pt x="2596" y="4972"/>
                    <a:pt x="2544" y="5046"/>
                    <a:pt x="2544" y="5140"/>
                  </a:cubicBezTo>
                  <a:cubicBezTo>
                    <a:pt x="2544" y="5445"/>
                    <a:pt x="3006" y="5445"/>
                    <a:pt x="3006" y="5140"/>
                  </a:cubicBezTo>
                  <a:close/>
                  <a:moveTo>
                    <a:pt x="137" y="610"/>
                  </a:move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2564" name="Google Shape;2564;p23"/>
            <p:cNvGrpSpPr/>
            <p:nvPr/>
          </p:nvGrpSpPr>
          <p:grpSpPr>
            <a:xfrm>
              <a:off x="835566" y="-1656202"/>
              <a:ext cx="1521490" cy="1492727"/>
              <a:chOff x="3618350" y="608100"/>
              <a:chExt cx="136150" cy="133575"/>
            </a:xfrm>
          </p:grpSpPr>
          <p:sp>
            <p:nvSpPr>
              <p:cNvPr id="2565" name="Google Shape;2565;p23"/>
              <p:cNvSpPr/>
              <p:nvPr/>
            </p:nvSpPr>
            <p:spPr>
              <a:xfrm>
                <a:off x="3685225" y="615000"/>
                <a:ext cx="7850" cy="43275"/>
              </a:xfrm>
              <a:custGeom>
                <a:avLst/>
                <a:gdLst/>
                <a:ahLst/>
                <a:cxnLst/>
                <a:rect l="l" t="t" r="r" b="b"/>
                <a:pathLst>
                  <a:path w="314" h="1731" extrusionOk="0">
                    <a:moveTo>
                      <a:pt x="46" y="0"/>
                    </a:moveTo>
                    <a:cubicBezTo>
                      <a:pt x="22" y="0"/>
                      <a:pt x="1" y="13"/>
                      <a:pt x="6" y="39"/>
                    </a:cubicBezTo>
                    <a:cubicBezTo>
                      <a:pt x="69" y="597"/>
                      <a:pt x="17" y="1164"/>
                      <a:pt x="217" y="1700"/>
                    </a:cubicBezTo>
                    <a:cubicBezTo>
                      <a:pt x="225" y="1721"/>
                      <a:pt x="243" y="1730"/>
                      <a:pt x="260" y="1730"/>
                    </a:cubicBezTo>
                    <a:cubicBezTo>
                      <a:pt x="287" y="1730"/>
                      <a:pt x="314" y="1707"/>
                      <a:pt x="301" y="1669"/>
                    </a:cubicBezTo>
                    <a:cubicBezTo>
                      <a:pt x="112" y="1154"/>
                      <a:pt x="164" y="586"/>
                      <a:pt x="101" y="39"/>
                    </a:cubicBezTo>
                    <a:cubicBezTo>
                      <a:pt x="96" y="13"/>
                      <a:pt x="69"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66" name="Google Shape;2566;p23"/>
              <p:cNvSpPr/>
              <p:nvPr/>
            </p:nvSpPr>
            <p:spPr>
              <a:xfrm>
                <a:off x="3668750" y="630525"/>
                <a:ext cx="21025" cy="8900"/>
              </a:xfrm>
              <a:custGeom>
                <a:avLst/>
                <a:gdLst/>
                <a:ahLst/>
                <a:cxnLst/>
                <a:rect l="l" t="t" r="r" b="b"/>
                <a:pathLst>
                  <a:path w="841" h="356" extrusionOk="0">
                    <a:moveTo>
                      <a:pt x="74" y="0"/>
                    </a:moveTo>
                    <a:cubicBezTo>
                      <a:pt x="31" y="0"/>
                      <a:pt x="1" y="63"/>
                      <a:pt x="45" y="81"/>
                    </a:cubicBezTo>
                    <a:cubicBezTo>
                      <a:pt x="276" y="196"/>
                      <a:pt x="507" y="312"/>
                      <a:pt x="771" y="354"/>
                    </a:cubicBezTo>
                    <a:cubicBezTo>
                      <a:pt x="773" y="355"/>
                      <a:pt x="776" y="355"/>
                      <a:pt x="779" y="355"/>
                    </a:cubicBezTo>
                    <a:cubicBezTo>
                      <a:pt x="825" y="355"/>
                      <a:pt x="841" y="280"/>
                      <a:pt x="792" y="270"/>
                    </a:cubicBezTo>
                    <a:cubicBezTo>
                      <a:pt x="539" y="228"/>
                      <a:pt x="318" y="112"/>
                      <a:pt x="98" y="7"/>
                    </a:cubicBezTo>
                    <a:cubicBezTo>
                      <a:pt x="90" y="2"/>
                      <a:pt x="82" y="0"/>
                      <a:pt x="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67" name="Google Shape;2567;p23"/>
              <p:cNvSpPr/>
              <p:nvPr/>
            </p:nvSpPr>
            <p:spPr>
              <a:xfrm>
                <a:off x="3668000" y="649000"/>
                <a:ext cx="16650" cy="20100"/>
              </a:xfrm>
              <a:custGeom>
                <a:avLst/>
                <a:gdLst/>
                <a:ahLst/>
                <a:cxnLst/>
                <a:rect l="l" t="t" r="r" b="b"/>
                <a:pathLst>
                  <a:path w="666" h="804" extrusionOk="0">
                    <a:moveTo>
                      <a:pt x="65" y="1"/>
                    </a:moveTo>
                    <a:cubicBezTo>
                      <a:pt x="30" y="1"/>
                      <a:pt x="1" y="45"/>
                      <a:pt x="33" y="78"/>
                    </a:cubicBezTo>
                    <a:cubicBezTo>
                      <a:pt x="222" y="298"/>
                      <a:pt x="422" y="519"/>
                      <a:pt x="558" y="782"/>
                    </a:cubicBezTo>
                    <a:cubicBezTo>
                      <a:pt x="568" y="797"/>
                      <a:pt x="582" y="804"/>
                      <a:pt x="596" y="804"/>
                    </a:cubicBezTo>
                    <a:cubicBezTo>
                      <a:pt x="630" y="804"/>
                      <a:pt x="665" y="766"/>
                      <a:pt x="642" y="729"/>
                    </a:cubicBezTo>
                    <a:cubicBezTo>
                      <a:pt x="495" y="466"/>
                      <a:pt x="296" y="246"/>
                      <a:pt x="96" y="15"/>
                    </a:cubicBezTo>
                    <a:cubicBezTo>
                      <a:pt x="86" y="5"/>
                      <a:pt x="75" y="1"/>
                      <a:pt x="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68" name="Google Shape;2568;p23"/>
              <p:cNvSpPr/>
              <p:nvPr/>
            </p:nvSpPr>
            <p:spPr>
              <a:xfrm>
                <a:off x="3641875" y="659450"/>
                <a:ext cx="10425" cy="58700"/>
              </a:xfrm>
              <a:custGeom>
                <a:avLst/>
                <a:gdLst/>
                <a:ahLst/>
                <a:cxnLst/>
                <a:rect l="l" t="t" r="r" b="b"/>
                <a:pathLst>
                  <a:path w="417" h="2348" extrusionOk="0">
                    <a:moveTo>
                      <a:pt x="45" y="1"/>
                    </a:moveTo>
                    <a:cubicBezTo>
                      <a:pt x="22" y="1"/>
                      <a:pt x="1" y="17"/>
                      <a:pt x="6" y="48"/>
                    </a:cubicBezTo>
                    <a:cubicBezTo>
                      <a:pt x="80" y="805"/>
                      <a:pt x="248" y="1552"/>
                      <a:pt x="321" y="2308"/>
                    </a:cubicBezTo>
                    <a:cubicBezTo>
                      <a:pt x="321" y="2335"/>
                      <a:pt x="345" y="2348"/>
                      <a:pt x="369" y="2348"/>
                    </a:cubicBezTo>
                    <a:cubicBezTo>
                      <a:pt x="392" y="2348"/>
                      <a:pt x="416" y="2335"/>
                      <a:pt x="416" y="2308"/>
                    </a:cubicBezTo>
                    <a:cubicBezTo>
                      <a:pt x="342" y="1552"/>
                      <a:pt x="174" y="805"/>
                      <a:pt x="101" y="48"/>
                    </a:cubicBezTo>
                    <a:cubicBezTo>
                      <a:pt x="95" y="17"/>
                      <a:pt x="69"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69" name="Google Shape;2569;p23"/>
              <p:cNvSpPr/>
              <p:nvPr/>
            </p:nvSpPr>
            <p:spPr>
              <a:xfrm>
                <a:off x="3626250" y="681950"/>
                <a:ext cx="22275" cy="6600"/>
              </a:xfrm>
              <a:custGeom>
                <a:avLst/>
                <a:gdLst/>
                <a:ahLst/>
                <a:cxnLst/>
                <a:rect l="l" t="t" r="r" b="b"/>
                <a:pathLst>
                  <a:path w="891" h="264" extrusionOk="0">
                    <a:moveTo>
                      <a:pt x="63" y="0"/>
                    </a:moveTo>
                    <a:cubicBezTo>
                      <a:pt x="0" y="0"/>
                      <a:pt x="0" y="94"/>
                      <a:pt x="63" y="94"/>
                    </a:cubicBezTo>
                    <a:cubicBezTo>
                      <a:pt x="315" y="115"/>
                      <a:pt x="558" y="220"/>
                      <a:pt x="810" y="262"/>
                    </a:cubicBezTo>
                    <a:cubicBezTo>
                      <a:pt x="813" y="263"/>
                      <a:pt x="817" y="263"/>
                      <a:pt x="820" y="263"/>
                    </a:cubicBezTo>
                    <a:cubicBezTo>
                      <a:pt x="875" y="263"/>
                      <a:pt x="890" y="178"/>
                      <a:pt x="831" y="168"/>
                    </a:cubicBezTo>
                    <a:cubicBezTo>
                      <a:pt x="579" y="136"/>
                      <a:pt x="326" y="21"/>
                      <a:pt x="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70" name="Google Shape;2570;p23"/>
              <p:cNvSpPr/>
              <p:nvPr/>
            </p:nvSpPr>
            <p:spPr>
              <a:xfrm>
                <a:off x="3648325" y="675125"/>
                <a:ext cx="14000" cy="26100"/>
              </a:xfrm>
              <a:custGeom>
                <a:avLst/>
                <a:gdLst/>
                <a:ahLst/>
                <a:cxnLst/>
                <a:rect l="l" t="t" r="r" b="b"/>
                <a:pathLst>
                  <a:path w="560" h="1044" extrusionOk="0">
                    <a:moveTo>
                      <a:pt x="501" y="1"/>
                    </a:moveTo>
                    <a:cubicBezTo>
                      <a:pt x="481" y="1"/>
                      <a:pt x="461" y="10"/>
                      <a:pt x="452" y="31"/>
                    </a:cubicBezTo>
                    <a:cubicBezTo>
                      <a:pt x="315" y="346"/>
                      <a:pt x="200" y="683"/>
                      <a:pt x="21" y="977"/>
                    </a:cubicBezTo>
                    <a:cubicBezTo>
                      <a:pt x="0" y="1013"/>
                      <a:pt x="31" y="1043"/>
                      <a:pt x="64" y="1043"/>
                    </a:cubicBezTo>
                    <a:cubicBezTo>
                      <a:pt x="79" y="1043"/>
                      <a:pt x="95" y="1036"/>
                      <a:pt x="105" y="1019"/>
                    </a:cubicBezTo>
                    <a:cubicBezTo>
                      <a:pt x="284" y="725"/>
                      <a:pt x="410" y="378"/>
                      <a:pt x="547" y="52"/>
                    </a:cubicBezTo>
                    <a:cubicBezTo>
                      <a:pt x="559" y="21"/>
                      <a:pt x="531"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71" name="Google Shape;2571;p23"/>
              <p:cNvSpPr/>
              <p:nvPr/>
            </p:nvSpPr>
            <p:spPr>
              <a:xfrm>
                <a:off x="3659700" y="702150"/>
                <a:ext cx="32000" cy="7150"/>
              </a:xfrm>
              <a:custGeom>
                <a:avLst/>
                <a:gdLst/>
                <a:ahLst/>
                <a:cxnLst/>
                <a:rect l="l" t="t" r="r" b="b"/>
                <a:pathLst>
                  <a:path w="1280" h="286" extrusionOk="0">
                    <a:moveTo>
                      <a:pt x="74" y="0"/>
                    </a:moveTo>
                    <a:cubicBezTo>
                      <a:pt x="26" y="0"/>
                      <a:pt x="1" y="86"/>
                      <a:pt x="60" y="96"/>
                    </a:cubicBezTo>
                    <a:cubicBezTo>
                      <a:pt x="250" y="138"/>
                      <a:pt x="428" y="201"/>
                      <a:pt x="628" y="232"/>
                    </a:cubicBezTo>
                    <a:cubicBezTo>
                      <a:pt x="827" y="253"/>
                      <a:pt x="1027" y="253"/>
                      <a:pt x="1227" y="285"/>
                    </a:cubicBezTo>
                    <a:cubicBezTo>
                      <a:pt x="1280" y="285"/>
                      <a:pt x="1280" y="201"/>
                      <a:pt x="1227" y="190"/>
                    </a:cubicBezTo>
                    <a:cubicBezTo>
                      <a:pt x="1027" y="159"/>
                      <a:pt x="827" y="169"/>
                      <a:pt x="628" y="138"/>
                    </a:cubicBezTo>
                    <a:cubicBezTo>
                      <a:pt x="449" y="106"/>
                      <a:pt x="271" y="43"/>
                      <a:pt x="81" y="1"/>
                    </a:cubicBezTo>
                    <a:cubicBezTo>
                      <a:pt x="79" y="0"/>
                      <a:pt x="76" y="0"/>
                      <a:pt x="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72" name="Google Shape;2572;p23"/>
              <p:cNvSpPr/>
              <p:nvPr/>
            </p:nvSpPr>
            <p:spPr>
              <a:xfrm>
                <a:off x="3700250" y="659525"/>
                <a:ext cx="14575" cy="25075"/>
              </a:xfrm>
              <a:custGeom>
                <a:avLst/>
                <a:gdLst/>
                <a:ahLst/>
                <a:cxnLst/>
                <a:rect l="l" t="t" r="r" b="b"/>
                <a:pathLst>
                  <a:path w="583" h="1003" extrusionOk="0">
                    <a:moveTo>
                      <a:pt x="519" y="0"/>
                    </a:moveTo>
                    <a:cubicBezTo>
                      <a:pt x="503" y="0"/>
                      <a:pt x="488" y="7"/>
                      <a:pt x="478" y="24"/>
                    </a:cubicBezTo>
                    <a:cubicBezTo>
                      <a:pt x="319" y="319"/>
                      <a:pt x="162" y="624"/>
                      <a:pt x="15" y="928"/>
                    </a:cubicBezTo>
                    <a:cubicBezTo>
                      <a:pt x="0" y="966"/>
                      <a:pt x="32" y="1003"/>
                      <a:pt x="64" y="1003"/>
                    </a:cubicBezTo>
                    <a:cubicBezTo>
                      <a:pt x="77" y="1003"/>
                      <a:pt x="90" y="996"/>
                      <a:pt x="99" y="981"/>
                    </a:cubicBezTo>
                    <a:cubicBezTo>
                      <a:pt x="246" y="676"/>
                      <a:pt x="404" y="371"/>
                      <a:pt x="562" y="66"/>
                    </a:cubicBezTo>
                    <a:cubicBezTo>
                      <a:pt x="583" y="31"/>
                      <a:pt x="551" y="0"/>
                      <a:pt x="5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73" name="Google Shape;2573;p23"/>
              <p:cNvSpPr/>
              <p:nvPr/>
            </p:nvSpPr>
            <p:spPr>
              <a:xfrm>
                <a:off x="3668375" y="672925"/>
                <a:ext cx="75475" cy="19825"/>
              </a:xfrm>
              <a:custGeom>
                <a:avLst/>
                <a:gdLst/>
                <a:ahLst/>
                <a:cxnLst/>
                <a:rect l="l" t="t" r="r" b="b"/>
                <a:pathLst>
                  <a:path w="3019" h="793" extrusionOk="0">
                    <a:moveTo>
                      <a:pt x="2965" y="1"/>
                    </a:moveTo>
                    <a:cubicBezTo>
                      <a:pt x="2961" y="1"/>
                      <a:pt x="2956" y="2"/>
                      <a:pt x="2951" y="4"/>
                    </a:cubicBezTo>
                    <a:cubicBezTo>
                      <a:pt x="1984" y="256"/>
                      <a:pt x="1017" y="455"/>
                      <a:pt x="60" y="697"/>
                    </a:cubicBezTo>
                    <a:cubicBezTo>
                      <a:pt x="1" y="717"/>
                      <a:pt x="16" y="793"/>
                      <a:pt x="70" y="793"/>
                    </a:cubicBezTo>
                    <a:cubicBezTo>
                      <a:pt x="73" y="793"/>
                      <a:pt x="77" y="792"/>
                      <a:pt x="81" y="792"/>
                    </a:cubicBezTo>
                    <a:cubicBezTo>
                      <a:pt x="1038" y="550"/>
                      <a:pt x="2015" y="350"/>
                      <a:pt x="2972" y="88"/>
                    </a:cubicBezTo>
                    <a:cubicBezTo>
                      <a:pt x="3019" y="78"/>
                      <a:pt x="3006" y="1"/>
                      <a:pt x="29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74" name="Google Shape;2574;p23"/>
              <p:cNvSpPr/>
              <p:nvPr/>
            </p:nvSpPr>
            <p:spPr>
              <a:xfrm>
                <a:off x="3714500" y="680425"/>
                <a:ext cx="26325" cy="22075"/>
              </a:xfrm>
              <a:custGeom>
                <a:avLst/>
                <a:gdLst/>
                <a:ahLst/>
                <a:cxnLst/>
                <a:rect l="l" t="t" r="r" b="b"/>
                <a:pathLst>
                  <a:path w="1053" h="883" extrusionOk="0">
                    <a:moveTo>
                      <a:pt x="61" y="1"/>
                    </a:moveTo>
                    <a:cubicBezTo>
                      <a:pt x="22" y="1"/>
                      <a:pt x="0" y="55"/>
                      <a:pt x="44" y="82"/>
                    </a:cubicBezTo>
                    <a:cubicBezTo>
                      <a:pt x="380" y="302"/>
                      <a:pt x="653" y="597"/>
                      <a:pt x="948" y="870"/>
                    </a:cubicBezTo>
                    <a:cubicBezTo>
                      <a:pt x="957" y="879"/>
                      <a:pt x="967" y="883"/>
                      <a:pt x="977" y="883"/>
                    </a:cubicBezTo>
                    <a:cubicBezTo>
                      <a:pt x="1015" y="883"/>
                      <a:pt x="1052" y="832"/>
                      <a:pt x="1011" y="807"/>
                    </a:cubicBezTo>
                    <a:cubicBezTo>
                      <a:pt x="716" y="523"/>
                      <a:pt x="433" y="218"/>
                      <a:pt x="86" y="8"/>
                    </a:cubicBezTo>
                    <a:cubicBezTo>
                      <a:pt x="77" y="3"/>
                      <a:pt x="68" y="1"/>
                      <a:pt x="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75" name="Google Shape;2575;p23"/>
              <p:cNvSpPr/>
              <p:nvPr/>
            </p:nvSpPr>
            <p:spPr>
              <a:xfrm>
                <a:off x="3702450" y="638850"/>
                <a:ext cx="37600" cy="2375"/>
              </a:xfrm>
              <a:custGeom>
                <a:avLst/>
                <a:gdLst/>
                <a:ahLst/>
                <a:cxnLst/>
                <a:rect l="l" t="t" r="r" b="b"/>
                <a:pathLst>
                  <a:path w="1504" h="95" extrusionOk="0">
                    <a:moveTo>
                      <a:pt x="63" y="0"/>
                    </a:moveTo>
                    <a:cubicBezTo>
                      <a:pt x="0" y="0"/>
                      <a:pt x="0" y="94"/>
                      <a:pt x="63" y="94"/>
                    </a:cubicBezTo>
                    <a:lnTo>
                      <a:pt x="1451" y="94"/>
                    </a:lnTo>
                    <a:cubicBezTo>
                      <a:pt x="1504" y="94"/>
                      <a:pt x="1504" y="0"/>
                      <a:pt x="14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76" name="Google Shape;2576;p23"/>
              <p:cNvSpPr/>
              <p:nvPr/>
            </p:nvSpPr>
            <p:spPr>
              <a:xfrm>
                <a:off x="3631925" y="615275"/>
                <a:ext cx="88425" cy="126400"/>
              </a:xfrm>
              <a:custGeom>
                <a:avLst/>
                <a:gdLst/>
                <a:ahLst/>
                <a:cxnLst/>
                <a:rect l="l" t="t" r="r" b="b"/>
                <a:pathLst>
                  <a:path w="3537" h="5056" extrusionOk="0">
                    <a:moveTo>
                      <a:pt x="3459" y="0"/>
                    </a:moveTo>
                    <a:cubicBezTo>
                      <a:pt x="3441" y="0"/>
                      <a:pt x="3423" y="9"/>
                      <a:pt x="3410" y="28"/>
                    </a:cubicBezTo>
                    <a:cubicBezTo>
                      <a:pt x="3000" y="670"/>
                      <a:pt x="2580" y="1311"/>
                      <a:pt x="2149" y="1952"/>
                    </a:cubicBezTo>
                    <a:cubicBezTo>
                      <a:pt x="1613" y="2761"/>
                      <a:pt x="1076" y="3581"/>
                      <a:pt x="499" y="4380"/>
                    </a:cubicBezTo>
                    <a:cubicBezTo>
                      <a:pt x="404" y="4506"/>
                      <a:pt x="310" y="4643"/>
                      <a:pt x="204" y="4779"/>
                    </a:cubicBezTo>
                    <a:cubicBezTo>
                      <a:pt x="172" y="4821"/>
                      <a:pt x="141" y="4853"/>
                      <a:pt x="109" y="4895"/>
                    </a:cubicBezTo>
                    <a:cubicBezTo>
                      <a:pt x="99" y="4905"/>
                      <a:pt x="88" y="4916"/>
                      <a:pt x="67" y="4926"/>
                    </a:cubicBezTo>
                    <a:cubicBezTo>
                      <a:pt x="62" y="4937"/>
                      <a:pt x="60" y="4940"/>
                      <a:pt x="60" y="4940"/>
                    </a:cubicBezTo>
                    <a:cubicBezTo>
                      <a:pt x="60" y="4940"/>
                      <a:pt x="62" y="4937"/>
                      <a:pt x="67" y="4937"/>
                    </a:cubicBezTo>
                    <a:lnTo>
                      <a:pt x="67" y="4937"/>
                    </a:lnTo>
                    <a:cubicBezTo>
                      <a:pt x="1" y="4966"/>
                      <a:pt x="21" y="5055"/>
                      <a:pt x="81" y="5055"/>
                    </a:cubicBezTo>
                    <a:cubicBezTo>
                      <a:pt x="86" y="5055"/>
                      <a:pt x="93" y="5054"/>
                      <a:pt x="99" y="5053"/>
                    </a:cubicBezTo>
                    <a:cubicBezTo>
                      <a:pt x="162" y="5021"/>
                      <a:pt x="204" y="4958"/>
                      <a:pt x="246" y="4916"/>
                    </a:cubicBezTo>
                    <a:cubicBezTo>
                      <a:pt x="341" y="4811"/>
                      <a:pt x="415" y="4695"/>
                      <a:pt x="499" y="4590"/>
                    </a:cubicBezTo>
                    <a:cubicBezTo>
                      <a:pt x="751" y="4244"/>
                      <a:pt x="992" y="3896"/>
                      <a:pt x="1224" y="3539"/>
                    </a:cubicBezTo>
                    <a:cubicBezTo>
                      <a:pt x="1812" y="2688"/>
                      <a:pt x="2380" y="1826"/>
                      <a:pt x="2947" y="964"/>
                    </a:cubicBezTo>
                    <a:cubicBezTo>
                      <a:pt x="3137" y="670"/>
                      <a:pt x="3326" y="386"/>
                      <a:pt x="3515" y="91"/>
                    </a:cubicBezTo>
                    <a:cubicBezTo>
                      <a:pt x="3537" y="41"/>
                      <a:pt x="3499" y="0"/>
                      <a:pt x="34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77" name="Google Shape;2577;p23"/>
              <p:cNvSpPr/>
              <p:nvPr/>
            </p:nvSpPr>
            <p:spPr>
              <a:xfrm>
                <a:off x="3714275" y="608100"/>
                <a:ext cx="14750" cy="11575"/>
              </a:xfrm>
              <a:custGeom>
                <a:avLst/>
                <a:gdLst/>
                <a:ahLst/>
                <a:cxnLst/>
                <a:rect l="l" t="t" r="r" b="b"/>
                <a:pathLst>
                  <a:path w="590" h="463" extrusionOk="0">
                    <a:moveTo>
                      <a:pt x="295" y="0"/>
                    </a:moveTo>
                    <a:cubicBezTo>
                      <a:pt x="1" y="0"/>
                      <a:pt x="1" y="463"/>
                      <a:pt x="295" y="463"/>
                    </a:cubicBezTo>
                    <a:cubicBezTo>
                      <a:pt x="589" y="463"/>
                      <a:pt x="589" y="0"/>
                      <a:pt x="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78" name="Google Shape;2578;p23"/>
              <p:cNvSpPr/>
              <p:nvPr/>
            </p:nvSpPr>
            <p:spPr>
              <a:xfrm>
                <a:off x="3739500" y="666950"/>
                <a:ext cx="15000" cy="11575"/>
              </a:xfrm>
              <a:custGeom>
                <a:avLst/>
                <a:gdLst/>
                <a:ahLst/>
                <a:cxnLst/>
                <a:rect l="l" t="t" r="r" b="b"/>
                <a:pathLst>
                  <a:path w="600" h="463" extrusionOk="0">
                    <a:moveTo>
                      <a:pt x="305" y="0"/>
                    </a:moveTo>
                    <a:cubicBezTo>
                      <a:pt x="1" y="0"/>
                      <a:pt x="1" y="463"/>
                      <a:pt x="305" y="463"/>
                    </a:cubicBezTo>
                    <a:cubicBezTo>
                      <a:pt x="599" y="463"/>
                      <a:pt x="599" y="0"/>
                      <a:pt x="3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79" name="Google Shape;2579;p23"/>
              <p:cNvSpPr/>
              <p:nvPr/>
            </p:nvSpPr>
            <p:spPr>
              <a:xfrm>
                <a:off x="3677500" y="608100"/>
                <a:ext cx="14975" cy="11575"/>
              </a:xfrm>
              <a:custGeom>
                <a:avLst/>
                <a:gdLst/>
                <a:ahLst/>
                <a:cxnLst/>
                <a:rect l="l" t="t" r="r" b="b"/>
                <a:pathLst>
                  <a:path w="599" h="463" extrusionOk="0">
                    <a:moveTo>
                      <a:pt x="304" y="0"/>
                    </a:moveTo>
                    <a:cubicBezTo>
                      <a:pt x="0" y="0"/>
                      <a:pt x="0" y="463"/>
                      <a:pt x="304" y="463"/>
                    </a:cubicBezTo>
                    <a:cubicBezTo>
                      <a:pt x="599" y="463"/>
                      <a:pt x="599" y="0"/>
                      <a:pt x="3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80" name="Google Shape;2580;p23"/>
              <p:cNvSpPr/>
              <p:nvPr/>
            </p:nvSpPr>
            <p:spPr>
              <a:xfrm>
                <a:off x="3634125" y="649600"/>
                <a:ext cx="15000" cy="11600"/>
              </a:xfrm>
              <a:custGeom>
                <a:avLst/>
                <a:gdLst/>
                <a:ahLst/>
                <a:cxnLst/>
                <a:rect l="l" t="t" r="r" b="b"/>
                <a:pathLst>
                  <a:path w="600" h="464" extrusionOk="0">
                    <a:moveTo>
                      <a:pt x="306" y="1"/>
                    </a:moveTo>
                    <a:cubicBezTo>
                      <a:pt x="0" y="1"/>
                      <a:pt x="0" y="463"/>
                      <a:pt x="306" y="463"/>
                    </a:cubicBezTo>
                    <a:cubicBezTo>
                      <a:pt x="600" y="463"/>
                      <a:pt x="600" y="1"/>
                      <a:pt x="3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81" name="Google Shape;2581;p23"/>
              <p:cNvSpPr/>
              <p:nvPr/>
            </p:nvSpPr>
            <p:spPr>
              <a:xfrm>
                <a:off x="3734250" y="634650"/>
                <a:ext cx="12100" cy="9475"/>
              </a:xfrm>
              <a:custGeom>
                <a:avLst/>
                <a:gdLst/>
                <a:ahLst/>
                <a:cxnLst/>
                <a:rect l="l" t="t" r="r" b="b"/>
                <a:pathLst>
                  <a:path w="484" h="379" extrusionOk="0">
                    <a:moveTo>
                      <a:pt x="242" y="0"/>
                    </a:moveTo>
                    <a:cubicBezTo>
                      <a:pt x="0" y="0"/>
                      <a:pt x="0" y="378"/>
                      <a:pt x="242" y="378"/>
                    </a:cubicBezTo>
                    <a:cubicBezTo>
                      <a:pt x="473" y="378"/>
                      <a:pt x="484" y="0"/>
                      <a:pt x="2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82" name="Google Shape;2582;p23"/>
              <p:cNvSpPr/>
              <p:nvPr/>
            </p:nvSpPr>
            <p:spPr>
              <a:xfrm>
                <a:off x="3661200" y="644100"/>
                <a:ext cx="11825" cy="9200"/>
              </a:xfrm>
              <a:custGeom>
                <a:avLst/>
                <a:gdLst/>
                <a:ahLst/>
                <a:cxnLst/>
                <a:rect l="l" t="t" r="r" b="b"/>
                <a:pathLst>
                  <a:path w="473" h="368" extrusionOk="0">
                    <a:moveTo>
                      <a:pt x="242" y="0"/>
                    </a:moveTo>
                    <a:cubicBezTo>
                      <a:pt x="0" y="0"/>
                      <a:pt x="0" y="368"/>
                      <a:pt x="242" y="368"/>
                    </a:cubicBezTo>
                    <a:cubicBezTo>
                      <a:pt x="473" y="368"/>
                      <a:pt x="473" y="0"/>
                      <a:pt x="2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83" name="Google Shape;2583;p23"/>
              <p:cNvSpPr/>
              <p:nvPr/>
            </p:nvSpPr>
            <p:spPr>
              <a:xfrm>
                <a:off x="3734775" y="699000"/>
                <a:ext cx="12100" cy="9500"/>
              </a:xfrm>
              <a:custGeom>
                <a:avLst/>
                <a:gdLst/>
                <a:ahLst/>
                <a:cxnLst/>
                <a:rect l="l" t="t" r="r" b="b"/>
                <a:pathLst>
                  <a:path w="484" h="380" extrusionOk="0">
                    <a:moveTo>
                      <a:pt x="242" y="1"/>
                    </a:moveTo>
                    <a:cubicBezTo>
                      <a:pt x="0" y="1"/>
                      <a:pt x="0" y="379"/>
                      <a:pt x="242" y="379"/>
                    </a:cubicBezTo>
                    <a:cubicBezTo>
                      <a:pt x="484" y="379"/>
                      <a:pt x="484" y="1"/>
                      <a:pt x="2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84" name="Google Shape;2584;p23"/>
              <p:cNvSpPr/>
              <p:nvPr/>
            </p:nvSpPr>
            <p:spPr>
              <a:xfrm>
                <a:off x="3618350" y="677975"/>
                <a:ext cx="12125" cy="9500"/>
              </a:xfrm>
              <a:custGeom>
                <a:avLst/>
                <a:gdLst/>
                <a:ahLst/>
                <a:cxnLst/>
                <a:rect l="l" t="t" r="r" b="b"/>
                <a:pathLst>
                  <a:path w="485" h="380" extrusionOk="0">
                    <a:moveTo>
                      <a:pt x="243" y="1"/>
                    </a:moveTo>
                    <a:cubicBezTo>
                      <a:pt x="1" y="1"/>
                      <a:pt x="1" y="379"/>
                      <a:pt x="243" y="379"/>
                    </a:cubicBezTo>
                    <a:cubicBezTo>
                      <a:pt x="484" y="379"/>
                      <a:pt x="484" y="1"/>
                      <a:pt x="2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85" name="Google Shape;2585;p23"/>
              <p:cNvSpPr/>
              <p:nvPr/>
            </p:nvSpPr>
            <p:spPr>
              <a:xfrm>
                <a:off x="3709800" y="654075"/>
                <a:ext cx="10000" cy="7925"/>
              </a:xfrm>
              <a:custGeom>
                <a:avLst/>
                <a:gdLst/>
                <a:ahLst/>
                <a:cxnLst/>
                <a:rect l="l" t="t" r="r" b="b"/>
                <a:pathLst>
                  <a:path w="400" h="317" extrusionOk="0">
                    <a:moveTo>
                      <a:pt x="201" y="1"/>
                    </a:moveTo>
                    <a:cubicBezTo>
                      <a:pt x="0" y="1"/>
                      <a:pt x="0" y="316"/>
                      <a:pt x="201" y="316"/>
                    </a:cubicBezTo>
                    <a:cubicBezTo>
                      <a:pt x="400" y="316"/>
                      <a:pt x="400" y="1"/>
                      <a:pt x="2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86" name="Google Shape;2586;p23"/>
              <p:cNvSpPr/>
              <p:nvPr/>
            </p:nvSpPr>
            <p:spPr>
              <a:xfrm>
                <a:off x="3663300" y="626750"/>
                <a:ext cx="10250" cy="7925"/>
              </a:xfrm>
              <a:custGeom>
                <a:avLst/>
                <a:gdLst/>
                <a:ahLst/>
                <a:cxnLst/>
                <a:rect l="l" t="t" r="r" b="b"/>
                <a:pathLst>
                  <a:path w="410" h="317" extrusionOk="0">
                    <a:moveTo>
                      <a:pt x="200" y="1"/>
                    </a:moveTo>
                    <a:cubicBezTo>
                      <a:pt x="1" y="1"/>
                      <a:pt x="1" y="316"/>
                      <a:pt x="200" y="316"/>
                    </a:cubicBezTo>
                    <a:cubicBezTo>
                      <a:pt x="410" y="316"/>
                      <a:pt x="410" y="1"/>
                      <a:pt x="2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87" name="Google Shape;2587;p23"/>
              <p:cNvSpPr/>
              <p:nvPr/>
            </p:nvSpPr>
            <p:spPr>
              <a:xfrm>
                <a:off x="3656475" y="670100"/>
                <a:ext cx="10250" cy="7900"/>
              </a:xfrm>
              <a:custGeom>
                <a:avLst/>
                <a:gdLst/>
                <a:ahLst/>
                <a:cxnLst/>
                <a:rect l="l" t="t" r="r" b="b"/>
                <a:pathLst>
                  <a:path w="410" h="316" extrusionOk="0">
                    <a:moveTo>
                      <a:pt x="200" y="1"/>
                    </a:moveTo>
                    <a:cubicBezTo>
                      <a:pt x="0" y="1"/>
                      <a:pt x="0" y="316"/>
                      <a:pt x="200" y="316"/>
                    </a:cubicBezTo>
                    <a:cubicBezTo>
                      <a:pt x="410" y="316"/>
                      <a:pt x="410" y="1"/>
                      <a:pt x="2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88" name="Google Shape;2588;p23"/>
              <p:cNvSpPr/>
              <p:nvPr/>
            </p:nvSpPr>
            <p:spPr>
              <a:xfrm>
                <a:off x="3688000" y="704800"/>
                <a:ext cx="10275" cy="7900"/>
              </a:xfrm>
              <a:custGeom>
                <a:avLst/>
                <a:gdLst/>
                <a:ahLst/>
                <a:cxnLst/>
                <a:rect l="l" t="t" r="r" b="b"/>
                <a:pathLst>
                  <a:path w="411" h="316" extrusionOk="0">
                    <a:moveTo>
                      <a:pt x="211" y="0"/>
                    </a:moveTo>
                    <a:cubicBezTo>
                      <a:pt x="1" y="0"/>
                      <a:pt x="1" y="315"/>
                      <a:pt x="211" y="315"/>
                    </a:cubicBezTo>
                    <a:cubicBezTo>
                      <a:pt x="410" y="315"/>
                      <a:pt x="410" y="0"/>
                      <a:pt x="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sp>
        <p:nvSpPr>
          <p:cNvPr id="2589" name="Google Shape;2589;p23"/>
          <p:cNvSpPr/>
          <p:nvPr/>
        </p:nvSpPr>
        <p:spPr>
          <a:xfrm rot="-5400000">
            <a:off x="8956805" y="3631437"/>
            <a:ext cx="277366" cy="787500"/>
          </a:xfrm>
          <a:custGeom>
            <a:avLst/>
            <a:gdLst/>
            <a:ahLst/>
            <a:cxnLst/>
            <a:rect l="l" t="t" r="r" b="b"/>
            <a:pathLst>
              <a:path w="1094" h="4647" extrusionOk="0">
                <a:moveTo>
                  <a:pt x="1" y="1"/>
                </a:moveTo>
                <a:lnTo>
                  <a:pt x="1" y="4646"/>
                </a:lnTo>
                <a:cubicBezTo>
                  <a:pt x="1" y="4646"/>
                  <a:pt x="831" y="4142"/>
                  <a:pt x="421" y="3301"/>
                </a:cubicBezTo>
                <a:cubicBezTo>
                  <a:pt x="1094" y="2219"/>
                  <a:pt x="379" y="1672"/>
                  <a:pt x="379" y="1672"/>
                </a:cubicBezTo>
                <a:cubicBezTo>
                  <a:pt x="379" y="1672"/>
                  <a:pt x="673" y="915"/>
                  <a:pt x="1" y="1"/>
                </a:cubicBezTo>
                <a:close/>
              </a:path>
            </a:pathLst>
          </a:custGeom>
          <a:solidFill>
            <a:schemeClr val="dk2"/>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grpSp>
        <p:nvGrpSpPr>
          <p:cNvPr id="2590" name="Google Shape;2590;p23"/>
          <p:cNvGrpSpPr/>
          <p:nvPr/>
        </p:nvGrpSpPr>
        <p:grpSpPr>
          <a:xfrm>
            <a:off x="299562" y="2110965"/>
            <a:ext cx="174004" cy="277363"/>
            <a:chOff x="3797575" y="537425"/>
            <a:chExt cx="23925" cy="25500"/>
          </a:xfrm>
        </p:grpSpPr>
        <p:sp>
          <p:nvSpPr>
            <p:cNvPr id="2591" name="Google Shape;2591;p23"/>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92" name="Google Shape;2592;p23"/>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93" name="Google Shape;2593;p23"/>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sp>
        <p:nvSpPr>
          <p:cNvPr id="2594" name="Google Shape;2594;p23"/>
          <p:cNvSpPr/>
          <p:nvPr/>
        </p:nvSpPr>
        <p:spPr>
          <a:xfrm rot="-5400000">
            <a:off x="3002875" y="50557"/>
            <a:ext cx="277366" cy="787500"/>
          </a:xfrm>
          <a:custGeom>
            <a:avLst/>
            <a:gdLst/>
            <a:ahLst/>
            <a:cxnLst/>
            <a:rect l="l" t="t" r="r" b="b"/>
            <a:pathLst>
              <a:path w="1094" h="4647" extrusionOk="0">
                <a:moveTo>
                  <a:pt x="1" y="1"/>
                </a:moveTo>
                <a:lnTo>
                  <a:pt x="1" y="4646"/>
                </a:lnTo>
                <a:cubicBezTo>
                  <a:pt x="1" y="4646"/>
                  <a:pt x="831" y="4142"/>
                  <a:pt x="421" y="3301"/>
                </a:cubicBezTo>
                <a:cubicBezTo>
                  <a:pt x="1094" y="2219"/>
                  <a:pt x="379" y="1672"/>
                  <a:pt x="379" y="1672"/>
                </a:cubicBezTo>
                <a:cubicBezTo>
                  <a:pt x="379" y="1672"/>
                  <a:pt x="673" y="915"/>
                  <a:pt x="1" y="1"/>
                </a:cubicBezTo>
                <a:close/>
              </a:path>
            </a:pathLst>
          </a:custGeom>
          <a:solidFill>
            <a:schemeClr val="dk2"/>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grpSp>
        <p:nvGrpSpPr>
          <p:cNvPr id="2595" name="Google Shape;2595;p23"/>
          <p:cNvGrpSpPr/>
          <p:nvPr/>
        </p:nvGrpSpPr>
        <p:grpSpPr>
          <a:xfrm>
            <a:off x="1343999" y="7007663"/>
            <a:ext cx="174004" cy="277363"/>
            <a:chOff x="3797575" y="537425"/>
            <a:chExt cx="23925" cy="25500"/>
          </a:xfrm>
        </p:grpSpPr>
        <p:sp>
          <p:nvSpPr>
            <p:cNvPr id="2596" name="Google Shape;2596;p23"/>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97" name="Google Shape;2597;p23"/>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598" name="Google Shape;2598;p23"/>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spTree>
    <p:extLst>
      <p:ext uri="{BB962C8B-B14F-4D97-AF65-F5344CB8AC3E}">
        <p14:creationId xmlns:p14="http://schemas.microsoft.com/office/powerpoint/2010/main" val="1204393413"/>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2599"/>
        <p:cNvGrpSpPr/>
        <p:nvPr/>
      </p:nvGrpSpPr>
      <p:grpSpPr>
        <a:xfrm>
          <a:off x="0" y="0"/>
          <a:ext cx="0" cy="0"/>
          <a:chOff x="0" y="0"/>
          <a:chExt cx="0" cy="0"/>
        </a:xfrm>
      </p:grpSpPr>
      <p:sp>
        <p:nvSpPr>
          <p:cNvPr id="2600" name="Google Shape;2600;p24"/>
          <p:cNvSpPr/>
          <p:nvPr/>
        </p:nvSpPr>
        <p:spPr>
          <a:xfrm>
            <a:off x="-3450361" y="-2725138"/>
            <a:ext cx="7290566" cy="4030418"/>
          </a:xfrm>
          <a:custGeom>
            <a:avLst/>
            <a:gdLst/>
            <a:ahLst/>
            <a:cxnLst/>
            <a:rect l="l" t="t" r="r" b="b"/>
            <a:pathLst>
              <a:path w="80622" h="29791" extrusionOk="0">
                <a:moveTo>
                  <a:pt x="4775" y="0"/>
                </a:moveTo>
                <a:cubicBezTo>
                  <a:pt x="4775" y="0"/>
                  <a:pt x="1" y="8996"/>
                  <a:pt x="13023" y="10474"/>
                </a:cubicBezTo>
                <a:cubicBezTo>
                  <a:pt x="23627" y="11692"/>
                  <a:pt x="17278" y="22506"/>
                  <a:pt x="28596" y="28466"/>
                </a:cubicBezTo>
                <a:cubicBezTo>
                  <a:pt x="30197" y="29310"/>
                  <a:pt x="32305" y="29790"/>
                  <a:pt x="34648" y="29790"/>
                </a:cubicBezTo>
                <a:cubicBezTo>
                  <a:pt x="40148" y="29790"/>
                  <a:pt x="46941" y="27144"/>
                  <a:pt x="51507" y="20347"/>
                </a:cubicBezTo>
                <a:cubicBezTo>
                  <a:pt x="55077" y="15017"/>
                  <a:pt x="58268" y="12899"/>
                  <a:pt x="63173" y="12899"/>
                </a:cubicBezTo>
                <a:cubicBezTo>
                  <a:pt x="64604" y="12899"/>
                  <a:pt x="66181" y="13079"/>
                  <a:pt x="67957" y="13413"/>
                </a:cubicBezTo>
                <a:cubicBezTo>
                  <a:pt x="68607" y="13536"/>
                  <a:pt x="69226" y="13594"/>
                  <a:pt x="69813" y="13594"/>
                </a:cubicBezTo>
                <a:cubicBezTo>
                  <a:pt x="78819" y="13594"/>
                  <a:pt x="80622" y="0"/>
                  <a:pt x="80622" y="0"/>
                </a:cubicBezTo>
                <a:close/>
              </a:path>
            </a:pathLst>
          </a:custGeom>
          <a:solidFill>
            <a:srgbClr val="FCC866">
              <a:alpha val="1395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2601" name="Google Shape;2601;p24"/>
          <p:cNvSpPr/>
          <p:nvPr/>
        </p:nvSpPr>
        <p:spPr>
          <a:xfrm rot="-3914325" flipH="1">
            <a:off x="-3004385" y="2604124"/>
            <a:ext cx="4195062" cy="3165935"/>
          </a:xfrm>
          <a:custGeom>
            <a:avLst/>
            <a:gdLst/>
            <a:ahLst/>
            <a:cxnLst/>
            <a:rect l="l" t="t" r="r" b="b"/>
            <a:pathLst>
              <a:path w="10388" h="11729" extrusionOk="0">
                <a:moveTo>
                  <a:pt x="6252" y="1"/>
                </a:moveTo>
                <a:lnTo>
                  <a:pt x="6252" y="1"/>
                </a:lnTo>
                <a:cubicBezTo>
                  <a:pt x="4202" y="501"/>
                  <a:pt x="2284" y="1718"/>
                  <a:pt x="1201" y="3518"/>
                </a:cubicBezTo>
                <a:cubicBezTo>
                  <a:pt x="133" y="5337"/>
                  <a:pt x="0" y="7754"/>
                  <a:pt x="1134" y="9521"/>
                </a:cubicBezTo>
                <a:cubicBezTo>
                  <a:pt x="1976" y="10867"/>
                  <a:pt x="3557" y="11729"/>
                  <a:pt x="5120" y="11729"/>
                </a:cubicBezTo>
                <a:cubicBezTo>
                  <a:pt x="5630" y="11729"/>
                  <a:pt x="6139" y="11637"/>
                  <a:pt x="6619" y="11440"/>
                </a:cubicBezTo>
                <a:cubicBezTo>
                  <a:pt x="8404" y="10706"/>
                  <a:pt x="9454" y="8821"/>
                  <a:pt x="9921" y="6953"/>
                </a:cubicBezTo>
                <a:cubicBezTo>
                  <a:pt x="10354" y="5286"/>
                  <a:pt x="10388" y="3402"/>
                  <a:pt x="9405" y="2018"/>
                </a:cubicBezTo>
                <a:cubicBezTo>
                  <a:pt x="8579" y="876"/>
                  <a:pt x="7514" y="52"/>
                  <a:pt x="6624" y="52"/>
                </a:cubicBezTo>
                <a:cubicBezTo>
                  <a:pt x="6435" y="52"/>
                  <a:pt x="6255" y="89"/>
                  <a:pt x="6086" y="168"/>
                </a:cubicBezTo>
                <a:lnTo>
                  <a:pt x="6252" y="1"/>
                </a:lnTo>
                <a:close/>
              </a:path>
            </a:pathLst>
          </a:custGeom>
          <a:solidFill>
            <a:srgbClr val="FCC866">
              <a:alpha val="1395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2602" name="Google Shape;2602;p24"/>
          <p:cNvSpPr/>
          <p:nvPr/>
        </p:nvSpPr>
        <p:spPr>
          <a:xfrm rot="5081888" flipH="1">
            <a:off x="7590813" y="6137657"/>
            <a:ext cx="5648080" cy="4262546"/>
          </a:xfrm>
          <a:custGeom>
            <a:avLst/>
            <a:gdLst/>
            <a:ahLst/>
            <a:cxnLst/>
            <a:rect l="l" t="t" r="r" b="b"/>
            <a:pathLst>
              <a:path w="10388" h="11729" extrusionOk="0">
                <a:moveTo>
                  <a:pt x="6252" y="1"/>
                </a:moveTo>
                <a:lnTo>
                  <a:pt x="6252" y="1"/>
                </a:lnTo>
                <a:cubicBezTo>
                  <a:pt x="4202" y="501"/>
                  <a:pt x="2284" y="1718"/>
                  <a:pt x="1201" y="3518"/>
                </a:cubicBezTo>
                <a:cubicBezTo>
                  <a:pt x="133" y="5337"/>
                  <a:pt x="0" y="7754"/>
                  <a:pt x="1134" y="9521"/>
                </a:cubicBezTo>
                <a:cubicBezTo>
                  <a:pt x="1976" y="10867"/>
                  <a:pt x="3557" y="11729"/>
                  <a:pt x="5120" y="11729"/>
                </a:cubicBezTo>
                <a:cubicBezTo>
                  <a:pt x="5630" y="11729"/>
                  <a:pt x="6139" y="11637"/>
                  <a:pt x="6619" y="11440"/>
                </a:cubicBezTo>
                <a:cubicBezTo>
                  <a:pt x="8404" y="10706"/>
                  <a:pt x="9454" y="8821"/>
                  <a:pt x="9921" y="6953"/>
                </a:cubicBezTo>
                <a:cubicBezTo>
                  <a:pt x="10354" y="5286"/>
                  <a:pt x="10388" y="3402"/>
                  <a:pt x="9405" y="2018"/>
                </a:cubicBezTo>
                <a:cubicBezTo>
                  <a:pt x="8579" y="876"/>
                  <a:pt x="7514" y="52"/>
                  <a:pt x="6624" y="52"/>
                </a:cubicBezTo>
                <a:cubicBezTo>
                  <a:pt x="6435" y="52"/>
                  <a:pt x="6255" y="89"/>
                  <a:pt x="6086" y="168"/>
                </a:cubicBezTo>
                <a:lnTo>
                  <a:pt x="6252" y="1"/>
                </a:lnTo>
                <a:close/>
              </a:path>
            </a:pathLst>
          </a:custGeom>
          <a:solidFill>
            <a:srgbClr val="FCC866">
              <a:alpha val="1395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2603" name="Google Shape;2603;p24"/>
          <p:cNvSpPr/>
          <p:nvPr/>
        </p:nvSpPr>
        <p:spPr>
          <a:xfrm>
            <a:off x="5402884" y="-2738360"/>
            <a:ext cx="7290566" cy="4030418"/>
          </a:xfrm>
          <a:custGeom>
            <a:avLst/>
            <a:gdLst/>
            <a:ahLst/>
            <a:cxnLst/>
            <a:rect l="l" t="t" r="r" b="b"/>
            <a:pathLst>
              <a:path w="80622" h="29791" extrusionOk="0">
                <a:moveTo>
                  <a:pt x="4775" y="0"/>
                </a:moveTo>
                <a:cubicBezTo>
                  <a:pt x="4775" y="0"/>
                  <a:pt x="1" y="8996"/>
                  <a:pt x="13023" y="10474"/>
                </a:cubicBezTo>
                <a:cubicBezTo>
                  <a:pt x="23627" y="11692"/>
                  <a:pt x="17278" y="22506"/>
                  <a:pt x="28596" y="28466"/>
                </a:cubicBezTo>
                <a:cubicBezTo>
                  <a:pt x="30197" y="29310"/>
                  <a:pt x="32305" y="29790"/>
                  <a:pt x="34648" y="29790"/>
                </a:cubicBezTo>
                <a:cubicBezTo>
                  <a:pt x="40148" y="29790"/>
                  <a:pt x="46941" y="27144"/>
                  <a:pt x="51507" y="20347"/>
                </a:cubicBezTo>
                <a:cubicBezTo>
                  <a:pt x="55077" y="15017"/>
                  <a:pt x="58268" y="12899"/>
                  <a:pt x="63173" y="12899"/>
                </a:cubicBezTo>
                <a:cubicBezTo>
                  <a:pt x="64604" y="12899"/>
                  <a:pt x="66181" y="13079"/>
                  <a:pt x="67957" y="13413"/>
                </a:cubicBezTo>
                <a:cubicBezTo>
                  <a:pt x="68607" y="13536"/>
                  <a:pt x="69226" y="13594"/>
                  <a:pt x="69813" y="13594"/>
                </a:cubicBezTo>
                <a:cubicBezTo>
                  <a:pt x="78819" y="13594"/>
                  <a:pt x="80622" y="0"/>
                  <a:pt x="80622" y="0"/>
                </a:cubicBezTo>
                <a:close/>
              </a:path>
            </a:pathLst>
          </a:custGeom>
          <a:solidFill>
            <a:srgbClr val="FCC866">
              <a:alpha val="1395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grpSp>
        <p:nvGrpSpPr>
          <p:cNvPr id="2604" name="Google Shape;2604;p24"/>
          <p:cNvGrpSpPr/>
          <p:nvPr/>
        </p:nvGrpSpPr>
        <p:grpSpPr>
          <a:xfrm flipH="1">
            <a:off x="-419275" y="6498021"/>
            <a:ext cx="1537067" cy="1336749"/>
            <a:chOff x="8131628" y="4300160"/>
            <a:chExt cx="1521743" cy="884613"/>
          </a:xfrm>
        </p:grpSpPr>
        <p:sp>
          <p:nvSpPr>
            <p:cNvPr id="2605" name="Google Shape;2605;p24"/>
            <p:cNvSpPr/>
            <p:nvPr/>
          </p:nvSpPr>
          <p:spPr>
            <a:xfrm>
              <a:off x="8626597" y="4300160"/>
              <a:ext cx="244785" cy="89593"/>
            </a:xfrm>
            <a:custGeom>
              <a:avLst/>
              <a:gdLst/>
              <a:ahLst/>
              <a:cxnLst/>
              <a:rect l="l" t="t" r="r" b="b"/>
              <a:pathLst>
                <a:path w="2724" h="997" extrusionOk="0">
                  <a:moveTo>
                    <a:pt x="549" y="1"/>
                  </a:moveTo>
                  <a:cubicBezTo>
                    <a:pt x="365" y="1"/>
                    <a:pt x="181" y="19"/>
                    <a:pt x="0" y="58"/>
                  </a:cubicBezTo>
                  <a:cubicBezTo>
                    <a:pt x="787" y="532"/>
                    <a:pt x="1689" y="997"/>
                    <a:pt x="2606" y="997"/>
                  </a:cubicBezTo>
                  <a:cubicBezTo>
                    <a:pt x="2645" y="997"/>
                    <a:pt x="2684" y="996"/>
                    <a:pt x="2723" y="994"/>
                  </a:cubicBezTo>
                  <a:cubicBezTo>
                    <a:pt x="2192" y="368"/>
                    <a:pt x="1366" y="1"/>
                    <a:pt x="5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606" name="Google Shape;2606;p24"/>
            <p:cNvSpPr/>
            <p:nvPr/>
          </p:nvSpPr>
          <p:spPr>
            <a:xfrm>
              <a:off x="8687075" y="4315797"/>
              <a:ext cx="221062" cy="99208"/>
            </a:xfrm>
            <a:custGeom>
              <a:avLst/>
              <a:gdLst/>
              <a:ahLst/>
              <a:cxnLst/>
              <a:rect l="l" t="t" r="r" b="b"/>
              <a:pathLst>
                <a:path w="2460" h="1104" extrusionOk="0">
                  <a:moveTo>
                    <a:pt x="21" y="0"/>
                  </a:moveTo>
                  <a:cubicBezTo>
                    <a:pt x="11" y="0"/>
                    <a:pt x="0" y="10"/>
                    <a:pt x="0" y="21"/>
                  </a:cubicBezTo>
                  <a:cubicBezTo>
                    <a:pt x="0" y="31"/>
                    <a:pt x="0" y="42"/>
                    <a:pt x="11" y="42"/>
                  </a:cubicBezTo>
                  <a:cubicBezTo>
                    <a:pt x="883" y="210"/>
                    <a:pt x="1714" y="578"/>
                    <a:pt x="2428" y="1103"/>
                  </a:cubicBezTo>
                  <a:lnTo>
                    <a:pt x="2460" y="1103"/>
                  </a:lnTo>
                  <a:cubicBezTo>
                    <a:pt x="2460" y="1093"/>
                    <a:pt x="2460" y="1082"/>
                    <a:pt x="2449" y="1072"/>
                  </a:cubicBezTo>
                  <a:cubicBezTo>
                    <a:pt x="1735" y="547"/>
                    <a:pt x="894" y="178"/>
                    <a:pt x="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607" name="Google Shape;2607;p24"/>
            <p:cNvSpPr/>
            <p:nvPr/>
          </p:nvSpPr>
          <p:spPr>
            <a:xfrm>
              <a:off x="8334720" y="4491480"/>
              <a:ext cx="188082" cy="128503"/>
            </a:xfrm>
            <a:custGeom>
              <a:avLst/>
              <a:gdLst/>
              <a:ahLst/>
              <a:cxnLst/>
              <a:rect l="l" t="t" r="r" b="b"/>
              <a:pathLst>
                <a:path w="2093" h="1430" extrusionOk="0">
                  <a:moveTo>
                    <a:pt x="1" y="0"/>
                  </a:moveTo>
                  <a:lnTo>
                    <a:pt x="1" y="0"/>
                  </a:lnTo>
                  <a:cubicBezTo>
                    <a:pt x="64" y="410"/>
                    <a:pt x="358" y="799"/>
                    <a:pt x="737" y="1072"/>
                  </a:cubicBezTo>
                  <a:cubicBezTo>
                    <a:pt x="1070" y="1297"/>
                    <a:pt x="1503" y="1430"/>
                    <a:pt x="1898" y="1430"/>
                  </a:cubicBezTo>
                  <a:cubicBezTo>
                    <a:pt x="1964" y="1430"/>
                    <a:pt x="2029" y="1426"/>
                    <a:pt x="2092" y="1419"/>
                  </a:cubicBezTo>
                  <a:cubicBezTo>
                    <a:pt x="1956" y="1030"/>
                    <a:pt x="1662" y="673"/>
                    <a:pt x="1283" y="421"/>
                  </a:cubicBezTo>
                  <a:cubicBezTo>
                    <a:pt x="905" y="157"/>
                    <a:pt x="442" y="10"/>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608" name="Google Shape;2608;p24"/>
            <p:cNvSpPr/>
            <p:nvPr/>
          </p:nvSpPr>
          <p:spPr>
            <a:xfrm>
              <a:off x="8293203" y="4464970"/>
              <a:ext cx="191767" cy="136142"/>
            </a:xfrm>
            <a:custGeom>
              <a:avLst/>
              <a:gdLst/>
              <a:ahLst/>
              <a:cxnLst/>
              <a:rect l="l" t="t" r="r" b="b"/>
              <a:pathLst>
                <a:path w="2134" h="1515" extrusionOk="0">
                  <a:moveTo>
                    <a:pt x="32" y="1"/>
                  </a:moveTo>
                  <a:cubicBezTo>
                    <a:pt x="22" y="1"/>
                    <a:pt x="11" y="1"/>
                    <a:pt x="11" y="11"/>
                  </a:cubicBezTo>
                  <a:cubicBezTo>
                    <a:pt x="1" y="22"/>
                    <a:pt x="11" y="32"/>
                    <a:pt x="11" y="32"/>
                  </a:cubicBezTo>
                  <a:cubicBezTo>
                    <a:pt x="820" y="505"/>
                    <a:pt x="1430" y="968"/>
                    <a:pt x="2103" y="1503"/>
                  </a:cubicBezTo>
                  <a:cubicBezTo>
                    <a:pt x="2103" y="1514"/>
                    <a:pt x="2103" y="1514"/>
                    <a:pt x="2113" y="1514"/>
                  </a:cubicBezTo>
                  <a:cubicBezTo>
                    <a:pt x="2113" y="1514"/>
                    <a:pt x="2124" y="1514"/>
                    <a:pt x="2124" y="1503"/>
                  </a:cubicBezTo>
                  <a:cubicBezTo>
                    <a:pt x="2134" y="1493"/>
                    <a:pt x="2134" y="1482"/>
                    <a:pt x="2124" y="1482"/>
                  </a:cubicBezTo>
                  <a:cubicBezTo>
                    <a:pt x="1451" y="936"/>
                    <a:pt x="841" y="484"/>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609" name="Google Shape;2609;p24"/>
            <p:cNvSpPr/>
            <p:nvPr/>
          </p:nvSpPr>
          <p:spPr>
            <a:xfrm>
              <a:off x="8963855" y="4315257"/>
              <a:ext cx="689515" cy="869510"/>
            </a:xfrm>
            <a:custGeom>
              <a:avLst/>
              <a:gdLst/>
              <a:ahLst/>
              <a:cxnLst/>
              <a:rect l="l" t="t" r="r" b="b"/>
              <a:pathLst>
                <a:path w="7673" h="9676" extrusionOk="0">
                  <a:moveTo>
                    <a:pt x="3202" y="0"/>
                  </a:moveTo>
                  <a:cubicBezTo>
                    <a:pt x="3172" y="0"/>
                    <a:pt x="3142" y="2"/>
                    <a:pt x="3111" y="6"/>
                  </a:cubicBezTo>
                  <a:cubicBezTo>
                    <a:pt x="2838" y="48"/>
                    <a:pt x="2607" y="268"/>
                    <a:pt x="2470" y="532"/>
                  </a:cubicBezTo>
                  <a:cubicBezTo>
                    <a:pt x="2344" y="784"/>
                    <a:pt x="2291" y="1088"/>
                    <a:pt x="2259" y="1383"/>
                  </a:cubicBezTo>
                  <a:cubicBezTo>
                    <a:pt x="2123" y="2770"/>
                    <a:pt x="2397" y="4157"/>
                    <a:pt x="2701" y="5503"/>
                  </a:cubicBezTo>
                  <a:cubicBezTo>
                    <a:pt x="2533" y="4935"/>
                    <a:pt x="2228" y="4431"/>
                    <a:pt x="1766" y="4094"/>
                  </a:cubicBezTo>
                  <a:cubicBezTo>
                    <a:pt x="1587" y="3958"/>
                    <a:pt x="1388" y="3853"/>
                    <a:pt x="1177" y="3832"/>
                  </a:cubicBezTo>
                  <a:cubicBezTo>
                    <a:pt x="1146" y="3827"/>
                    <a:pt x="1113" y="3825"/>
                    <a:pt x="1081" y="3825"/>
                  </a:cubicBezTo>
                  <a:cubicBezTo>
                    <a:pt x="899" y="3825"/>
                    <a:pt x="715" y="3901"/>
                    <a:pt x="599" y="4052"/>
                  </a:cubicBezTo>
                  <a:cubicBezTo>
                    <a:pt x="410" y="4294"/>
                    <a:pt x="442" y="4652"/>
                    <a:pt x="515" y="4956"/>
                  </a:cubicBezTo>
                  <a:cubicBezTo>
                    <a:pt x="673" y="5692"/>
                    <a:pt x="967" y="6386"/>
                    <a:pt x="1366" y="7006"/>
                  </a:cubicBezTo>
                  <a:cubicBezTo>
                    <a:pt x="1167" y="6761"/>
                    <a:pt x="897" y="6525"/>
                    <a:pt x="611" y="6525"/>
                  </a:cubicBezTo>
                  <a:cubicBezTo>
                    <a:pt x="565" y="6525"/>
                    <a:pt x="519" y="6531"/>
                    <a:pt x="473" y="6544"/>
                  </a:cubicBezTo>
                  <a:cubicBezTo>
                    <a:pt x="126" y="6638"/>
                    <a:pt x="0" y="7132"/>
                    <a:pt x="126" y="7490"/>
                  </a:cubicBezTo>
                  <a:cubicBezTo>
                    <a:pt x="252" y="7847"/>
                    <a:pt x="547" y="8088"/>
                    <a:pt x="841" y="8320"/>
                  </a:cubicBezTo>
                  <a:cubicBezTo>
                    <a:pt x="1388" y="8772"/>
                    <a:pt x="1934" y="9214"/>
                    <a:pt x="2491" y="9655"/>
                  </a:cubicBezTo>
                  <a:cubicBezTo>
                    <a:pt x="2690" y="9644"/>
                    <a:pt x="2888" y="9640"/>
                    <a:pt x="3087" y="9640"/>
                  </a:cubicBezTo>
                  <a:cubicBezTo>
                    <a:pt x="3670" y="9640"/>
                    <a:pt x="4253" y="9675"/>
                    <a:pt x="4840" y="9675"/>
                  </a:cubicBezTo>
                  <a:cubicBezTo>
                    <a:pt x="5006" y="9675"/>
                    <a:pt x="5173" y="9672"/>
                    <a:pt x="5340" y="9665"/>
                  </a:cubicBezTo>
                  <a:cubicBezTo>
                    <a:pt x="5739" y="9182"/>
                    <a:pt x="6243" y="8824"/>
                    <a:pt x="6695" y="8394"/>
                  </a:cubicBezTo>
                  <a:cubicBezTo>
                    <a:pt x="7147" y="7973"/>
                    <a:pt x="7557" y="7437"/>
                    <a:pt x="7641" y="6796"/>
                  </a:cubicBezTo>
                  <a:cubicBezTo>
                    <a:pt x="7673" y="6544"/>
                    <a:pt x="7620" y="6228"/>
                    <a:pt x="7410" y="6102"/>
                  </a:cubicBezTo>
                  <a:cubicBezTo>
                    <a:pt x="7346" y="6072"/>
                    <a:pt x="7278" y="6060"/>
                    <a:pt x="7209" y="6060"/>
                  </a:cubicBezTo>
                  <a:cubicBezTo>
                    <a:pt x="7110" y="6060"/>
                    <a:pt x="7009" y="6086"/>
                    <a:pt x="6916" y="6123"/>
                  </a:cubicBezTo>
                  <a:cubicBezTo>
                    <a:pt x="6454" y="6281"/>
                    <a:pt x="6043" y="6596"/>
                    <a:pt x="5739" y="7006"/>
                  </a:cubicBezTo>
                  <a:cubicBezTo>
                    <a:pt x="6422" y="5923"/>
                    <a:pt x="7063" y="4830"/>
                    <a:pt x="7242" y="3538"/>
                  </a:cubicBezTo>
                  <a:cubicBezTo>
                    <a:pt x="7295" y="3138"/>
                    <a:pt x="7263" y="2665"/>
                    <a:pt x="6947" y="2445"/>
                  </a:cubicBezTo>
                  <a:cubicBezTo>
                    <a:pt x="6851" y="2380"/>
                    <a:pt x="6739" y="2352"/>
                    <a:pt x="6624" y="2352"/>
                  </a:cubicBezTo>
                  <a:cubicBezTo>
                    <a:pt x="6477" y="2352"/>
                    <a:pt x="6325" y="2399"/>
                    <a:pt x="6201" y="2476"/>
                  </a:cubicBezTo>
                  <a:cubicBezTo>
                    <a:pt x="5970" y="2623"/>
                    <a:pt x="5812" y="2844"/>
                    <a:pt x="5655" y="3075"/>
                  </a:cubicBezTo>
                  <a:cubicBezTo>
                    <a:pt x="5181" y="3790"/>
                    <a:pt x="4793" y="4568"/>
                    <a:pt x="4499" y="5377"/>
                  </a:cubicBezTo>
                  <a:cubicBezTo>
                    <a:pt x="4709" y="4063"/>
                    <a:pt x="4635" y="2686"/>
                    <a:pt x="4331" y="1383"/>
                  </a:cubicBezTo>
                  <a:cubicBezTo>
                    <a:pt x="4257" y="1046"/>
                    <a:pt x="4151" y="700"/>
                    <a:pt x="3952" y="427"/>
                  </a:cubicBezTo>
                  <a:cubicBezTo>
                    <a:pt x="3771" y="179"/>
                    <a:pt x="3495" y="0"/>
                    <a:pt x="32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610" name="Google Shape;2610;p24"/>
            <p:cNvSpPr/>
            <p:nvPr/>
          </p:nvSpPr>
          <p:spPr>
            <a:xfrm>
              <a:off x="8131628" y="4783357"/>
              <a:ext cx="1180793" cy="401416"/>
            </a:xfrm>
            <a:custGeom>
              <a:avLst/>
              <a:gdLst/>
              <a:ahLst/>
              <a:cxnLst/>
              <a:rect l="l" t="t" r="r" b="b"/>
              <a:pathLst>
                <a:path w="13140" h="4467" extrusionOk="0">
                  <a:moveTo>
                    <a:pt x="3512" y="0"/>
                  </a:moveTo>
                  <a:cubicBezTo>
                    <a:pt x="3396" y="0"/>
                    <a:pt x="3280" y="11"/>
                    <a:pt x="3165" y="31"/>
                  </a:cubicBezTo>
                  <a:cubicBezTo>
                    <a:pt x="2051" y="231"/>
                    <a:pt x="1168" y="1387"/>
                    <a:pt x="1210" y="2585"/>
                  </a:cubicBezTo>
                  <a:cubicBezTo>
                    <a:pt x="1129" y="2556"/>
                    <a:pt x="1043" y="2543"/>
                    <a:pt x="958" y="2543"/>
                  </a:cubicBezTo>
                  <a:cubicBezTo>
                    <a:pt x="700" y="2543"/>
                    <a:pt x="440" y="2667"/>
                    <a:pt x="274" y="2879"/>
                  </a:cubicBezTo>
                  <a:cubicBezTo>
                    <a:pt x="54" y="3153"/>
                    <a:pt x="1" y="3773"/>
                    <a:pt x="159" y="4099"/>
                  </a:cubicBezTo>
                  <a:cubicBezTo>
                    <a:pt x="4457" y="4215"/>
                    <a:pt x="8757" y="4341"/>
                    <a:pt x="13055" y="4467"/>
                  </a:cubicBezTo>
                  <a:cubicBezTo>
                    <a:pt x="13139" y="3920"/>
                    <a:pt x="13013" y="3164"/>
                    <a:pt x="12582" y="2858"/>
                  </a:cubicBezTo>
                  <a:cubicBezTo>
                    <a:pt x="12363" y="2698"/>
                    <a:pt x="12098" y="2619"/>
                    <a:pt x="11833" y="2619"/>
                  </a:cubicBezTo>
                  <a:cubicBezTo>
                    <a:pt x="11577" y="2619"/>
                    <a:pt x="11323" y="2693"/>
                    <a:pt x="11111" y="2837"/>
                  </a:cubicBezTo>
                  <a:cubicBezTo>
                    <a:pt x="11426" y="2123"/>
                    <a:pt x="11226" y="1188"/>
                    <a:pt x="10691" y="630"/>
                  </a:cubicBezTo>
                  <a:cubicBezTo>
                    <a:pt x="10304" y="236"/>
                    <a:pt x="9765" y="34"/>
                    <a:pt x="9226" y="34"/>
                  </a:cubicBezTo>
                  <a:cubicBezTo>
                    <a:pt x="9018" y="34"/>
                    <a:pt x="8809" y="64"/>
                    <a:pt x="8609" y="126"/>
                  </a:cubicBezTo>
                  <a:cubicBezTo>
                    <a:pt x="7905" y="347"/>
                    <a:pt x="7316" y="924"/>
                    <a:pt x="6980" y="1639"/>
                  </a:cubicBezTo>
                  <a:cubicBezTo>
                    <a:pt x="6873" y="1406"/>
                    <a:pt x="6659" y="1236"/>
                    <a:pt x="6420" y="1236"/>
                  </a:cubicBezTo>
                  <a:cubicBezTo>
                    <a:pt x="6400" y="1236"/>
                    <a:pt x="6380" y="1237"/>
                    <a:pt x="6360" y="1240"/>
                  </a:cubicBezTo>
                  <a:cubicBezTo>
                    <a:pt x="6097" y="1272"/>
                    <a:pt x="5856" y="1492"/>
                    <a:pt x="5793" y="1776"/>
                  </a:cubicBezTo>
                  <a:cubicBezTo>
                    <a:pt x="5473" y="741"/>
                    <a:pt x="4503" y="0"/>
                    <a:pt x="35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2611" name="Google Shape;2611;p24"/>
          <p:cNvGrpSpPr/>
          <p:nvPr/>
        </p:nvGrpSpPr>
        <p:grpSpPr>
          <a:xfrm>
            <a:off x="8070509" y="6787374"/>
            <a:ext cx="1408746" cy="1036049"/>
            <a:chOff x="-10" y="4593876"/>
            <a:chExt cx="1186375" cy="583210"/>
          </a:xfrm>
        </p:grpSpPr>
        <p:sp>
          <p:nvSpPr>
            <p:cNvPr id="2612" name="Google Shape;2612;p24"/>
            <p:cNvSpPr/>
            <p:nvPr/>
          </p:nvSpPr>
          <p:spPr>
            <a:xfrm>
              <a:off x="382540" y="4593876"/>
              <a:ext cx="240023" cy="97231"/>
            </a:xfrm>
            <a:custGeom>
              <a:avLst/>
              <a:gdLst/>
              <a:ahLst/>
              <a:cxnLst/>
              <a:rect l="l" t="t" r="r" b="b"/>
              <a:pathLst>
                <a:path w="2671" h="1082" extrusionOk="0">
                  <a:moveTo>
                    <a:pt x="760" y="1"/>
                  </a:moveTo>
                  <a:cubicBezTo>
                    <a:pt x="507" y="1"/>
                    <a:pt x="250" y="46"/>
                    <a:pt x="0" y="141"/>
                  </a:cubicBezTo>
                  <a:cubicBezTo>
                    <a:pt x="715" y="616"/>
                    <a:pt x="1521" y="1081"/>
                    <a:pt x="2345" y="1081"/>
                  </a:cubicBezTo>
                  <a:cubicBezTo>
                    <a:pt x="2453" y="1081"/>
                    <a:pt x="2561" y="1073"/>
                    <a:pt x="2670" y="1056"/>
                  </a:cubicBezTo>
                  <a:cubicBezTo>
                    <a:pt x="2194" y="378"/>
                    <a:pt x="1488" y="1"/>
                    <a:pt x="7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613" name="Google Shape;2613;p24"/>
            <p:cNvSpPr/>
            <p:nvPr/>
          </p:nvSpPr>
          <p:spPr>
            <a:xfrm>
              <a:off x="442029" y="4614096"/>
              <a:ext cx="217288" cy="103072"/>
            </a:xfrm>
            <a:custGeom>
              <a:avLst/>
              <a:gdLst/>
              <a:ahLst/>
              <a:cxnLst/>
              <a:rect l="l" t="t" r="r" b="b"/>
              <a:pathLst>
                <a:path w="2418" h="1147" extrusionOk="0">
                  <a:moveTo>
                    <a:pt x="21" y="1"/>
                  </a:moveTo>
                  <a:cubicBezTo>
                    <a:pt x="11" y="1"/>
                    <a:pt x="0" y="1"/>
                    <a:pt x="0" y="11"/>
                  </a:cubicBezTo>
                  <a:cubicBezTo>
                    <a:pt x="0" y="22"/>
                    <a:pt x="11" y="33"/>
                    <a:pt x="11" y="33"/>
                  </a:cubicBezTo>
                  <a:cubicBezTo>
                    <a:pt x="862" y="169"/>
                    <a:pt x="1682" y="547"/>
                    <a:pt x="2386" y="1147"/>
                  </a:cubicBezTo>
                  <a:lnTo>
                    <a:pt x="2396" y="1147"/>
                  </a:lnTo>
                  <a:cubicBezTo>
                    <a:pt x="2407" y="1147"/>
                    <a:pt x="2407" y="1147"/>
                    <a:pt x="2407" y="1136"/>
                  </a:cubicBezTo>
                  <a:cubicBezTo>
                    <a:pt x="2418" y="1136"/>
                    <a:pt x="2418" y="1126"/>
                    <a:pt x="2407" y="1115"/>
                  </a:cubicBezTo>
                  <a:cubicBezTo>
                    <a:pt x="1703" y="516"/>
                    <a:pt x="883" y="127"/>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614" name="Google Shape;2614;p24"/>
            <p:cNvSpPr/>
            <p:nvPr/>
          </p:nvSpPr>
          <p:spPr>
            <a:xfrm>
              <a:off x="845338" y="4652827"/>
              <a:ext cx="144589" cy="85100"/>
            </a:xfrm>
            <a:custGeom>
              <a:avLst/>
              <a:gdLst/>
              <a:ahLst/>
              <a:cxnLst/>
              <a:rect l="l" t="t" r="r" b="b"/>
              <a:pathLst>
                <a:path w="1609" h="947" extrusionOk="0">
                  <a:moveTo>
                    <a:pt x="1608" y="1"/>
                  </a:moveTo>
                  <a:lnTo>
                    <a:pt x="1608" y="1"/>
                  </a:lnTo>
                  <a:cubicBezTo>
                    <a:pt x="1010" y="43"/>
                    <a:pt x="368" y="421"/>
                    <a:pt x="1" y="947"/>
                  </a:cubicBezTo>
                  <a:cubicBezTo>
                    <a:pt x="568" y="726"/>
                    <a:pt x="1188" y="452"/>
                    <a:pt x="16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615" name="Google Shape;2615;p24"/>
            <p:cNvSpPr/>
            <p:nvPr/>
          </p:nvSpPr>
          <p:spPr>
            <a:xfrm>
              <a:off x="876431" y="4642403"/>
              <a:ext cx="139916" cy="71890"/>
            </a:xfrm>
            <a:custGeom>
              <a:avLst/>
              <a:gdLst/>
              <a:ahLst/>
              <a:cxnLst/>
              <a:rect l="l" t="t" r="r" b="b"/>
              <a:pathLst>
                <a:path w="1557" h="800" extrusionOk="0">
                  <a:moveTo>
                    <a:pt x="1536" y="1"/>
                  </a:moveTo>
                  <a:cubicBezTo>
                    <a:pt x="1000" y="159"/>
                    <a:pt x="474" y="421"/>
                    <a:pt x="12" y="769"/>
                  </a:cubicBezTo>
                  <a:cubicBezTo>
                    <a:pt x="1" y="779"/>
                    <a:pt x="1" y="790"/>
                    <a:pt x="12" y="800"/>
                  </a:cubicBezTo>
                  <a:lnTo>
                    <a:pt x="33" y="800"/>
                  </a:lnTo>
                  <a:cubicBezTo>
                    <a:pt x="495" y="453"/>
                    <a:pt x="1021" y="190"/>
                    <a:pt x="1546" y="33"/>
                  </a:cubicBezTo>
                  <a:cubicBezTo>
                    <a:pt x="1557" y="33"/>
                    <a:pt x="1557" y="22"/>
                    <a:pt x="1557" y="12"/>
                  </a:cubicBezTo>
                  <a:cubicBezTo>
                    <a:pt x="1557" y="1"/>
                    <a:pt x="1546" y="1"/>
                    <a:pt x="15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616" name="Google Shape;2616;p24"/>
            <p:cNvSpPr/>
            <p:nvPr/>
          </p:nvSpPr>
          <p:spPr>
            <a:xfrm>
              <a:off x="776322" y="4705757"/>
              <a:ext cx="410043" cy="469981"/>
            </a:xfrm>
            <a:custGeom>
              <a:avLst/>
              <a:gdLst/>
              <a:ahLst/>
              <a:cxnLst/>
              <a:rect l="l" t="t" r="r" b="b"/>
              <a:pathLst>
                <a:path w="4563" h="5230" extrusionOk="0">
                  <a:moveTo>
                    <a:pt x="4562" y="1"/>
                  </a:moveTo>
                  <a:cubicBezTo>
                    <a:pt x="3375" y="347"/>
                    <a:pt x="2208" y="851"/>
                    <a:pt x="1346" y="1755"/>
                  </a:cubicBezTo>
                  <a:cubicBezTo>
                    <a:pt x="484" y="2659"/>
                    <a:pt x="1" y="4026"/>
                    <a:pt x="390" y="5224"/>
                  </a:cubicBezTo>
                  <a:cubicBezTo>
                    <a:pt x="467" y="5228"/>
                    <a:pt x="544" y="5230"/>
                    <a:pt x="622" y="5230"/>
                  </a:cubicBezTo>
                  <a:cubicBezTo>
                    <a:pt x="1420" y="5230"/>
                    <a:pt x="2225" y="5026"/>
                    <a:pt x="2839" y="4499"/>
                  </a:cubicBezTo>
                  <a:cubicBezTo>
                    <a:pt x="3511" y="3932"/>
                    <a:pt x="3964" y="3091"/>
                    <a:pt x="4090" y="2197"/>
                  </a:cubicBezTo>
                  <a:cubicBezTo>
                    <a:pt x="4195" y="1440"/>
                    <a:pt x="4111" y="610"/>
                    <a:pt x="45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617" name="Google Shape;2617;p24"/>
            <p:cNvSpPr/>
            <p:nvPr/>
          </p:nvSpPr>
          <p:spPr>
            <a:xfrm>
              <a:off x="808494" y="4759585"/>
              <a:ext cx="317394" cy="417501"/>
            </a:xfrm>
            <a:custGeom>
              <a:avLst/>
              <a:gdLst/>
              <a:ahLst/>
              <a:cxnLst/>
              <a:rect l="l" t="t" r="r" b="b"/>
              <a:pathLst>
                <a:path w="3532" h="4646" extrusionOk="0">
                  <a:moveTo>
                    <a:pt x="3480" y="0"/>
                  </a:moveTo>
                  <a:cubicBezTo>
                    <a:pt x="1955" y="1146"/>
                    <a:pt x="715" y="2786"/>
                    <a:pt x="11" y="4604"/>
                  </a:cubicBezTo>
                  <a:cubicBezTo>
                    <a:pt x="0" y="4625"/>
                    <a:pt x="11" y="4636"/>
                    <a:pt x="21" y="4646"/>
                  </a:cubicBezTo>
                  <a:lnTo>
                    <a:pt x="32" y="4646"/>
                  </a:lnTo>
                  <a:cubicBezTo>
                    <a:pt x="42" y="4646"/>
                    <a:pt x="53" y="4636"/>
                    <a:pt x="63" y="4625"/>
                  </a:cubicBezTo>
                  <a:cubicBezTo>
                    <a:pt x="768" y="2817"/>
                    <a:pt x="1987" y="1188"/>
                    <a:pt x="3511" y="42"/>
                  </a:cubicBezTo>
                  <a:cubicBezTo>
                    <a:pt x="3522" y="42"/>
                    <a:pt x="3532" y="21"/>
                    <a:pt x="3522" y="11"/>
                  </a:cubicBezTo>
                  <a:cubicBezTo>
                    <a:pt x="3511" y="0"/>
                    <a:pt x="3490" y="0"/>
                    <a:pt x="34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618" name="Google Shape;2618;p24"/>
            <p:cNvSpPr/>
            <p:nvPr/>
          </p:nvSpPr>
          <p:spPr>
            <a:xfrm>
              <a:off x="1005924" y="4847472"/>
              <a:ext cx="93547" cy="19860"/>
            </a:xfrm>
            <a:custGeom>
              <a:avLst/>
              <a:gdLst/>
              <a:ahLst/>
              <a:cxnLst/>
              <a:rect l="l" t="t" r="r" b="b"/>
              <a:pathLst>
                <a:path w="1041" h="221" extrusionOk="0">
                  <a:moveTo>
                    <a:pt x="1009" y="0"/>
                  </a:moveTo>
                  <a:cubicBezTo>
                    <a:pt x="683" y="73"/>
                    <a:pt x="358" y="136"/>
                    <a:pt x="21" y="168"/>
                  </a:cubicBezTo>
                  <a:cubicBezTo>
                    <a:pt x="10" y="168"/>
                    <a:pt x="0" y="178"/>
                    <a:pt x="0" y="189"/>
                  </a:cubicBezTo>
                  <a:cubicBezTo>
                    <a:pt x="0" y="210"/>
                    <a:pt x="10" y="220"/>
                    <a:pt x="21" y="220"/>
                  </a:cubicBezTo>
                  <a:lnTo>
                    <a:pt x="31" y="220"/>
                  </a:lnTo>
                  <a:cubicBezTo>
                    <a:pt x="358" y="189"/>
                    <a:pt x="694" y="126"/>
                    <a:pt x="1019" y="52"/>
                  </a:cubicBezTo>
                  <a:cubicBezTo>
                    <a:pt x="1040" y="42"/>
                    <a:pt x="1040" y="31"/>
                    <a:pt x="1040" y="21"/>
                  </a:cubicBezTo>
                  <a:cubicBezTo>
                    <a:pt x="1040" y="0"/>
                    <a:pt x="1019" y="0"/>
                    <a:pt x="10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619" name="Google Shape;2619;p24"/>
            <p:cNvSpPr/>
            <p:nvPr/>
          </p:nvSpPr>
          <p:spPr>
            <a:xfrm>
              <a:off x="953893" y="4842709"/>
              <a:ext cx="6740" cy="78450"/>
            </a:xfrm>
            <a:custGeom>
              <a:avLst/>
              <a:gdLst/>
              <a:ahLst/>
              <a:cxnLst/>
              <a:rect l="l" t="t" r="r" b="b"/>
              <a:pathLst>
                <a:path w="75" h="873" extrusionOk="0">
                  <a:moveTo>
                    <a:pt x="54" y="0"/>
                  </a:moveTo>
                  <a:cubicBezTo>
                    <a:pt x="33" y="0"/>
                    <a:pt x="22" y="11"/>
                    <a:pt x="22" y="32"/>
                  </a:cubicBezTo>
                  <a:cubicBezTo>
                    <a:pt x="1" y="294"/>
                    <a:pt x="1" y="568"/>
                    <a:pt x="12" y="841"/>
                  </a:cubicBezTo>
                  <a:cubicBezTo>
                    <a:pt x="22" y="862"/>
                    <a:pt x="33" y="873"/>
                    <a:pt x="43" y="873"/>
                  </a:cubicBezTo>
                  <a:cubicBezTo>
                    <a:pt x="54" y="873"/>
                    <a:pt x="75" y="852"/>
                    <a:pt x="64" y="841"/>
                  </a:cubicBezTo>
                  <a:cubicBezTo>
                    <a:pt x="54" y="568"/>
                    <a:pt x="54" y="305"/>
                    <a:pt x="75" y="32"/>
                  </a:cubicBezTo>
                  <a:cubicBezTo>
                    <a:pt x="75" y="21"/>
                    <a:pt x="64" y="11"/>
                    <a:pt x="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620" name="Google Shape;2620;p24"/>
            <p:cNvSpPr/>
            <p:nvPr/>
          </p:nvSpPr>
          <p:spPr>
            <a:xfrm>
              <a:off x="915252" y="4954140"/>
              <a:ext cx="123741" cy="25611"/>
            </a:xfrm>
            <a:custGeom>
              <a:avLst/>
              <a:gdLst/>
              <a:ahLst/>
              <a:cxnLst/>
              <a:rect l="l" t="t" r="r" b="b"/>
              <a:pathLst>
                <a:path w="1377" h="285" extrusionOk="0">
                  <a:moveTo>
                    <a:pt x="1346" y="0"/>
                  </a:moveTo>
                  <a:cubicBezTo>
                    <a:pt x="914" y="116"/>
                    <a:pt x="473" y="201"/>
                    <a:pt x="31" y="232"/>
                  </a:cubicBezTo>
                  <a:cubicBezTo>
                    <a:pt x="10" y="232"/>
                    <a:pt x="0" y="243"/>
                    <a:pt x="0" y="253"/>
                  </a:cubicBezTo>
                  <a:cubicBezTo>
                    <a:pt x="0" y="274"/>
                    <a:pt x="10" y="285"/>
                    <a:pt x="31" y="285"/>
                  </a:cubicBezTo>
                  <a:cubicBezTo>
                    <a:pt x="473" y="253"/>
                    <a:pt x="925" y="169"/>
                    <a:pt x="1356" y="53"/>
                  </a:cubicBezTo>
                  <a:cubicBezTo>
                    <a:pt x="1367" y="42"/>
                    <a:pt x="1377" y="32"/>
                    <a:pt x="1377" y="21"/>
                  </a:cubicBezTo>
                  <a:cubicBezTo>
                    <a:pt x="1367" y="0"/>
                    <a:pt x="1356" y="0"/>
                    <a:pt x="13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621" name="Google Shape;2621;p24"/>
            <p:cNvSpPr/>
            <p:nvPr/>
          </p:nvSpPr>
          <p:spPr>
            <a:xfrm>
              <a:off x="861333" y="4937875"/>
              <a:ext cx="11413" cy="114575"/>
            </a:xfrm>
            <a:custGeom>
              <a:avLst/>
              <a:gdLst/>
              <a:ahLst/>
              <a:cxnLst/>
              <a:rect l="l" t="t" r="r" b="b"/>
              <a:pathLst>
                <a:path w="127" h="1275" extrusionOk="0">
                  <a:moveTo>
                    <a:pt x="43" y="0"/>
                  </a:moveTo>
                  <a:cubicBezTo>
                    <a:pt x="29" y="0"/>
                    <a:pt x="22" y="15"/>
                    <a:pt x="22" y="24"/>
                  </a:cubicBezTo>
                  <a:cubicBezTo>
                    <a:pt x="1" y="434"/>
                    <a:pt x="12" y="844"/>
                    <a:pt x="75" y="1254"/>
                  </a:cubicBezTo>
                  <a:cubicBezTo>
                    <a:pt x="75" y="1264"/>
                    <a:pt x="85" y="1275"/>
                    <a:pt x="96" y="1275"/>
                  </a:cubicBezTo>
                  <a:cubicBezTo>
                    <a:pt x="117" y="1275"/>
                    <a:pt x="127" y="1264"/>
                    <a:pt x="127" y="1243"/>
                  </a:cubicBezTo>
                  <a:cubicBezTo>
                    <a:pt x="64" y="844"/>
                    <a:pt x="54" y="434"/>
                    <a:pt x="75" y="24"/>
                  </a:cubicBezTo>
                  <a:cubicBezTo>
                    <a:pt x="75" y="13"/>
                    <a:pt x="64" y="3"/>
                    <a:pt x="54" y="3"/>
                  </a:cubicBezTo>
                  <a:cubicBezTo>
                    <a:pt x="50" y="1"/>
                    <a:pt x="46" y="0"/>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622" name="Google Shape;2622;p24"/>
            <p:cNvSpPr/>
            <p:nvPr/>
          </p:nvSpPr>
          <p:spPr>
            <a:xfrm>
              <a:off x="836801" y="5091991"/>
              <a:ext cx="119068" cy="21926"/>
            </a:xfrm>
            <a:custGeom>
              <a:avLst/>
              <a:gdLst/>
              <a:ahLst/>
              <a:cxnLst/>
              <a:rect l="l" t="t" r="r" b="b"/>
              <a:pathLst>
                <a:path w="1325" h="244" extrusionOk="0">
                  <a:moveTo>
                    <a:pt x="1283" y="1"/>
                  </a:moveTo>
                  <a:cubicBezTo>
                    <a:pt x="933" y="130"/>
                    <a:pt x="560" y="194"/>
                    <a:pt x="191" y="194"/>
                  </a:cubicBezTo>
                  <a:cubicBezTo>
                    <a:pt x="138" y="194"/>
                    <a:pt x="85" y="193"/>
                    <a:pt x="32" y="190"/>
                  </a:cubicBezTo>
                  <a:cubicBezTo>
                    <a:pt x="11" y="190"/>
                    <a:pt x="1" y="201"/>
                    <a:pt x="1" y="211"/>
                  </a:cubicBezTo>
                  <a:cubicBezTo>
                    <a:pt x="1" y="222"/>
                    <a:pt x="11" y="243"/>
                    <a:pt x="32" y="243"/>
                  </a:cubicBezTo>
                  <a:lnTo>
                    <a:pt x="190" y="243"/>
                  </a:lnTo>
                  <a:cubicBezTo>
                    <a:pt x="568" y="243"/>
                    <a:pt x="946" y="180"/>
                    <a:pt x="1304" y="54"/>
                  </a:cubicBezTo>
                  <a:cubicBezTo>
                    <a:pt x="1315" y="54"/>
                    <a:pt x="1325" y="33"/>
                    <a:pt x="1315" y="22"/>
                  </a:cubicBezTo>
                  <a:cubicBezTo>
                    <a:pt x="1315" y="12"/>
                    <a:pt x="1294" y="1"/>
                    <a:pt x="12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623" name="Google Shape;2623;p24"/>
            <p:cNvSpPr/>
            <p:nvPr/>
          </p:nvSpPr>
          <p:spPr>
            <a:xfrm>
              <a:off x="-10" y="4782141"/>
              <a:ext cx="900243" cy="383623"/>
            </a:xfrm>
            <a:custGeom>
              <a:avLst/>
              <a:gdLst/>
              <a:ahLst/>
              <a:cxnLst/>
              <a:rect l="l" t="t" r="r" b="b"/>
              <a:pathLst>
                <a:path w="10018" h="4269" extrusionOk="0">
                  <a:moveTo>
                    <a:pt x="4841" y="1"/>
                  </a:moveTo>
                  <a:cubicBezTo>
                    <a:pt x="4362" y="1"/>
                    <a:pt x="3881" y="144"/>
                    <a:pt x="3480" y="422"/>
                  </a:cubicBezTo>
                  <a:cubicBezTo>
                    <a:pt x="2838" y="874"/>
                    <a:pt x="2439" y="1662"/>
                    <a:pt x="2428" y="2461"/>
                  </a:cubicBezTo>
                  <a:cubicBezTo>
                    <a:pt x="2360" y="2427"/>
                    <a:pt x="2285" y="2411"/>
                    <a:pt x="2210" y="2411"/>
                  </a:cubicBezTo>
                  <a:cubicBezTo>
                    <a:pt x="2076" y="2411"/>
                    <a:pt x="1940" y="2462"/>
                    <a:pt x="1840" y="2556"/>
                  </a:cubicBezTo>
                  <a:cubicBezTo>
                    <a:pt x="1693" y="2713"/>
                    <a:pt x="1598" y="2955"/>
                    <a:pt x="1672" y="3155"/>
                  </a:cubicBezTo>
                  <a:cubicBezTo>
                    <a:pt x="1497" y="2986"/>
                    <a:pt x="1257" y="2897"/>
                    <a:pt x="1018" y="2897"/>
                  </a:cubicBezTo>
                  <a:cubicBezTo>
                    <a:pt x="828" y="2897"/>
                    <a:pt x="638" y="2954"/>
                    <a:pt x="484" y="3071"/>
                  </a:cubicBezTo>
                  <a:cubicBezTo>
                    <a:pt x="126" y="3334"/>
                    <a:pt x="0" y="3869"/>
                    <a:pt x="189" y="4269"/>
                  </a:cubicBezTo>
                  <a:cubicBezTo>
                    <a:pt x="1919" y="4198"/>
                    <a:pt x="3672" y="4141"/>
                    <a:pt x="5423" y="4141"/>
                  </a:cubicBezTo>
                  <a:cubicBezTo>
                    <a:pt x="6799" y="4141"/>
                    <a:pt x="8173" y="4176"/>
                    <a:pt x="9534" y="4269"/>
                  </a:cubicBezTo>
                  <a:cubicBezTo>
                    <a:pt x="9681" y="3996"/>
                    <a:pt x="9838" y="3712"/>
                    <a:pt x="9922" y="3407"/>
                  </a:cubicBezTo>
                  <a:cubicBezTo>
                    <a:pt x="10006" y="3113"/>
                    <a:pt x="10017" y="2776"/>
                    <a:pt x="9901" y="2482"/>
                  </a:cubicBezTo>
                  <a:cubicBezTo>
                    <a:pt x="9775" y="2199"/>
                    <a:pt x="9502" y="1967"/>
                    <a:pt x="9197" y="1956"/>
                  </a:cubicBezTo>
                  <a:cubicBezTo>
                    <a:pt x="8903" y="1956"/>
                    <a:pt x="8630" y="2136"/>
                    <a:pt x="8451" y="2367"/>
                  </a:cubicBezTo>
                  <a:cubicBezTo>
                    <a:pt x="8441" y="2062"/>
                    <a:pt x="8240" y="1788"/>
                    <a:pt x="7967" y="1694"/>
                  </a:cubicBezTo>
                  <a:cubicBezTo>
                    <a:pt x="7890" y="1667"/>
                    <a:pt x="7808" y="1654"/>
                    <a:pt x="7727" y="1654"/>
                  </a:cubicBezTo>
                  <a:cubicBezTo>
                    <a:pt x="7518" y="1654"/>
                    <a:pt x="7310" y="1741"/>
                    <a:pt x="7189" y="1914"/>
                  </a:cubicBezTo>
                  <a:cubicBezTo>
                    <a:pt x="7011" y="1137"/>
                    <a:pt x="6444" y="464"/>
                    <a:pt x="5718" y="170"/>
                  </a:cubicBezTo>
                  <a:cubicBezTo>
                    <a:pt x="5439" y="57"/>
                    <a:pt x="5141" y="1"/>
                    <a:pt x="48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624" name="Google Shape;2624;p24"/>
            <p:cNvSpPr/>
            <p:nvPr/>
          </p:nvSpPr>
          <p:spPr>
            <a:xfrm>
              <a:off x="415520" y="4832285"/>
              <a:ext cx="34148" cy="324044"/>
            </a:xfrm>
            <a:custGeom>
              <a:avLst/>
              <a:gdLst/>
              <a:ahLst/>
              <a:cxnLst/>
              <a:rect l="l" t="t" r="r" b="b"/>
              <a:pathLst>
                <a:path w="380" h="3606" extrusionOk="0">
                  <a:moveTo>
                    <a:pt x="22" y="1"/>
                  </a:moveTo>
                  <a:cubicBezTo>
                    <a:pt x="12" y="1"/>
                    <a:pt x="1" y="22"/>
                    <a:pt x="1" y="32"/>
                  </a:cubicBezTo>
                  <a:cubicBezTo>
                    <a:pt x="201" y="1199"/>
                    <a:pt x="316" y="2397"/>
                    <a:pt x="327" y="3585"/>
                  </a:cubicBezTo>
                  <a:cubicBezTo>
                    <a:pt x="327" y="3596"/>
                    <a:pt x="348" y="3606"/>
                    <a:pt x="358" y="3606"/>
                  </a:cubicBezTo>
                  <a:cubicBezTo>
                    <a:pt x="369" y="3606"/>
                    <a:pt x="379" y="3596"/>
                    <a:pt x="379" y="3585"/>
                  </a:cubicBezTo>
                  <a:cubicBezTo>
                    <a:pt x="369" y="2386"/>
                    <a:pt x="253" y="1188"/>
                    <a:pt x="54" y="22"/>
                  </a:cubicBezTo>
                  <a:cubicBezTo>
                    <a:pt x="54" y="11"/>
                    <a:pt x="33" y="1"/>
                    <a:pt x="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625" name="Google Shape;2625;p24"/>
            <p:cNvSpPr/>
            <p:nvPr/>
          </p:nvSpPr>
          <p:spPr>
            <a:xfrm>
              <a:off x="186996" y="5029715"/>
              <a:ext cx="143600" cy="128503"/>
            </a:xfrm>
            <a:custGeom>
              <a:avLst/>
              <a:gdLst/>
              <a:ahLst/>
              <a:cxnLst/>
              <a:rect l="l" t="t" r="r" b="b"/>
              <a:pathLst>
                <a:path w="1598" h="1430" extrusionOk="0">
                  <a:moveTo>
                    <a:pt x="53" y="0"/>
                  </a:moveTo>
                  <a:cubicBezTo>
                    <a:pt x="32" y="0"/>
                    <a:pt x="21" y="0"/>
                    <a:pt x="11" y="11"/>
                  </a:cubicBezTo>
                  <a:cubicBezTo>
                    <a:pt x="0" y="21"/>
                    <a:pt x="11" y="42"/>
                    <a:pt x="21" y="53"/>
                  </a:cubicBezTo>
                  <a:cubicBezTo>
                    <a:pt x="579" y="442"/>
                    <a:pt x="1093" y="904"/>
                    <a:pt x="1546" y="1420"/>
                  </a:cubicBezTo>
                  <a:cubicBezTo>
                    <a:pt x="1556" y="1430"/>
                    <a:pt x="1567" y="1430"/>
                    <a:pt x="1567" y="1430"/>
                  </a:cubicBezTo>
                  <a:cubicBezTo>
                    <a:pt x="1577" y="1430"/>
                    <a:pt x="1577" y="1430"/>
                    <a:pt x="1588" y="1420"/>
                  </a:cubicBezTo>
                  <a:cubicBezTo>
                    <a:pt x="1598" y="1409"/>
                    <a:pt x="1598" y="1399"/>
                    <a:pt x="1588" y="1388"/>
                  </a:cubicBezTo>
                  <a:cubicBezTo>
                    <a:pt x="1125" y="862"/>
                    <a:pt x="610" y="40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626" name="Google Shape;2626;p24"/>
            <p:cNvSpPr/>
            <p:nvPr/>
          </p:nvSpPr>
          <p:spPr>
            <a:xfrm>
              <a:off x="70803" y="5069345"/>
              <a:ext cx="169121" cy="90761"/>
            </a:xfrm>
            <a:custGeom>
              <a:avLst/>
              <a:gdLst/>
              <a:ahLst/>
              <a:cxnLst/>
              <a:rect l="l" t="t" r="r" b="b"/>
              <a:pathLst>
                <a:path w="1882" h="1010" extrusionOk="0">
                  <a:moveTo>
                    <a:pt x="43" y="1"/>
                  </a:moveTo>
                  <a:cubicBezTo>
                    <a:pt x="32" y="1"/>
                    <a:pt x="11" y="1"/>
                    <a:pt x="11" y="12"/>
                  </a:cubicBezTo>
                  <a:cubicBezTo>
                    <a:pt x="1" y="33"/>
                    <a:pt x="11" y="43"/>
                    <a:pt x="22" y="54"/>
                  </a:cubicBezTo>
                  <a:cubicBezTo>
                    <a:pt x="641" y="327"/>
                    <a:pt x="1251" y="642"/>
                    <a:pt x="1840" y="1010"/>
                  </a:cubicBezTo>
                  <a:lnTo>
                    <a:pt x="1851" y="1010"/>
                  </a:lnTo>
                  <a:cubicBezTo>
                    <a:pt x="1861" y="1010"/>
                    <a:pt x="1872" y="1010"/>
                    <a:pt x="1872" y="1000"/>
                  </a:cubicBezTo>
                  <a:cubicBezTo>
                    <a:pt x="1882" y="989"/>
                    <a:pt x="1882" y="968"/>
                    <a:pt x="1872" y="968"/>
                  </a:cubicBezTo>
                  <a:cubicBezTo>
                    <a:pt x="1283" y="600"/>
                    <a:pt x="663" y="274"/>
                    <a:pt x="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627" name="Google Shape;2627;p24"/>
            <p:cNvSpPr/>
            <p:nvPr/>
          </p:nvSpPr>
          <p:spPr>
            <a:xfrm>
              <a:off x="629036" y="4965463"/>
              <a:ext cx="72789" cy="192755"/>
            </a:xfrm>
            <a:custGeom>
              <a:avLst/>
              <a:gdLst/>
              <a:ahLst/>
              <a:cxnLst/>
              <a:rect l="l" t="t" r="r" b="b"/>
              <a:pathLst>
                <a:path w="810" h="2145" extrusionOk="0">
                  <a:moveTo>
                    <a:pt x="789" y="1"/>
                  </a:moveTo>
                  <a:cubicBezTo>
                    <a:pt x="768" y="1"/>
                    <a:pt x="757" y="11"/>
                    <a:pt x="747" y="22"/>
                  </a:cubicBezTo>
                  <a:lnTo>
                    <a:pt x="11" y="2114"/>
                  </a:lnTo>
                  <a:cubicBezTo>
                    <a:pt x="0" y="2124"/>
                    <a:pt x="11" y="2135"/>
                    <a:pt x="21" y="2145"/>
                  </a:cubicBezTo>
                  <a:lnTo>
                    <a:pt x="32" y="2145"/>
                  </a:lnTo>
                  <a:cubicBezTo>
                    <a:pt x="42" y="2145"/>
                    <a:pt x="53" y="2135"/>
                    <a:pt x="53" y="2124"/>
                  </a:cubicBezTo>
                  <a:lnTo>
                    <a:pt x="799" y="43"/>
                  </a:lnTo>
                  <a:cubicBezTo>
                    <a:pt x="810" y="22"/>
                    <a:pt x="799" y="11"/>
                    <a:pt x="7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628" name="Google Shape;2628;p24"/>
            <p:cNvSpPr/>
            <p:nvPr/>
          </p:nvSpPr>
          <p:spPr>
            <a:xfrm>
              <a:off x="713148" y="4996915"/>
              <a:ext cx="124729" cy="164179"/>
            </a:xfrm>
            <a:custGeom>
              <a:avLst/>
              <a:gdLst/>
              <a:ahLst/>
              <a:cxnLst/>
              <a:rect l="l" t="t" r="r" b="b"/>
              <a:pathLst>
                <a:path w="1388" h="1827" extrusionOk="0">
                  <a:moveTo>
                    <a:pt x="1361" y="0"/>
                  </a:moveTo>
                  <a:cubicBezTo>
                    <a:pt x="1356" y="0"/>
                    <a:pt x="1350" y="3"/>
                    <a:pt x="1345" y="8"/>
                  </a:cubicBezTo>
                  <a:cubicBezTo>
                    <a:pt x="862" y="565"/>
                    <a:pt x="410" y="1164"/>
                    <a:pt x="10" y="1785"/>
                  </a:cubicBezTo>
                  <a:cubicBezTo>
                    <a:pt x="0" y="1795"/>
                    <a:pt x="10" y="1816"/>
                    <a:pt x="21" y="1816"/>
                  </a:cubicBezTo>
                  <a:cubicBezTo>
                    <a:pt x="21" y="1827"/>
                    <a:pt x="31" y="1827"/>
                    <a:pt x="31" y="1827"/>
                  </a:cubicBezTo>
                  <a:cubicBezTo>
                    <a:pt x="42" y="1827"/>
                    <a:pt x="52" y="1816"/>
                    <a:pt x="52" y="1816"/>
                  </a:cubicBezTo>
                  <a:cubicBezTo>
                    <a:pt x="452" y="1196"/>
                    <a:pt x="904" y="597"/>
                    <a:pt x="1377" y="40"/>
                  </a:cubicBezTo>
                  <a:cubicBezTo>
                    <a:pt x="1387" y="29"/>
                    <a:pt x="1387" y="19"/>
                    <a:pt x="1377" y="8"/>
                  </a:cubicBezTo>
                  <a:cubicBezTo>
                    <a:pt x="1371" y="3"/>
                    <a:pt x="1366" y="0"/>
                    <a:pt x="13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2629" name="Google Shape;2629;p24"/>
          <p:cNvGrpSpPr/>
          <p:nvPr/>
        </p:nvGrpSpPr>
        <p:grpSpPr>
          <a:xfrm>
            <a:off x="8658555" y="348082"/>
            <a:ext cx="174004" cy="277363"/>
            <a:chOff x="3797575" y="537425"/>
            <a:chExt cx="23925" cy="25500"/>
          </a:xfrm>
        </p:grpSpPr>
        <p:sp>
          <p:nvSpPr>
            <p:cNvPr id="2630" name="Google Shape;2630;p24"/>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631" name="Google Shape;2631;p24"/>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632" name="Google Shape;2632;p24"/>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2633" name="Google Shape;2633;p24"/>
          <p:cNvGrpSpPr/>
          <p:nvPr/>
        </p:nvGrpSpPr>
        <p:grpSpPr>
          <a:xfrm>
            <a:off x="365696" y="5741200"/>
            <a:ext cx="174004" cy="277363"/>
            <a:chOff x="3797575" y="537425"/>
            <a:chExt cx="23925" cy="25500"/>
          </a:xfrm>
        </p:grpSpPr>
        <p:sp>
          <p:nvSpPr>
            <p:cNvPr id="2634" name="Google Shape;2634;p24"/>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635" name="Google Shape;2635;p24"/>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636" name="Google Shape;2636;p24"/>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2637" name="Google Shape;2637;p24"/>
          <p:cNvGrpSpPr/>
          <p:nvPr/>
        </p:nvGrpSpPr>
        <p:grpSpPr>
          <a:xfrm rot="2244730">
            <a:off x="8220450" y="834570"/>
            <a:ext cx="384836" cy="698048"/>
            <a:chOff x="3805048" y="-1811907"/>
            <a:chExt cx="262057" cy="317731"/>
          </a:xfrm>
        </p:grpSpPr>
        <p:sp>
          <p:nvSpPr>
            <p:cNvPr id="2638" name="Google Shape;2638;p24"/>
            <p:cNvSpPr/>
            <p:nvPr/>
          </p:nvSpPr>
          <p:spPr>
            <a:xfrm rot="-5400000">
              <a:off x="3777217" y="-1782499"/>
              <a:ext cx="317721" cy="258923"/>
            </a:xfrm>
            <a:custGeom>
              <a:avLst/>
              <a:gdLst/>
              <a:ahLst/>
              <a:cxnLst/>
              <a:rect l="l" t="t" r="r" b="b"/>
              <a:pathLst>
                <a:path w="4258" h="3470" extrusionOk="0">
                  <a:moveTo>
                    <a:pt x="3406" y="2449"/>
                  </a:moveTo>
                  <a:cubicBezTo>
                    <a:pt x="3438" y="2397"/>
                    <a:pt x="3469" y="2334"/>
                    <a:pt x="3490" y="2271"/>
                  </a:cubicBezTo>
                  <a:cubicBezTo>
                    <a:pt x="3721" y="2397"/>
                    <a:pt x="3952" y="2491"/>
                    <a:pt x="4257" y="2491"/>
                  </a:cubicBezTo>
                  <a:cubicBezTo>
                    <a:pt x="4225" y="2323"/>
                    <a:pt x="4194" y="2155"/>
                    <a:pt x="4162" y="1977"/>
                  </a:cubicBezTo>
                  <a:cubicBezTo>
                    <a:pt x="3973" y="2061"/>
                    <a:pt x="3774" y="2071"/>
                    <a:pt x="3585" y="2040"/>
                  </a:cubicBezTo>
                  <a:cubicBezTo>
                    <a:pt x="3721" y="1671"/>
                    <a:pt x="3805" y="1262"/>
                    <a:pt x="3658" y="905"/>
                  </a:cubicBezTo>
                  <a:cubicBezTo>
                    <a:pt x="3522" y="515"/>
                    <a:pt x="3006" y="74"/>
                    <a:pt x="2660" y="379"/>
                  </a:cubicBezTo>
                  <a:cubicBezTo>
                    <a:pt x="2565" y="337"/>
                    <a:pt x="2471" y="284"/>
                    <a:pt x="2365" y="253"/>
                  </a:cubicBezTo>
                  <a:cubicBezTo>
                    <a:pt x="1945" y="95"/>
                    <a:pt x="1430" y="1"/>
                    <a:pt x="1020" y="190"/>
                  </a:cubicBezTo>
                  <a:cubicBezTo>
                    <a:pt x="673" y="358"/>
                    <a:pt x="558" y="494"/>
                    <a:pt x="389" y="673"/>
                  </a:cubicBezTo>
                  <a:cubicBezTo>
                    <a:pt x="116" y="557"/>
                    <a:pt x="0" y="884"/>
                    <a:pt x="252" y="978"/>
                  </a:cubicBezTo>
                  <a:cubicBezTo>
                    <a:pt x="252" y="978"/>
                    <a:pt x="210" y="1230"/>
                    <a:pt x="242" y="1451"/>
                  </a:cubicBezTo>
                  <a:cubicBezTo>
                    <a:pt x="263" y="1608"/>
                    <a:pt x="284" y="1724"/>
                    <a:pt x="336" y="1882"/>
                  </a:cubicBezTo>
                  <a:cubicBezTo>
                    <a:pt x="463" y="2239"/>
                    <a:pt x="883" y="2586"/>
                    <a:pt x="1240" y="2723"/>
                  </a:cubicBezTo>
                  <a:cubicBezTo>
                    <a:pt x="1377" y="2786"/>
                    <a:pt x="1514" y="2818"/>
                    <a:pt x="1640" y="2849"/>
                  </a:cubicBezTo>
                  <a:cubicBezTo>
                    <a:pt x="1651" y="2965"/>
                    <a:pt x="1735" y="3112"/>
                    <a:pt x="2050" y="3238"/>
                  </a:cubicBezTo>
                  <a:cubicBezTo>
                    <a:pt x="2660" y="3469"/>
                    <a:pt x="3164" y="2996"/>
                    <a:pt x="3406" y="2449"/>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2639" name="Google Shape;2639;p24"/>
            <p:cNvGrpSpPr/>
            <p:nvPr/>
          </p:nvGrpSpPr>
          <p:grpSpPr>
            <a:xfrm>
              <a:off x="3805048" y="-1811907"/>
              <a:ext cx="262057" cy="317721"/>
              <a:chOff x="4891200" y="348475"/>
              <a:chExt cx="87800" cy="106450"/>
            </a:xfrm>
          </p:grpSpPr>
          <p:sp>
            <p:nvSpPr>
              <p:cNvPr id="2640" name="Google Shape;2640;p24"/>
              <p:cNvSpPr/>
              <p:nvPr/>
            </p:nvSpPr>
            <p:spPr>
              <a:xfrm>
                <a:off x="4941650" y="348475"/>
                <a:ext cx="13175" cy="21050"/>
              </a:xfrm>
              <a:custGeom>
                <a:avLst/>
                <a:gdLst/>
                <a:ahLst/>
                <a:cxnLst/>
                <a:rect l="l" t="t" r="r" b="b"/>
                <a:pathLst>
                  <a:path w="527" h="842" extrusionOk="0">
                    <a:moveTo>
                      <a:pt x="526" y="1"/>
                    </a:moveTo>
                    <a:lnTo>
                      <a:pt x="526" y="1"/>
                    </a:lnTo>
                    <a:cubicBezTo>
                      <a:pt x="348" y="32"/>
                      <a:pt x="180" y="64"/>
                      <a:pt x="1" y="96"/>
                    </a:cubicBezTo>
                    <a:cubicBezTo>
                      <a:pt x="106" y="316"/>
                      <a:pt x="96" y="547"/>
                      <a:pt x="54" y="768"/>
                    </a:cubicBezTo>
                    <a:cubicBezTo>
                      <a:pt x="127" y="789"/>
                      <a:pt x="190" y="810"/>
                      <a:pt x="253" y="841"/>
                    </a:cubicBezTo>
                    <a:cubicBezTo>
                      <a:pt x="400" y="589"/>
                      <a:pt x="526" y="337"/>
                      <a:pt x="5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641" name="Google Shape;2641;p24"/>
              <p:cNvSpPr/>
              <p:nvPr/>
            </p:nvSpPr>
            <p:spPr>
              <a:xfrm>
                <a:off x="4892525" y="367400"/>
                <a:ext cx="77275" cy="87525"/>
              </a:xfrm>
              <a:custGeom>
                <a:avLst/>
                <a:gdLst/>
                <a:ahLst/>
                <a:cxnLst/>
                <a:rect l="l" t="t" r="r" b="b"/>
                <a:pathLst>
                  <a:path w="3091" h="3501" extrusionOk="0">
                    <a:moveTo>
                      <a:pt x="662" y="3111"/>
                    </a:moveTo>
                    <a:cubicBezTo>
                      <a:pt x="484" y="2943"/>
                      <a:pt x="347" y="2828"/>
                      <a:pt x="179" y="2481"/>
                    </a:cubicBezTo>
                    <a:cubicBezTo>
                      <a:pt x="1" y="2071"/>
                      <a:pt x="85" y="1556"/>
                      <a:pt x="242" y="1135"/>
                    </a:cubicBezTo>
                    <a:cubicBezTo>
                      <a:pt x="526" y="358"/>
                      <a:pt x="1115" y="0"/>
                      <a:pt x="1892" y="221"/>
                    </a:cubicBezTo>
                    <a:cubicBezTo>
                      <a:pt x="2838" y="484"/>
                      <a:pt x="3091" y="1315"/>
                      <a:pt x="2722" y="2260"/>
                    </a:cubicBezTo>
                    <a:cubicBezTo>
                      <a:pt x="2575" y="2618"/>
                      <a:pt x="2229" y="3038"/>
                      <a:pt x="1871" y="3164"/>
                    </a:cubicBezTo>
                    <a:cubicBezTo>
                      <a:pt x="1713" y="3217"/>
                      <a:pt x="1608" y="3238"/>
                      <a:pt x="1440" y="3259"/>
                    </a:cubicBezTo>
                    <a:cubicBezTo>
                      <a:pt x="1220" y="3291"/>
                      <a:pt x="968" y="3249"/>
                      <a:pt x="968" y="3249"/>
                    </a:cubicBezTo>
                    <a:cubicBezTo>
                      <a:pt x="883" y="3501"/>
                      <a:pt x="547" y="3385"/>
                      <a:pt x="662" y="311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642" name="Google Shape;2642;p24"/>
              <p:cNvSpPr/>
              <p:nvPr/>
            </p:nvSpPr>
            <p:spPr>
              <a:xfrm>
                <a:off x="4891200" y="358450"/>
                <a:ext cx="87800" cy="60475"/>
              </a:xfrm>
              <a:custGeom>
                <a:avLst/>
                <a:gdLst/>
                <a:ahLst/>
                <a:cxnLst/>
                <a:rect l="l" t="t" r="r" b="b"/>
                <a:pathLst>
                  <a:path w="3512" h="2419" extrusionOk="0">
                    <a:moveTo>
                      <a:pt x="589" y="1336"/>
                    </a:moveTo>
                    <a:cubicBezTo>
                      <a:pt x="1" y="1000"/>
                      <a:pt x="505" y="348"/>
                      <a:pt x="947" y="201"/>
                    </a:cubicBezTo>
                    <a:cubicBezTo>
                      <a:pt x="1451" y="1"/>
                      <a:pt x="2051" y="243"/>
                      <a:pt x="2502" y="453"/>
                    </a:cubicBezTo>
                    <a:cubicBezTo>
                      <a:pt x="3039" y="695"/>
                      <a:pt x="3511" y="1199"/>
                      <a:pt x="3291" y="1809"/>
                    </a:cubicBezTo>
                    <a:cubicBezTo>
                      <a:pt x="3028" y="2418"/>
                      <a:pt x="2723" y="2177"/>
                      <a:pt x="2723" y="217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643" name="Google Shape;2643;p24"/>
              <p:cNvSpPr/>
              <p:nvPr/>
            </p:nvSpPr>
            <p:spPr>
              <a:xfrm>
                <a:off x="4935350" y="372125"/>
                <a:ext cx="9475" cy="26050"/>
              </a:xfrm>
              <a:custGeom>
                <a:avLst/>
                <a:gdLst/>
                <a:ahLst/>
                <a:cxnLst/>
                <a:rect l="l" t="t" r="r" b="b"/>
                <a:pathLst>
                  <a:path w="379" h="1042" extrusionOk="0">
                    <a:moveTo>
                      <a:pt x="379" y="0"/>
                    </a:moveTo>
                    <a:lnTo>
                      <a:pt x="379" y="0"/>
                    </a:lnTo>
                    <a:cubicBezTo>
                      <a:pt x="158" y="306"/>
                      <a:pt x="42" y="673"/>
                      <a:pt x="0" y="1041"/>
                    </a:cubicBezTo>
                    <a:cubicBezTo>
                      <a:pt x="179" y="726"/>
                      <a:pt x="306" y="369"/>
                      <a:pt x="3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644" name="Google Shape;2644;p24"/>
              <p:cNvSpPr/>
              <p:nvPr/>
            </p:nvSpPr>
            <p:spPr>
              <a:xfrm>
                <a:off x="4926675" y="371075"/>
                <a:ext cx="11075" cy="21575"/>
              </a:xfrm>
              <a:custGeom>
                <a:avLst/>
                <a:gdLst/>
                <a:ahLst/>
                <a:cxnLst/>
                <a:rect l="l" t="t" r="r" b="b"/>
                <a:pathLst>
                  <a:path w="443" h="863" extrusionOk="0">
                    <a:moveTo>
                      <a:pt x="442" y="0"/>
                    </a:moveTo>
                    <a:lnTo>
                      <a:pt x="442" y="0"/>
                    </a:lnTo>
                    <a:cubicBezTo>
                      <a:pt x="127" y="137"/>
                      <a:pt x="11" y="537"/>
                      <a:pt x="1" y="862"/>
                    </a:cubicBezTo>
                    <a:cubicBezTo>
                      <a:pt x="158" y="579"/>
                      <a:pt x="232" y="253"/>
                      <a:pt x="4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645" name="Google Shape;2645;p24"/>
              <p:cNvSpPr/>
              <p:nvPr/>
            </p:nvSpPr>
            <p:spPr>
              <a:xfrm>
                <a:off x="4916950" y="367150"/>
                <a:ext cx="15275" cy="22100"/>
              </a:xfrm>
              <a:custGeom>
                <a:avLst/>
                <a:gdLst/>
                <a:ahLst/>
                <a:cxnLst/>
                <a:rect l="l" t="t" r="r" b="b"/>
                <a:pathLst>
                  <a:path w="611" h="884" extrusionOk="0">
                    <a:moveTo>
                      <a:pt x="610" y="0"/>
                    </a:moveTo>
                    <a:cubicBezTo>
                      <a:pt x="211" y="52"/>
                      <a:pt x="1" y="515"/>
                      <a:pt x="12" y="883"/>
                    </a:cubicBezTo>
                    <a:cubicBezTo>
                      <a:pt x="159" y="547"/>
                      <a:pt x="285" y="210"/>
                      <a:pt x="6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646" name="Google Shape;2646;p24"/>
              <p:cNvSpPr/>
              <p:nvPr/>
            </p:nvSpPr>
            <p:spPr>
              <a:xfrm>
                <a:off x="4944550" y="375025"/>
                <a:ext cx="9750" cy="26025"/>
              </a:xfrm>
              <a:custGeom>
                <a:avLst/>
                <a:gdLst/>
                <a:ahLst/>
                <a:cxnLst/>
                <a:rect l="l" t="t" r="r" b="b"/>
                <a:pathLst>
                  <a:path w="390" h="1041" extrusionOk="0">
                    <a:moveTo>
                      <a:pt x="305" y="1"/>
                    </a:moveTo>
                    <a:lnTo>
                      <a:pt x="305" y="1"/>
                    </a:lnTo>
                    <a:cubicBezTo>
                      <a:pt x="242" y="347"/>
                      <a:pt x="137" y="715"/>
                      <a:pt x="1" y="1041"/>
                    </a:cubicBezTo>
                    <a:cubicBezTo>
                      <a:pt x="274" y="778"/>
                      <a:pt x="389" y="368"/>
                      <a:pt x="3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647" name="Google Shape;2647;p24"/>
              <p:cNvSpPr/>
              <p:nvPr/>
            </p:nvSpPr>
            <p:spPr>
              <a:xfrm>
                <a:off x="4953225" y="378700"/>
                <a:ext cx="11050" cy="25775"/>
              </a:xfrm>
              <a:custGeom>
                <a:avLst/>
                <a:gdLst/>
                <a:ahLst/>
                <a:cxnLst/>
                <a:rect l="l" t="t" r="r" b="b"/>
                <a:pathLst>
                  <a:path w="442" h="1031" extrusionOk="0">
                    <a:moveTo>
                      <a:pt x="252" y="1"/>
                    </a:moveTo>
                    <a:lnTo>
                      <a:pt x="252" y="1"/>
                    </a:lnTo>
                    <a:cubicBezTo>
                      <a:pt x="284" y="368"/>
                      <a:pt x="126" y="694"/>
                      <a:pt x="0" y="1031"/>
                    </a:cubicBezTo>
                    <a:cubicBezTo>
                      <a:pt x="252" y="799"/>
                      <a:pt x="442" y="316"/>
                      <a:pt x="2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648" name="Google Shape;2648;p24"/>
              <p:cNvSpPr/>
              <p:nvPr/>
            </p:nvSpPr>
            <p:spPr>
              <a:xfrm>
                <a:off x="4906975" y="365825"/>
                <a:ext cx="13950" cy="19450"/>
              </a:xfrm>
              <a:custGeom>
                <a:avLst/>
                <a:gdLst/>
                <a:ahLst/>
                <a:cxnLst/>
                <a:rect l="l" t="t" r="r" b="b"/>
                <a:pathLst>
                  <a:path w="558" h="778" extrusionOk="0">
                    <a:moveTo>
                      <a:pt x="558" y="0"/>
                    </a:moveTo>
                    <a:cubicBezTo>
                      <a:pt x="200" y="32"/>
                      <a:pt x="0" y="463"/>
                      <a:pt x="95" y="778"/>
                    </a:cubicBezTo>
                    <a:cubicBezTo>
                      <a:pt x="116" y="705"/>
                      <a:pt x="137" y="621"/>
                      <a:pt x="158" y="547"/>
                    </a:cubicBezTo>
                    <a:cubicBezTo>
                      <a:pt x="242" y="326"/>
                      <a:pt x="347" y="137"/>
                      <a:pt x="5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649" name="Google Shape;2649;p24"/>
              <p:cNvSpPr/>
              <p:nvPr/>
            </p:nvSpPr>
            <p:spPr>
              <a:xfrm>
                <a:off x="4961625" y="386575"/>
                <a:ext cx="8950" cy="20775"/>
              </a:xfrm>
              <a:custGeom>
                <a:avLst/>
                <a:gdLst/>
                <a:ahLst/>
                <a:cxnLst/>
                <a:rect l="l" t="t" r="r" b="b"/>
                <a:pathLst>
                  <a:path w="358" h="831" extrusionOk="0">
                    <a:moveTo>
                      <a:pt x="253" y="1"/>
                    </a:moveTo>
                    <a:lnTo>
                      <a:pt x="253" y="1"/>
                    </a:lnTo>
                    <a:cubicBezTo>
                      <a:pt x="201" y="295"/>
                      <a:pt x="148" y="558"/>
                      <a:pt x="0" y="831"/>
                    </a:cubicBezTo>
                    <a:cubicBezTo>
                      <a:pt x="264" y="663"/>
                      <a:pt x="358" y="284"/>
                      <a:pt x="2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2650" name="Google Shape;2650;p24"/>
          <p:cNvGrpSpPr/>
          <p:nvPr/>
        </p:nvGrpSpPr>
        <p:grpSpPr>
          <a:xfrm>
            <a:off x="197947" y="3231021"/>
            <a:ext cx="302632" cy="584460"/>
            <a:chOff x="3737594" y="-1041711"/>
            <a:chExt cx="296530" cy="382794"/>
          </a:xfrm>
        </p:grpSpPr>
        <p:sp>
          <p:nvSpPr>
            <p:cNvPr id="2651" name="Google Shape;2651;p24"/>
            <p:cNvSpPr/>
            <p:nvPr/>
          </p:nvSpPr>
          <p:spPr>
            <a:xfrm rot="-5400000">
              <a:off x="3694476" y="-998172"/>
              <a:ext cx="382788" cy="295709"/>
            </a:xfrm>
            <a:custGeom>
              <a:avLst/>
              <a:gdLst/>
              <a:ahLst/>
              <a:cxnLst/>
              <a:rect l="l" t="t" r="r" b="b"/>
              <a:pathLst>
                <a:path w="5130" h="3963" extrusionOk="0">
                  <a:moveTo>
                    <a:pt x="3017" y="3795"/>
                  </a:moveTo>
                  <a:cubicBezTo>
                    <a:pt x="3385" y="3806"/>
                    <a:pt x="3806" y="3701"/>
                    <a:pt x="4016" y="3479"/>
                  </a:cubicBezTo>
                  <a:cubicBezTo>
                    <a:pt x="4163" y="3332"/>
                    <a:pt x="3700" y="3038"/>
                    <a:pt x="3605" y="2954"/>
                  </a:cubicBezTo>
                  <a:cubicBezTo>
                    <a:pt x="4037" y="2839"/>
                    <a:pt x="4857" y="2607"/>
                    <a:pt x="4878" y="2334"/>
                  </a:cubicBezTo>
                  <a:cubicBezTo>
                    <a:pt x="4899" y="2113"/>
                    <a:pt x="4299" y="2019"/>
                    <a:pt x="4037" y="1998"/>
                  </a:cubicBezTo>
                  <a:cubicBezTo>
                    <a:pt x="4247" y="1756"/>
                    <a:pt x="5130" y="1157"/>
                    <a:pt x="5004" y="852"/>
                  </a:cubicBezTo>
                  <a:cubicBezTo>
                    <a:pt x="4899" y="557"/>
                    <a:pt x="3679" y="894"/>
                    <a:pt x="3511" y="936"/>
                  </a:cubicBezTo>
                  <a:cubicBezTo>
                    <a:pt x="3542" y="821"/>
                    <a:pt x="3869" y="74"/>
                    <a:pt x="3584" y="85"/>
                  </a:cubicBezTo>
                  <a:cubicBezTo>
                    <a:pt x="3248" y="116"/>
                    <a:pt x="2881" y="421"/>
                    <a:pt x="2544" y="673"/>
                  </a:cubicBezTo>
                  <a:cubicBezTo>
                    <a:pt x="2554" y="536"/>
                    <a:pt x="2617" y="1"/>
                    <a:pt x="2397" y="53"/>
                  </a:cubicBezTo>
                  <a:cubicBezTo>
                    <a:pt x="1851" y="179"/>
                    <a:pt x="1661" y="389"/>
                    <a:pt x="1430" y="641"/>
                  </a:cubicBezTo>
                  <a:cubicBezTo>
                    <a:pt x="947" y="1199"/>
                    <a:pt x="1031" y="2082"/>
                    <a:pt x="1335" y="2670"/>
                  </a:cubicBezTo>
                  <a:cubicBezTo>
                    <a:pt x="1335" y="2681"/>
                    <a:pt x="1346" y="2702"/>
                    <a:pt x="1346" y="2713"/>
                  </a:cubicBezTo>
                  <a:cubicBezTo>
                    <a:pt x="884" y="3017"/>
                    <a:pt x="431" y="3343"/>
                    <a:pt x="1" y="3679"/>
                  </a:cubicBezTo>
                  <a:lnTo>
                    <a:pt x="242" y="3963"/>
                  </a:lnTo>
                  <a:cubicBezTo>
                    <a:pt x="641" y="3605"/>
                    <a:pt x="1052" y="3259"/>
                    <a:pt x="1482" y="2923"/>
                  </a:cubicBezTo>
                  <a:cubicBezTo>
                    <a:pt x="1830" y="3427"/>
                    <a:pt x="2376" y="3774"/>
                    <a:pt x="3017" y="3795"/>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2652" name="Google Shape;2652;p24"/>
            <p:cNvGrpSpPr/>
            <p:nvPr/>
          </p:nvGrpSpPr>
          <p:grpSpPr>
            <a:xfrm>
              <a:off x="3737594" y="-1041705"/>
              <a:ext cx="296530" cy="382788"/>
              <a:chOff x="4868600" y="606525"/>
              <a:chExt cx="99350" cy="128250"/>
            </a:xfrm>
          </p:grpSpPr>
          <p:sp>
            <p:nvSpPr>
              <p:cNvPr id="2653" name="Google Shape;2653;p24"/>
              <p:cNvSpPr/>
              <p:nvPr/>
            </p:nvSpPr>
            <p:spPr>
              <a:xfrm>
                <a:off x="4868600" y="606525"/>
                <a:ext cx="95150" cy="104600"/>
              </a:xfrm>
              <a:custGeom>
                <a:avLst/>
                <a:gdLst/>
                <a:ahLst/>
                <a:cxnLst/>
                <a:rect l="l" t="t" r="r" b="b"/>
                <a:pathLst>
                  <a:path w="3806" h="4184" extrusionOk="0">
                    <a:moveTo>
                      <a:pt x="1998" y="1093"/>
                    </a:moveTo>
                    <a:cubicBezTo>
                      <a:pt x="2019" y="831"/>
                      <a:pt x="2114" y="231"/>
                      <a:pt x="2345" y="252"/>
                    </a:cubicBezTo>
                    <a:cubicBezTo>
                      <a:pt x="2618" y="273"/>
                      <a:pt x="2839" y="1093"/>
                      <a:pt x="2955" y="1524"/>
                    </a:cubicBezTo>
                    <a:cubicBezTo>
                      <a:pt x="3039" y="1429"/>
                      <a:pt x="3333" y="967"/>
                      <a:pt x="3480" y="1114"/>
                    </a:cubicBezTo>
                    <a:cubicBezTo>
                      <a:pt x="3700" y="1324"/>
                      <a:pt x="3806" y="1745"/>
                      <a:pt x="3795" y="2113"/>
                    </a:cubicBezTo>
                    <a:cubicBezTo>
                      <a:pt x="3763" y="2859"/>
                      <a:pt x="3312" y="3479"/>
                      <a:pt x="2670" y="3795"/>
                    </a:cubicBezTo>
                    <a:cubicBezTo>
                      <a:pt x="2082" y="4099"/>
                      <a:pt x="1199" y="4183"/>
                      <a:pt x="642" y="3700"/>
                    </a:cubicBezTo>
                    <a:cubicBezTo>
                      <a:pt x="390" y="3469"/>
                      <a:pt x="180" y="3279"/>
                      <a:pt x="54" y="2733"/>
                    </a:cubicBezTo>
                    <a:cubicBezTo>
                      <a:pt x="1" y="2513"/>
                      <a:pt x="537" y="2576"/>
                      <a:pt x="673" y="2586"/>
                    </a:cubicBezTo>
                    <a:cubicBezTo>
                      <a:pt x="421" y="2249"/>
                      <a:pt x="117" y="1882"/>
                      <a:pt x="96" y="1546"/>
                    </a:cubicBezTo>
                    <a:cubicBezTo>
                      <a:pt x="75" y="1261"/>
                      <a:pt x="820" y="1588"/>
                      <a:pt x="937" y="1619"/>
                    </a:cubicBezTo>
                    <a:cubicBezTo>
                      <a:pt x="894" y="1451"/>
                      <a:pt x="568" y="231"/>
                      <a:pt x="852" y="126"/>
                    </a:cubicBezTo>
                    <a:cubicBezTo>
                      <a:pt x="1157" y="0"/>
                      <a:pt x="1766" y="883"/>
                      <a:pt x="1998" y="109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654" name="Google Shape;2654;p24"/>
              <p:cNvSpPr/>
              <p:nvPr/>
            </p:nvSpPr>
            <p:spPr>
              <a:xfrm>
                <a:off x="4895400" y="622275"/>
                <a:ext cx="72550" cy="112500"/>
              </a:xfrm>
              <a:custGeom>
                <a:avLst/>
                <a:gdLst/>
                <a:ahLst/>
                <a:cxnLst/>
                <a:rect l="l" t="t" r="r" b="b"/>
                <a:pathLst>
                  <a:path w="2902" h="4500" extrusionOk="0">
                    <a:moveTo>
                      <a:pt x="1" y="1"/>
                    </a:moveTo>
                    <a:lnTo>
                      <a:pt x="1" y="1"/>
                    </a:lnTo>
                    <a:cubicBezTo>
                      <a:pt x="631" y="1630"/>
                      <a:pt x="1535" y="3133"/>
                      <a:pt x="2618" y="4499"/>
                    </a:cubicBezTo>
                    <a:lnTo>
                      <a:pt x="2902" y="4258"/>
                    </a:lnTo>
                    <a:cubicBezTo>
                      <a:pt x="1746" y="2986"/>
                      <a:pt x="737" y="1567"/>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655" name="Google Shape;2655;p24"/>
              <p:cNvSpPr/>
              <p:nvPr/>
            </p:nvSpPr>
            <p:spPr>
              <a:xfrm>
                <a:off x="4883075" y="655400"/>
                <a:ext cx="33650" cy="12625"/>
              </a:xfrm>
              <a:custGeom>
                <a:avLst/>
                <a:gdLst/>
                <a:ahLst/>
                <a:cxnLst/>
                <a:rect l="l" t="t" r="r" b="b"/>
                <a:pathLst>
                  <a:path w="1346" h="505" extrusionOk="0">
                    <a:moveTo>
                      <a:pt x="0" y="0"/>
                    </a:moveTo>
                    <a:cubicBezTo>
                      <a:pt x="294" y="420"/>
                      <a:pt x="862" y="484"/>
                      <a:pt x="1346" y="505"/>
                    </a:cubicBezTo>
                    <a:lnTo>
                      <a:pt x="1346" y="357"/>
                    </a:lnTo>
                    <a:cubicBezTo>
                      <a:pt x="1247" y="364"/>
                      <a:pt x="1146" y="369"/>
                      <a:pt x="1044" y="369"/>
                    </a:cubicBezTo>
                    <a:cubicBezTo>
                      <a:pt x="658" y="369"/>
                      <a:pt x="266" y="30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656" name="Google Shape;2656;p24"/>
              <p:cNvSpPr/>
              <p:nvPr/>
            </p:nvSpPr>
            <p:spPr>
              <a:xfrm>
                <a:off x="4881225" y="681950"/>
                <a:ext cx="49425" cy="10875"/>
              </a:xfrm>
              <a:custGeom>
                <a:avLst/>
                <a:gdLst/>
                <a:ahLst/>
                <a:cxnLst/>
                <a:rect l="l" t="t" r="r" b="b"/>
                <a:pathLst>
                  <a:path w="1977" h="435" extrusionOk="0">
                    <a:moveTo>
                      <a:pt x="0" y="0"/>
                    </a:moveTo>
                    <a:lnTo>
                      <a:pt x="0" y="0"/>
                    </a:lnTo>
                    <a:cubicBezTo>
                      <a:pt x="266" y="332"/>
                      <a:pt x="666" y="435"/>
                      <a:pt x="1081" y="435"/>
                    </a:cubicBezTo>
                    <a:cubicBezTo>
                      <a:pt x="1388" y="435"/>
                      <a:pt x="1703" y="378"/>
                      <a:pt x="1976" y="315"/>
                    </a:cubicBezTo>
                    <a:lnTo>
                      <a:pt x="1934" y="168"/>
                    </a:lnTo>
                    <a:cubicBezTo>
                      <a:pt x="1629" y="263"/>
                      <a:pt x="1267" y="352"/>
                      <a:pt x="920" y="352"/>
                    </a:cubicBezTo>
                    <a:cubicBezTo>
                      <a:pt x="573" y="352"/>
                      <a:pt x="242" y="263"/>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657" name="Google Shape;2657;p24"/>
              <p:cNvSpPr/>
              <p:nvPr/>
            </p:nvSpPr>
            <p:spPr>
              <a:xfrm>
                <a:off x="4916700" y="627800"/>
                <a:ext cx="15525" cy="39175"/>
              </a:xfrm>
              <a:custGeom>
                <a:avLst/>
                <a:gdLst/>
                <a:ahLst/>
                <a:cxnLst/>
                <a:rect l="l" t="t" r="r" b="b"/>
                <a:pathLst>
                  <a:path w="621" h="1567" extrusionOk="0">
                    <a:moveTo>
                      <a:pt x="494" y="1"/>
                    </a:moveTo>
                    <a:cubicBezTo>
                      <a:pt x="568" y="526"/>
                      <a:pt x="473" y="1136"/>
                      <a:pt x="1" y="1451"/>
                    </a:cubicBezTo>
                    <a:lnTo>
                      <a:pt x="85" y="1566"/>
                    </a:lnTo>
                    <a:cubicBezTo>
                      <a:pt x="568" y="1188"/>
                      <a:pt x="620" y="547"/>
                      <a:pt x="4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658" name="Google Shape;2658;p24"/>
              <p:cNvSpPr/>
              <p:nvPr/>
            </p:nvSpPr>
            <p:spPr>
              <a:xfrm>
                <a:off x="4931150" y="647500"/>
                <a:ext cx="23150" cy="41550"/>
              </a:xfrm>
              <a:custGeom>
                <a:avLst/>
                <a:gdLst/>
                <a:ahLst/>
                <a:cxnLst/>
                <a:rect l="l" t="t" r="r" b="b"/>
                <a:pathLst>
                  <a:path w="926" h="1662" extrusionOk="0">
                    <a:moveTo>
                      <a:pt x="925" y="1"/>
                    </a:moveTo>
                    <a:cubicBezTo>
                      <a:pt x="841" y="568"/>
                      <a:pt x="516" y="1241"/>
                      <a:pt x="0" y="1525"/>
                    </a:cubicBezTo>
                    <a:lnTo>
                      <a:pt x="74" y="1661"/>
                    </a:lnTo>
                    <a:cubicBezTo>
                      <a:pt x="589" y="1315"/>
                      <a:pt x="883" y="610"/>
                      <a:pt x="9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2659" name="Google Shape;2659;p24"/>
          <p:cNvGrpSpPr/>
          <p:nvPr/>
        </p:nvGrpSpPr>
        <p:grpSpPr>
          <a:xfrm>
            <a:off x="918354" y="-278746"/>
            <a:ext cx="620432" cy="904186"/>
            <a:chOff x="3342329" y="-2014111"/>
            <a:chExt cx="392190" cy="382045"/>
          </a:xfrm>
        </p:grpSpPr>
        <p:sp>
          <p:nvSpPr>
            <p:cNvPr id="2660" name="Google Shape;2660;p24"/>
            <p:cNvSpPr/>
            <p:nvPr/>
          </p:nvSpPr>
          <p:spPr>
            <a:xfrm rot="-5400000">
              <a:off x="3347411" y="-2017656"/>
              <a:ext cx="382042" cy="389130"/>
            </a:xfrm>
            <a:custGeom>
              <a:avLst/>
              <a:gdLst/>
              <a:ahLst/>
              <a:cxnLst/>
              <a:rect l="l" t="t" r="r" b="b"/>
              <a:pathLst>
                <a:path w="5120" h="5215" extrusionOk="0">
                  <a:moveTo>
                    <a:pt x="1693" y="3817"/>
                  </a:moveTo>
                  <a:cubicBezTo>
                    <a:pt x="2029" y="3532"/>
                    <a:pt x="2344" y="3238"/>
                    <a:pt x="2660" y="2944"/>
                  </a:cubicBezTo>
                  <a:cubicBezTo>
                    <a:pt x="2323" y="3648"/>
                    <a:pt x="3259" y="4742"/>
                    <a:pt x="3259" y="4742"/>
                  </a:cubicBezTo>
                  <a:cubicBezTo>
                    <a:pt x="3259" y="4742"/>
                    <a:pt x="3753" y="2976"/>
                    <a:pt x="2975" y="2713"/>
                  </a:cubicBezTo>
                  <a:lnTo>
                    <a:pt x="2975" y="2660"/>
                  </a:lnTo>
                  <a:cubicBezTo>
                    <a:pt x="3259" y="2387"/>
                    <a:pt x="3542" y="2103"/>
                    <a:pt x="3827" y="1830"/>
                  </a:cubicBezTo>
                  <a:cubicBezTo>
                    <a:pt x="3701" y="2418"/>
                    <a:pt x="4089" y="3259"/>
                    <a:pt x="4530" y="3522"/>
                  </a:cubicBezTo>
                  <a:cubicBezTo>
                    <a:pt x="4941" y="2850"/>
                    <a:pt x="4551" y="2082"/>
                    <a:pt x="4079" y="1588"/>
                  </a:cubicBezTo>
                  <a:cubicBezTo>
                    <a:pt x="4436" y="1220"/>
                    <a:pt x="4783" y="863"/>
                    <a:pt x="5119" y="453"/>
                  </a:cubicBezTo>
                  <a:lnTo>
                    <a:pt x="4815" y="232"/>
                  </a:lnTo>
                  <a:cubicBezTo>
                    <a:pt x="4625" y="495"/>
                    <a:pt x="4425" y="748"/>
                    <a:pt x="4215" y="1000"/>
                  </a:cubicBezTo>
                  <a:cubicBezTo>
                    <a:pt x="3942" y="516"/>
                    <a:pt x="3101" y="1"/>
                    <a:pt x="2565" y="316"/>
                  </a:cubicBezTo>
                  <a:cubicBezTo>
                    <a:pt x="2744" y="748"/>
                    <a:pt x="3364" y="1399"/>
                    <a:pt x="3963" y="1283"/>
                  </a:cubicBezTo>
                  <a:cubicBezTo>
                    <a:pt x="3764" y="1525"/>
                    <a:pt x="3553" y="1757"/>
                    <a:pt x="3332" y="1988"/>
                  </a:cubicBezTo>
                  <a:cubicBezTo>
                    <a:pt x="2975" y="1462"/>
                    <a:pt x="2218" y="1073"/>
                    <a:pt x="1577" y="1388"/>
                  </a:cubicBezTo>
                  <a:cubicBezTo>
                    <a:pt x="1872" y="1925"/>
                    <a:pt x="2460" y="2355"/>
                    <a:pt x="3080" y="2271"/>
                  </a:cubicBezTo>
                  <a:cubicBezTo>
                    <a:pt x="2975" y="2376"/>
                    <a:pt x="2881" y="2481"/>
                    <a:pt x="2786" y="2586"/>
                  </a:cubicBezTo>
                  <a:cubicBezTo>
                    <a:pt x="2639" y="2724"/>
                    <a:pt x="2502" y="2871"/>
                    <a:pt x="2355" y="3018"/>
                  </a:cubicBezTo>
                  <a:lnTo>
                    <a:pt x="2323" y="3018"/>
                  </a:lnTo>
                  <a:cubicBezTo>
                    <a:pt x="1945" y="2439"/>
                    <a:pt x="957" y="2481"/>
                    <a:pt x="410" y="2681"/>
                  </a:cubicBezTo>
                  <a:cubicBezTo>
                    <a:pt x="663" y="3186"/>
                    <a:pt x="1535" y="3522"/>
                    <a:pt x="2113" y="3280"/>
                  </a:cubicBezTo>
                  <a:cubicBezTo>
                    <a:pt x="1956" y="3438"/>
                    <a:pt x="1798" y="3595"/>
                    <a:pt x="1630" y="3754"/>
                  </a:cubicBezTo>
                  <a:cubicBezTo>
                    <a:pt x="1220" y="3438"/>
                    <a:pt x="305" y="4153"/>
                    <a:pt x="1" y="5214"/>
                  </a:cubicBezTo>
                  <a:cubicBezTo>
                    <a:pt x="1524" y="4962"/>
                    <a:pt x="1977" y="4184"/>
                    <a:pt x="1693" y="3817"/>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2661" name="Google Shape;2661;p24"/>
            <p:cNvGrpSpPr/>
            <p:nvPr/>
          </p:nvGrpSpPr>
          <p:grpSpPr>
            <a:xfrm>
              <a:off x="3342329" y="-2014108"/>
              <a:ext cx="392190" cy="382042"/>
              <a:chOff x="4647350" y="309325"/>
              <a:chExt cx="131400" cy="128000"/>
            </a:xfrm>
          </p:grpSpPr>
          <p:sp>
            <p:nvSpPr>
              <p:cNvPr id="2662" name="Google Shape;2662;p24"/>
              <p:cNvSpPr/>
              <p:nvPr/>
            </p:nvSpPr>
            <p:spPr>
              <a:xfrm>
                <a:off x="4732500" y="387900"/>
                <a:ext cx="46250" cy="49425"/>
              </a:xfrm>
              <a:custGeom>
                <a:avLst/>
                <a:gdLst/>
                <a:ahLst/>
                <a:cxnLst/>
                <a:rect l="l" t="t" r="r" b="b"/>
                <a:pathLst>
                  <a:path w="1850" h="1977" extrusionOk="0">
                    <a:moveTo>
                      <a:pt x="1850" y="1976"/>
                    </a:moveTo>
                    <a:cubicBezTo>
                      <a:pt x="726" y="1661"/>
                      <a:pt x="0" y="663"/>
                      <a:pt x="442" y="284"/>
                    </a:cubicBezTo>
                    <a:cubicBezTo>
                      <a:pt x="799" y="0"/>
                      <a:pt x="1588" y="442"/>
                      <a:pt x="1850" y="197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663" name="Google Shape;2663;p24"/>
              <p:cNvSpPr/>
              <p:nvPr/>
            </p:nvSpPr>
            <p:spPr>
              <a:xfrm>
                <a:off x="4709125" y="377900"/>
                <a:ext cx="29975" cy="49175"/>
              </a:xfrm>
              <a:custGeom>
                <a:avLst/>
                <a:gdLst/>
                <a:ahLst/>
                <a:cxnLst/>
                <a:rect l="l" t="t" r="r" b="b"/>
                <a:pathLst>
                  <a:path w="1199" h="1967" extrusionOk="0">
                    <a:moveTo>
                      <a:pt x="662" y="1"/>
                    </a:moveTo>
                    <a:cubicBezTo>
                      <a:pt x="1198" y="526"/>
                      <a:pt x="841" y="1672"/>
                      <a:pt x="241" y="1967"/>
                    </a:cubicBezTo>
                    <a:cubicBezTo>
                      <a:pt x="31" y="1388"/>
                      <a:pt x="0" y="337"/>
                      <a:pt x="6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664" name="Google Shape;2664;p24"/>
              <p:cNvSpPr/>
              <p:nvPr/>
            </p:nvSpPr>
            <p:spPr>
              <a:xfrm>
                <a:off x="4715425" y="342450"/>
                <a:ext cx="51250" cy="43625"/>
              </a:xfrm>
              <a:custGeom>
                <a:avLst/>
                <a:gdLst/>
                <a:ahLst/>
                <a:cxnLst/>
                <a:rect l="l" t="t" r="r" b="b"/>
                <a:pathLst>
                  <a:path w="2050" h="1745" extrusionOk="0">
                    <a:moveTo>
                      <a:pt x="0" y="914"/>
                    </a:moveTo>
                    <a:cubicBezTo>
                      <a:pt x="641" y="1745"/>
                      <a:pt x="2050" y="536"/>
                      <a:pt x="2050" y="536"/>
                    </a:cubicBezTo>
                    <a:cubicBezTo>
                      <a:pt x="2050" y="536"/>
                      <a:pt x="147" y="0"/>
                      <a:pt x="0" y="91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665" name="Google Shape;2665;p24"/>
              <p:cNvSpPr/>
              <p:nvPr/>
            </p:nvSpPr>
            <p:spPr>
              <a:xfrm>
                <a:off x="4674150" y="351375"/>
                <a:ext cx="37100" cy="46525"/>
              </a:xfrm>
              <a:custGeom>
                <a:avLst/>
                <a:gdLst/>
                <a:ahLst/>
                <a:cxnLst/>
                <a:rect l="l" t="t" r="r" b="b"/>
                <a:pathLst>
                  <a:path w="1484" h="1861" extrusionOk="0">
                    <a:moveTo>
                      <a:pt x="1115" y="1"/>
                    </a:moveTo>
                    <a:cubicBezTo>
                      <a:pt x="1483" y="746"/>
                      <a:pt x="979" y="1514"/>
                      <a:pt x="348" y="1861"/>
                    </a:cubicBezTo>
                    <a:cubicBezTo>
                      <a:pt x="1" y="1157"/>
                      <a:pt x="516" y="305"/>
                      <a:pt x="11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666" name="Google Shape;2666;p24"/>
              <p:cNvSpPr/>
              <p:nvPr/>
            </p:nvSpPr>
            <p:spPr>
              <a:xfrm>
                <a:off x="4685475" y="313275"/>
                <a:ext cx="50725" cy="35500"/>
              </a:xfrm>
              <a:custGeom>
                <a:avLst/>
                <a:gdLst/>
                <a:ahLst/>
                <a:cxnLst/>
                <a:rect l="l" t="t" r="r" b="b"/>
                <a:pathLst>
                  <a:path w="2029" h="1420" extrusionOk="0">
                    <a:moveTo>
                      <a:pt x="0" y="978"/>
                    </a:moveTo>
                    <a:cubicBezTo>
                      <a:pt x="547" y="1419"/>
                      <a:pt x="1713" y="967"/>
                      <a:pt x="2028" y="431"/>
                    </a:cubicBezTo>
                    <a:cubicBezTo>
                      <a:pt x="1314" y="0"/>
                      <a:pt x="494" y="463"/>
                      <a:pt x="0" y="9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667" name="Google Shape;2667;p24"/>
              <p:cNvSpPr/>
              <p:nvPr/>
            </p:nvSpPr>
            <p:spPr>
              <a:xfrm>
                <a:off x="4647350" y="330075"/>
                <a:ext cx="41825" cy="43125"/>
              </a:xfrm>
              <a:custGeom>
                <a:avLst/>
                <a:gdLst/>
                <a:ahLst/>
                <a:cxnLst/>
                <a:rect l="l" t="t" r="r" b="b"/>
                <a:pathLst>
                  <a:path w="1673" h="1725" extrusionOk="0">
                    <a:moveTo>
                      <a:pt x="1178" y="1"/>
                    </a:moveTo>
                    <a:cubicBezTo>
                      <a:pt x="1672" y="684"/>
                      <a:pt x="863" y="1514"/>
                      <a:pt x="358" y="1725"/>
                    </a:cubicBezTo>
                    <a:cubicBezTo>
                      <a:pt x="1" y="1136"/>
                      <a:pt x="663" y="169"/>
                      <a:pt x="11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668" name="Google Shape;2668;p24"/>
              <p:cNvSpPr/>
              <p:nvPr/>
            </p:nvSpPr>
            <p:spPr>
              <a:xfrm>
                <a:off x="4653925" y="309325"/>
                <a:ext cx="113550" cy="114325"/>
              </a:xfrm>
              <a:custGeom>
                <a:avLst/>
                <a:gdLst/>
                <a:ahLst/>
                <a:cxnLst/>
                <a:rect l="l" t="t" r="r" b="b"/>
                <a:pathLst>
                  <a:path w="4542" h="4573" extrusionOk="0">
                    <a:moveTo>
                      <a:pt x="232" y="1"/>
                    </a:moveTo>
                    <a:lnTo>
                      <a:pt x="1" y="305"/>
                    </a:lnTo>
                    <a:cubicBezTo>
                      <a:pt x="831" y="915"/>
                      <a:pt x="1598" y="1630"/>
                      <a:pt x="2355" y="2334"/>
                    </a:cubicBezTo>
                    <a:cubicBezTo>
                      <a:pt x="3101" y="3059"/>
                      <a:pt x="3858" y="3785"/>
                      <a:pt x="4541" y="4573"/>
                    </a:cubicBezTo>
                    <a:cubicBezTo>
                      <a:pt x="3574" y="3332"/>
                      <a:pt x="2491" y="2197"/>
                      <a:pt x="1388" y="1083"/>
                    </a:cubicBezTo>
                    <a:cubicBezTo>
                      <a:pt x="1020" y="705"/>
                      <a:pt x="642" y="347"/>
                      <a:pt x="2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669" name="Google Shape;2669;p24"/>
              <p:cNvSpPr/>
              <p:nvPr/>
            </p:nvSpPr>
            <p:spPr>
              <a:xfrm>
                <a:off x="4719350" y="377900"/>
                <a:ext cx="7900" cy="36300"/>
              </a:xfrm>
              <a:custGeom>
                <a:avLst/>
                <a:gdLst/>
                <a:ahLst/>
                <a:cxnLst/>
                <a:rect l="l" t="t" r="r" b="b"/>
                <a:pathLst>
                  <a:path w="316" h="1452" extrusionOk="0">
                    <a:moveTo>
                      <a:pt x="180" y="1"/>
                    </a:moveTo>
                    <a:cubicBezTo>
                      <a:pt x="75" y="484"/>
                      <a:pt x="12" y="968"/>
                      <a:pt x="1" y="1451"/>
                    </a:cubicBezTo>
                    <a:cubicBezTo>
                      <a:pt x="64" y="979"/>
                      <a:pt x="169" y="505"/>
                      <a:pt x="316" y="43"/>
                    </a:cubicBezTo>
                    <a:lnTo>
                      <a:pt x="18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670" name="Google Shape;2670;p24"/>
              <p:cNvSpPr/>
              <p:nvPr/>
            </p:nvSpPr>
            <p:spPr>
              <a:xfrm>
                <a:off x="4685725" y="352950"/>
                <a:ext cx="16825" cy="33650"/>
              </a:xfrm>
              <a:custGeom>
                <a:avLst/>
                <a:gdLst/>
                <a:ahLst/>
                <a:cxnLst/>
                <a:rect l="l" t="t" r="r" b="b"/>
                <a:pathLst>
                  <a:path w="673" h="1346" extrusionOk="0">
                    <a:moveTo>
                      <a:pt x="526" y="1"/>
                    </a:moveTo>
                    <a:cubicBezTo>
                      <a:pt x="505" y="106"/>
                      <a:pt x="463" y="221"/>
                      <a:pt x="421" y="326"/>
                    </a:cubicBezTo>
                    <a:cubicBezTo>
                      <a:pt x="273" y="673"/>
                      <a:pt x="116" y="999"/>
                      <a:pt x="0" y="1346"/>
                    </a:cubicBezTo>
                    <a:cubicBezTo>
                      <a:pt x="147" y="1020"/>
                      <a:pt x="337" y="704"/>
                      <a:pt x="516" y="379"/>
                    </a:cubicBezTo>
                    <a:cubicBezTo>
                      <a:pt x="579" y="274"/>
                      <a:pt x="642" y="158"/>
                      <a:pt x="673" y="32"/>
                    </a:cubicBezTo>
                    <a:lnTo>
                      <a:pt x="5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671" name="Google Shape;2671;p24"/>
              <p:cNvSpPr/>
              <p:nvPr/>
            </p:nvSpPr>
            <p:spPr>
              <a:xfrm>
                <a:off x="4661825" y="330875"/>
                <a:ext cx="17075" cy="33675"/>
              </a:xfrm>
              <a:custGeom>
                <a:avLst/>
                <a:gdLst/>
                <a:ahLst/>
                <a:cxnLst/>
                <a:rect l="l" t="t" r="r" b="b"/>
                <a:pathLst>
                  <a:path w="683" h="1347" extrusionOk="0">
                    <a:moveTo>
                      <a:pt x="547" y="1"/>
                    </a:moveTo>
                    <a:cubicBezTo>
                      <a:pt x="452" y="473"/>
                      <a:pt x="94" y="873"/>
                      <a:pt x="0" y="1346"/>
                    </a:cubicBezTo>
                    <a:cubicBezTo>
                      <a:pt x="147" y="863"/>
                      <a:pt x="547" y="526"/>
                      <a:pt x="683" y="32"/>
                    </a:cubicBezTo>
                    <a:lnTo>
                      <a:pt x="54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672" name="Google Shape;2672;p24"/>
              <p:cNvSpPr/>
              <p:nvPr/>
            </p:nvSpPr>
            <p:spPr>
              <a:xfrm>
                <a:off x="4687825" y="326400"/>
                <a:ext cx="41275" cy="13450"/>
              </a:xfrm>
              <a:custGeom>
                <a:avLst/>
                <a:gdLst/>
                <a:ahLst/>
                <a:cxnLst/>
                <a:rect l="l" t="t" r="r" b="b"/>
                <a:pathLst>
                  <a:path w="1651" h="538" extrusionOk="0">
                    <a:moveTo>
                      <a:pt x="1651" y="1"/>
                    </a:moveTo>
                    <a:lnTo>
                      <a:pt x="1651" y="1"/>
                    </a:lnTo>
                    <a:cubicBezTo>
                      <a:pt x="1104" y="117"/>
                      <a:pt x="568" y="390"/>
                      <a:pt x="0" y="390"/>
                    </a:cubicBezTo>
                    <a:lnTo>
                      <a:pt x="11" y="537"/>
                    </a:lnTo>
                    <a:cubicBezTo>
                      <a:pt x="600" y="484"/>
                      <a:pt x="1093" y="169"/>
                      <a:pt x="16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673" name="Google Shape;2673;p24"/>
              <p:cNvSpPr/>
              <p:nvPr/>
            </p:nvSpPr>
            <p:spPr>
              <a:xfrm>
                <a:off x="4713850" y="359250"/>
                <a:ext cx="42325" cy="7400"/>
              </a:xfrm>
              <a:custGeom>
                <a:avLst/>
                <a:gdLst/>
                <a:ahLst/>
                <a:cxnLst/>
                <a:rect l="l" t="t" r="r" b="b"/>
                <a:pathLst>
                  <a:path w="1693" h="296" extrusionOk="0">
                    <a:moveTo>
                      <a:pt x="1692" y="1"/>
                    </a:moveTo>
                    <a:cubicBezTo>
                      <a:pt x="1306" y="68"/>
                      <a:pt x="929" y="172"/>
                      <a:pt x="535" y="172"/>
                    </a:cubicBezTo>
                    <a:cubicBezTo>
                      <a:pt x="501" y="172"/>
                      <a:pt x="466" y="171"/>
                      <a:pt x="431" y="169"/>
                    </a:cubicBezTo>
                    <a:lnTo>
                      <a:pt x="0" y="148"/>
                    </a:lnTo>
                    <a:lnTo>
                      <a:pt x="0" y="148"/>
                    </a:lnTo>
                    <a:lnTo>
                      <a:pt x="10" y="295"/>
                    </a:lnTo>
                    <a:lnTo>
                      <a:pt x="431" y="274"/>
                    </a:lnTo>
                    <a:cubicBezTo>
                      <a:pt x="862" y="263"/>
                      <a:pt x="1283" y="106"/>
                      <a:pt x="16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2674" name="Google Shape;2674;p24"/>
          <p:cNvGrpSpPr/>
          <p:nvPr/>
        </p:nvGrpSpPr>
        <p:grpSpPr>
          <a:xfrm>
            <a:off x="8961172" y="6020906"/>
            <a:ext cx="174004" cy="277363"/>
            <a:chOff x="3797575" y="537425"/>
            <a:chExt cx="23925" cy="25500"/>
          </a:xfrm>
        </p:grpSpPr>
        <p:sp>
          <p:nvSpPr>
            <p:cNvPr id="2675" name="Google Shape;2675;p24"/>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676" name="Google Shape;2676;p24"/>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677" name="Google Shape;2677;p24"/>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2678" name="Google Shape;2678;p24"/>
          <p:cNvGrpSpPr/>
          <p:nvPr/>
        </p:nvGrpSpPr>
        <p:grpSpPr>
          <a:xfrm>
            <a:off x="365708" y="1825061"/>
            <a:ext cx="174004" cy="277363"/>
            <a:chOff x="3797575" y="537425"/>
            <a:chExt cx="23925" cy="25500"/>
          </a:xfrm>
        </p:grpSpPr>
        <p:sp>
          <p:nvSpPr>
            <p:cNvPr id="2679" name="Google Shape;2679;p24"/>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680" name="Google Shape;2680;p24"/>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681" name="Google Shape;2681;p24"/>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sp>
        <p:nvSpPr>
          <p:cNvPr id="2682" name="Google Shape;2682;p24"/>
          <p:cNvSpPr/>
          <p:nvPr/>
        </p:nvSpPr>
        <p:spPr>
          <a:xfrm rot="-5400000">
            <a:off x="7261" y="282814"/>
            <a:ext cx="277366" cy="787500"/>
          </a:xfrm>
          <a:custGeom>
            <a:avLst/>
            <a:gdLst/>
            <a:ahLst/>
            <a:cxnLst/>
            <a:rect l="l" t="t" r="r" b="b"/>
            <a:pathLst>
              <a:path w="1094" h="4647" extrusionOk="0">
                <a:moveTo>
                  <a:pt x="1" y="1"/>
                </a:moveTo>
                <a:lnTo>
                  <a:pt x="1" y="4646"/>
                </a:lnTo>
                <a:cubicBezTo>
                  <a:pt x="1" y="4646"/>
                  <a:pt x="831" y="4142"/>
                  <a:pt x="421" y="3301"/>
                </a:cubicBezTo>
                <a:cubicBezTo>
                  <a:pt x="1094" y="2219"/>
                  <a:pt x="379" y="1672"/>
                  <a:pt x="379" y="1672"/>
                </a:cubicBezTo>
                <a:cubicBezTo>
                  <a:pt x="379" y="1672"/>
                  <a:pt x="673" y="915"/>
                  <a:pt x="1" y="1"/>
                </a:cubicBezTo>
                <a:close/>
              </a:path>
            </a:pathLst>
          </a:custGeom>
          <a:solidFill>
            <a:schemeClr val="accent3"/>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2683" name="Google Shape;2683;p24"/>
          <p:cNvSpPr/>
          <p:nvPr/>
        </p:nvSpPr>
        <p:spPr>
          <a:xfrm rot="-5400000">
            <a:off x="8909472" y="3186944"/>
            <a:ext cx="277366" cy="787500"/>
          </a:xfrm>
          <a:custGeom>
            <a:avLst/>
            <a:gdLst/>
            <a:ahLst/>
            <a:cxnLst/>
            <a:rect l="l" t="t" r="r" b="b"/>
            <a:pathLst>
              <a:path w="1094" h="4647" extrusionOk="0">
                <a:moveTo>
                  <a:pt x="1" y="1"/>
                </a:moveTo>
                <a:lnTo>
                  <a:pt x="1" y="4646"/>
                </a:lnTo>
                <a:cubicBezTo>
                  <a:pt x="1" y="4646"/>
                  <a:pt x="831" y="4142"/>
                  <a:pt x="421" y="3301"/>
                </a:cubicBezTo>
                <a:cubicBezTo>
                  <a:pt x="1094" y="2219"/>
                  <a:pt x="379" y="1672"/>
                  <a:pt x="379" y="1672"/>
                </a:cubicBezTo>
                <a:cubicBezTo>
                  <a:pt x="379" y="1672"/>
                  <a:pt x="673" y="915"/>
                  <a:pt x="1" y="1"/>
                </a:cubicBezTo>
                <a:close/>
              </a:path>
            </a:pathLst>
          </a:custGeom>
          <a:solidFill>
            <a:schemeClr val="accent3"/>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grpSp>
        <p:nvGrpSpPr>
          <p:cNvPr id="2684" name="Google Shape;2684;p24"/>
          <p:cNvGrpSpPr/>
          <p:nvPr/>
        </p:nvGrpSpPr>
        <p:grpSpPr>
          <a:xfrm rot="10351514">
            <a:off x="8744779" y="1969443"/>
            <a:ext cx="631863" cy="920901"/>
            <a:chOff x="3342329" y="-2014111"/>
            <a:chExt cx="392190" cy="382045"/>
          </a:xfrm>
        </p:grpSpPr>
        <p:sp>
          <p:nvSpPr>
            <p:cNvPr id="2685" name="Google Shape;2685;p24"/>
            <p:cNvSpPr/>
            <p:nvPr/>
          </p:nvSpPr>
          <p:spPr>
            <a:xfrm rot="-5400000">
              <a:off x="3347411" y="-2017656"/>
              <a:ext cx="382042" cy="389130"/>
            </a:xfrm>
            <a:custGeom>
              <a:avLst/>
              <a:gdLst/>
              <a:ahLst/>
              <a:cxnLst/>
              <a:rect l="l" t="t" r="r" b="b"/>
              <a:pathLst>
                <a:path w="5120" h="5215" extrusionOk="0">
                  <a:moveTo>
                    <a:pt x="1693" y="3817"/>
                  </a:moveTo>
                  <a:cubicBezTo>
                    <a:pt x="2029" y="3532"/>
                    <a:pt x="2344" y="3238"/>
                    <a:pt x="2660" y="2944"/>
                  </a:cubicBezTo>
                  <a:cubicBezTo>
                    <a:pt x="2323" y="3648"/>
                    <a:pt x="3259" y="4742"/>
                    <a:pt x="3259" y="4742"/>
                  </a:cubicBezTo>
                  <a:cubicBezTo>
                    <a:pt x="3259" y="4742"/>
                    <a:pt x="3753" y="2976"/>
                    <a:pt x="2975" y="2713"/>
                  </a:cubicBezTo>
                  <a:lnTo>
                    <a:pt x="2975" y="2660"/>
                  </a:lnTo>
                  <a:cubicBezTo>
                    <a:pt x="3259" y="2387"/>
                    <a:pt x="3542" y="2103"/>
                    <a:pt x="3827" y="1830"/>
                  </a:cubicBezTo>
                  <a:cubicBezTo>
                    <a:pt x="3701" y="2418"/>
                    <a:pt x="4089" y="3259"/>
                    <a:pt x="4530" y="3522"/>
                  </a:cubicBezTo>
                  <a:cubicBezTo>
                    <a:pt x="4941" y="2850"/>
                    <a:pt x="4551" y="2082"/>
                    <a:pt x="4079" y="1588"/>
                  </a:cubicBezTo>
                  <a:cubicBezTo>
                    <a:pt x="4436" y="1220"/>
                    <a:pt x="4783" y="863"/>
                    <a:pt x="5119" y="453"/>
                  </a:cubicBezTo>
                  <a:lnTo>
                    <a:pt x="4815" y="232"/>
                  </a:lnTo>
                  <a:cubicBezTo>
                    <a:pt x="4625" y="495"/>
                    <a:pt x="4425" y="748"/>
                    <a:pt x="4215" y="1000"/>
                  </a:cubicBezTo>
                  <a:cubicBezTo>
                    <a:pt x="3942" y="516"/>
                    <a:pt x="3101" y="1"/>
                    <a:pt x="2565" y="316"/>
                  </a:cubicBezTo>
                  <a:cubicBezTo>
                    <a:pt x="2744" y="748"/>
                    <a:pt x="3364" y="1399"/>
                    <a:pt x="3963" y="1283"/>
                  </a:cubicBezTo>
                  <a:cubicBezTo>
                    <a:pt x="3764" y="1525"/>
                    <a:pt x="3553" y="1757"/>
                    <a:pt x="3332" y="1988"/>
                  </a:cubicBezTo>
                  <a:cubicBezTo>
                    <a:pt x="2975" y="1462"/>
                    <a:pt x="2218" y="1073"/>
                    <a:pt x="1577" y="1388"/>
                  </a:cubicBezTo>
                  <a:cubicBezTo>
                    <a:pt x="1872" y="1925"/>
                    <a:pt x="2460" y="2355"/>
                    <a:pt x="3080" y="2271"/>
                  </a:cubicBezTo>
                  <a:cubicBezTo>
                    <a:pt x="2975" y="2376"/>
                    <a:pt x="2881" y="2481"/>
                    <a:pt x="2786" y="2586"/>
                  </a:cubicBezTo>
                  <a:cubicBezTo>
                    <a:pt x="2639" y="2724"/>
                    <a:pt x="2502" y="2871"/>
                    <a:pt x="2355" y="3018"/>
                  </a:cubicBezTo>
                  <a:lnTo>
                    <a:pt x="2323" y="3018"/>
                  </a:lnTo>
                  <a:cubicBezTo>
                    <a:pt x="1945" y="2439"/>
                    <a:pt x="957" y="2481"/>
                    <a:pt x="410" y="2681"/>
                  </a:cubicBezTo>
                  <a:cubicBezTo>
                    <a:pt x="663" y="3186"/>
                    <a:pt x="1535" y="3522"/>
                    <a:pt x="2113" y="3280"/>
                  </a:cubicBezTo>
                  <a:cubicBezTo>
                    <a:pt x="1956" y="3438"/>
                    <a:pt x="1798" y="3595"/>
                    <a:pt x="1630" y="3754"/>
                  </a:cubicBezTo>
                  <a:cubicBezTo>
                    <a:pt x="1220" y="3438"/>
                    <a:pt x="305" y="4153"/>
                    <a:pt x="1" y="5214"/>
                  </a:cubicBezTo>
                  <a:cubicBezTo>
                    <a:pt x="1524" y="4962"/>
                    <a:pt x="1977" y="4184"/>
                    <a:pt x="1693" y="3817"/>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2686" name="Google Shape;2686;p24"/>
            <p:cNvGrpSpPr/>
            <p:nvPr/>
          </p:nvGrpSpPr>
          <p:grpSpPr>
            <a:xfrm>
              <a:off x="3342329" y="-2014108"/>
              <a:ext cx="392190" cy="382042"/>
              <a:chOff x="4647350" y="309325"/>
              <a:chExt cx="131400" cy="128000"/>
            </a:xfrm>
          </p:grpSpPr>
          <p:sp>
            <p:nvSpPr>
              <p:cNvPr id="2687" name="Google Shape;2687;p24"/>
              <p:cNvSpPr/>
              <p:nvPr/>
            </p:nvSpPr>
            <p:spPr>
              <a:xfrm>
                <a:off x="4732500" y="387900"/>
                <a:ext cx="46250" cy="49425"/>
              </a:xfrm>
              <a:custGeom>
                <a:avLst/>
                <a:gdLst/>
                <a:ahLst/>
                <a:cxnLst/>
                <a:rect l="l" t="t" r="r" b="b"/>
                <a:pathLst>
                  <a:path w="1850" h="1977" extrusionOk="0">
                    <a:moveTo>
                      <a:pt x="1850" y="1976"/>
                    </a:moveTo>
                    <a:cubicBezTo>
                      <a:pt x="726" y="1661"/>
                      <a:pt x="0" y="663"/>
                      <a:pt x="442" y="284"/>
                    </a:cubicBezTo>
                    <a:cubicBezTo>
                      <a:pt x="799" y="0"/>
                      <a:pt x="1588" y="442"/>
                      <a:pt x="1850" y="197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688" name="Google Shape;2688;p24"/>
              <p:cNvSpPr/>
              <p:nvPr/>
            </p:nvSpPr>
            <p:spPr>
              <a:xfrm>
                <a:off x="4709125" y="377900"/>
                <a:ext cx="29975" cy="49175"/>
              </a:xfrm>
              <a:custGeom>
                <a:avLst/>
                <a:gdLst/>
                <a:ahLst/>
                <a:cxnLst/>
                <a:rect l="l" t="t" r="r" b="b"/>
                <a:pathLst>
                  <a:path w="1199" h="1967" extrusionOk="0">
                    <a:moveTo>
                      <a:pt x="662" y="1"/>
                    </a:moveTo>
                    <a:cubicBezTo>
                      <a:pt x="1198" y="526"/>
                      <a:pt x="841" y="1672"/>
                      <a:pt x="241" y="1967"/>
                    </a:cubicBezTo>
                    <a:cubicBezTo>
                      <a:pt x="31" y="1388"/>
                      <a:pt x="0" y="337"/>
                      <a:pt x="6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689" name="Google Shape;2689;p24"/>
              <p:cNvSpPr/>
              <p:nvPr/>
            </p:nvSpPr>
            <p:spPr>
              <a:xfrm>
                <a:off x="4715425" y="342450"/>
                <a:ext cx="51250" cy="43625"/>
              </a:xfrm>
              <a:custGeom>
                <a:avLst/>
                <a:gdLst/>
                <a:ahLst/>
                <a:cxnLst/>
                <a:rect l="l" t="t" r="r" b="b"/>
                <a:pathLst>
                  <a:path w="2050" h="1745" extrusionOk="0">
                    <a:moveTo>
                      <a:pt x="0" y="914"/>
                    </a:moveTo>
                    <a:cubicBezTo>
                      <a:pt x="641" y="1745"/>
                      <a:pt x="2050" y="536"/>
                      <a:pt x="2050" y="536"/>
                    </a:cubicBezTo>
                    <a:cubicBezTo>
                      <a:pt x="2050" y="536"/>
                      <a:pt x="147" y="0"/>
                      <a:pt x="0" y="91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690" name="Google Shape;2690;p24"/>
              <p:cNvSpPr/>
              <p:nvPr/>
            </p:nvSpPr>
            <p:spPr>
              <a:xfrm>
                <a:off x="4674150" y="351375"/>
                <a:ext cx="37100" cy="46525"/>
              </a:xfrm>
              <a:custGeom>
                <a:avLst/>
                <a:gdLst/>
                <a:ahLst/>
                <a:cxnLst/>
                <a:rect l="l" t="t" r="r" b="b"/>
                <a:pathLst>
                  <a:path w="1484" h="1861" extrusionOk="0">
                    <a:moveTo>
                      <a:pt x="1115" y="1"/>
                    </a:moveTo>
                    <a:cubicBezTo>
                      <a:pt x="1483" y="746"/>
                      <a:pt x="979" y="1514"/>
                      <a:pt x="348" y="1861"/>
                    </a:cubicBezTo>
                    <a:cubicBezTo>
                      <a:pt x="1" y="1157"/>
                      <a:pt x="516" y="305"/>
                      <a:pt x="11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691" name="Google Shape;2691;p24"/>
              <p:cNvSpPr/>
              <p:nvPr/>
            </p:nvSpPr>
            <p:spPr>
              <a:xfrm>
                <a:off x="4685475" y="313275"/>
                <a:ext cx="50725" cy="35500"/>
              </a:xfrm>
              <a:custGeom>
                <a:avLst/>
                <a:gdLst/>
                <a:ahLst/>
                <a:cxnLst/>
                <a:rect l="l" t="t" r="r" b="b"/>
                <a:pathLst>
                  <a:path w="2029" h="1420" extrusionOk="0">
                    <a:moveTo>
                      <a:pt x="0" y="978"/>
                    </a:moveTo>
                    <a:cubicBezTo>
                      <a:pt x="547" y="1419"/>
                      <a:pt x="1713" y="967"/>
                      <a:pt x="2028" y="431"/>
                    </a:cubicBezTo>
                    <a:cubicBezTo>
                      <a:pt x="1314" y="0"/>
                      <a:pt x="494" y="463"/>
                      <a:pt x="0" y="97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692" name="Google Shape;2692;p24"/>
              <p:cNvSpPr/>
              <p:nvPr/>
            </p:nvSpPr>
            <p:spPr>
              <a:xfrm>
                <a:off x="4647350" y="330075"/>
                <a:ext cx="41825" cy="43125"/>
              </a:xfrm>
              <a:custGeom>
                <a:avLst/>
                <a:gdLst/>
                <a:ahLst/>
                <a:cxnLst/>
                <a:rect l="l" t="t" r="r" b="b"/>
                <a:pathLst>
                  <a:path w="1673" h="1725" extrusionOk="0">
                    <a:moveTo>
                      <a:pt x="1178" y="1"/>
                    </a:moveTo>
                    <a:cubicBezTo>
                      <a:pt x="1672" y="684"/>
                      <a:pt x="863" y="1514"/>
                      <a:pt x="358" y="1725"/>
                    </a:cubicBezTo>
                    <a:cubicBezTo>
                      <a:pt x="1" y="1136"/>
                      <a:pt x="663" y="169"/>
                      <a:pt x="11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693" name="Google Shape;2693;p24"/>
              <p:cNvSpPr/>
              <p:nvPr/>
            </p:nvSpPr>
            <p:spPr>
              <a:xfrm>
                <a:off x="4653925" y="309325"/>
                <a:ext cx="113550" cy="114325"/>
              </a:xfrm>
              <a:custGeom>
                <a:avLst/>
                <a:gdLst/>
                <a:ahLst/>
                <a:cxnLst/>
                <a:rect l="l" t="t" r="r" b="b"/>
                <a:pathLst>
                  <a:path w="4542" h="4573" extrusionOk="0">
                    <a:moveTo>
                      <a:pt x="232" y="1"/>
                    </a:moveTo>
                    <a:lnTo>
                      <a:pt x="1" y="305"/>
                    </a:lnTo>
                    <a:cubicBezTo>
                      <a:pt x="831" y="915"/>
                      <a:pt x="1598" y="1630"/>
                      <a:pt x="2355" y="2334"/>
                    </a:cubicBezTo>
                    <a:cubicBezTo>
                      <a:pt x="3101" y="3059"/>
                      <a:pt x="3858" y="3785"/>
                      <a:pt x="4541" y="4573"/>
                    </a:cubicBezTo>
                    <a:cubicBezTo>
                      <a:pt x="3574" y="3332"/>
                      <a:pt x="2491" y="2197"/>
                      <a:pt x="1388" y="1083"/>
                    </a:cubicBezTo>
                    <a:cubicBezTo>
                      <a:pt x="1020" y="705"/>
                      <a:pt x="642" y="347"/>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694" name="Google Shape;2694;p24"/>
              <p:cNvSpPr/>
              <p:nvPr/>
            </p:nvSpPr>
            <p:spPr>
              <a:xfrm>
                <a:off x="4719350" y="377900"/>
                <a:ext cx="7900" cy="36300"/>
              </a:xfrm>
              <a:custGeom>
                <a:avLst/>
                <a:gdLst/>
                <a:ahLst/>
                <a:cxnLst/>
                <a:rect l="l" t="t" r="r" b="b"/>
                <a:pathLst>
                  <a:path w="316" h="1452" extrusionOk="0">
                    <a:moveTo>
                      <a:pt x="180" y="1"/>
                    </a:moveTo>
                    <a:cubicBezTo>
                      <a:pt x="75" y="484"/>
                      <a:pt x="12" y="968"/>
                      <a:pt x="1" y="1451"/>
                    </a:cubicBezTo>
                    <a:cubicBezTo>
                      <a:pt x="64" y="979"/>
                      <a:pt x="169" y="505"/>
                      <a:pt x="316" y="43"/>
                    </a:cubicBezTo>
                    <a:lnTo>
                      <a:pt x="18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695" name="Google Shape;2695;p24"/>
              <p:cNvSpPr/>
              <p:nvPr/>
            </p:nvSpPr>
            <p:spPr>
              <a:xfrm>
                <a:off x="4685725" y="352950"/>
                <a:ext cx="16825" cy="33650"/>
              </a:xfrm>
              <a:custGeom>
                <a:avLst/>
                <a:gdLst/>
                <a:ahLst/>
                <a:cxnLst/>
                <a:rect l="l" t="t" r="r" b="b"/>
                <a:pathLst>
                  <a:path w="673" h="1346" extrusionOk="0">
                    <a:moveTo>
                      <a:pt x="526" y="1"/>
                    </a:moveTo>
                    <a:cubicBezTo>
                      <a:pt x="505" y="106"/>
                      <a:pt x="463" y="221"/>
                      <a:pt x="421" y="326"/>
                    </a:cubicBezTo>
                    <a:cubicBezTo>
                      <a:pt x="273" y="673"/>
                      <a:pt x="116" y="999"/>
                      <a:pt x="0" y="1346"/>
                    </a:cubicBezTo>
                    <a:cubicBezTo>
                      <a:pt x="147" y="1020"/>
                      <a:pt x="337" y="704"/>
                      <a:pt x="516" y="379"/>
                    </a:cubicBezTo>
                    <a:cubicBezTo>
                      <a:pt x="579" y="274"/>
                      <a:pt x="642" y="158"/>
                      <a:pt x="673" y="32"/>
                    </a:cubicBezTo>
                    <a:lnTo>
                      <a:pt x="5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696" name="Google Shape;2696;p24"/>
              <p:cNvSpPr/>
              <p:nvPr/>
            </p:nvSpPr>
            <p:spPr>
              <a:xfrm>
                <a:off x="4661825" y="330875"/>
                <a:ext cx="17075" cy="33675"/>
              </a:xfrm>
              <a:custGeom>
                <a:avLst/>
                <a:gdLst/>
                <a:ahLst/>
                <a:cxnLst/>
                <a:rect l="l" t="t" r="r" b="b"/>
                <a:pathLst>
                  <a:path w="683" h="1347" extrusionOk="0">
                    <a:moveTo>
                      <a:pt x="547" y="1"/>
                    </a:moveTo>
                    <a:cubicBezTo>
                      <a:pt x="452" y="473"/>
                      <a:pt x="94" y="873"/>
                      <a:pt x="0" y="1346"/>
                    </a:cubicBezTo>
                    <a:cubicBezTo>
                      <a:pt x="147" y="863"/>
                      <a:pt x="547" y="526"/>
                      <a:pt x="683" y="32"/>
                    </a:cubicBezTo>
                    <a:lnTo>
                      <a:pt x="5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697" name="Google Shape;2697;p24"/>
              <p:cNvSpPr/>
              <p:nvPr/>
            </p:nvSpPr>
            <p:spPr>
              <a:xfrm>
                <a:off x="4687825" y="326400"/>
                <a:ext cx="41275" cy="13450"/>
              </a:xfrm>
              <a:custGeom>
                <a:avLst/>
                <a:gdLst/>
                <a:ahLst/>
                <a:cxnLst/>
                <a:rect l="l" t="t" r="r" b="b"/>
                <a:pathLst>
                  <a:path w="1651" h="538" extrusionOk="0">
                    <a:moveTo>
                      <a:pt x="1651" y="1"/>
                    </a:moveTo>
                    <a:lnTo>
                      <a:pt x="1651" y="1"/>
                    </a:lnTo>
                    <a:cubicBezTo>
                      <a:pt x="1104" y="117"/>
                      <a:pt x="568" y="390"/>
                      <a:pt x="0" y="390"/>
                    </a:cubicBezTo>
                    <a:lnTo>
                      <a:pt x="11" y="537"/>
                    </a:lnTo>
                    <a:cubicBezTo>
                      <a:pt x="600" y="484"/>
                      <a:pt x="1093" y="169"/>
                      <a:pt x="16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698" name="Google Shape;2698;p24"/>
              <p:cNvSpPr/>
              <p:nvPr/>
            </p:nvSpPr>
            <p:spPr>
              <a:xfrm>
                <a:off x="4713850" y="359250"/>
                <a:ext cx="42325" cy="7400"/>
              </a:xfrm>
              <a:custGeom>
                <a:avLst/>
                <a:gdLst/>
                <a:ahLst/>
                <a:cxnLst/>
                <a:rect l="l" t="t" r="r" b="b"/>
                <a:pathLst>
                  <a:path w="1693" h="296" extrusionOk="0">
                    <a:moveTo>
                      <a:pt x="1692" y="1"/>
                    </a:moveTo>
                    <a:cubicBezTo>
                      <a:pt x="1306" y="68"/>
                      <a:pt x="929" y="172"/>
                      <a:pt x="535" y="172"/>
                    </a:cubicBezTo>
                    <a:cubicBezTo>
                      <a:pt x="501" y="172"/>
                      <a:pt x="466" y="171"/>
                      <a:pt x="431" y="169"/>
                    </a:cubicBezTo>
                    <a:lnTo>
                      <a:pt x="0" y="148"/>
                    </a:lnTo>
                    <a:lnTo>
                      <a:pt x="0" y="148"/>
                    </a:lnTo>
                    <a:lnTo>
                      <a:pt x="10" y="295"/>
                    </a:lnTo>
                    <a:lnTo>
                      <a:pt x="431" y="274"/>
                    </a:lnTo>
                    <a:cubicBezTo>
                      <a:pt x="862" y="263"/>
                      <a:pt x="1283" y="106"/>
                      <a:pt x="16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2699" name="Google Shape;2699;p24"/>
          <p:cNvGrpSpPr/>
          <p:nvPr/>
        </p:nvGrpSpPr>
        <p:grpSpPr>
          <a:xfrm rot="4233674">
            <a:off x="7944062" y="364141"/>
            <a:ext cx="452732" cy="245235"/>
            <a:chOff x="7268295" y="4291970"/>
            <a:chExt cx="299601" cy="242790"/>
          </a:xfrm>
        </p:grpSpPr>
        <p:sp>
          <p:nvSpPr>
            <p:cNvPr id="2700" name="Google Shape;2700;p24"/>
            <p:cNvSpPr/>
            <p:nvPr/>
          </p:nvSpPr>
          <p:spPr>
            <a:xfrm>
              <a:off x="7268295" y="4291970"/>
              <a:ext cx="245800" cy="201647"/>
            </a:xfrm>
            <a:custGeom>
              <a:avLst/>
              <a:gdLst/>
              <a:ahLst/>
              <a:cxnLst/>
              <a:rect l="l" t="t" r="r" b="b"/>
              <a:pathLst>
                <a:path w="1631" h="1338" extrusionOk="0">
                  <a:moveTo>
                    <a:pt x="189" y="0"/>
                  </a:moveTo>
                  <a:cubicBezTo>
                    <a:pt x="126" y="0"/>
                    <a:pt x="63" y="4"/>
                    <a:pt x="1" y="13"/>
                  </a:cubicBezTo>
                  <a:cubicBezTo>
                    <a:pt x="75" y="391"/>
                    <a:pt x="285" y="728"/>
                    <a:pt x="579" y="969"/>
                  </a:cubicBezTo>
                  <a:cubicBezTo>
                    <a:pt x="874" y="1200"/>
                    <a:pt x="1252" y="1337"/>
                    <a:pt x="1631" y="1337"/>
                  </a:cubicBezTo>
                  <a:cubicBezTo>
                    <a:pt x="1620" y="948"/>
                    <a:pt x="1409" y="570"/>
                    <a:pt x="1115" y="328"/>
                  </a:cubicBezTo>
                  <a:cubicBezTo>
                    <a:pt x="859" y="116"/>
                    <a:pt x="521"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701" name="Google Shape;2701;p24"/>
            <p:cNvSpPr/>
            <p:nvPr/>
          </p:nvSpPr>
          <p:spPr>
            <a:xfrm>
              <a:off x="7319082" y="4322714"/>
              <a:ext cx="248814" cy="212045"/>
            </a:xfrm>
            <a:custGeom>
              <a:avLst/>
              <a:gdLst/>
              <a:ahLst/>
              <a:cxnLst/>
              <a:rect l="l" t="t" r="r" b="b"/>
              <a:pathLst>
                <a:path w="1651" h="1407" extrusionOk="0">
                  <a:moveTo>
                    <a:pt x="16" y="1"/>
                  </a:moveTo>
                  <a:cubicBezTo>
                    <a:pt x="11" y="1"/>
                    <a:pt x="6" y="3"/>
                    <a:pt x="0" y="8"/>
                  </a:cubicBezTo>
                  <a:lnTo>
                    <a:pt x="0" y="29"/>
                  </a:lnTo>
                  <a:cubicBezTo>
                    <a:pt x="516" y="534"/>
                    <a:pt x="988" y="965"/>
                    <a:pt x="1619" y="1406"/>
                  </a:cubicBezTo>
                  <a:lnTo>
                    <a:pt x="1630" y="1406"/>
                  </a:lnTo>
                  <a:cubicBezTo>
                    <a:pt x="1640" y="1406"/>
                    <a:pt x="1640" y="1406"/>
                    <a:pt x="1651" y="1396"/>
                  </a:cubicBezTo>
                  <a:cubicBezTo>
                    <a:pt x="1651" y="1396"/>
                    <a:pt x="1651" y="1385"/>
                    <a:pt x="1640" y="1375"/>
                  </a:cubicBezTo>
                  <a:cubicBezTo>
                    <a:pt x="1009" y="933"/>
                    <a:pt x="547" y="513"/>
                    <a:pt x="32" y="8"/>
                  </a:cubicBezTo>
                  <a:cubicBezTo>
                    <a:pt x="27" y="3"/>
                    <a:pt x="22" y="1"/>
                    <a:pt x="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sp>
        <p:nvSpPr>
          <p:cNvPr id="2702" name="Google Shape;2702;p24"/>
          <p:cNvSpPr txBox="1">
            <a:spLocks noGrp="1"/>
          </p:cNvSpPr>
          <p:nvPr>
            <p:ph type="title"/>
          </p:nvPr>
        </p:nvSpPr>
        <p:spPr>
          <a:xfrm>
            <a:off x="727251" y="672484"/>
            <a:ext cx="7781575" cy="865413"/>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en-US"/>
              <a:t>Click to edit Master title style</a:t>
            </a:r>
            <a:endParaRPr/>
          </a:p>
        </p:txBody>
      </p:sp>
    </p:spTree>
    <p:extLst>
      <p:ext uri="{BB962C8B-B14F-4D97-AF65-F5344CB8AC3E}">
        <p14:creationId xmlns:p14="http://schemas.microsoft.com/office/powerpoint/2010/main" val="594619037"/>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8">
  <p:cSld name="Title only 8">
    <p:spTree>
      <p:nvGrpSpPr>
        <p:cNvPr id="1" name="Shape 2703"/>
        <p:cNvGrpSpPr/>
        <p:nvPr/>
      </p:nvGrpSpPr>
      <p:grpSpPr>
        <a:xfrm>
          <a:off x="0" y="0"/>
          <a:ext cx="0" cy="0"/>
          <a:chOff x="0" y="0"/>
          <a:chExt cx="0" cy="0"/>
        </a:xfrm>
      </p:grpSpPr>
      <p:sp>
        <p:nvSpPr>
          <p:cNvPr id="2704" name="Google Shape;2704;p25"/>
          <p:cNvSpPr/>
          <p:nvPr/>
        </p:nvSpPr>
        <p:spPr>
          <a:xfrm rot="-10211247" flipH="1">
            <a:off x="6216650" y="-5710100"/>
            <a:ext cx="8149988" cy="7815196"/>
          </a:xfrm>
          <a:custGeom>
            <a:avLst/>
            <a:gdLst/>
            <a:ahLst/>
            <a:cxnLst/>
            <a:rect l="l" t="t" r="r" b="b"/>
            <a:pathLst>
              <a:path w="92882" h="59534" extrusionOk="0">
                <a:moveTo>
                  <a:pt x="33633" y="1"/>
                </a:moveTo>
                <a:cubicBezTo>
                  <a:pt x="29210" y="1"/>
                  <a:pt x="24402" y="1182"/>
                  <a:pt x="21107" y="5256"/>
                </a:cubicBezTo>
                <a:cubicBezTo>
                  <a:pt x="13427" y="14804"/>
                  <a:pt x="32133" y="27257"/>
                  <a:pt x="12825" y="36773"/>
                </a:cubicBezTo>
                <a:cubicBezTo>
                  <a:pt x="1" y="43079"/>
                  <a:pt x="5407" y="59534"/>
                  <a:pt x="18099" y="59534"/>
                </a:cubicBezTo>
                <a:cubicBezTo>
                  <a:pt x="18906" y="59534"/>
                  <a:pt x="19741" y="59467"/>
                  <a:pt x="20604" y="59328"/>
                </a:cubicBezTo>
                <a:cubicBezTo>
                  <a:pt x="33369" y="57257"/>
                  <a:pt x="29463" y="51189"/>
                  <a:pt x="44137" y="51189"/>
                </a:cubicBezTo>
                <a:cubicBezTo>
                  <a:pt x="48333" y="51189"/>
                  <a:pt x="54048" y="51685"/>
                  <a:pt x="62108" y="52913"/>
                </a:cubicBezTo>
                <a:cubicBezTo>
                  <a:pt x="62964" y="53044"/>
                  <a:pt x="63815" y="53107"/>
                  <a:pt x="64654" y="53107"/>
                </a:cubicBezTo>
                <a:cubicBezTo>
                  <a:pt x="81052" y="53107"/>
                  <a:pt x="92881" y="28801"/>
                  <a:pt x="47899" y="3762"/>
                </a:cubicBezTo>
                <a:cubicBezTo>
                  <a:pt x="44181" y="1699"/>
                  <a:pt x="40057" y="433"/>
                  <a:pt x="35818" y="92"/>
                </a:cubicBezTo>
                <a:cubicBezTo>
                  <a:pt x="35106" y="34"/>
                  <a:pt x="34375" y="1"/>
                  <a:pt x="33633" y="1"/>
                </a:cubicBezTo>
                <a:close/>
              </a:path>
            </a:pathLst>
          </a:custGeom>
          <a:solidFill>
            <a:srgbClr val="F892B4">
              <a:alpha val="1721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2705" name="Google Shape;2705;p25"/>
          <p:cNvSpPr/>
          <p:nvPr/>
        </p:nvSpPr>
        <p:spPr>
          <a:xfrm rot="-10211247" flipH="1">
            <a:off x="-3208485" y="-5828835"/>
            <a:ext cx="8149988" cy="7815196"/>
          </a:xfrm>
          <a:custGeom>
            <a:avLst/>
            <a:gdLst/>
            <a:ahLst/>
            <a:cxnLst/>
            <a:rect l="l" t="t" r="r" b="b"/>
            <a:pathLst>
              <a:path w="92882" h="59534" extrusionOk="0">
                <a:moveTo>
                  <a:pt x="33633" y="1"/>
                </a:moveTo>
                <a:cubicBezTo>
                  <a:pt x="29210" y="1"/>
                  <a:pt x="24402" y="1182"/>
                  <a:pt x="21107" y="5256"/>
                </a:cubicBezTo>
                <a:cubicBezTo>
                  <a:pt x="13427" y="14804"/>
                  <a:pt x="32133" y="27257"/>
                  <a:pt x="12825" y="36773"/>
                </a:cubicBezTo>
                <a:cubicBezTo>
                  <a:pt x="1" y="43079"/>
                  <a:pt x="5407" y="59534"/>
                  <a:pt x="18099" y="59534"/>
                </a:cubicBezTo>
                <a:cubicBezTo>
                  <a:pt x="18906" y="59534"/>
                  <a:pt x="19741" y="59467"/>
                  <a:pt x="20604" y="59328"/>
                </a:cubicBezTo>
                <a:cubicBezTo>
                  <a:pt x="33369" y="57257"/>
                  <a:pt x="29463" y="51189"/>
                  <a:pt x="44137" y="51189"/>
                </a:cubicBezTo>
                <a:cubicBezTo>
                  <a:pt x="48333" y="51189"/>
                  <a:pt x="54048" y="51685"/>
                  <a:pt x="62108" y="52913"/>
                </a:cubicBezTo>
                <a:cubicBezTo>
                  <a:pt x="62964" y="53044"/>
                  <a:pt x="63815" y="53107"/>
                  <a:pt x="64654" y="53107"/>
                </a:cubicBezTo>
                <a:cubicBezTo>
                  <a:pt x="81052" y="53107"/>
                  <a:pt x="92881" y="28801"/>
                  <a:pt x="47899" y="3762"/>
                </a:cubicBezTo>
                <a:cubicBezTo>
                  <a:pt x="44181" y="1699"/>
                  <a:pt x="40057" y="433"/>
                  <a:pt x="35818" y="92"/>
                </a:cubicBezTo>
                <a:cubicBezTo>
                  <a:pt x="35106" y="34"/>
                  <a:pt x="34375" y="1"/>
                  <a:pt x="33633" y="1"/>
                </a:cubicBezTo>
                <a:close/>
              </a:path>
            </a:pathLst>
          </a:custGeom>
          <a:solidFill>
            <a:srgbClr val="F892B4">
              <a:alpha val="1721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grpSp>
        <p:nvGrpSpPr>
          <p:cNvPr id="2706" name="Google Shape;2706;p25"/>
          <p:cNvGrpSpPr/>
          <p:nvPr/>
        </p:nvGrpSpPr>
        <p:grpSpPr>
          <a:xfrm>
            <a:off x="8356046" y="471621"/>
            <a:ext cx="319205" cy="445220"/>
            <a:chOff x="1155379" y="-1029459"/>
            <a:chExt cx="446737" cy="416440"/>
          </a:xfrm>
        </p:grpSpPr>
        <p:sp>
          <p:nvSpPr>
            <p:cNvPr id="2707" name="Google Shape;2707;p25"/>
            <p:cNvSpPr/>
            <p:nvPr/>
          </p:nvSpPr>
          <p:spPr>
            <a:xfrm rot="-5400000">
              <a:off x="1167952" y="-1042032"/>
              <a:ext cx="416440" cy="441586"/>
            </a:xfrm>
            <a:custGeom>
              <a:avLst/>
              <a:gdLst/>
              <a:ahLst/>
              <a:cxnLst/>
              <a:rect l="l" t="t" r="r" b="b"/>
              <a:pathLst>
                <a:path w="5581" h="5918" extrusionOk="0">
                  <a:moveTo>
                    <a:pt x="2848" y="4131"/>
                  </a:moveTo>
                  <a:cubicBezTo>
                    <a:pt x="2817" y="4698"/>
                    <a:pt x="3174" y="5508"/>
                    <a:pt x="3857" y="5329"/>
                  </a:cubicBezTo>
                  <a:cubicBezTo>
                    <a:pt x="4782" y="5088"/>
                    <a:pt x="4036" y="3837"/>
                    <a:pt x="3500" y="3605"/>
                  </a:cubicBezTo>
                  <a:cubicBezTo>
                    <a:pt x="4162" y="3900"/>
                    <a:pt x="5466" y="4110"/>
                    <a:pt x="5529" y="3070"/>
                  </a:cubicBezTo>
                  <a:cubicBezTo>
                    <a:pt x="5581" y="1956"/>
                    <a:pt x="3847" y="2082"/>
                    <a:pt x="3247" y="2617"/>
                  </a:cubicBezTo>
                  <a:lnTo>
                    <a:pt x="3247" y="2617"/>
                  </a:lnTo>
                  <a:cubicBezTo>
                    <a:pt x="3742" y="2197"/>
                    <a:pt x="4004" y="1010"/>
                    <a:pt x="3321" y="599"/>
                  </a:cubicBezTo>
                  <a:cubicBezTo>
                    <a:pt x="2312" y="1"/>
                    <a:pt x="1923" y="1724"/>
                    <a:pt x="2375" y="2355"/>
                  </a:cubicBezTo>
                  <a:cubicBezTo>
                    <a:pt x="1755" y="2029"/>
                    <a:pt x="357" y="1524"/>
                    <a:pt x="178" y="2617"/>
                  </a:cubicBezTo>
                  <a:cubicBezTo>
                    <a:pt x="0" y="3689"/>
                    <a:pt x="1366" y="3511"/>
                    <a:pt x="1986" y="3448"/>
                  </a:cubicBezTo>
                  <a:cubicBezTo>
                    <a:pt x="1419" y="3626"/>
                    <a:pt x="357" y="4404"/>
                    <a:pt x="946" y="5119"/>
                  </a:cubicBezTo>
                  <a:cubicBezTo>
                    <a:pt x="1629" y="5918"/>
                    <a:pt x="2617" y="4698"/>
                    <a:pt x="2848" y="4131"/>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2708" name="Google Shape;2708;p25"/>
            <p:cNvGrpSpPr/>
            <p:nvPr/>
          </p:nvGrpSpPr>
          <p:grpSpPr>
            <a:xfrm>
              <a:off x="1172916" y="-1024543"/>
              <a:ext cx="429200" cy="400547"/>
              <a:chOff x="4009325" y="612275"/>
              <a:chExt cx="143800" cy="134200"/>
            </a:xfrm>
          </p:grpSpPr>
          <p:sp>
            <p:nvSpPr>
              <p:cNvPr id="2709" name="Google Shape;2709;p25"/>
              <p:cNvSpPr/>
              <p:nvPr/>
            </p:nvSpPr>
            <p:spPr>
              <a:xfrm>
                <a:off x="4009325" y="612275"/>
                <a:ext cx="143800" cy="134200"/>
              </a:xfrm>
              <a:custGeom>
                <a:avLst/>
                <a:gdLst/>
                <a:ahLst/>
                <a:cxnLst/>
                <a:rect l="l" t="t" r="r" b="b"/>
                <a:pathLst>
                  <a:path w="5752" h="5368" extrusionOk="0">
                    <a:moveTo>
                      <a:pt x="2438" y="2277"/>
                    </a:moveTo>
                    <a:lnTo>
                      <a:pt x="2438" y="2277"/>
                    </a:lnTo>
                    <a:cubicBezTo>
                      <a:pt x="2448" y="2288"/>
                      <a:pt x="2457" y="2298"/>
                      <a:pt x="2467" y="2309"/>
                    </a:cubicBezTo>
                    <a:lnTo>
                      <a:pt x="2467" y="2309"/>
                    </a:lnTo>
                    <a:lnTo>
                      <a:pt x="2451" y="2293"/>
                    </a:lnTo>
                    <a:cubicBezTo>
                      <a:pt x="2447" y="2287"/>
                      <a:pt x="2443" y="2282"/>
                      <a:pt x="2438" y="2277"/>
                    </a:cubicBezTo>
                    <a:close/>
                    <a:moveTo>
                      <a:pt x="2855" y="0"/>
                    </a:moveTo>
                    <a:cubicBezTo>
                      <a:pt x="1803" y="0"/>
                      <a:pt x="1915" y="1664"/>
                      <a:pt x="2434" y="2273"/>
                    </a:cubicBezTo>
                    <a:lnTo>
                      <a:pt x="2434" y="2273"/>
                    </a:lnTo>
                    <a:cubicBezTo>
                      <a:pt x="2194" y="1995"/>
                      <a:pt x="1718" y="1792"/>
                      <a:pt x="1275" y="1792"/>
                    </a:cubicBezTo>
                    <a:cubicBezTo>
                      <a:pt x="934" y="1792"/>
                      <a:pt x="613" y="1911"/>
                      <a:pt x="433" y="2209"/>
                    </a:cubicBezTo>
                    <a:cubicBezTo>
                      <a:pt x="1" y="2936"/>
                      <a:pt x="782" y="3341"/>
                      <a:pt x="1484" y="3341"/>
                    </a:cubicBezTo>
                    <a:cubicBezTo>
                      <a:pt x="1755" y="3341"/>
                      <a:pt x="2015" y="3281"/>
                      <a:pt x="2188" y="3154"/>
                    </a:cubicBezTo>
                    <a:lnTo>
                      <a:pt x="2188" y="3154"/>
                    </a:lnTo>
                    <a:cubicBezTo>
                      <a:pt x="1862" y="3785"/>
                      <a:pt x="1358" y="5183"/>
                      <a:pt x="2451" y="5352"/>
                    </a:cubicBezTo>
                    <a:cubicBezTo>
                      <a:pt x="2516" y="5362"/>
                      <a:pt x="2576" y="5368"/>
                      <a:pt x="2632" y="5368"/>
                    </a:cubicBezTo>
                    <a:cubicBezTo>
                      <a:pt x="3502" y="5368"/>
                      <a:pt x="3341" y="4126"/>
                      <a:pt x="3292" y="3544"/>
                    </a:cubicBezTo>
                    <a:lnTo>
                      <a:pt x="3292" y="3544"/>
                    </a:lnTo>
                    <a:cubicBezTo>
                      <a:pt x="3433" y="3994"/>
                      <a:pt x="3945" y="4761"/>
                      <a:pt x="4507" y="4761"/>
                    </a:cubicBezTo>
                    <a:cubicBezTo>
                      <a:pt x="4654" y="4761"/>
                      <a:pt x="4804" y="4708"/>
                      <a:pt x="4953" y="4584"/>
                    </a:cubicBezTo>
                    <a:cubicBezTo>
                      <a:pt x="5751" y="3901"/>
                      <a:pt x="4532" y="2913"/>
                      <a:pt x="3975" y="2682"/>
                    </a:cubicBezTo>
                    <a:lnTo>
                      <a:pt x="3975" y="2682"/>
                    </a:lnTo>
                    <a:cubicBezTo>
                      <a:pt x="3997" y="2683"/>
                      <a:pt x="4020" y="2684"/>
                      <a:pt x="4043" y="2684"/>
                    </a:cubicBezTo>
                    <a:cubicBezTo>
                      <a:pt x="4596" y="2684"/>
                      <a:pt x="5334" y="2328"/>
                      <a:pt x="5163" y="1673"/>
                    </a:cubicBezTo>
                    <a:cubicBezTo>
                      <a:pt x="5080" y="1356"/>
                      <a:pt x="4878" y="1235"/>
                      <a:pt x="4640" y="1235"/>
                    </a:cubicBezTo>
                    <a:cubicBezTo>
                      <a:pt x="4187" y="1235"/>
                      <a:pt x="3602" y="1670"/>
                      <a:pt x="3443" y="2021"/>
                    </a:cubicBezTo>
                    <a:lnTo>
                      <a:pt x="3443" y="2021"/>
                    </a:lnTo>
                    <a:cubicBezTo>
                      <a:pt x="3735" y="1355"/>
                      <a:pt x="3939" y="64"/>
                      <a:pt x="2903" y="1"/>
                    </a:cubicBezTo>
                    <a:cubicBezTo>
                      <a:pt x="2887" y="1"/>
                      <a:pt x="2871" y="0"/>
                      <a:pt x="28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710" name="Google Shape;2710;p25"/>
              <p:cNvSpPr/>
              <p:nvPr/>
            </p:nvSpPr>
            <p:spPr>
              <a:xfrm>
                <a:off x="4076100" y="634125"/>
                <a:ext cx="10275" cy="41775"/>
              </a:xfrm>
              <a:custGeom>
                <a:avLst/>
                <a:gdLst/>
                <a:ahLst/>
                <a:cxnLst/>
                <a:rect l="l" t="t" r="r" b="b"/>
                <a:pathLst>
                  <a:path w="411" h="1671" extrusionOk="0">
                    <a:moveTo>
                      <a:pt x="201" y="0"/>
                    </a:moveTo>
                    <a:cubicBezTo>
                      <a:pt x="0" y="526"/>
                      <a:pt x="0" y="1145"/>
                      <a:pt x="201" y="1671"/>
                    </a:cubicBezTo>
                    <a:cubicBezTo>
                      <a:pt x="411" y="1145"/>
                      <a:pt x="411" y="526"/>
                      <a:pt x="2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711" name="Google Shape;2711;p25"/>
              <p:cNvSpPr/>
              <p:nvPr/>
            </p:nvSpPr>
            <p:spPr>
              <a:xfrm>
                <a:off x="4038525" y="674300"/>
                <a:ext cx="38925" cy="7675"/>
              </a:xfrm>
              <a:custGeom>
                <a:avLst/>
                <a:gdLst/>
                <a:ahLst/>
                <a:cxnLst/>
                <a:rect l="l" t="t" r="r" b="b"/>
                <a:pathLst>
                  <a:path w="1557" h="307" extrusionOk="0">
                    <a:moveTo>
                      <a:pt x="779" y="1"/>
                    </a:moveTo>
                    <a:cubicBezTo>
                      <a:pt x="505" y="1"/>
                      <a:pt x="263" y="22"/>
                      <a:pt x="1" y="106"/>
                    </a:cubicBezTo>
                    <a:cubicBezTo>
                      <a:pt x="232" y="243"/>
                      <a:pt x="505" y="306"/>
                      <a:pt x="779" y="306"/>
                    </a:cubicBezTo>
                    <a:cubicBezTo>
                      <a:pt x="1041" y="306"/>
                      <a:pt x="1314" y="243"/>
                      <a:pt x="1556" y="138"/>
                    </a:cubicBezTo>
                    <a:cubicBezTo>
                      <a:pt x="1304" y="22"/>
                      <a:pt x="1041" y="1"/>
                      <a:pt x="7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712" name="Google Shape;2712;p25"/>
              <p:cNvSpPr/>
              <p:nvPr/>
            </p:nvSpPr>
            <p:spPr>
              <a:xfrm>
                <a:off x="4087650" y="661175"/>
                <a:ext cx="34475" cy="16575"/>
              </a:xfrm>
              <a:custGeom>
                <a:avLst/>
                <a:gdLst/>
                <a:ahLst/>
                <a:cxnLst/>
                <a:rect l="l" t="t" r="r" b="b"/>
                <a:pathLst>
                  <a:path w="1379" h="663" extrusionOk="0">
                    <a:moveTo>
                      <a:pt x="1378" y="0"/>
                    </a:moveTo>
                    <a:lnTo>
                      <a:pt x="1378" y="0"/>
                    </a:lnTo>
                    <a:cubicBezTo>
                      <a:pt x="874" y="21"/>
                      <a:pt x="295" y="231"/>
                      <a:pt x="1" y="663"/>
                    </a:cubicBezTo>
                    <a:cubicBezTo>
                      <a:pt x="274" y="631"/>
                      <a:pt x="505" y="558"/>
                      <a:pt x="737" y="453"/>
                    </a:cubicBezTo>
                    <a:cubicBezTo>
                      <a:pt x="979" y="337"/>
                      <a:pt x="1210" y="210"/>
                      <a:pt x="13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713" name="Google Shape;2713;p25"/>
              <p:cNvSpPr/>
              <p:nvPr/>
            </p:nvSpPr>
            <p:spPr>
              <a:xfrm>
                <a:off x="4067700" y="685100"/>
                <a:ext cx="15525" cy="42825"/>
              </a:xfrm>
              <a:custGeom>
                <a:avLst/>
                <a:gdLst/>
                <a:ahLst/>
                <a:cxnLst/>
                <a:rect l="l" t="t" r="r" b="b"/>
                <a:pathLst>
                  <a:path w="621" h="1713" extrusionOk="0">
                    <a:moveTo>
                      <a:pt x="610" y="0"/>
                    </a:moveTo>
                    <a:lnTo>
                      <a:pt x="610" y="0"/>
                    </a:lnTo>
                    <a:cubicBezTo>
                      <a:pt x="231" y="442"/>
                      <a:pt x="0" y="1166"/>
                      <a:pt x="242" y="1713"/>
                    </a:cubicBezTo>
                    <a:cubicBezTo>
                      <a:pt x="420" y="1145"/>
                      <a:pt x="621" y="610"/>
                      <a:pt x="6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714" name="Google Shape;2714;p25"/>
              <p:cNvSpPr/>
              <p:nvPr/>
            </p:nvSpPr>
            <p:spPr>
              <a:xfrm>
                <a:off x="4089500" y="685100"/>
                <a:ext cx="31575" cy="28125"/>
              </a:xfrm>
              <a:custGeom>
                <a:avLst/>
                <a:gdLst/>
                <a:ahLst/>
                <a:cxnLst/>
                <a:rect l="l" t="t" r="r" b="b"/>
                <a:pathLst>
                  <a:path w="1263" h="1125" extrusionOk="0">
                    <a:moveTo>
                      <a:pt x="1" y="0"/>
                    </a:moveTo>
                    <a:cubicBezTo>
                      <a:pt x="158" y="252"/>
                      <a:pt x="358" y="442"/>
                      <a:pt x="568" y="641"/>
                    </a:cubicBezTo>
                    <a:cubicBezTo>
                      <a:pt x="779" y="830"/>
                      <a:pt x="999" y="998"/>
                      <a:pt x="1262" y="1124"/>
                    </a:cubicBezTo>
                    <a:cubicBezTo>
                      <a:pt x="1073" y="599"/>
                      <a:pt x="547" y="12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715" name="Google Shape;2715;p25"/>
              <p:cNvSpPr/>
              <p:nvPr/>
            </p:nvSpPr>
            <p:spPr>
              <a:xfrm>
                <a:off x="4067175" y="664075"/>
                <a:ext cx="33650" cy="31275"/>
              </a:xfrm>
              <a:custGeom>
                <a:avLst/>
                <a:gdLst/>
                <a:ahLst/>
                <a:cxnLst/>
                <a:rect l="l" t="t" r="r" b="b"/>
                <a:pathLst>
                  <a:path w="1346" h="1251" extrusionOk="0">
                    <a:moveTo>
                      <a:pt x="1324" y="620"/>
                    </a:moveTo>
                    <a:cubicBezTo>
                      <a:pt x="1314" y="694"/>
                      <a:pt x="1314" y="767"/>
                      <a:pt x="1303" y="841"/>
                    </a:cubicBezTo>
                    <a:cubicBezTo>
                      <a:pt x="1272" y="998"/>
                      <a:pt x="1167" y="1103"/>
                      <a:pt x="1020" y="1156"/>
                    </a:cubicBezTo>
                    <a:cubicBezTo>
                      <a:pt x="778" y="1251"/>
                      <a:pt x="537" y="1220"/>
                      <a:pt x="305" y="1125"/>
                    </a:cubicBezTo>
                    <a:cubicBezTo>
                      <a:pt x="189" y="1082"/>
                      <a:pt x="116" y="988"/>
                      <a:pt x="74" y="872"/>
                    </a:cubicBezTo>
                    <a:cubicBezTo>
                      <a:pt x="11" y="725"/>
                      <a:pt x="0" y="568"/>
                      <a:pt x="42" y="410"/>
                    </a:cubicBezTo>
                    <a:cubicBezTo>
                      <a:pt x="74" y="253"/>
                      <a:pt x="179" y="158"/>
                      <a:pt x="315" y="84"/>
                    </a:cubicBezTo>
                    <a:cubicBezTo>
                      <a:pt x="473" y="0"/>
                      <a:pt x="652" y="0"/>
                      <a:pt x="820" y="42"/>
                    </a:cubicBezTo>
                    <a:cubicBezTo>
                      <a:pt x="873" y="52"/>
                      <a:pt x="915" y="63"/>
                      <a:pt x="957" y="84"/>
                    </a:cubicBezTo>
                    <a:cubicBezTo>
                      <a:pt x="1156" y="147"/>
                      <a:pt x="1345" y="389"/>
                      <a:pt x="1324" y="62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716" name="Google Shape;2716;p25"/>
              <p:cNvSpPr/>
              <p:nvPr/>
            </p:nvSpPr>
            <p:spPr>
              <a:xfrm>
                <a:off x="4088700" y="680350"/>
                <a:ext cx="6875" cy="5300"/>
              </a:xfrm>
              <a:custGeom>
                <a:avLst/>
                <a:gdLst/>
                <a:ahLst/>
                <a:cxnLst/>
                <a:rect l="l" t="t" r="r" b="b"/>
                <a:pathLst>
                  <a:path w="275" h="212" extrusionOk="0">
                    <a:moveTo>
                      <a:pt x="138" y="1"/>
                    </a:moveTo>
                    <a:cubicBezTo>
                      <a:pt x="1" y="1"/>
                      <a:pt x="1" y="211"/>
                      <a:pt x="138" y="211"/>
                    </a:cubicBezTo>
                    <a:cubicBezTo>
                      <a:pt x="274" y="211"/>
                      <a:pt x="274" y="1"/>
                      <a:pt x="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717" name="Google Shape;2717;p25"/>
              <p:cNvSpPr/>
              <p:nvPr/>
            </p:nvSpPr>
            <p:spPr>
              <a:xfrm>
                <a:off x="4079000" y="674575"/>
                <a:ext cx="10250" cy="8175"/>
              </a:xfrm>
              <a:custGeom>
                <a:avLst/>
                <a:gdLst/>
                <a:ahLst/>
                <a:cxnLst/>
                <a:rect l="l" t="t" r="r" b="b"/>
                <a:pathLst>
                  <a:path w="410" h="327" extrusionOk="0">
                    <a:moveTo>
                      <a:pt x="211" y="1"/>
                    </a:moveTo>
                    <a:cubicBezTo>
                      <a:pt x="0" y="1"/>
                      <a:pt x="0" y="326"/>
                      <a:pt x="211" y="326"/>
                    </a:cubicBezTo>
                    <a:cubicBezTo>
                      <a:pt x="410" y="326"/>
                      <a:pt x="410" y="1"/>
                      <a:pt x="2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718" name="Google Shape;2718;p25"/>
              <p:cNvSpPr/>
              <p:nvPr/>
            </p:nvSpPr>
            <p:spPr>
              <a:xfrm>
                <a:off x="4086875" y="670625"/>
                <a:ext cx="8700" cy="6600"/>
              </a:xfrm>
              <a:custGeom>
                <a:avLst/>
                <a:gdLst/>
                <a:ahLst/>
                <a:cxnLst/>
                <a:rect l="l" t="t" r="r" b="b"/>
                <a:pathLst>
                  <a:path w="348" h="264" extrusionOk="0">
                    <a:moveTo>
                      <a:pt x="169" y="1"/>
                    </a:moveTo>
                    <a:cubicBezTo>
                      <a:pt x="1" y="1"/>
                      <a:pt x="1" y="264"/>
                      <a:pt x="169" y="264"/>
                    </a:cubicBezTo>
                    <a:cubicBezTo>
                      <a:pt x="347" y="264"/>
                      <a:pt x="347" y="1"/>
                      <a:pt x="1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719" name="Google Shape;2719;p25"/>
              <p:cNvSpPr/>
              <p:nvPr/>
            </p:nvSpPr>
            <p:spPr>
              <a:xfrm>
                <a:off x="4080575" y="684575"/>
                <a:ext cx="8150" cy="6325"/>
              </a:xfrm>
              <a:custGeom>
                <a:avLst/>
                <a:gdLst/>
                <a:ahLst/>
                <a:cxnLst/>
                <a:rect l="l" t="t" r="r" b="b"/>
                <a:pathLst>
                  <a:path w="326" h="253" extrusionOk="0">
                    <a:moveTo>
                      <a:pt x="169" y="0"/>
                    </a:moveTo>
                    <a:cubicBezTo>
                      <a:pt x="1" y="0"/>
                      <a:pt x="1" y="252"/>
                      <a:pt x="169" y="252"/>
                    </a:cubicBezTo>
                    <a:cubicBezTo>
                      <a:pt x="326" y="252"/>
                      <a:pt x="326" y="0"/>
                      <a:pt x="1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720" name="Google Shape;2720;p25"/>
              <p:cNvSpPr/>
              <p:nvPr/>
            </p:nvSpPr>
            <p:spPr>
              <a:xfrm>
                <a:off x="4079525" y="668000"/>
                <a:ext cx="6850" cy="5275"/>
              </a:xfrm>
              <a:custGeom>
                <a:avLst/>
                <a:gdLst/>
                <a:ahLst/>
                <a:cxnLst/>
                <a:rect l="l" t="t" r="r" b="b"/>
                <a:pathLst>
                  <a:path w="274" h="211" extrusionOk="0">
                    <a:moveTo>
                      <a:pt x="137" y="1"/>
                    </a:moveTo>
                    <a:cubicBezTo>
                      <a:pt x="0" y="1"/>
                      <a:pt x="0" y="211"/>
                      <a:pt x="137" y="211"/>
                    </a:cubicBezTo>
                    <a:cubicBezTo>
                      <a:pt x="274" y="211"/>
                      <a:pt x="274" y="1"/>
                      <a:pt x="1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721" name="Google Shape;2721;p25"/>
              <p:cNvSpPr/>
              <p:nvPr/>
            </p:nvSpPr>
            <p:spPr>
              <a:xfrm>
                <a:off x="4074000" y="682200"/>
                <a:ext cx="6850" cy="5275"/>
              </a:xfrm>
              <a:custGeom>
                <a:avLst/>
                <a:gdLst/>
                <a:ahLst/>
                <a:cxnLst/>
                <a:rect l="l" t="t" r="r" b="b"/>
                <a:pathLst>
                  <a:path w="274" h="211" extrusionOk="0">
                    <a:moveTo>
                      <a:pt x="137" y="0"/>
                    </a:moveTo>
                    <a:cubicBezTo>
                      <a:pt x="0" y="0"/>
                      <a:pt x="0" y="210"/>
                      <a:pt x="137" y="210"/>
                    </a:cubicBezTo>
                    <a:cubicBezTo>
                      <a:pt x="274" y="210"/>
                      <a:pt x="274" y="0"/>
                      <a:pt x="1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722" name="Google Shape;2722;p25"/>
              <p:cNvSpPr/>
              <p:nvPr/>
            </p:nvSpPr>
            <p:spPr>
              <a:xfrm>
                <a:off x="4072175" y="673525"/>
                <a:ext cx="8150" cy="6325"/>
              </a:xfrm>
              <a:custGeom>
                <a:avLst/>
                <a:gdLst/>
                <a:ahLst/>
                <a:cxnLst/>
                <a:rect l="l" t="t" r="r" b="b"/>
                <a:pathLst>
                  <a:path w="326" h="253" extrusionOk="0">
                    <a:moveTo>
                      <a:pt x="157" y="1"/>
                    </a:moveTo>
                    <a:cubicBezTo>
                      <a:pt x="0" y="1"/>
                      <a:pt x="0" y="253"/>
                      <a:pt x="157" y="253"/>
                    </a:cubicBezTo>
                    <a:cubicBezTo>
                      <a:pt x="326" y="253"/>
                      <a:pt x="326" y="1"/>
                      <a:pt x="1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2723" name="Google Shape;2723;p25"/>
          <p:cNvGrpSpPr/>
          <p:nvPr/>
        </p:nvGrpSpPr>
        <p:grpSpPr>
          <a:xfrm>
            <a:off x="-70602" y="4928410"/>
            <a:ext cx="554210" cy="861098"/>
            <a:chOff x="900924" y="-1079387"/>
            <a:chExt cx="302872" cy="314587"/>
          </a:xfrm>
        </p:grpSpPr>
        <p:sp>
          <p:nvSpPr>
            <p:cNvPr id="2724" name="Google Shape;2724;p25"/>
            <p:cNvSpPr/>
            <p:nvPr/>
          </p:nvSpPr>
          <p:spPr>
            <a:xfrm rot="-5400000">
              <a:off x="895477" y="-1073521"/>
              <a:ext cx="313767" cy="302872"/>
            </a:xfrm>
            <a:custGeom>
              <a:avLst/>
              <a:gdLst/>
              <a:ahLst/>
              <a:cxnLst/>
              <a:rect l="l" t="t" r="r" b="b"/>
              <a:pathLst>
                <a:path w="4205" h="4059" extrusionOk="0">
                  <a:moveTo>
                    <a:pt x="683" y="2597"/>
                  </a:moveTo>
                  <a:cubicBezTo>
                    <a:pt x="757" y="2513"/>
                    <a:pt x="799" y="2429"/>
                    <a:pt x="809" y="2323"/>
                  </a:cubicBezTo>
                  <a:cubicBezTo>
                    <a:pt x="809" y="2229"/>
                    <a:pt x="788" y="2145"/>
                    <a:pt x="715" y="2082"/>
                  </a:cubicBezTo>
                  <a:cubicBezTo>
                    <a:pt x="641" y="2008"/>
                    <a:pt x="568" y="1977"/>
                    <a:pt x="473" y="1945"/>
                  </a:cubicBezTo>
                  <a:cubicBezTo>
                    <a:pt x="484" y="1683"/>
                    <a:pt x="515" y="1409"/>
                    <a:pt x="568" y="1136"/>
                  </a:cubicBezTo>
                  <a:cubicBezTo>
                    <a:pt x="872" y="1609"/>
                    <a:pt x="1261" y="2019"/>
                    <a:pt x="1703" y="2365"/>
                  </a:cubicBezTo>
                  <a:cubicBezTo>
                    <a:pt x="1724" y="2692"/>
                    <a:pt x="1818" y="3007"/>
                    <a:pt x="1934" y="3322"/>
                  </a:cubicBezTo>
                  <a:cubicBezTo>
                    <a:pt x="1829" y="3406"/>
                    <a:pt x="1745" y="3512"/>
                    <a:pt x="1734" y="3648"/>
                  </a:cubicBezTo>
                  <a:cubicBezTo>
                    <a:pt x="1713" y="3743"/>
                    <a:pt x="1745" y="3827"/>
                    <a:pt x="1818" y="3890"/>
                  </a:cubicBezTo>
                  <a:cubicBezTo>
                    <a:pt x="1850" y="3921"/>
                    <a:pt x="1892" y="3953"/>
                    <a:pt x="1934" y="3974"/>
                  </a:cubicBezTo>
                  <a:cubicBezTo>
                    <a:pt x="2049" y="4058"/>
                    <a:pt x="2249" y="4047"/>
                    <a:pt x="2344" y="3974"/>
                  </a:cubicBezTo>
                  <a:lnTo>
                    <a:pt x="2407" y="3911"/>
                  </a:lnTo>
                  <a:cubicBezTo>
                    <a:pt x="2481" y="3837"/>
                    <a:pt x="2523" y="3753"/>
                    <a:pt x="2533" y="3648"/>
                  </a:cubicBezTo>
                  <a:cubicBezTo>
                    <a:pt x="2533" y="3554"/>
                    <a:pt x="2512" y="3470"/>
                    <a:pt x="2439" y="3396"/>
                  </a:cubicBezTo>
                  <a:cubicBezTo>
                    <a:pt x="2355" y="3322"/>
                    <a:pt x="2270" y="3290"/>
                    <a:pt x="2165" y="3269"/>
                  </a:cubicBezTo>
                  <a:cubicBezTo>
                    <a:pt x="2133" y="3259"/>
                    <a:pt x="2102" y="3259"/>
                    <a:pt x="2070" y="3259"/>
                  </a:cubicBezTo>
                  <a:cubicBezTo>
                    <a:pt x="1976" y="3007"/>
                    <a:pt x="1902" y="2744"/>
                    <a:pt x="1860" y="2482"/>
                  </a:cubicBezTo>
                  <a:cubicBezTo>
                    <a:pt x="2102" y="2650"/>
                    <a:pt x="2355" y="2807"/>
                    <a:pt x="2617" y="2933"/>
                  </a:cubicBezTo>
                  <a:cubicBezTo>
                    <a:pt x="2869" y="3059"/>
                    <a:pt x="3142" y="3164"/>
                    <a:pt x="3427" y="3238"/>
                  </a:cubicBezTo>
                  <a:cubicBezTo>
                    <a:pt x="3406" y="3269"/>
                    <a:pt x="3406" y="3301"/>
                    <a:pt x="3395" y="3343"/>
                  </a:cubicBezTo>
                  <a:cubicBezTo>
                    <a:pt x="3385" y="3427"/>
                    <a:pt x="3406" y="3512"/>
                    <a:pt x="3490" y="3585"/>
                  </a:cubicBezTo>
                  <a:cubicBezTo>
                    <a:pt x="3521" y="3617"/>
                    <a:pt x="3563" y="3638"/>
                    <a:pt x="3595" y="3669"/>
                  </a:cubicBezTo>
                  <a:cubicBezTo>
                    <a:pt x="3721" y="3753"/>
                    <a:pt x="3910" y="3732"/>
                    <a:pt x="4004" y="3659"/>
                  </a:cubicBezTo>
                  <a:cubicBezTo>
                    <a:pt x="4025" y="3638"/>
                    <a:pt x="4046" y="3627"/>
                    <a:pt x="4067" y="3606"/>
                  </a:cubicBezTo>
                  <a:cubicBezTo>
                    <a:pt x="4141" y="3533"/>
                    <a:pt x="4193" y="3438"/>
                    <a:pt x="4193" y="3332"/>
                  </a:cubicBezTo>
                  <a:cubicBezTo>
                    <a:pt x="4204" y="3238"/>
                    <a:pt x="4172" y="3164"/>
                    <a:pt x="4099" y="3091"/>
                  </a:cubicBezTo>
                  <a:cubicBezTo>
                    <a:pt x="4025" y="3017"/>
                    <a:pt x="3931" y="2975"/>
                    <a:pt x="3836" y="2954"/>
                  </a:cubicBezTo>
                  <a:cubicBezTo>
                    <a:pt x="3763" y="2944"/>
                    <a:pt x="3689" y="2944"/>
                    <a:pt x="3626" y="2986"/>
                  </a:cubicBezTo>
                  <a:cubicBezTo>
                    <a:pt x="3595" y="3017"/>
                    <a:pt x="3563" y="3038"/>
                    <a:pt x="3532" y="3070"/>
                  </a:cubicBezTo>
                  <a:cubicBezTo>
                    <a:pt x="3226" y="2986"/>
                    <a:pt x="2932" y="2881"/>
                    <a:pt x="2649" y="2734"/>
                  </a:cubicBezTo>
                  <a:cubicBezTo>
                    <a:pt x="2838" y="2555"/>
                    <a:pt x="3027" y="2386"/>
                    <a:pt x="3237" y="2229"/>
                  </a:cubicBezTo>
                  <a:cubicBezTo>
                    <a:pt x="3258" y="2250"/>
                    <a:pt x="3290" y="2271"/>
                    <a:pt x="3322" y="2292"/>
                  </a:cubicBezTo>
                  <a:cubicBezTo>
                    <a:pt x="3437" y="2376"/>
                    <a:pt x="3637" y="2355"/>
                    <a:pt x="3731" y="2281"/>
                  </a:cubicBezTo>
                  <a:cubicBezTo>
                    <a:pt x="3752" y="2271"/>
                    <a:pt x="3773" y="2250"/>
                    <a:pt x="3784" y="2229"/>
                  </a:cubicBezTo>
                  <a:cubicBezTo>
                    <a:pt x="3857" y="2155"/>
                    <a:pt x="3910" y="2061"/>
                    <a:pt x="3920" y="1956"/>
                  </a:cubicBezTo>
                  <a:cubicBezTo>
                    <a:pt x="3920" y="1872"/>
                    <a:pt x="3889" y="1788"/>
                    <a:pt x="3815" y="1714"/>
                  </a:cubicBezTo>
                  <a:cubicBezTo>
                    <a:pt x="3742" y="1641"/>
                    <a:pt x="3658" y="1599"/>
                    <a:pt x="3553" y="1578"/>
                  </a:cubicBezTo>
                  <a:cubicBezTo>
                    <a:pt x="3479" y="1567"/>
                    <a:pt x="3406" y="1567"/>
                    <a:pt x="3343" y="1620"/>
                  </a:cubicBezTo>
                  <a:cubicBezTo>
                    <a:pt x="3226" y="1704"/>
                    <a:pt x="3142" y="1809"/>
                    <a:pt x="3121" y="1966"/>
                  </a:cubicBezTo>
                  <a:cubicBezTo>
                    <a:pt x="3111" y="2019"/>
                    <a:pt x="3111" y="2071"/>
                    <a:pt x="3142" y="2124"/>
                  </a:cubicBezTo>
                  <a:cubicBezTo>
                    <a:pt x="2911" y="2281"/>
                    <a:pt x="2712" y="2471"/>
                    <a:pt x="2512" y="2660"/>
                  </a:cubicBezTo>
                  <a:cubicBezTo>
                    <a:pt x="2060" y="2418"/>
                    <a:pt x="1640" y="2103"/>
                    <a:pt x="1282" y="1725"/>
                  </a:cubicBezTo>
                  <a:cubicBezTo>
                    <a:pt x="1577" y="1588"/>
                    <a:pt x="1860" y="1430"/>
                    <a:pt x="2144" y="1251"/>
                  </a:cubicBezTo>
                  <a:lnTo>
                    <a:pt x="2154" y="1251"/>
                  </a:lnTo>
                  <a:cubicBezTo>
                    <a:pt x="2270" y="1335"/>
                    <a:pt x="2470" y="1325"/>
                    <a:pt x="2565" y="1251"/>
                  </a:cubicBezTo>
                  <a:cubicBezTo>
                    <a:pt x="2586" y="1230"/>
                    <a:pt x="2607" y="1209"/>
                    <a:pt x="2617" y="1188"/>
                  </a:cubicBezTo>
                  <a:cubicBezTo>
                    <a:pt x="2691" y="1115"/>
                    <a:pt x="2743" y="1031"/>
                    <a:pt x="2754" y="926"/>
                  </a:cubicBezTo>
                  <a:cubicBezTo>
                    <a:pt x="2754" y="831"/>
                    <a:pt x="2722" y="747"/>
                    <a:pt x="2649" y="674"/>
                  </a:cubicBezTo>
                  <a:cubicBezTo>
                    <a:pt x="2575" y="600"/>
                    <a:pt x="2491" y="569"/>
                    <a:pt x="2386" y="548"/>
                  </a:cubicBezTo>
                  <a:cubicBezTo>
                    <a:pt x="2312" y="527"/>
                    <a:pt x="2238" y="537"/>
                    <a:pt x="2175" y="579"/>
                  </a:cubicBezTo>
                  <a:cubicBezTo>
                    <a:pt x="2060" y="663"/>
                    <a:pt x="1965" y="779"/>
                    <a:pt x="1944" y="926"/>
                  </a:cubicBezTo>
                  <a:cubicBezTo>
                    <a:pt x="1934" y="1010"/>
                    <a:pt x="1955" y="1083"/>
                    <a:pt x="2018" y="1146"/>
                  </a:cubicBezTo>
                  <a:cubicBezTo>
                    <a:pt x="1745" y="1325"/>
                    <a:pt x="1472" y="1483"/>
                    <a:pt x="1177" y="1620"/>
                  </a:cubicBezTo>
                  <a:cubicBezTo>
                    <a:pt x="1009" y="1430"/>
                    <a:pt x="862" y="1230"/>
                    <a:pt x="725" y="1031"/>
                  </a:cubicBezTo>
                  <a:cubicBezTo>
                    <a:pt x="536" y="747"/>
                    <a:pt x="379" y="442"/>
                    <a:pt x="262" y="116"/>
                  </a:cubicBezTo>
                  <a:cubicBezTo>
                    <a:pt x="231" y="1"/>
                    <a:pt x="42" y="53"/>
                    <a:pt x="84" y="169"/>
                  </a:cubicBezTo>
                  <a:cubicBezTo>
                    <a:pt x="178" y="442"/>
                    <a:pt x="305" y="705"/>
                    <a:pt x="452" y="957"/>
                  </a:cubicBezTo>
                  <a:cubicBezTo>
                    <a:pt x="379" y="1283"/>
                    <a:pt x="336" y="1609"/>
                    <a:pt x="326" y="1945"/>
                  </a:cubicBezTo>
                  <a:cubicBezTo>
                    <a:pt x="294" y="1945"/>
                    <a:pt x="262" y="1956"/>
                    <a:pt x="231" y="1977"/>
                  </a:cubicBezTo>
                  <a:cubicBezTo>
                    <a:pt x="115" y="2061"/>
                    <a:pt x="31" y="2176"/>
                    <a:pt x="10" y="2323"/>
                  </a:cubicBezTo>
                  <a:cubicBezTo>
                    <a:pt x="0" y="2418"/>
                    <a:pt x="21" y="2503"/>
                    <a:pt x="94" y="2566"/>
                  </a:cubicBezTo>
                  <a:cubicBezTo>
                    <a:pt x="136" y="2597"/>
                    <a:pt x="168" y="2629"/>
                    <a:pt x="210" y="2650"/>
                  </a:cubicBezTo>
                  <a:cubicBezTo>
                    <a:pt x="336" y="2744"/>
                    <a:pt x="526" y="2723"/>
                    <a:pt x="620" y="2650"/>
                  </a:cubicBezTo>
                  <a:cubicBezTo>
                    <a:pt x="641" y="2629"/>
                    <a:pt x="662" y="2608"/>
                    <a:pt x="683" y="2597"/>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2725" name="Google Shape;2725;p25"/>
            <p:cNvGrpSpPr/>
            <p:nvPr/>
          </p:nvGrpSpPr>
          <p:grpSpPr>
            <a:xfrm>
              <a:off x="901009" y="-1079387"/>
              <a:ext cx="302723" cy="314587"/>
              <a:chOff x="3918225" y="593900"/>
              <a:chExt cx="101425" cy="105400"/>
            </a:xfrm>
          </p:grpSpPr>
          <p:sp>
            <p:nvSpPr>
              <p:cNvPr id="2726" name="Google Shape;2726;p25"/>
              <p:cNvSpPr/>
              <p:nvPr/>
            </p:nvSpPr>
            <p:spPr>
              <a:xfrm>
                <a:off x="3918225" y="605425"/>
                <a:ext cx="82550" cy="91675"/>
              </a:xfrm>
              <a:custGeom>
                <a:avLst/>
                <a:gdLst/>
                <a:ahLst/>
                <a:cxnLst/>
                <a:rect l="l" t="t" r="r" b="b"/>
                <a:pathLst>
                  <a:path w="3302" h="3667" extrusionOk="0">
                    <a:moveTo>
                      <a:pt x="3178" y="0"/>
                    </a:moveTo>
                    <a:cubicBezTo>
                      <a:pt x="3141" y="0"/>
                      <a:pt x="3107" y="20"/>
                      <a:pt x="3099" y="65"/>
                    </a:cubicBezTo>
                    <a:cubicBezTo>
                      <a:pt x="2816" y="1263"/>
                      <a:pt x="2038" y="2346"/>
                      <a:pt x="1018" y="3019"/>
                    </a:cubicBezTo>
                    <a:cubicBezTo>
                      <a:pt x="735" y="3208"/>
                      <a:pt x="429" y="3365"/>
                      <a:pt x="104" y="3481"/>
                    </a:cubicBezTo>
                    <a:cubicBezTo>
                      <a:pt x="0" y="3519"/>
                      <a:pt x="32" y="3666"/>
                      <a:pt x="122" y="3666"/>
                    </a:cubicBezTo>
                    <a:cubicBezTo>
                      <a:pt x="133" y="3666"/>
                      <a:pt x="144" y="3664"/>
                      <a:pt x="156" y="3660"/>
                    </a:cubicBezTo>
                    <a:cubicBezTo>
                      <a:pt x="1365" y="3239"/>
                      <a:pt x="2363" y="2272"/>
                      <a:pt x="2921" y="1127"/>
                    </a:cubicBezTo>
                    <a:cubicBezTo>
                      <a:pt x="3078" y="812"/>
                      <a:pt x="3204" y="464"/>
                      <a:pt x="3288" y="118"/>
                    </a:cubicBezTo>
                    <a:cubicBezTo>
                      <a:pt x="3301" y="47"/>
                      <a:pt x="3236" y="0"/>
                      <a:pt x="31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727" name="Google Shape;2727;p25"/>
              <p:cNvSpPr/>
              <p:nvPr/>
            </p:nvSpPr>
            <p:spPr>
              <a:xfrm>
                <a:off x="3964750" y="609275"/>
                <a:ext cx="24075" cy="27975"/>
              </a:xfrm>
              <a:custGeom>
                <a:avLst/>
                <a:gdLst/>
                <a:ahLst/>
                <a:cxnLst/>
                <a:rect l="l" t="t" r="r" b="b"/>
                <a:pathLst>
                  <a:path w="963" h="1119" extrusionOk="0">
                    <a:moveTo>
                      <a:pt x="100" y="0"/>
                    </a:moveTo>
                    <a:cubicBezTo>
                      <a:pt x="52" y="0"/>
                      <a:pt x="1" y="53"/>
                      <a:pt x="30" y="111"/>
                    </a:cubicBezTo>
                    <a:cubicBezTo>
                      <a:pt x="229" y="479"/>
                      <a:pt x="513" y="794"/>
                      <a:pt x="808" y="1099"/>
                    </a:cubicBezTo>
                    <a:cubicBezTo>
                      <a:pt x="821" y="1113"/>
                      <a:pt x="837" y="1119"/>
                      <a:pt x="852" y="1119"/>
                    </a:cubicBezTo>
                    <a:cubicBezTo>
                      <a:pt x="908" y="1119"/>
                      <a:pt x="962" y="1043"/>
                      <a:pt x="913" y="994"/>
                    </a:cubicBezTo>
                    <a:cubicBezTo>
                      <a:pt x="629" y="700"/>
                      <a:pt x="355" y="395"/>
                      <a:pt x="156" y="37"/>
                    </a:cubicBezTo>
                    <a:cubicBezTo>
                      <a:pt x="143" y="11"/>
                      <a:pt x="122" y="0"/>
                      <a:pt x="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728" name="Google Shape;2728;p25"/>
              <p:cNvSpPr/>
              <p:nvPr/>
            </p:nvSpPr>
            <p:spPr>
              <a:xfrm>
                <a:off x="3974450" y="643725"/>
                <a:ext cx="37325" cy="12750"/>
              </a:xfrm>
              <a:custGeom>
                <a:avLst/>
                <a:gdLst/>
                <a:ahLst/>
                <a:cxnLst/>
                <a:rect l="l" t="t" r="r" b="b"/>
                <a:pathLst>
                  <a:path w="1493" h="510" extrusionOk="0">
                    <a:moveTo>
                      <a:pt x="1398" y="0"/>
                    </a:moveTo>
                    <a:cubicBezTo>
                      <a:pt x="1391" y="0"/>
                      <a:pt x="1384" y="2"/>
                      <a:pt x="1376" y="5"/>
                    </a:cubicBezTo>
                    <a:cubicBezTo>
                      <a:pt x="955" y="163"/>
                      <a:pt x="546" y="331"/>
                      <a:pt x="104" y="362"/>
                    </a:cubicBezTo>
                    <a:cubicBezTo>
                      <a:pt x="13" y="372"/>
                      <a:pt x="0" y="510"/>
                      <a:pt x="93" y="510"/>
                    </a:cubicBezTo>
                    <a:cubicBezTo>
                      <a:pt x="97" y="510"/>
                      <a:pt x="101" y="509"/>
                      <a:pt x="104" y="509"/>
                    </a:cubicBezTo>
                    <a:cubicBezTo>
                      <a:pt x="556" y="478"/>
                      <a:pt x="987" y="310"/>
                      <a:pt x="1408" y="152"/>
                    </a:cubicBezTo>
                    <a:cubicBezTo>
                      <a:pt x="1493" y="124"/>
                      <a:pt x="1466" y="0"/>
                      <a:pt x="1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729" name="Google Shape;2729;p25"/>
              <p:cNvSpPr/>
              <p:nvPr/>
            </p:nvSpPr>
            <p:spPr>
              <a:xfrm>
                <a:off x="3940750" y="638450"/>
                <a:ext cx="22050" cy="33250"/>
              </a:xfrm>
              <a:custGeom>
                <a:avLst/>
                <a:gdLst/>
                <a:ahLst/>
                <a:cxnLst/>
                <a:rect l="l" t="t" r="r" b="b"/>
                <a:pathLst>
                  <a:path w="882" h="1330" extrusionOk="0">
                    <a:moveTo>
                      <a:pt x="104" y="0"/>
                    </a:moveTo>
                    <a:cubicBezTo>
                      <a:pt x="51" y="0"/>
                      <a:pt x="1" y="53"/>
                      <a:pt x="44" y="110"/>
                    </a:cubicBezTo>
                    <a:cubicBezTo>
                      <a:pt x="296" y="479"/>
                      <a:pt x="537" y="878"/>
                      <a:pt x="727" y="1288"/>
                    </a:cubicBezTo>
                    <a:cubicBezTo>
                      <a:pt x="737" y="1318"/>
                      <a:pt x="757" y="1330"/>
                      <a:pt x="779" y="1330"/>
                    </a:cubicBezTo>
                    <a:cubicBezTo>
                      <a:pt x="827" y="1330"/>
                      <a:pt x="882" y="1272"/>
                      <a:pt x="853" y="1214"/>
                    </a:cubicBezTo>
                    <a:cubicBezTo>
                      <a:pt x="664" y="804"/>
                      <a:pt x="432" y="405"/>
                      <a:pt x="170" y="37"/>
                    </a:cubicBezTo>
                    <a:cubicBezTo>
                      <a:pt x="153" y="11"/>
                      <a:pt x="129" y="0"/>
                      <a:pt x="1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730" name="Google Shape;2730;p25"/>
              <p:cNvSpPr/>
              <p:nvPr/>
            </p:nvSpPr>
            <p:spPr>
              <a:xfrm>
                <a:off x="3939625" y="684250"/>
                <a:ext cx="39025" cy="6600"/>
              </a:xfrm>
              <a:custGeom>
                <a:avLst/>
                <a:gdLst/>
                <a:ahLst/>
                <a:cxnLst/>
                <a:rect l="l" t="t" r="r" b="b"/>
                <a:pathLst>
                  <a:path w="1561" h="264" extrusionOk="0">
                    <a:moveTo>
                      <a:pt x="101" y="0"/>
                    </a:moveTo>
                    <a:cubicBezTo>
                      <a:pt x="22" y="0"/>
                      <a:pt x="1" y="120"/>
                      <a:pt x="89" y="139"/>
                    </a:cubicBezTo>
                    <a:cubicBezTo>
                      <a:pt x="451" y="215"/>
                      <a:pt x="820" y="264"/>
                      <a:pt x="1190" y="264"/>
                    </a:cubicBezTo>
                    <a:cubicBezTo>
                      <a:pt x="1282" y="264"/>
                      <a:pt x="1374" y="261"/>
                      <a:pt x="1465" y="254"/>
                    </a:cubicBezTo>
                    <a:cubicBezTo>
                      <a:pt x="1557" y="254"/>
                      <a:pt x="1560" y="107"/>
                      <a:pt x="1474" y="107"/>
                    </a:cubicBezTo>
                    <a:cubicBezTo>
                      <a:pt x="1471" y="107"/>
                      <a:pt x="1468" y="107"/>
                      <a:pt x="1465" y="107"/>
                    </a:cubicBezTo>
                    <a:cubicBezTo>
                      <a:pt x="1365" y="114"/>
                      <a:pt x="1264" y="118"/>
                      <a:pt x="1163" y="118"/>
                    </a:cubicBezTo>
                    <a:cubicBezTo>
                      <a:pt x="813" y="118"/>
                      <a:pt x="463" y="76"/>
                      <a:pt x="120" y="2"/>
                    </a:cubicBezTo>
                    <a:cubicBezTo>
                      <a:pt x="113" y="1"/>
                      <a:pt x="107" y="0"/>
                      <a:pt x="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731" name="Google Shape;2731;p25"/>
              <p:cNvSpPr/>
              <p:nvPr/>
            </p:nvSpPr>
            <p:spPr>
              <a:xfrm>
                <a:off x="3991475" y="593900"/>
                <a:ext cx="20275" cy="20525"/>
              </a:xfrm>
              <a:custGeom>
                <a:avLst/>
                <a:gdLst/>
                <a:ahLst/>
                <a:cxnLst/>
                <a:rect l="l" t="t" r="r" b="b"/>
                <a:pathLst>
                  <a:path w="811" h="821" extrusionOk="0">
                    <a:moveTo>
                      <a:pt x="727" y="610"/>
                    </a:moveTo>
                    <a:cubicBezTo>
                      <a:pt x="695" y="642"/>
                      <a:pt x="674" y="684"/>
                      <a:pt x="643" y="715"/>
                    </a:cubicBezTo>
                    <a:cubicBezTo>
                      <a:pt x="579" y="799"/>
                      <a:pt x="495" y="820"/>
                      <a:pt x="400" y="810"/>
                    </a:cubicBezTo>
                    <a:cubicBezTo>
                      <a:pt x="243" y="789"/>
                      <a:pt x="138" y="705"/>
                      <a:pt x="54" y="579"/>
                    </a:cubicBezTo>
                    <a:cubicBezTo>
                      <a:pt x="12" y="516"/>
                      <a:pt x="1" y="442"/>
                      <a:pt x="12" y="369"/>
                    </a:cubicBezTo>
                    <a:cubicBezTo>
                      <a:pt x="33" y="274"/>
                      <a:pt x="75" y="180"/>
                      <a:pt x="148" y="106"/>
                    </a:cubicBezTo>
                    <a:cubicBezTo>
                      <a:pt x="222" y="32"/>
                      <a:pt x="306" y="1"/>
                      <a:pt x="390" y="11"/>
                    </a:cubicBezTo>
                    <a:cubicBezTo>
                      <a:pt x="505" y="11"/>
                      <a:pt x="590" y="64"/>
                      <a:pt x="664" y="138"/>
                    </a:cubicBezTo>
                    <a:cubicBezTo>
                      <a:pt x="685" y="159"/>
                      <a:pt x="706" y="180"/>
                      <a:pt x="716" y="201"/>
                    </a:cubicBezTo>
                    <a:cubicBezTo>
                      <a:pt x="790" y="295"/>
                      <a:pt x="811" y="484"/>
                      <a:pt x="727" y="61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732" name="Google Shape;2732;p25"/>
              <p:cNvSpPr/>
              <p:nvPr/>
            </p:nvSpPr>
            <p:spPr>
              <a:xfrm>
                <a:off x="3957075" y="601000"/>
                <a:ext cx="20250" cy="20525"/>
              </a:xfrm>
              <a:custGeom>
                <a:avLst/>
                <a:gdLst/>
                <a:ahLst/>
                <a:cxnLst/>
                <a:rect l="l" t="t" r="r" b="b"/>
                <a:pathLst>
                  <a:path w="810" h="821" extrusionOk="0">
                    <a:moveTo>
                      <a:pt x="725" y="599"/>
                    </a:moveTo>
                    <a:cubicBezTo>
                      <a:pt x="694" y="641"/>
                      <a:pt x="673" y="683"/>
                      <a:pt x="641" y="715"/>
                    </a:cubicBezTo>
                    <a:cubicBezTo>
                      <a:pt x="578" y="789"/>
                      <a:pt x="494" y="821"/>
                      <a:pt x="400" y="810"/>
                    </a:cubicBezTo>
                    <a:cubicBezTo>
                      <a:pt x="253" y="789"/>
                      <a:pt x="137" y="694"/>
                      <a:pt x="53" y="578"/>
                    </a:cubicBezTo>
                    <a:cubicBezTo>
                      <a:pt x="11" y="515"/>
                      <a:pt x="0" y="442"/>
                      <a:pt x="11" y="368"/>
                    </a:cubicBezTo>
                    <a:cubicBezTo>
                      <a:pt x="32" y="263"/>
                      <a:pt x="74" y="179"/>
                      <a:pt x="148" y="106"/>
                    </a:cubicBezTo>
                    <a:cubicBezTo>
                      <a:pt x="221" y="32"/>
                      <a:pt x="305" y="1"/>
                      <a:pt x="389" y="1"/>
                    </a:cubicBezTo>
                    <a:cubicBezTo>
                      <a:pt x="505" y="11"/>
                      <a:pt x="589" y="64"/>
                      <a:pt x="662" y="137"/>
                    </a:cubicBezTo>
                    <a:cubicBezTo>
                      <a:pt x="683" y="148"/>
                      <a:pt x="704" y="169"/>
                      <a:pt x="715" y="200"/>
                    </a:cubicBezTo>
                    <a:cubicBezTo>
                      <a:pt x="799" y="284"/>
                      <a:pt x="809" y="484"/>
                      <a:pt x="725" y="59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733" name="Google Shape;2733;p25"/>
              <p:cNvSpPr/>
              <p:nvPr/>
            </p:nvSpPr>
            <p:spPr>
              <a:xfrm>
                <a:off x="3966250" y="678775"/>
                <a:ext cx="20275" cy="20525"/>
              </a:xfrm>
              <a:custGeom>
                <a:avLst/>
                <a:gdLst/>
                <a:ahLst/>
                <a:cxnLst/>
                <a:rect l="l" t="t" r="r" b="b"/>
                <a:pathLst>
                  <a:path w="811" h="821" extrusionOk="0">
                    <a:moveTo>
                      <a:pt x="727" y="600"/>
                    </a:moveTo>
                    <a:cubicBezTo>
                      <a:pt x="695" y="642"/>
                      <a:pt x="674" y="684"/>
                      <a:pt x="643" y="716"/>
                    </a:cubicBezTo>
                    <a:cubicBezTo>
                      <a:pt x="569" y="789"/>
                      <a:pt x="484" y="821"/>
                      <a:pt x="400" y="800"/>
                    </a:cubicBezTo>
                    <a:cubicBezTo>
                      <a:pt x="243" y="779"/>
                      <a:pt x="138" y="695"/>
                      <a:pt x="43" y="579"/>
                    </a:cubicBezTo>
                    <a:cubicBezTo>
                      <a:pt x="1" y="515"/>
                      <a:pt x="1" y="442"/>
                      <a:pt x="12" y="368"/>
                    </a:cubicBezTo>
                    <a:cubicBezTo>
                      <a:pt x="33" y="263"/>
                      <a:pt x="75" y="179"/>
                      <a:pt x="148" y="95"/>
                    </a:cubicBezTo>
                    <a:cubicBezTo>
                      <a:pt x="222" y="22"/>
                      <a:pt x="295" y="1"/>
                      <a:pt x="390" y="1"/>
                    </a:cubicBezTo>
                    <a:cubicBezTo>
                      <a:pt x="495" y="11"/>
                      <a:pt x="590" y="53"/>
                      <a:pt x="664" y="127"/>
                    </a:cubicBezTo>
                    <a:cubicBezTo>
                      <a:pt x="685" y="148"/>
                      <a:pt x="695" y="169"/>
                      <a:pt x="716" y="190"/>
                    </a:cubicBezTo>
                    <a:cubicBezTo>
                      <a:pt x="790" y="284"/>
                      <a:pt x="811" y="473"/>
                      <a:pt x="727" y="60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734" name="Google Shape;2734;p25"/>
              <p:cNvSpPr/>
              <p:nvPr/>
            </p:nvSpPr>
            <p:spPr>
              <a:xfrm>
                <a:off x="3999125" y="635700"/>
                <a:ext cx="20525" cy="20500"/>
              </a:xfrm>
              <a:custGeom>
                <a:avLst/>
                <a:gdLst/>
                <a:ahLst/>
                <a:cxnLst/>
                <a:rect l="l" t="t" r="r" b="b"/>
                <a:pathLst>
                  <a:path w="821" h="820" extrusionOk="0">
                    <a:moveTo>
                      <a:pt x="736" y="599"/>
                    </a:moveTo>
                    <a:cubicBezTo>
                      <a:pt x="704" y="641"/>
                      <a:pt x="683" y="683"/>
                      <a:pt x="652" y="715"/>
                    </a:cubicBezTo>
                    <a:cubicBezTo>
                      <a:pt x="578" y="788"/>
                      <a:pt x="494" y="820"/>
                      <a:pt x="410" y="799"/>
                    </a:cubicBezTo>
                    <a:cubicBezTo>
                      <a:pt x="252" y="778"/>
                      <a:pt x="136" y="694"/>
                      <a:pt x="52" y="578"/>
                    </a:cubicBezTo>
                    <a:cubicBezTo>
                      <a:pt x="10" y="515"/>
                      <a:pt x="0" y="442"/>
                      <a:pt x="21" y="368"/>
                    </a:cubicBezTo>
                    <a:cubicBezTo>
                      <a:pt x="42" y="262"/>
                      <a:pt x="84" y="178"/>
                      <a:pt x="157" y="105"/>
                    </a:cubicBezTo>
                    <a:cubicBezTo>
                      <a:pt x="220" y="21"/>
                      <a:pt x="305" y="0"/>
                      <a:pt x="400" y="0"/>
                    </a:cubicBezTo>
                    <a:cubicBezTo>
                      <a:pt x="505" y="10"/>
                      <a:pt x="589" y="52"/>
                      <a:pt x="673" y="126"/>
                    </a:cubicBezTo>
                    <a:cubicBezTo>
                      <a:pt x="683" y="147"/>
                      <a:pt x="704" y="168"/>
                      <a:pt x="725" y="189"/>
                    </a:cubicBezTo>
                    <a:cubicBezTo>
                      <a:pt x="799" y="284"/>
                      <a:pt x="820" y="484"/>
                      <a:pt x="736" y="59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735" name="Google Shape;2735;p25"/>
              <p:cNvSpPr/>
              <p:nvPr/>
            </p:nvSpPr>
            <p:spPr>
              <a:xfrm>
                <a:off x="3931050" y="630150"/>
                <a:ext cx="20525" cy="20525"/>
              </a:xfrm>
              <a:custGeom>
                <a:avLst/>
                <a:gdLst/>
                <a:ahLst/>
                <a:cxnLst/>
                <a:rect l="l" t="t" r="r" b="b"/>
                <a:pathLst>
                  <a:path w="821" h="821" extrusionOk="0">
                    <a:moveTo>
                      <a:pt x="736" y="601"/>
                    </a:moveTo>
                    <a:cubicBezTo>
                      <a:pt x="705" y="643"/>
                      <a:pt x="673" y="685"/>
                      <a:pt x="652" y="716"/>
                    </a:cubicBezTo>
                    <a:cubicBezTo>
                      <a:pt x="579" y="790"/>
                      <a:pt x="495" y="821"/>
                      <a:pt x="400" y="811"/>
                    </a:cubicBezTo>
                    <a:cubicBezTo>
                      <a:pt x="253" y="790"/>
                      <a:pt x="138" y="695"/>
                      <a:pt x="53" y="579"/>
                    </a:cubicBezTo>
                    <a:cubicBezTo>
                      <a:pt x="11" y="516"/>
                      <a:pt x="0" y="442"/>
                      <a:pt x="22" y="369"/>
                    </a:cubicBezTo>
                    <a:cubicBezTo>
                      <a:pt x="43" y="274"/>
                      <a:pt x="85" y="180"/>
                      <a:pt x="159" y="106"/>
                    </a:cubicBezTo>
                    <a:cubicBezTo>
                      <a:pt x="222" y="33"/>
                      <a:pt x="306" y="1"/>
                      <a:pt x="400" y="1"/>
                    </a:cubicBezTo>
                    <a:cubicBezTo>
                      <a:pt x="505" y="12"/>
                      <a:pt x="589" y="64"/>
                      <a:pt x="673" y="138"/>
                    </a:cubicBezTo>
                    <a:cubicBezTo>
                      <a:pt x="684" y="148"/>
                      <a:pt x="705" y="169"/>
                      <a:pt x="726" y="201"/>
                    </a:cubicBezTo>
                    <a:cubicBezTo>
                      <a:pt x="799" y="295"/>
                      <a:pt x="820" y="484"/>
                      <a:pt x="736" y="60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736" name="Google Shape;2736;p25"/>
              <p:cNvSpPr/>
              <p:nvPr/>
            </p:nvSpPr>
            <p:spPr>
              <a:xfrm>
                <a:off x="4000700" y="600200"/>
                <a:ext cx="8150" cy="8200"/>
              </a:xfrm>
              <a:custGeom>
                <a:avLst/>
                <a:gdLst/>
                <a:ahLst/>
                <a:cxnLst/>
                <a:rect l="l" t="t" r="r" b="b"/>
                <a:pathLst>
                  <a:path w="326" h="328" extrusionOk="0">
                    <a:moveTo>
                      <a:pt x="295" y="243"/>
                    </a:moveTo>
                    <a:cubicBezTo>
                      <a:pt x="284" y="264"/>
                      <a:pt x="274" y="274"/>
                      <a:pt x="263" y="285"/>
                    </a:cubicBezTo>
                    <a:cubicBezTo>
                      <a:pt x="231" y="316"/>
                      <a:pt x="200" y="327"/>
                      <a:pt x="168" y="327"/>
                    </a:cubicBezTo>
                    <a:cubicBezTo>
                      <a:pt x="105" y="316"/>
                      <a:pt x="63" y="285"/>
                      <a:pt x="21" y="232"/>
                    </a:cubicBezTo>
                    <a:cubicBezTo>
                      <a:pt x="10" y="211"/>
                      <a:pt x="0" y="180"/>
                      <a:pt x="10" y="148"/>
                    </a:cubicBezTo>
                    <a:cubicBezTo>
                      <a:pt x="21" y="106"/>
                      <a:pt x="31" y="75"/>
                      <a:pt x="63" y="43"/>
                    </a:cubicBezTo>
                    <a:cubicBezTo>
                      <a:pt x="94" y="12"/>
                      <a:pt x="126" y="1"/>
                      <a:pt x="157" y="1"/>
                    </a:cubicBezTo>
                    <a:cubicBezTo>
                      <a:pt x="200" y="12"/>
                      <a:pt x="242" y="22"/>
                      <a:pt x="274" y="54"/>
                    </a:cubicBezTo>
                    <a:cubicBezTo>
                      <a:pt x="274" y="64"/>
                      <a:pt x="284" y="75"/>
                      <a:pt x="295" y="85"/>
                    </a:cubicBezTo>
                    <a:cubicBezTo>
                      <a:pt x="326" y="117"/>
                      <a:pt x="326" y="190"/>
                      <a:pt x="295" y="243"/>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737" name="Google Shape;2737;p25"/>
              <p:cNvSpPr/>
              <p:nvPr/>
            </p:nvSpPr>
            <p:spPr>
              <a:xfrm>
                <a:off x="3966250" y="607300"/>
                <a:ext cx="8200" cy="8175"/>
              </a:xfrm>
              <a:custGeom>
                <a:avLst/>
                <a:gdLst/>
                <a:ahLst/>
                <a:cxnLst/>
                <a:rect l="l" t="t" r="r" b="b"/>
                <a:pathLst>
                  <a:path w="328" h="327" extrusionOk="0">
                    <a:moveTo>
                      <a:pt x="295" y="242"/>
                    </a:moveTo>
                    <a:cubicBezTo>
                      <a:pt x="285" y="253"/>
                      <a:pt x="274" y="274"/>
                      <a:pt x="264" y="284"/>
                    </a:cubicBezTo>
                    <a:cubicBezTo>
                      <a:pt x="232" y="316"/>
                      <a:pt x="201" y="326"/>
                      <a:pt x="169" y="326"/>
                    </a:cubicBezTo>
                    <a:cubicBezTo>
                      <a:pt x="106" y="316"/>
                      <a:pt x="64" y="274"/>
                      <a:pt x="22" y="232"/>
                    </a:cubicBezTo>
                    <a:cubicBezTo>
                      <a:pt x="12" y="211"/>
                      <a:pt x="1" y="179"/>
                      <a:pt x="12" y="148"/>
                    </a:cubicBezTo>
                    <a:cubicBezTo>
                      <a:pt x="22" y="106"/>
                      <a:pt x="33" y="74"/>
                      <a:pt x="64" y="43"/>
                    </a:cubicBezTo>
                    <a:cubicBezTo>
                      <a:pt x="96" y="11"/>
                      <a:pt x="127" y="1"/>
                      <a:pt x="159" y="1"/>
                    </a:cubicBezTo>
                    <a:cubicBezTo>
                      <a:pt x="211" y="1"/>
                      <a:pt x="243" y="22"/>
                      <a:pt x="274" y="53"/>
                    </a:cubicBezTo>
                    <a:cubicBezTo>
                      <a:pt x="274" y="64"/>
                      <a:pt x="285" y="64"/>
                      <a:pt x="295" y="74"/>
                    </a:cubicBezTo>
                    <a:cubicBezTo>
                      <a:pt x="327" y="116"/>
                      <a:pt x="327" y="190"/>
                      <a:pt x="295" y="24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738" name="Google Shape;2738;p25"/>
              <p:cNvSpPr/>
              <p:nvPr/>
            </p:nvSpPr>
            <p:spPr>
              <a:xfrm>
                <a:off x="3975475" y="685100"/>
                <a:ext cx="8150" cy="8150"/>
              </a:xfrm>
              <a:custGeom>
                <a:avLst/>
                <a:gdLst/>
                <a:ahLst/>
                <a:cxnLst/>
                <a:rect l="l" t="t" r="r" b="b"/>
                <a:pathLst>
                  <a:path w="326" h="326" extrusionOk="0">
                    <a:moveTo>
                      <a:pt x="295" y="241"/>
                    </a:moveTo>
                    <a:cubicBezTo>
                      <a:pt x="284" y="252"/>
                      <a:pt x="274" y="273"/>
                      <a:pt x="263" y="284"/>
                    </a:cubicBezTo>
                    <a:cubicBezTo>
                      <a:pt x="231" y="315"/>
                      <a:pt x="200" y="326"/>
                      <a:pt x="157" y="315"/>
                    </a:cubicBezTo>
                    <a:cubicBezTo>
                      <a:pt x="105" y="305"/>
                      <a:pt x="52" y="273"/>
                      <a:pt x="21" y="231"/>
                    </a:cubicBezTo>
                    <a:cubicBezTo>
                      <a:pt x="0" y="199"/>
                      <a:pt x="0" y="178"/>
                      <a:pt x="10" y="147"/>
                    </a:cubicBezTo>
                    <a:cubicBezTo>
                      <a:pt x="10" y="105"/>
                      <a:pt x="31" y="63"/>
                      <a:pt x="63" y="42"/>
                    </a:cubicBezTo>
                    <a:cubicBezTo>
                      <a:pt x="84" y="10"/>
                      <a:pt x="126" y="0"/>
                      <a:pt x="157" y="0"/>
                    </a:cubicBezTo>
                    <a:cubicBezTo>
                      <a:pt x="200" y="0"/>
                      <a:pt x="231" y="21"/>
                      <a:pt x="263" y="52"/>
                    </a:cubicBezTo>
                    <a:cubicBezTo>
                      <a:pt x="274" y="52"/>
                      <a:pt x="284" y="63"/>
                      <a:pt x="284" y="73"/>
                    </a:cubicBezTo>
                    <a:cubicBezTo>
                      <a:pt x="316" y="115"/>
                      <a:pt x="326" y="189"/>
                      <a:pt x="295" y="24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739" name="Google Shape;2739;p25"/>
              <p:cNvSpPr/>
              <p:nvPr/>
            </p:nvSpPr>
            <p:spPr>
              <a:xfrm>
                <a:off x="4008575" y="642000"/>
                <a:ext cx="8150" cy="8150"/>
              </a:xfrm>
              <a:custGeom>
                <a:avLst/>
                <a:gdLst/>
                <a:ahLst/>
                <a:cxnLst/>
                <a:rect l="l" t="t" r="r" b="b"/>
                <a:pathLst>
                  <a:path w="326" h="326" extrusionOk="0">
                    <a:moveTo>
                      <a:pt x="295" y="242"/>
                    </a:moveTo>
                    <a:cubicBezTo>
                      <a:pt x="284" y="253"/>
                      <a:pt x="274" y="274"/>
                      <a:pt x="253" y="284"/>
                    </a:cubicBezTo>
                    <a:cubicBezTo>
                      <a:pt x="232" y="316"/>
                      <a:pt x="200" y="326"/>
                      <a:pt x="158" y="316"/>
                    </a:cubicBezTo>
                    <a:cubicBezTo>
                      <a:pt x="95" y="316"/>
                      <a:pt x="53" y="274"/>
                      <a:pt x="22" y="232"/>
                    </a:cubicBezTo>
                    <a:cubicBezTo>
                      <a:pt x="1" y="200"/>
                      <a:pt x="1" y="179"/>
                      <a:pt x="11" y="148"/>
                    </a:cubicBezTo>
                    <a:cubicBezTo>
                      <a:pt x="11" y="105"/>
                      <a:pt x="32" y="74"/>
                      <a:pt x="64" y="42"/>
                    </a:cubicBezTo>
                    <a:cubicBezTo>
                      <a:pt x="85" y="10"/>
                      <a:pt x="116" y="0"/>
                      <a:pt x="158" y="0"/>
                    </a:cubicBezTo>
                    <a:cubicBezTo>
                      <a:pt x="200" y="0"/>
                      <a:pt x="232" y="21"/>
                      <a:pt x="263" y="53"/>
                    </a:cubicBezTo>
                    <a:cubicBezTo>
                      <a:pt x="274" y="63"/>
                      <a:pt x="284" y="63"/>
                      <a:pt x="284" y="74"/>
                    </a:cubicBezTo>
                    <a:cubicBezTo>
                      <a:pt x="316" y="116"/>
                      <a:pt x="326" y="190"/>
                      <a:pt x="295" y="24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740" name="Google Shape;2740;p25"/>
              <p:cNvSpPr/>
              <p:nvPr/>
            </p:nvSpPr>
            <p:spPr>
              <a:xfrm>
                <a:off x="3940500" y="636475"/>
                <a:ext cx="8200" cy="8175"/>
              </a:xfrm>
              <a:custGeom>
                <a:avLst/>
                <a:gdLst/>
                <a:ahLst/>
                <a:cxnLst/>
                <a:rect l="l" t="t" r="r" b="b"/>
                <a:pathLst>
                  <a:path w="328" h="327" extrusionOk="0">
                    <a:moveTo>
                      <a:pt x="295" y="242"/>
                    </a:moveTo>
                    <a:cubicBezTo>
                      <a:pt x="285" y="253"/>
                      <a:pt x="274" y="274"/>
                      <a:pt x="253" y="284"/>
                    </a:cubicBezTo>
                    <a:cubicBezTo>
                      <a:pt x="232" y="316"/>
                      <a:pt x="201" y="326"/>
                      <a:pt x="159" y="326"/>
                    </a:cubicBezTo>
                    <a:cubicBezTo>
                      <a:pt x="96" y="316"/>
                      <a:pt x="54" y="274"/>
                      <a:pt x="22" y="231"/>
                    </a:cubicBezTo>
                    <a:cubicBezTo>
                      <a:pt x="1" y="210"/>
                      <a:pt x="1" y="179"/>
                      <a:pt x="1" y="147"/>
                    </a:cubicBezTo>
                    <a:cubicBezTo>
                      <a:pt x="12" y="105"/>
                      <a:pt x="33" y="74"/>
                      <a:pt x="64" y="42"/>
                    </a:cubicBezTo>
                    <a:cubicBezTo>
                      <a:pt x="85" y="11"/>
                      <a:pt x="117" y="0"/>
                      <a:pt x="159" y="0"/>
                    </a:cubicBezTo>
                    <a:cubicBezTo>
                      <a:pt x="201" y="0"/>
                      <a:pt x="232" y="21"/>
                      <a:pt x="264" y="53"/>
                    </a:cubicBezTo>
                    <a:cubicBezTo>
                      <a:pt x="274" y="63"/>
                      <a:pt x="285" y="63"/>
                      <a:pt x="285" y="74"/>
                    </a:cubicBezTo>
                    <a:cubicBezTo>
                      <a:pt x="316" y="116"/>
                      <a:pt x="327" y="189"/>
                      <a:pt x="295" y="24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2741" name="Google Shape;2741;p25"/>
          <p:cNvGrpSpPr/>
          <p:nvPr/>
        </p:nvGrpSpPr>
        <p:grpSpPr>
          <a:xfrm>
            <a:off x="-277085" y="-221450"/>
            <a:ext cx="1533193" cy="1831386"/>
            <a:chOff x="3568700" y="2891825"/>
            <a:chExt cx="267775" cy="213800"/>
          </a:xfrm>
        </p:grpSpPr>
        <p:sp>
          <p:nvSpPr>
            <p:cNvPr id="2742" name="Google Shape;2742;p25"/>
            <p:cNvSpPr/>
            <p:nvPr/>
          </p:nvSpPr>
          <p:spPr>
            <a:xfrm>
              <a:off x="3619150" y="2891825"/>
              <a:ext cx="217325" cy="213800"/>
            </a:xfrm>
            <a:custGeom>
              <a:avLst/>
              <a:gdLst/>
              <a:ahLst/>
              <a:cxnLst/>
              <a:rect l="l" t="t" r="r" b="b"/>
              <a:pathLst>
                <a:path w="8693" h="8552" extrusionOk="0">
                  <a:moveTo>
                    <a:pt x="968" y="0"/>
                  </a:moveTo>
                  <a:cubicBezTo>
                    <a:pt x="557" y="357"/>
                    <a:pt x="410" y="620"/>
                    <a:pt x="1" y="977"/>
                  </a:cubicBezTo>
                  <a:cubicBezTo>
                    <a:pt x="494" y="3184"/>
                    <a:pt x="1367" y="5497"/>
                    <a:pt x="2197" y="7599"/>
                  </a:cubicBezTo>
                  <a:cubicBezTo>
                    <a:pt x="2302" y="7883"/>
                    <a:pt x="2428" y="8177"/>
                    <a:pt x="2660" y="8367"/>
                  </a:cubicBezTo>
                  <a:cubicBezTo>
                    <a:pt x="2793" y="8482"/>
                    <a:pt x="2975" y="8551"/>
                    <a:pt x="3148" y="8551"/>
                  </a:cubicBezTo>
                  <a:cubicBezTo>
                    <a:pt x="3275" y="8551"/>
                    <a:pt x="3397" y="8514"/>
                    <a:pt x="3490" y="8430"/>
                  </a:cubicBezTo>
                  <a:cubicBezTo>
                    <a:pt x="3732" y="8220"/>
                    <a:pt x="3711" y="7851"/>
                    <a:pt x="3658" y="7536"/>
                  </a:cubicBezTo>
                  <a:cubicBezTo>
                    <a:pt x="3469" y="6475"/>
                    <a:pt x="3122" y="5445"/>
                    <a:pt x="2575" y="4509"/>
                  </a:cubicBezTo>
                  <a:lnTo>
                    <a:pt x="2575" y="4509"/>
                  </a:lnTo>
                  <a:cubicBezTo>
                    <a:pt x="3269" y="5676"/>
                    <a:pt x="4068" y="6779"/>
                    <a:pt x="4972" y="7788"/>
                  </a:cubicBezTo>
                  <a:cubicBezTo>
                    <a:pt x="5130" y="7956"/>
                    <a:pt x="5298" y="8135"/>
                    <a:pt x="5508" y="8241"/>
                  </a:cubicBezTo>
                  <a:cubicBezTo>
                    <a:pt x="5614" y="8291"/>
                    <a:pt x="5729" y="8319"/>
                    <a:pt x="5841" y="8319"/>
                  </a:cubicBezTo>
                  <a:cubicBezTo>
                    <a:pt x="5963" y="8319"/>
                    <a:pt x="6082" y="8285"/>
                    <a:pt x="6181" y="8209"/>
                  </a:cubicBezTo>
                  <a:cubicBezTo>
                    <a:pt x="6496" y="7956"/>
                    <a:pt x="6391" y="7463"/>
                    <a:pt x="6233" y="7094"/>
                  </a:cubicBezTo>
                  <a:cubicBezTo>
                    <a:pt x="5622" y="5689"/>
                    <a:pt x="4662" y="4427"/>
                    <a:pt x="3471" y="3458"/>
                  </a:cubicBezTo>
                  <a:lnTo>
                    <a:pt x="3471" y="3458"/>
                  </a:lnTo>
                  <a:cubicBezTo>
                    <a:pt x="4602" y="4295"/>
                    <a:pt x="5772" y="5070"/>
                    <a:pt x="6980" y="5791"/>
                  </a:cubicBezTo>
                  <a:cubicBezTo>
                    <a:pt x="7254" y="5951"/>
                    <a:pt x="7572" y="6111"/>
                    <a:pt x="7875" y="6111"/>
                  </a:cubicBezTo>
                  <a:cubicBezTo>
                    <a:pt x="7990" y="6111"/>
                    <a:pt x="8102" y="6088"/>
                    <a:pt x="8209" y="6033"/>
                  </a:cubicBezTo>
                  <a:cubicBezTo>
                    <a:pt x="8545" y="5854"/>
                    <a:pt x="8662" y="5392"/>
                    <a:pt x="8545" y="5013"/>
                  </a:cubicBezTo>
                  <a:cubicBezTo>
                    <a:pt x="8440" y="4646"/>
                    <a:pt x="8157" y="4352"/>
                    <a:pt x="7863" y="4099"/>
                  </a:cubicBezTo>
                  <a:cubicBezTo>
                    <a:pt x="6686" y="3100"/>
                    <a:pt x="5224" y="2491"/>
                    <a:pt x="3785" y="1923"/>
                  </a:cubicBezTo>
                  <a:lnTo>
                    <a:pt x="3785" y="1923"/>
                  </a:lnTo>
                  <a:cubicBezTo>
                    <a:pt x="4902" y="2357"/>
                    <a:pt x="6091" y="2570"/>
                    <a:pt x="7285" y="2570"/>
                  </a:cubicBezTo>
                  <a:cubicBezTo>
                    <a:pt x="7394" y="2570"/>
                    <a:pt x="7502" y="2568"/>
                    <a:pt x="7610" y="2565"/>
                  </a:cubicBezTo>
                  <a:cubicBezTo>
                    <a:pt x="7842" y="2554"/>
                    <a:pt x="8083" y="2533"/>
                    <a:pt x="8293" y="2439"/>
                  </a:cubicBezTo>
                  <a:cubicBezTo>
                    <a:pt x="8503" y="2334"/>
                    <a:pt x="8683" y="2123"/>
                    <a:pt x="8683" y="1892"/>
                  </a:cubicBezTo>
                  <a:cubicBezTo>
                    <a:pt x="8693" y="1493"/>
                    <a:pt x="8230" y="1261"/>
                    <a:pt x="7852" y="1135"/>
                  </a:cubicBezTo>
                  <a:cubicBezTo>
                    <a:pt x="5876" y="515"/>
                    <a:pt x="3038" y="94"/>
                    <a:pt x="9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743" name="Google Shape;2743;p25"/>
            <p:cNvSpPr/>
            <p:nvPr/>
          </p:nvSpPr>
          <p:spPr>
            <a:xfrm>
              <a:off x="3679600" y="2918350"/>
              <a:ext cx="142175" cy="22900"/>
            </a:xfrm>
            <a:custGeom>
              <a:avLst/>
              <a:gdLst/>
              <a:ahLst/>
              <a:cxnLst/>
              <a:rect l="l" t="t" r="r" b="b"/>
              <a:pathLst>
                <a:path w="5687" h="916" extrusionOk="0">
                  <a:moveTo>
                    <a:pt x="0" y="0"/>
                  </a:moveTo>
                  <a:lnTo>
                    <a:pt x="0" y="32"/>
                  </a:lnTo>
                  <a:cubicBezTo>
                    <a:pt x="1850" y="526"/>
                    <a:pt x="3763" y="820"/>
                    <a:pt x="5686" y="915"/>
                  </a:cubicBezTo>
                  <a:lnTo>
                    <a:pt x="5686" y="883"/>
                  </a:lnTo>
                  <a:cubicBezTo>
                    <a:pt x="3773" y="789"/>
                    <a:pt x="1860" y="49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744" name="Google Shape;2744;p25"/>
            <p:cNvSpPr/>
            <p:nvPr/>
          </p:nvSpPr>
          <p:spPr>
            <a:xfrm>
              <a:off x="3672475" y="2923600"/>
              <a:ext cx="145350" cy="100675"/>
            </a:xfrm>
            <a:custGeom>
              <a:avLst/>
              <a:gdLst/>
              <a:ahLst/>
              <a:cxnLst/>
              <a:rect l="l" t="t" r="r" b="b"/>
              <a:pathLst>
                <a:path w="5814" h="4027" extrusionOk="0">
                  <a:moveTo>
                    <a:pt x="22" y="0"/>
                  </a:moveTo>
                  <a:lnTo>
                    <a:pt x="1" y="32"/>
                  </a:lnTo>
                  <a:cubicBezTo>
                    <a:pt x="1746" y="1609"/>
                    <a:pt x="3701" y="2954"/>
                    <a:pt x="5803" y="4027"/>
                  </a:cubicBezTo>
                  <a:lnTo>
                    <a:pt x="5814" y="3995"/>
                  </a:lnTo>
                  <a:cubicBezTo>
                    <a:pt x="3722" y="2922"/>
                    <a:pt x="1767" y="1577"/>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745" name="Google Shape;2745;p25"/>
            <p:cNvSpPr/>
            <p:nvPr/>
          </p:nvSpPr>
          <p:spPr>
            <a:xfrm>
              <a:off x="3659100" y="2935150"/>
              <a:ext cx="100400" cy="150625"/>
            </a:xfrm>
            <a:custGeom>
              <a:avLst/>
              <a:gdLst/>
              <a:ahLst/>
              <a:cxnLst/>
              <a:rect l="l" t="t" r="r" b="b"/>
              <a:pathLst>
                <a:path w="4016" h="6025" extrusionOk="0">
                  <a:moveTo>
                    <a:pt x="31" y="1"/>
                  </a:moveTo>
                  <a:lnTo>
                    <a:pt x="0" y="22"/>
                  </a:lnTo>
                  <a:cubicBezTo>
                    <a:pt x="1178" y="2114"/>
                    <a:pt x="2523" y="4132"/>
                    <a:pt x="3994" y="6024"/>
                  </a:cubicBezTo>
                  <a:lnTo>
                    <a:pt x="4015" y="6003"/>
                  </a:lnTo>
                  <a:cubicBezTo>
                    <a:pt x="2544" y="4111"/>
                    <a:pt x="1209" y="2093"/>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746" name="Google Shape;2746;p25"/>
            <p:cNvSpPr/>
            <p:nvPr/>
          </p:nvSpPr>
          <p:spPr>
            <a:xfrm>
              <a:off x="3656200" y="2952775"/>
              <a:ext cx="41000" cy="142700"/>
            </a:xfrm>
            <a:custGeom>
              <a:avLst/>
              <a:gdLst/>
              <a:ahLst/>
              <a:cxnLst/>
              <a:rect l="l" t="t" r="r" b="b"/>
              <a:pathLst>
                <a:path w="1640" h="5708" extrusionOk="0">
                  <a:moveTo>
                    <a:pt x="32" y="1"/>
                  </a:moveTo>
                  <a:lnTo>
                    <a:pt x="0" y="11"/>
                  </a:lnTo>
                  <a:lnTo>
                    <a:pt x="1609" y="5708"/>
                  </a:lnTo>
                  <a:lnTo>
                    <a:pt x="1640" y="5697"/>
                  </a:lnTo>
                  <a:lnTo>
                    <a:pt x="3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747" name="Google Shape;2747;p25"/>
            <p:cNvSpPr/>
            <p:nvPr/>
          </p:nvSpPr>
          <p:spPr>
            <a:xfrm>
              <a:off x="3568700" y="2915725"/>
              <a:ext cx="142975" cy="147450"/>
            </a:xfrm>
            <a:custGeom>
              <a:avLst/>
              <a:gdLst/>
              <a:ahLst/>
              <a:cxnLst/>
              <a:rect l="l" t="t" r="r" b="b"/>
              <a:pathLst>
                <a:path w="5719" h="5898" extrusionOk="0">
                  <a:moveTo>
                    <a:pt x="2586" y="0"/>
                  </a:moveTo>
                  <a:cubicBezTo>
                    <a:pt x="2413" y="21"/>
                    <a:pt x="2223" y="21"/>
                    <a:pt x="2034" y="21"/>
                  </a:cubicBezTo>
                  <a:cubicBezTo>
                    <a:pt x="1845" y="21"/>
                    <a:pt x="1656" y="21"/>
                    <a:pt x="1482" y="42"/>
                  </a:cubicBezTo>
                  <a:cubicBezTo>
                    <a:pt x="947" y="1378"/>
                    <a:pt x="410" y="2733"/>
                    <a:pt x="85" y="4131"/>
                  </a:cubicBezTo>
                  <a:cubicBezTo>
                    <a:pt x="43" y="4321"/>
                    <a:pt x="1" y="4520"/>
                    <a:pt x="53" y="4709"/>
                  </a:cubicBezTo>
                  <a:cubicBezTo>
                    <a:pt x="103" y="4887"/>
                    <a:pt x="255" y="5047"/>
                    <a:pt x="439" y="5047"/>
                  </a:cubicBezTo>
                  <a:cubicBezTo>
                    <a:pt x="451" y="5047"/>
                    <a:pt x="462" y="5047"/>
                    <a:pt x="473" y="5045"/>
                  </a:cubicBezTo>
                  <a:cubicBezTo>
                    <a:pt x="673" y="5014"/>
                    <a:pt x="799" y="4814"/>
                    <a:pt x="884" y="4625"/>
                  </a:cubicBezTo>
                  <a:cubicBezTo>
                    <a:pt x="1167" y="4005"/>
                    <a:pt x="1356" y="3332"/>
                    <a:pt x="1409" y="2649"/>
                  </a:cubicBezTo>
                  <a:lnTo>
                    <a:pt x="1409" y="2649"/>
                  </a:lnTo>
                  <a:cubicBezTo>
                    <a:pt x="1346" y="3511"/>
                    <a:pt x="1377" y="4384"/>
                    <a:pt x="1482" y="5235"/>
                  </a:cubicBezTo>
                  <a:cubicBezTo>
                    <a:pt x="1503" y="5393"/>
                    <a:pt x="1524" y="5540"/>
                    <a:pt x="1598" y="5676"/>
                  </a:cubicBezTo>
                  <a:cubicBezTo>
                    <a:pt x="1668" y="5796"/>
                    <a:pt x="1806" y="5898"/>
                    <a:pt x="1946" y="5898"/>
                  </a:cubicBezTo>
                  <a:cubicBezTo>
                    <a:pt x="1953" y="5898"/>
                    <a:pt x="1959" y="5898"/>
                    <a:pt x="1966" y="5897"/>
                  </a:cubicBezTo>
                  <a:cubicBezTo>
                    <a:pt x="2218" y="5876"/>
                    <a:pt x="2344" y="5582"/>
                    <a:pt x="2397" y="5330"/>
                  </a:cubicBezTo>
                  <a:cubicBezTo>
                    <a:pt x="2581" y="4356"/>
                    <a:pt x="2531" y="3341"/>
                    <a:pt x="2249" y="2399"/>
                  </a:cubicBezTo>
                  <a:lnTo>
                    <a:pt x="2249" y="2399"/>
                  </a:lnTo>
                  <a:cubicBezTo>
                    <a:pt x="2545" y="3250"/>
                    <a:pt x="2886" y="4092"/>
                    <a:pt x="3259" y="4909"/>
                  </a:cubicBezTo>
                  <a:cubicBezTo>
                    <a:pt x="3374" y="5161"/>
                    <a:pt x="3542" y="5456"/>
                    <a:pt x="3816" y="5487"/>
                  </a:cubicBezTo>
                  <a:cubicBezTo>
                    <a:pt x="3832" y="5489"/>
                    <a:pt x="3849" y="5490"/>
                    <a:pt x="3865" y="5490"/>
                  </a:cubicBezTo>
                  <a:cubicBezTo>
                    <a:pt x="4089" y="5490"/>
                    <a:pt x="4294" y="5293"/>
                    <a:pt x="4362" y="5077"/>
                  </a:cubicBezTo>
                  <a:cubicBezTo>
                    <a:pt x="4446" y="4835"/>
                    <a:pt x="4394" y="4583"/>
                    <a:pt x="4331" y="4342"/>
                  </a:cubicBezTo>
                  <a:cubicBezTo>
                    <a:pt x="4079" y="3385"/>
                    <a:pt x="3532" y="2544"/>
                    <a:pt x="2975" y="1724"/>
                  </a:cubicBezTo>
                  <a:lnTo>
                    <a:pt x="2975" y="1724"/>
                  </a:lnTo>
                  <a:cubicBezTo>
                    <a:pt x="3448" y="2408"/>
                    <a:pt x="4058" y="2996"/>
                    <a:pt x="4762" y="3448"/>
                  </a:cubicBezTo>
                  <a:cubicBezTo>
                    <a:pt x="4888" y="3522"/>
                    <a:pt x="5025" y="3606"/>
                    <a:pt x="5172" y="3627"/>
                  </a:cubicBezTo>
                  <a:cubicBezTo>
                    <a:pt x="5196" y="3630"/>
                    <a:pt x="5220" y="3632"/>
                    <a:pt x="5245" y="3632"/>
                  </a:cubicBezTo>
                  <a:cubicBezTo>
                    <a:pt x="5371" y="3632"/>
                    <a:pt x="5501" y="3585"/>
                    <a:pt x="5571" y="3480"/>
                  </a:cubicBezTo>
                  <a:cubicBezTo>
                    <a:pt x="5718" y="3269"/>
                    <a:pt x="5560" y="2985"/>
                    <a:pt x="5403" y="2775"/>
                  </a:cubicBezTo>
                  <a:cubicBezTo>
                    <a:pt x="4583" y="1735"/>
                    <a:pt x="3637" y="799"/>
                    <a:pt x="25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748" name="Google Shape;2748;p25"/>
            <p:cNvSpPr/>
            <p:nvPr/>
          </p:nvSpPr>
          <p:spPr>
            <a:xfrm>
              <a:off x="3632550" y="2934900"/>
              <a:ext cx="67300" cy="63875"/>
            </a:xfrm>
            <a:custGeom>
              <a:avLst/>
              <a:gdLst/>
              <a:ahLst/>
              <a:cxnLst/>
              <a:rect l="l" t="t" r="r" b="b"/>
              <a:pathLst>
                <a:path w="2692" h="2555" extrusionOk="0">
                  <a:moveTo>
                    <a:pt x="21" y="1"/>
                  </a:moveTo>
                  <a:lnTo>
                    <a:pt x="0" y="22"/>
                  </a:lnTo>
                  <a:cubicBezTo>
                    <a:pt x="799" y="957"/>
                    <a:pt x="1693" y="1809"/>
                    <a:pt x="2670" y="2555"/>
                  </a:cubicBezTo>
                  <a:lnTo>
                    <a:pt x="2691" y="2523"/>
                  </a:lnTo>
                  <a:cubicBezTo>
                    <a:pt x="1714" y="1788"/>
                    <a:pt x="820" y="936"/>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749" name="Google Shape;2749;p25"/>
            <p:cNvSpPr/>
            <p:nvPr/>
          </p:nvSpPr>
          <p:spPr>
            <a:xfrm>
              <a:off x="3626775" y="2935425"/>
              <a:ext cx="41000" cy="105400"/>
            </a:xfrm>
            <a:custGeom>
              <a:avLst/>
              <a:gdLst/>
              <a:ahLst/>
              <a:cxnLst/>
              <a:rect l="l" t="t" r="r" b="b"/>
              <a:pathLst>
                <a:path w="1640" h="4216" extrusionOk="0">
                  <a:moveTo>
                    <a:pt x="32" y="1"/>
                  </a:moveTo>
                  <a:lnTo>
                    <a:pt x="0" y="11"/>
                  </a:lnTo>
                  <a:cubicBezTo>
                    <a:pt x="357" y="1472"/>
                    <a:pt x="894" y="2891"/>
                    <a:pt x="1609" y="4215"/>
                  </a:cubicBezTo>
                  <a:lnTo>
                    <a:pt x="1640" y="4194"/>
                  </a:lnTo>
                  <a:cubicBezTo>
                    <a:pt x="925" y="2870"/>
                    <a:pt x="389" y="146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750" name="Google Shape;2750;p25"/>
            <p:cNvSpPr/>
            <p:nvPr/>
          </p:nvSpPr>
          <p:spPr>
            <a:xfrm>
              <a:off x="3611800" y="2936750"/>
              <a:ext cx="4750" cy="115100"/>
            </a:xfrm>
            <a:custGeom>
              <a:avLst/>
              <a:gdLst/>
              <a:ahLst/>
              <a:cxnLst/>
              <a:rect l="l" t="t" r="r" b="b"/>
              <a:pathLst>
                <a:path w="190" h="4604" extrusionOk="0">
                  <a:moveTo>
                    <a:pt x="158" y="0"/>
                  </a:moveTo>
                  <a:cubicBezTo>
                    <a:pt x="21" y="1525"/>
                    <a:pt x="0" y="3080"/>
                    <a:pt x="85" y="4604"/>
                  </a:cubicBezTo>
                  <a:lnTo>
                    <a:pt x="116" y="4604"/>
                  </a:lnTo>
                  <a:cubicBezTo>
                    <a:pt x="32" y="3080"/>
                    <a:pt x="53" y="1525"/>
                    <a:pt x="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751" name="Google Shape;2751;p25"/>
            <p:cNvSpPr/>
            <p:nvPr/>
          </p:nvSpPr>
          <p:spPr>
            <a:xfrm>
              <a:off x="3577650" y="2944900"/>
              <a:ext cx="31025" cy="89625"/>
            </a:xfrm>
            <a:custGeom>
              <a:avLst/>
              <a:gdLst/>
              <a:ahLst/>
              <a:cxnLst/>
              <a:rect l="l" t="t" r="r" b="b"/>
              <a:pathLst>
                <a:path w="1241" h="3585" extrusionOk="0">
                  <a:moveTo>
                    <a:pt x="1208" y="0"/>
                  </a:moveTo>
                  <a:lnTo>
                    <a:pt x="0" y="3574"/>
                  </a:lnTo>
                  <a:lnTo>
                    <a:pt x="31" y="3584"/>
                  </a:lnTo>
                  <a:lnTo>
                    <a:pt x="1240" y="10"/>
                  </a:lnTo>
                  <a:lnTo>
                    <a:pt x="120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2752" name="Google Shape;2752;p25"/>
          <p:cNvGrpSpPr/>
          <p:nvPr/>
        </p:nvGrpSpPr>
        <p:grpSpPr>
          <a:xfrm>
            <a:off x="8594920" y="1489403"/>
            <a:ext cx="319194" cy="470373"/>
            <a:chOff x="901949" y="-1891967"/>
            <a:chExt cx="473000" cy="465912"/>
          </a:xfrm>
        </p:grpSpPr>
        <p:sp>
          <p:nvSpPr>
            <p:cNvPr id="2753" name="Google Shape;2753;p25"/>
            <p:cNvSpPr/>
            <p:nvPr/>
          </p:nvSpPr>
          <p:spPr>
            <a:xfrm rot="-5400000">
              <a:off x="905493" y="-1895511"/>
              <a:ext cx="465912" cy="473000"/>
            </a:xfrm>
            <a:custGeom>
              <a:avLst/>
              <a:gdLst/>
              <a:ahLst/>
              <a:cxnLst/>
              <a:rect l="l" t="t" r="r" b="b"/>
              <a:pathLst>
                <a:path w="6244" h="6339" extrusionOk="0">
                  <a:moveTo>
                    <a:pt x="2565" y="1461"/>
                  </a:moveTo>
                  <a:cubicBezTo>
                    <a:pt x="2617" y="1"/>
                    <a:pt x="568" y="863"/>
                    <a:pt x="1640" y="2292"/>
                  </a:cubicBezTo>
                  <a:cubicBezTo>
                    <a:pt x="389" y="1461"/>
                    <a:pt x="0" y="3511"/>
                    <a:pt x="1430" y="3659"/>
                  </a:cubicBezTo>
                  <a:cubicBezTo>
                    <a:pt x="178" y="3743"/>
                    <a:pt x="862" y="6338"/>
                    <a:pt x="2112" y="4878"/>
                  </a:cubicBezTo>
                  <a:cubicBezTo>
                    <a:pt x="1965" y="5361"/>
                    <a:pt x="2112" y="5897"/>
                    <a:pt x="2617" y="6013"/>
                  </a:cubicBezTo>
                  <a:cubicBezTo>
                    <a:pt x="3332" y="6191"/>
                    <a:pt x="3605" y="5582"/>
                    <a:pt x="3626" y="5004"/>
                  </a:cubicBezTo>
                  <a:cubicBezTo>
                    <a:pt x="3868" y="5477"/>
                    <a:pt x="4436" y="5771"/>
                    <a:pt x="4845" y="5298"/>
                  </a:cubicBezTo>
                  <a:cubicBezTo>
                    <a:pt x="5297" y="4762"/>
                    <a:pt x="5097" y="4331"/>
                    <a:pt x="4583" y="3995"/>
                  </a:cubicBezTo>
                  <a:cubicBezTo>
                    <a:pt x="5087" y="3963"/>
                    <a:pt x="5917" y="3932"/>
                    <a:pt x="5802" y="3185"/>
                  </a:cubicBezTo>
                  <a:cubicBezTo>
                    <a:pt x="5707" y="2597"/>
                    <a:pt x="5024" y="2650"/>
                    <a:pt x="4583" y="2713"/>
                  </a:cubicBezTo>
                  <a:lnTo>
                    <a:pt x="4551" y="2713"/>
                  </a:lnTo>
                  <a:cubicBezTo>
                    <a:pt x="6243" y="2502"/>
                    <a:pt x="4719" y="421"/>
                    <a:pt x="4015" y="1672"/>
                  </a:cubicBezTo>
                  <a:cubicBezTo>
                    <a:pt x="4235" y="1020"/>
                    <a:pt x="4109" y="663"/>
                    <a:pt x="3605" y="537"/>
                  </a:cubicBezTo>
                  <a:cubicBezTo>
                    <a:pt x="2974" y="389"/>
                    <a:pt x="2691" y="842"/>
                    <a:pt x="2565" y="1461"/>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2754" name="Google Shape;2754;p25"/>
            <p:cNvGrpSpPr/>
            <p:nvPr/>
          </p:nvGrpSpPr>
          <p:grpSpPr>
            <a:xfrm>
              <a:off x="919440" y="-1856603"/>
              <a:ext cx="438005" cy="395174"/>
              <a:chOff x="3924400" y="333500"/>
              <a:chExt cx="146750" cy="132400"/>
            </a:xfrm>
          </p:grpSpPr>
          <p:sp>
            <p:nvSpPr>
              <p:cNvPr id="2755" name="Google Shape;2755;p25"/>
              <p:cNvSpPr/>
              <p:nvPr/>
            </p:nvSpPr>
            <p:spPr>
              <a:xfrm>
                <a:off x="3924400" y="333500"/>
                <a:ext cx="146750" cy="132400"/>
              </a:xfrm>
              <a:custGeom>
                <a:avLst/>
                <a:gdLst/>
                <a:ahLst/>
                <a:cxnLst/>
                <a:rect l="l" t="t" r="r" b="b"/>
                <a:pathLst>
                  <a:path w="5870" h="5296" extrusionOk="0">
                    <a:moveTo>
                      <a:pt x="2997" y="0"/>
                    </a:moveTo>
                    <a:cubicBezTo>
                      <a:pt x="2955" y="0"/>
                      <a:pt x="2911" y="4"/>
                      <a:pt x="2863" y="11"/>
                    </a:cubicBezTo>
                    <a:cubicBezTo>
                      <a:pt x="2274" y="106"/>
                      <a:pt x="2327" y="789"/>
                      <a:pt x="2390" y="1230"/>
                    </a:cubicBezTo>
                    <a:lnTo>
                      <a:pt x="2390" y="1262"/>
                    </a:lnTo>
                    <a:cubicBezTo>
                      <a:pt x="2320" y="699"/>
                      <a:pt x="2043" y="492"/>
                      <a:pt x="1751" y="492"/>
                    </a:cubicBezTo>
                    <a:cubicBezTo>
                      <a:pt x="1164" y="492"/>
                      <a:pt x="514" y="1328"/>
                      <a:pt x="1350" y="1798"/>
                    </a:cubicBezTo>
                    <a:cubicBezTo>
                      <a:pt x="1145" y="1729"/>
                      <a:pt x="970" y="1694"/>
                      <a:pt x="822" y="1694"/>
                    </a:cubicBezTo>
                    <a:cubicBezTo>
                      <a:pt x="498" y="1694"/>
                      <a:pt x="304" y="1862"/>
                      <a:pt x="224" y="2208"/>
                    </a:cubicBezTo>
                    <a:cubicBezTo>
                      <a:pt x="67" y="2839"/>
                      <a:pt x="519" y="3122"/>
                      <a:pt x="1139" y="3248"/>
                    </a:cubicBezTo>
                    <a:cubicBezTo>
                      <a:pt x="1121" y="3248"/>
                      <a:pt x="1103" y="3247"/>
                      <a:pt x="1086" y="3247"/>
                    </a:cubicBezTo>
                    <a:cubicBezTo>
                      <a:pt x="0" y="3247"/>
                      <a:pt x="306" y="4484"/>
                      <a:pt x="1172" y="4484"/>
                    </a:cubicBezTo>
                    <a:cubicBezTo>
                      <a:pt x="1403" y="4484"/>
                      <a:pt x="1674" y="4396"/>
                      <a:pt x="1969" y="4173"/>
                    </a:cubicBezTo>
                    <a:lnTo>
                      <a:pt x="1969" y="4173"/>
                    </a:lnTo>
                    <a:cubicBezTo>
                      <a:pt x="1509" y="4867"/>
                      <a:pt x="1934" y="5296"/>
                      <a:pt x="2432" y="5296"/>
                    </a:cubicBezTo>
                    <a:cubicBezTo>
                      <a:pt x="2831" y="5296"/>
                      <a:pt x="3276" y="5020"/>
                      <a:pt x="3347" y="4383"/>
                    </a:cubicBezTo>
                    <a:cubicBezTo>
                      <a:pt x="3374" y="4853"/>
                      <a:pt x="3750" y="5051"/>
                      <a:pt x="4138" y="5051"/>
                    </a:cubicBezTo>
                    <a:cubicBezTo>
                      <a:pt x="4792" y="5051"/>
                      <a:pt x="5477" y="4486"/>
                      <a:pt x="4566" y="3701"/>
                    </a:cubicBezTo>
                    <a:lnTo>
                      <a:pt x="4566" y="3701"/>
                    </a:lnTo>
                    <a:cubicBezTo>
                      <a:pt x="4681" y="3736"/>
                      <a:pt x="4800" y="3755"/>
                      <a:pt x="4916" y="3755"/>
                    </a:cubicBezTo>
                    <a:cubicBezTo>
                      <a:pt x="5275" y="3755"/>
                      <a:pt x="5603" y="3578"/>
                      <a:pt x="5690" y="3196"/>
                    </a:cubicBezTo>
                    <a:cubicBezTo>
                      <a:pt x="5869" y="2481"/>
                      <a:pt x="5259" y="2208"/>
                      <a:pt x="4681" y="2187"/>
                    </a:cubicBezTo>
                    <a:cubicBezTo>
                      <a:pt x="5154" y="1945"/>
                      <a:pt x="5459" y="1377"/>
                      <a:pt x="4975" y="968"/>
                    </a:cubicBezTo>
                    <a:cubicBezTo>
                      <a:pt x="4769" y="794"/>
                      <a:pt x="4578" y="716"/>
                      <a:pt x="4402" y="716"/>
                    </a:cubicBezTo>
                    <a:cubicBezTo>
                      <a:pt x="4122" y="716"/>
                      <a:pt x="3879" y="914"/>
                      <a:pt x="3672" y="1230"/>
                    </a:cubicBezTo>
                    <a:cubicBezTo>
                      <a:pt x="3643" y="758"/>
                      <a:pt x="3613" y="0"/>
                      <a:pt x="29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756" name="Google Shape;2756;p25"/>
              <p:cNvSpPr/>
              <p:nvPr/>
            </p:nvSpPr>
            <p:spPr>
              <a:xfrm>
                <a:off x="3950325" y="356725"/>
                <a:ext cx="95325" cy="86075"/>
              </a:xfrm>
              <a:custGeom>
                <a:avLst/>
                <a:gdLst/>
                <a:ahLst/>
                <a:cxnLst/>
                <a:rect l="l" t="t" r="r" b="b"/>
                <a:pathLst>
                  <a:path w="3813" h="3443" extrusionOk="0">
                    <a:moveTo>
                      <a:pt x="1943" y="0"/>
                    </a:moveTo>
                    <a:cubicBezTo>
                      <a:pt x="1916" y="0"/>
                      <a:pt x="1887" y="2"/>
                      <a:pt x="1857" y="7"/>
                    </a:cubicBezTo>
                    <a:cubicBezTo>
                      <a:pt x="1479" y="60"/>
                      <a:pt x="1511" y="511"/>
                      <a:pt x="1553" y="796"/>
                    </a:cubicBezTo>
                    <a:lnTo>
                      <a:pt x="1553" y="817"/>
                    </a:lnTo>
                    <a:cubicBezTo>
                      <a:pt x="1507" y="450"/>
                      <a:pt x="1328" y="315"/>
                      <a:pt x="1138" y="315"/>
                    </a:cubicBezTo>
                    <a:cubicBezTo>
                      <a:pt x="756" y="315"/>
                      <a:pt x="332" y="861"/>
                      <a:pt x="880" y="1163"/>
                    </a:cubicBezTo>
                    <a:cubicBezTo>
                      <a:pt x="748" y="1118"/>
                      <a:pt x="635" y="1096"/>
                      <a:pt x="539" y="1096"/>
                    </a:cubicBezTo>
                    <a:cubicBezTo>
                      <a:pt x="322" y="1096"/>
                      <a:pt x="195" y="1210"/>
                      <a:pt x="144" y="1436"/>
                    </a:cubicBezTo>
                    <a:cubicBezTo>
                      <a:pt x="49" y="1847"/>
                      <a:pt x="334" y="2025"/>
                      <a:pt x="743" y="2109"/>
                    </a:cubicBezTo>
                    <a:cubicBezTo>
                      <a:pt x="732" y="2109"/>
                      <a:pt x="721" y="2108"/>
                      <a:pt x="711" y="2108"/>
                    </a:cubicBezTo>
                    <a:cubicBezTo>
                      <a:pt x="1" y="2108"/>
                      <a:pt x="195" y="2914"/>
                      <a:pt x="758" y="2914"/>
                    </a:cubicBezTo>
                    <a:cubicBezTo>
                      <a:pt x="909" y="2914"/>
                      <a:pt x="1086" y="2856"/>
                      <a:pt x="1280" y="2709"/>
                    </a:cubicBezTo>
                    <a:lnTo>
                      <a:pt x="1280" y="2709"/>
                    </a:lnTo>
                    <a:cubicBezTo>
                      <a:pt x="982" y="3163"/>
                      <a:pt x="1260" y="3443"/>
                      <a:pt x="1582" y="3443"/>
                    </a:cubicBezTo>
                    <a:cubicBezTo>
                      <a:pt x="1842" y="3443"/>
                      <a:pt x="2131" y="3262"/>
                      <a:pt x="2172" y="2845"/>
                    </a:cubicBezTo>
                    <a:cubicBezTo>
                      <a:pt x="2188" y="3150"/>
                      <a:pt x="2432" y="3279"/>
                      <a:pt x="2684" y="3279"/>
                    </a:cubicBezTo>
                    <a:cubicBezTo>
                      <a:pt x="3109" y="3279"/>
                      <a:pt x="3555" y="2912"/>
                      <a:pt x="2961" y="2403"/>
                    </a:cubicBezTo>
                    <a:lnTo>
                      <a:pt x="2961" y="2403"/>
                    </a:lnTo>
                    <a:cubicBezTo>
                      <a:pt x="3038" y="2426"/>
                      <a:pt x="3117" y="2438"/>
                      <a:pt x="3193" y="2438"/>
                    </a:cubicBezTo>
                    <a:cubicBezTo>
                      <a:pt x="3429" y="2438"/>
                      <a:pt x="3641" y="2324"/>
                      <a:pt x="3697" y="2078"/>
                    </a:cubicBezTo>
                    <a:cubicBezTo>
                      <a:pt x="3812" y="1615"/>
                      <a:pt x="3413" y="1436"/>
                      <a:pt x="3045" y="1415"/>
                    </a:cubicBezTo>
                    <a:cubicBezTo>
                      <a:pt x="3350" y="1258"/>
                      <a:pt x="3539" y="890"/>
                      <a:pt x="3234" y="627"/>
                    </a:cubicBezTo>
                    <a:cubicBezTo>
                      <a:pt x="3100" y="513"/>
                      <a:pt x="2975" y="462"/>
                      <a:pt x="2859" y="462"/>
                    </a:cubicBezTo>
                    <a:cubicBezTo>
                      <a:pt x="2677" y="462"/>
                      <a:pt x="2518" y="590"/>
                      <a:pt x="2383" y="796"/>
                    </a:cubicBezTo>
                    <a:cubicBezTo>
                      <a:pt x="2363" y="490"/>
                      <a:pt x="2343" y="0"/>
                      <a:pt x="19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757" name="Google Shape;2757;p25"/>
              <p:cNvSpPr/>
              <p:nvPr/>
            </p:nvSpPr>
            <p:spPr>
              <a:xfrm>
                <a:off x="3973900" y="379750"/>
                <a:ext cx="46000" cy="46525"/>
              </a:xfrm>
              <a:custGeom>
                <a:avLst/>
                <a:gdLst/>
                <a:ahLst/>
                <a:cxnLst/>
                <a:rect l="l" t="t" r="r" b="b"/>
                <a:pathLst>
                  <a:path w="1840" h="1861" extrusionOk="0">
                    <a:moveTo>
                      <a:pt x="1808" y="936"/>
                    </a:moveTo>
                    <a:cubicBezTo>
                      <a:pt x="1797" y="1041"/>
                      <a:pt x="1797" y="1146"/>
                      <a:pt x="1776" y="1251"/>
                    </a:cubicBezTo>
                    <a:cubicBezTo>
                      <a:pt x="1734" y="1493"/>
                      <a:pt x="1598" y="1640"/>
                      <a:pt x="1398" y="1724"/>
                    </a:cubicBezTo>
                    <a:cubicBezTo>
                      <a:pt x="1072" y="1861"/>
                      <a:pt x="746" y="1819"/>
                      <a:pt x="421" y="1682"/>
                    </a:cubicBezTo>
                    <a:cubicBezTo>
                      <a:pt x="263" y="1608"/>
                      <a:pt x="168" y="1472"/>
                      <a:pt x="105" y="1304"/>
                    </a:cubicBezTo>
                    <a:cubicBezTo>
                      <a:pt x="31" y="1083"/>
                      <a:pt x="0" y="852"/>
                      <a:pt x="63" y="610"/>
                    </a:cubicBezTo>
                    <a:cubicBezTo>
                      <a:pt x="115" y="379"/>
                      <a:pt x="252" y="232"/>
                      <a:pt x="431" y="127"/>
                    </a:cubicBezTo>
                    <a:cubicBezTo>
                      <a:pt x="652" y="11"/>
                      <a:pt x="893" y="1"/>
                      <a:pt x="1124" y="64"/>
                    </a:cubicBezTo>
                    <a:cubicBezTo>
                      <a:pt x="1187" y="74"/>
                      <a:pt x="1251" y="95"/>
                      <a:pt x="1314" y="116"/>
                    </a:cubicBezTo>
                    <a:cubicBezTo>
                      <a:pt x="1577" y="221"/>
                      <a:pt x="1839" y="578"/>
                      <a:pt x="1808" y="93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758" name="Google Shape;2758;p25"/>
              <p:cNvSpPr/>
              <p:nvPr/>
            </p:nvSpPr>
            <p:spPr>
              <a:xfrm>
                <a:off x="3991225" y="396050"/>
                <a:ext cx="13425" cy="13675"/>
              </a:xfrm>
              <a:custGeom>
                <a:avLst/>
                <a:gdLst/>
                <a:ahLst/>
                <a:cxnLst/>
                <a:rect l="l" t="t" r="r" b="b"/>
                <a:pathLst>
                  <a:path w="537" h="547" extrusionOk="0">
                    <a:moveTo>
                      <a:pt x="473" y="379"/>
                    </a:moveTo>
                    <a:cubicBezTo>
                      <a:pt x="400" y="505"/>
                      <a:pt x="263" y="547"/>
                      <a:pt x="148" y="473"/>
                    </a:cubicBezTo>
                    <a:cubicBezTo>
                      <a:pt x="32" y="400"/>
                      <a:pt x="1" y="274"/>
                      <a:pt x="64" y="148"/>
                    </a:cubicBezTo>
                    <a:cubicBezTo>
                      <a:pt x="137" y="31"/>
                      <a:pt x="263" y="0"/>
                      <a:pt x="389" y="84"/>
                    </a:cubicBezTo>
                    <a:cubicBezTo>
                      <a:pt x="505" y="158"/>
                      <a:pt x="536" y="274"/>
                      <a:pt x="473" y="37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759" name="Google Shape;2759;p25"/>
              <p:cNvSpPr/>
              <p:nvPr/>
            </p:nvSpPr>
            <p:spPr>
              <a:xfrm>
                <a:off x="3981500" y="394475"/>
                <a:ext cx="10275" cy="10775"/>
              </a:xfrm>
              <a:custGeom>
                <a:avLst/>
                <a:gdLst/>
                <a:ahLst/>
                <a:cxnLst/>
                <a:rect l="l" t="t" r="r" b="b"/>
                <a:pathLst>
                  <a:path w="411" h="431" extrusionOk="0">
                    <a:moveTo>
                      <a:pt x="358" y="316"/>
                    </a:moveTo>
                    <a:cubicBezTo>
                      <a:pt x="285" y="400"/>
                      <a:pt x="169" y="431"/>
                      <a:pt x="96" y="368"/>
                    </a:cubicBezTo>
                    <a:cubicBezTo>
                      <a:pt x="22" y="295"/>
                      <a:pt x="1" y="179"/>
                      <a:pt x="64" y="105"/>
                    </a:cubicBezTo>
                    <a:cubicBezTo>
                      <a:pt x="138" y="10"/>
                      <a:pt x="243" y="0"/>
                      <a:pt x="337" y="73"/>
                    </a:cubicBezTo>
                    <a:cubicBezTo>
                      <a:pt x="400" y="126"/>
                      <a:pt x="411" y="242"/>
                      <a:pt x="358" y="31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760" name="Google Shape;2760;p25"/>
              <p:cNvSpPr/>
              <p:nvPr/>
            </p:nvSpPr>
            <p:spPr>
              <a:xfrm>
                <a:off x="3999650" y="406550"/>
                <a:ext cx="10525" cy="10800"/>
              </a:xfrm>
              <a:custGeom>
                <a:avLst/>
                <a:gdLst/>
                <a:ahLst/>
                <a:cxnLst/>
                <a:rect l="l" t="t" r="r" b="b"/>
                <a:pathLst>
                  <a:path w="421" h="432" extrusionOk="0">
                    <a:moveTo>
                      <a:pt x="316" y="74"/>
                    </a:moveTo>
                    <a:cubicBezTo>
                      <a:pt x="400" y="127"/>
                      <a:pt x="421" y="253"/>
                      <a:pt x="347" y="337"/>
                    </a:cubicBezTo>
                    <a:cubicBezTo>
                      <a:pt x="284" y="421"/>
                      <a:pt x="189" y="431"/>
                      <a:pt x="115" y="379"/>
                    </a:cubicBezTo>
                    <a:cubicBezTo>
                      <a:pt x="21" y="326"/>
                      <a:pt x="0" y="211"/>
                      <a:pt x="63" y="127"/>
                    </a:cubicBezTo>
                    <a:cubicBezTo>
                      <a:pt x="115" y="53"/>
                      <a:pt x="210" y="1"/>
                      <a:pt x="316" y="7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761" name="Google Shape;2761;p25"/>
              <p:cNvSpPr/>
              <p:nvPr/>
            </p:nvSpPr>
            <p:spPr>
              <a:xfrm>
                <a:off x="3993075" y="386050"/>
                <a:ext cx="10275" cy="10550"/>
              </a:xfrm>
              <a:custGeom>
                <a:avLst/>
                <a:gdLst/>
                <a:ahLst/>
                <a:cxnLst/>
                <a:rect l="l" t="t" r="r" b="b"/>
                <a:pathLst>
                  <a:path w="411" h="422" extrusionOk="0">
                    <a:moveTo>
                      <a:pt x="315" y="74"/>
                    </a:moveTo>
                    <a:cubicBezTo>
                      <a:pt x="399" y="127"/>
                      <a:pt x="410" y="221"/>
                      <a:pt x="347" y="305"/>
                    </a:cubicBezTo>
                    <a:cubicBezTo>
                      <a:pt x="284" y="400"/>
                      <a:pt x="179" y="421"/>
                      <a:pt x="84" y="347"/>
                    </a:cubicBezTo>
                    <a:cubicBezTo>
                      <a:pt x="11" y="284"/>
                      <a:pt x="0" y="169"/>
                      <a:pt x="42" y="95"/>
                    </a:cubicBezTo>
                    <a:cubicBezTo>
                      <a:pt x="105" y="11"/>
                      <a:pt x="221" y="1"/>
                      <a:pt x="315" y="7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762" name="Google Shape;2762;p25"/>
              <p:cNvSpPr/>
              <p:nvPr/>
            </p:nvSpPr>
            <p:spPr>
              <a:xfrm>
                <a:off x="3986500" y="408125"/>
                <a:ext cx="10550" cy="10275"/>
              </a:xfrm>
              <a:custGeom>
                <a:avLst/>
                <a:gdLst/>
                <a:ahLst/>
                <a:cxnLst/>
                <a:rect l="l" t="t" r="r" b="b"/>
                <a:pathLst>
                  <a:path w="422" h="411" extrusionOk="0">
                    <a:moveTo>
                      <a:pt x="316" y="74"/>
                    </a:moveTo>
                    <a:cubicBezTo>
                      <a:pt x="400" y="148"/>
                      <a:pt x="421" y="221"/>
                      <a:pt x="368" y="295"/>
                    </a:cubicBezTo>
                    <a:cubicBezTo>
                      <a:pt x="295" y="389"/>
                      <a:pt x="190" y="410"/>
                      <a:pt x="95" y="347"/>
                    </a:cubicBezTo>
                    <a:cubicBezTo>
                      <a:pt x="11" y="274"/>
                      <a:pt x="1" y="158"/>
                      <a:pt x="64" y="64"/>
                    </a:cubicBezTo>
                    <a:cubicBezTo>
                      <a:pt x="116" y="1"/>
                      <a:pt x="232" y="11"/>
                      <a:pt x="316" y="7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763" name="Google Shape;2763;p25"/>
              <p:cNvSpPr/>
              <p:nvPr/>
            </p:nvSpPr>
            <p:spPr>
              <a:xfrm>
                <a:off x="4004100" y="394200"/>
                <a:ext cx="10000" cy="10800"/>
              </a:xfrm>
              <a:custGeom>
                <a:avLst/>
                <a:gdLst/>
                <a:ahLst/>
                <a:cxnLst/>
                <a:rect l="l" t="t" r="r" b="b"/>
                <a:pathLst>
                  <a:path w="400" h="432" extrusionOk="0">
                    <a:moveTo>
                      <a:pt x="348" y="316"/>
                    </a:moveTo>
                    <a:cubicBezTo>
                      <a:pt x="274" y="411"/>
                      <a:pt x="180" y="432"/>
                      <a:pt x="95" y="358"/>
                    </a:cubicBezTo>
                    <a:cubicBezTo>
                      <a:pt x="11" y="295"/>
                      <a:pt x="0" y="190"/>
                      <a:pt x="53" y="116"/>
                    </a:cubicBezTo>
                    <a:cubicBezTo>
                      <a:pt x="117" y="21"/>
                      <a:pt x="243" y="0"/>
                      <a:pt x="327" y="53"/>
                    </a:cubicBezTo>
                    <a:cubicBezTo>
                      <a:pt x="400" y="105"/>
                      <a:pt x="400" y="222"/>
                      <a:pt x="348" y="31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2764" name="Google Shape;2764;p25"/>
          <p:cNvGrpSpPr/>
          <p:nvPr/>
        </p:nvGrpSpPr>
        <p:grpSpPr>
          <a:xfrm>
            <a:off x="402512" y="2076557"/>
            <a:ext cx="174009" cy="277363"/>
            <a:chOff x="3797575" y="537425"/>
            <a:chExt cx="23925" cy="25500"/>
          </a:xfrm>
        </p:grpSpPr>
        <p:sp>
          <p:nvSpPr>
            <p:cNvPr id="2765" name="Google Shape;2765;p25"/>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766" name="Google Shape;2766;p25"/>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767" name="Google Shape;2767;p25"/>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sp>
        <p:nvSpPr>
          <p:cNvPr id="2768" name="Google Shape;2768;p25"/>
          <p:cNvSpPr/>
          <p:nvPr/>
        </p:nvSpPr>
        <p:spPr>
          <a:xfrm rot="7506913" flipH="1">
            <a:off x="5835338" y="3654106"/>
            <a:ext cx="12192745" cy="5223889"/>
          </a:xfrm>
          <a:custGeom>
            <a:avLst/>
            <a:gdLst/>
            <a:ahLst/>
            <a:cxnLst/>
            <a:rect l="l" t="t" r="r" b="b"/>
            <a:pathLst>
              <a:path w="92882" h="59534" extrusionOk="0">
                <a:moveTo>
                  <a:pt x="33633" y="1"/>
                </a:moveTo>
                <a:cubicBezTo>
                  <a:pt x="29210" y="1"/>
                  <a:pt x="24402" y="1182"/>
                  <a:pt x="21107" y="5256"/>
                </a:cubicBezTo>
                <a:cubicBezTo>
                  <a:pt x="13427" y="14804"/>
                  <a:pt x="32133" y="27257"/>
                  <a:pt x="12825" y="36773"/>
                </a:cubicBezTo>
                <a:cubicBezTo>
                  <a:pt x="1" y="43079"/>
                  <a:pt x="5407" y="59534"/>
                  <a:pt x="18099" y="59534"/>
                </a:cubicBezTo>
                <a:cubicBezTo>
                  <a:pt x="18906" y="59534"/>
                  <a:pt x="19741" y="59467"/>
                  <a:pt x="20604" y="59328"/>
                </a:cubicBezTo>
                <a:cubicBezTo>
                  <a:pt x="33369" y="57257"/>
                  <a:pt x="29463" y="51189"/>
                  <a:pt x="44137" y="51189"/>
                </a:cubicBezTo>
                <a:cubicBezTo>
                  <a:pt x="48333" y="51189"/>
                  <a:pt x="54048" y="51685"/>
                  <a:pt x="62108" y="52913"/>
                </a:cubicBezTo>
                <a:cubicBezTo>
                  <a:pt x="62964" y="53044"/>
                  <a:pt x="63815" y="53107"/>
                  <a:pt x="64654" y="53107"/>
                </a:cubicBezTo>
                <a:cubicBezTo>
                  <a:pt x="81052" y="53107"/>
                  <a:pt x="92881" y="28801"/>
                  <a:pt x="47899" y="3762"/>
                </a:cubicBezTo>
                <a:cubicBezTo>
                  <a:pt x="44181" y="1699"/>
                  <a:pt x="40057" y="433"/>
                  <a:pt x="35818" y="92"/>
                </a:cubicBezTo>
                <a:cubicBezTo>
                  <a:pt x="35106" y="34"/>
                  <a:pt x="34375" y="1"/>
                  <a:pt x="33633" y="1"/>
                </a:cubicBezTo>
                <a:close/>
              </a:path>
            </a:pathLst>
          </a:custGeom>
          <a:solidFill>
            <a:srgbClr val="F892B4">
              <a:alpha val="1721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grpSp>
        <p:nvGrpSpPr>
          <p:cNvPr id="2769" name="Google Shape;2769;p25"/>
          <p:cNvGrpSpPr/>
          <p:nvPr/>
        </p:nvGrpSpPr>
        <p:grpSpPr>
          <a:xfrm rot="-1638834" flipH="1">
            <a:off x="8972464" y="2487604"/>
            <a:ext cx="613994" cy="1382694"/>
            <a:chOff x="900964" y="-1155438"/>
            <a:chExt cx="616833" cy="928505"/>
          </a:xfrm>
        </p:grpSpPr>
        <p:sp>
          <p:nvSpPr>
            <p:cNvPr id="2770" name="Google Shape;2770;p25"/>
            <p:cNvSpPr/>
            <p:nvPr/>
          </p:nvSpPr>
          <p:spPr>
            <a:xfrm rot="-5400000">
              <a:off x="890565" y="-1000566"/>
              <a:ext cx="599013" cy="578215"/>
            </a:xfrm>
            <a:custGeom>
              <a:avLst/>
              <a:gdLst/>
              <a:ahLst/>
              <a:cxnLst/>
              <a:rect l="l" t="t" r="r" b="b"/>
              <a:pathLst>
                <a:path w="4205" h="4059" extrusionOk="0">
                  <a:moveTo>
                    <a:pt x="683" y="2597"/>
                  </a:moveTo>
                  <a:cubicBezTo>
                    <a:pt x="757" y="2513"/>
                    <a:pt x="799" y="2429"/>
                    <a:pt x="809" y="2323"/>
                  </a:cubicBezTo>
                  <a:cubicBezTo>
                    <a:pt x="809" y="2229"/>
                    <a:pt x="788" y="2145"/>
                    <a:pt x="715" y="2082"/>
                  </a:cubicBezTo>
                  <a:cubicBezTo>
                    <a:pt x="641" y="2008"/>
                    <a:pt x="568" y="1977"/>
                    <a:pt x="473" y="1945"/>
                  </a:cubicBezTo>
                  <a:cubicBezTo>
                    <a:pt x="484" y="1683"/>
                    <a:pt x="515" y="1409"/>
                    <a:pt x="568" y="1136"/>
                  </a:cubicBezTo>
                  <a:cubicBezTo>
                    <a:pt x="872" y="1609"/>
                    <a:pt x="1261" y="2019"/>
                    <a:pt x="1703" y="2365"/>
                  </a:cubicBezTo>
                  <a:cubicBezTo>
                    <a:pt x="1724" y="2692"/>
                    <a:pt x="1818" y="3007"/>
                    <a:pt x="1934" y="3322"/>
                  </a:cubicBezTo>
                  <a:cubicBezTo>
                    <a:pt x="1829" y="3406"/>
                    <a:pt x="1745" y="3512"/>
                    <a:pt x="1734" y="3648"/>
                  </a:cubicBezTo>
                  <a:cubicBezTo>
                    <a:pt x="1713" y="3743"/>
                    <a:pt x="1745" y="3827"/>
                    <a:pt x="1818" y="3890"/>
                  </a:cubicBezTo>
                  <a:cubicBezTo>
                    <a:pt x="1850" y="3921"/>
                    <a:pt x="1892" y="3953"/>
                    <a:pt x="1934" y="3974"/>
                  </a:cubicBezTo>
                  <a:cubicBezTo>
                    <a:pt x="2049" y="4058"/>
                    <a:pt x="2249" y="4047"/>
                    <a:pt x="2344" y="3974"/>
                  </a:cubicBezTo>
                  <a:lnTo>
                    <a:pt x="2407" y="3911"/>
                  </a:lnTo>
                  <a:cubicBezTo>
                    <a:pt x="2481" y="3837"/>
                    <a:pt x="2523" y="3753"/>
                    <a:pt x="2533" y="3648"/>
                  </a:cubicBezTo>
                  <a:cubicBezTo>
                    <a:pt x="2533" y="3554"/>
                    <a:pt x="2512" y="3470"/>
                    <a:pt x="2439" y="3396"/>
                  </a:cubicBezTo>
                  <a:cubicBezTo>
                    <a:pt x="2355" y="3322"/>
                    <a:pt x="2270" y="3290"/>
                    <a:pt x="2165" y="3269"/>
                  </a:cubicBezTo>
                  <a:cubicBezTo>
                    <a:pt x="2133" y="3259"/>
                    <a:pt x="2102" y="3259"/>
                    <a:pt x="2070" y="3259"/>
                  </a:cubicBezTo>
                  <a:cubicBezTo>
                    <a:pt x="1976" y="3007"/>
                    <a:pt x="1902" y="2744"/>
                    <a:pt x="1860" y="2482"/>
                  </a:cubicBezTo>
                  <a:cubicBezTo>
                    <a:pt x="2102" y="2650"/>
                    <a:pt x="2355" y="2807"/>
                    <a:pt x="2617" y="2933"/>
                  </a:cubicBezTo>
                  <a:cubicBezTo>
                    <a:pt x="2869" y="3059"/>
                    <a:pt x="3142" y="3164"/>
                    <a:pt x="3427" y="3238"/>
                  </a:cubicBezTo>
                  <a:cubicBezTo>
                    <a:pt x="3406" y="3269"/>
                    <a:pt x="3406" y="3301"/>
                    <a:pt x="3395" y="3343"/>
                  </a:cubicBezTo>
                  <a:cubicBezTo>
                    <a:pt x="3385" y="3427"/>
                    <a:pt x="3406" y="3512"/>
                    <a:pt x="3490" y="3585"/>
                  </a:cubicBezTo>
                  <a:cubicBezTo>
                    <a:pt x="3521" y="3617"/>
                    <a:pt x="3563" y="3638"/>
                    <a:pt x="3595" y="3669"/>
                  </a:cubicBezTo>
                  <a:cubicBezTo>
                    <a:pt x="3721" y="3753"/>
                    <a:pt x="3910" y="3732"/>
                    <a:pt x="4004" y="3659"/>
                  </a:cubicBezTo>
                  <a:cubicBezTo>
                    <a:pt x="4025" y="3638"/>
                    <a:pt x="4046" y="3627"/>
                    <a:pt x="4067" y="3606"/>
                  </a:cubicBezTo>
                  <a:cubicBezTo>
                    <a:pt x="4141" y="3533"/>
                    <a:pt x="4193" y="3438"/>
                    <a:pt x="4193" y="3332"/>
                  </a:cubicBezTo>
                  <a:cubicBezTo>
                    <a:pt x="4204" y="3238"/>
                    <a:pt x="4172" y="3164"/>
                    <a:pt x="4099" y="3091"/>
                  </a:cubicBezTo>
                  <a:cubicBezTo>
                    <a:pt x="4025" y="3017"/>
                    <a:pt x="3931" y="2975"/>
                    <a:pt x="3836" y="2954"/>
                  </a:cubicBezTo>
                  <a:cubicBezTo>
                    <a:pt x="3763" y="2944"/>
                    <a:pt x="3689" y="2944"/>
                    <a:pt x="3626" y="2986"/>
                  </a:cubicBezTo>
                  <a:cubicBezTo>
                    <a:pt x="3595" y="3017"/>
                    <a:pt x="3563" y="3038"/>
                    <a:pt x="3532" y="3070"/>
                  </a:cubicBezTo>
                  <a:cubicBezTo>
                    <a:pt x="3226" y="2986"/>
                    <a:pt x="2932" y="2881"/>
                    <a:pt x="2649" y="2734"/>
                  </a:cubicBezTo>
                  <a:cubicBezTo>
                    <a:pt x="2838" y="2555"/>
                    <a:pt x="3027" y="2386"/>
                    <a:pt x="3237" y="2229"/>
                  </a:cubicBezTo>
                  <a:cubicBezTo>
                    <a:pt x="3258" y="2250"/>
                    <a:pt x="3290" y="2271"/>
                    <a:pt x="3322" y="2292"/>
                  </a:cubicBezTo>
                  <a:cubicBezTo>
                    <a:pt x="3437" y="2376"/>
                    <a:pt x="3637" y="2355"/>
                    <a:pt x="3731" y="2281"/>
                  </a:cubicBezTo>
                  <a:cubicBezTo>
                    <a:pt x="3752" y="2271"/>
                    <a:pt x="3773" y="2250"/>
                    <a:pt x="3784" y="2229"/>
                  </a:cubicBezTo>
                  <a:cubicBezTo>
                    <a:pt x="3857" y="2155"/>
                    <a:pt x="3910" y="2061"/>
                    <a:pt x="3920" y="1956"/>
                  </a:cubicBezTo>
                  <a:cubicBezTo>
                    <a:pt x="3920" y="1872"/>
                    <a:pt x="3889" y="1788"/>
                    <a:pt x="3815" y="1714"/>
                  </a:cubicBezTo>
                  <a:cubicBezTo>
                    <a:pt x="3742" y="1641"/>
                    <a:pt x="3658" y="1599"/>
                    <a:pt x="3553" y="1578"/>
                  </a:cubicBezTo>
                  <a:cubicBezTo>
                    <a:pt x="3479" y="1567"/>
                    <a:pt x="3406" y="1567"/>
                    <a:pt x="3343" y="1620"/>
                  </a:cubicBezTo>
                  <a:cubicBezTo>
                    <a:pt x="3226" y="1704"/>
                    <a:pt x="3142" y="1809"/>
                    <a:pt x="3121" y="1966"/>
                  </a:cubicBezTo>
                  <a:cubicBezTo>
                    <a:pt x="3111" y="2019"/>
                    <a:pt x="3111" y="2071"/>
                    <a:pt x="3142" y="2124"/>
                  </a:cubicBezTo>
                  <a:cubicBezTo>
                    <a:pt x="2911" y="2281"/>
                    <a:pt x="2712" y="2471"/>
                    <a:pt x="2512" y="2660"/>
                  </a:cubicBezTo>
                  <a:cubicBezTo>
                    <a:pt x="2060" y="2418"/>
                    <a:pt x="1640" y="2103"/>
                    <a:pt x="1282" y="1725"/>
                  </a:cubicBezTo>
                  <a:cubicBezTo>
                    <a:pt x="1577" y="1588"/>
                    <a:pt x="1860" y="1430"/>
                    <a:pt x="2144" y="1251"/>
                  </a:cubicBezTo>
                  <a:lnTo>
                    <a:pt x="2154" y="1251"/>
                  </a:lnTo>
                  <a:cubicBezTo>
                    <a:pt x="2270" y="1335"/>
                    <a:pt x="2470" y="1325"/>
                    <a:pt x="2565" y="1251"/>
                  </a:cubicBezTo>
                  <a:cubicBezTo>
                    <a:pt x="2586" y="1230"/>
                    <a:pt x="2607" y="1209"/>
                    <a:pt x="2617" y="1188"/>
                  </a:cubicBezTo>
                  <a:cubicBezTo>
                    <a:pt x="2691" y="1115"/>
                    <a:pt x="2743" y="1031"/>
                    <a:pt x="2754" y="926"/>
                  </a:cubicBezTo>
                  <a:cubicBezTo>
                    <a:pt x="2754" y="831"/>
                    <a:pt x="2722" y="747"/>
                    <a:pt x="2649" y="674"/>
                  </a:cubicBezTo>
                  <a:cubicBezTo>
                    <a:pt x="2575" y="600"/>
                    <a:pt x="2491" y="569"/>
                    <a:pt x="2386" y="548"/>
                  </a:cubicBezTo>
                  <a:cubicBezTo>
                    <a:pt x="2312" y="527"/>
                    <a:pt x="2238" y="537"/>
                    <a:pt x="2175" y="579"/>
                  </a:cubicBezTo>
                  <a:cubicBezTo>
                    <a:pt x="2060" y="663"/>
                    <a:pt x="1965" y="779"/>
                    <a:pt x="1944" y="926"/>
                  </a:cubicBezTo>
                  <a:cubicBezTo>
                    <a:pt x="1934" y="1010"/>
                    <a:pt x="1955" y="1083"/>
                    <a:pt x="2018" y="1146"/>
                  </a:cubicBezTo>
                  <a:cubicBezTo>
                    <a:pt x="1745" y="1325"/>
                    <a:pt x="1472" y="1483"/>
                    <a:pt x="1177" y="1620"/>
                  </a:cubicBezTo>
                  <a:cubicBezTo>
                    <a:pt x="1009" y="1430"/>
                    <a:pt x="862" y="1230"/>
                    <a:pt x="725" y="1031"/>
                  </a:cubicBezTo>
                  <a:cubicBezTo>
                    <a:pt x="536" y="747"/>
                    <a:pt x="379" y="442"/>
                    <a:pt x="262" y="116"/>
                  </a:cubicBezTo>
                  <a:cubicBezTo>
                    <a:pt x="231" y="1"/>
                    <a:pt x="42" y="53"/>
                    <a:pt x="84" y="169"/>
                  </a:cubicBezTo>
                  <a:cubicBezTo>
                    <a:pt x="178" y="442"/>
                    <a:pt x="305" y="705"/>
                    <a:pt x="452" y="957"/>
                  </a:cubicBezTo>
                  <a:cubicBezTo>
                    <a:pt x="379" y="1283"/>
                    <a:pt x="336" y="1609"/>
                    <a:pt x="326" y="1945"/>
                  </a:cubicBezTo>
                  <a:cubicBezTo>
                    <a:pt x="294" y="1945"/>
                    <a:pt x="262" y="1956"/>
                    <a:pt x="231" y="1977"/>
                  </a:cubicBezTo>
                  <a:cubicBezTo>
                    <a:pt x="115" y="2061"/>
                    <a:pt x="31" y="2176"/>
                    <a:pt x="10" y="2323"/>
                  </a:cubicBezTo>
                  <a:cubicBezTo>
                    <a:pt x="0" y="2418"/>
                    <a:pt x="21" y="2503"/>
                    <a:pt x="94" y="2566"/>
                  </a:cubicBezTo>
                  <a:cubicBezTo>
                    <a:pt x="136" y="2597"/>
                    <a:pt x="168" y="2629"/>
                    <a:pt x="210" y="2650"/>
                  </a:cubicBezTo>
                  <a:cubicBezTo>
                    <a:pt x="336" y="2744"/>
                    <a:pt x="526" y="2723"/>
                    <a:pt x="620" y="2650"/>
                  </a:cubicBezTo>
                  <a:cubicBezTo>
                    <a:pt x="641" y="2629"/>
                    <a:pt x="662" y="2608"/>
                    <a:pt x="683" y="2597"/>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2771" name="Google Shape;2771;p25"/>
            <p:cNvGrpSpPr/>
            <p:nvPr/>
          </p:nvGrpSpPr>
          <p:grpSpPr>
            <a:xfrm>
              <a:off x="900977" y="-1155438"/>
              <a:ext cx="616819" cy="928505"/>
              <a:chOff x="3918225" y="568425"/>
              <a:chExt cx="108250" cy="162950"/>
            </a:xfrm>
          </p:grpSpPr>
          <p:sp>
            <p:nvSpPr>
              <p:cNvPr id="2772" name="Google Shape;2772;p25"/>
              <p:cNvSpPr/>
              <p:nvPr/>
            </p:nvSpPr>
            <p:spPr>
              <a:xfrm>
                <a:off x="3918225" y="605425"/>
                <a:ext cx="82550" cy="91675"/>
              </a:xfrm>
              <a:custGeom>
                <a:avLst/>
                <a:gdLst/>
                <a:ahLst/>
                <a:cxnLst/>
                <a:rect l="l" t="t" r="r" b="b"/>
                <a:pathLst>
                  <a:path w="3302" h="3667" extrusionOk="0">
                    <a:moveTo>
                      <a:pt x="3178" y="0"/>
                    </a:moveTo>
                    <a:cubicBezTo>
                      <a:pt x="3141" y="0"/>
                      <a:pt x="3107" y="20"/>
                      <a:pt x="3099" y="65"/>
                    </a:cubicBezTo>
                    <a:cubicBezTo>
                      <a:pt x="2816" y="1263"/>
                      <a:pt x="2038" y="2346"/>
                      <a:pt x="1018" y="3019"/>
                    </a:cubicBezTo>
                    <a:cubicBezTo>
                      <a:pt x="735" y="3208"/>
                      <a:pt x="429" y="3365"/>
                      <a:pt x="104" y="3481"/>
                    </a:cubicBezTo>
                    <a:cubicBezTo>
                      <a:pt x="0" y="3519"/>
                      <a:pt x="32" y="3666"/>
                      <a:pt x="122" y="3666"/>
                    </a:cubicBezTo>
                    <a:cubicBezTo>
                      <a:pt x="133" y="3666"/>
                      <a:pt x="144" y="3664"/>
                      <a:pt x="156" y="3660"/>
                    </a:cubicBezTo>
                    <a:cubicBezTo>
                      <a:pt x="1365" y="3239"/>
                      <a:pt x="2363" y="2272"/>
                      <a:pt x="2921" y="1127"/>
                    </a:cubicBezTo>
                    <a:cubicBezTo>
                      <a:pt x="3078" y="812"/>
                      <a:pt x="3204" y="464"/>
                      <a:pt x="3288" y="118"/>
                    </a:cubicBezTo>
                    <a:cubicBezTo>
                      <a:pt x="3301" y="47"/>
                      <a:pt x="3236" y="0"/>
                      <a:pt x="31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773" name="Google Shape;2773;p25"/>
              <p:cNvSpPr/>
              <p:nvPr/>
            </p:nvSpPr>
            <p:spPr>
              <a:xfrm>
                <a:off x="3964750" y="609275"/>
                <a:ext cx="24075" cy="27975"/>
              </a:xfrm>
              <a:custGeom>
                <a:avLst/>
                <a:gdLst/>
                <a:ahLst/>
                <a:cxnLst/>
                <a:rect l="l" t="t" r="r" b="b"/>
                <a:pathLst>
                  <a:path w="963" h="1119" extrusionOk="0">
                    <a:moveTo>
                      <a:pt x="100" y="0"/>
                    </a:moveTo>
                    <a:cubicBezTo>
                      <a:pt x="52" y="0"/>
                      <a:pt x="1" y="53"/>
                      <a:pt x="30" y="111"/>
                    </a:cubicBezTo>
                    <a:cubicBezTo>
                      <a:pt x="229" y="479"/>
                      <a:pt x="513" y="794"/>
                      <a:pt x="808" y="1099"/>
                    </a:cubicBezTo>
                    <a:cubicBezTo>
                      <a:pt x="821" y="1113"/>
                      <a:pt x="837" y="1119"/>
                      <a:pt x="852" y="1119"/>
                    </a:cubicBezTo>
                    <a:cubicBezTo>
                      <a:pt x="908" y="1119"/>
                      <a:pt x="962" y="1043"/>
                      <a:pt x="913" y="994"/>
                    </a:cubicBezTo>
                    <a:cubicBezTo>
                      <a:pt x="629" y="700"/>
                      <a:pt x="355" y="395"/>
                      <a:pt x="156" y="37"/>
                    </a:cubicBezTo>
                    <a:cubicBezTo>
                      <a:pt x="143" y="11"/>
                      <a:pt x="122" y="0"/>
                      <a:pt x="1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774" name="Google Shape;2774;p25"/>
              <p:cNvSpPr/>
              <p:nvPr/>
            </p:nvSpPr>
            <p:spPr>
              <a:xfrm>
                <a:off x="3974450" y="643725"/>
                <a:ext cx="37325" cy="12750"/>
              </a:xfrm>
              <a:custGeom>
                <a:avLst/>
                <a:gdLst/>
                <a:ahLst/>
                <a:cxnLst/>
                <a:rect l="l" t="t" r="r" b="b"/>
                <a:pathLst>
                  <a:path w="1493" h="510" extrusionOk="0">
                    <a:moveTo>
                      <a:pt x="1398" y="0"/>
                    </a:moveTo>
                    <a:cubicBezTo>
                      <a:pt x="1391" y="0"/>
                      <a:pt x="1384" y="2"/>
                      <a:pt x="1376" y="5"/>
                    </a:cubicBezTo>
                    <a:cubicBezTo>
                      <a:pt x="955" y="163"/>
                      <a:pt x="546" y="331"/>
                      <a:pt x="104" y="362"/>
                    </a:cubicBezTo>
                    <a:cubicBezTo>
                      <a:pt x="13" y="372"/>
                      <a:pt x="0" y="510"/>
                      <a:pt x="93" y="510"/>
                    </a:cubicBezTo>
                    <a:cubicBezTo>
                      <a:pt x="97" y="510"/>
                      <a:pt x="101" y="509"/>
                      <a:pt x="104" y="509"/>
                    </a:cubicBezTo>
                    <a:cubicBezTo>
                      <a:pt x="556" y="478"/>
                      <a:pt x="987" y="310"/>
                      <a:pt x="1408" y="152"/>
                    </a:cubicBezTo>
                    <a:cubicBezTo>
                      <a:pt x="1493" y="124"/>
                      <a:pt x="1466" y="0"/>
                      <a:pt x="1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775" name="Google Shape;2775;p25"/>
              <p:cNvSpPr/>
              <p:nvPr/>
            </p:nvSpPr>
            <p:spPr>
              <a:xfrm>
                <a:off x="3940750" y="638450"/>
                <a:ext cx="22050" cy="33250"/>
              </a:xfrm>
              <a:custGeom>
                <a:avLst/>
                <a:gdLst/>
                <a:ahLst/>
                <a:cxnLst/>
                <a:rect l="l" t="t" r="r" b="b"/>
                <a:pathLst>
                  <a:path w="882" h="1330" extrusionOk="0">
                    <a:moveTo>
                      <a:pt x="104" y="0"/>
                    </a:moveTo>
                    <a:cubicBezTo>
                      <a:pt x="51" y="0"/>
                      <a:pt x="1" y="53"/>
                      <a:pt x="44" y="110"/>
                    </a:cubicBezTo>
                    <a:cubicBezTo>
                      <a:pt x="296" y="479"/>
                      <a:pt x="537" y="878"/>
                      <a:pt x="727" y="1288"/>
                    </a:cubicBezTo>
                    <a:cubicBezTo>
                      <a:pt x="737" y="1318"/>
                      <a:pt x="757" y="1330"/>
                      <a:pt x="779" y="1330"/>
                    </a:cubicBezTo>
                    <a:cubicBezTo>
                      <a:pt x="827" y="1330"/>
                      <a:pt x="882" y="1272"/>
                      <a:pt x="853" y="1214"/>
                    </a:cubicBezTo>
                    <a:cubicBezTo>
                      <a:pt x="664" y="804"/>
                      <a:pt x="432" y="405"/>
                      <a:pt x="170" y="37"/>
                    </a:cubicBezTo>
                    <a:cubicBezTo>
                      <a:pt x="153" y="11"/>
                      <a:pt x="129" y="0"/>
                      <a:pt x="1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776" name="Google Shape;2776;p25"/>
              <p:cNvSpPr/>
              <p:nvPr/>
            </p:nvSpPr>
            <p:spPr>
              <a:xfrm>
                <a:off x="3939625" y="684250"/>
                <a:ext cx="39025" cy="6600"/>
              </a:xfrm>
              <a:custGeom>
                <a:avLst/>
                <a:gdLst/>
                <a:ahLst/>
                <a:cxnLst/>
                <a:rect l="l" t="t" r="r" b="b"/>
                <a:pathLst>
                  <a:path w="1561" h="264" extrusionOk="0">
                    <a:moveTo>
                      <a:pt x="101" y="0"/>
                    </a:moveTo>
                    <a:cubicBezTo>
                      <a:pt x="22" y="0"/>
                      <a:pt x="1" y="120"/>
                      <a:pt x="89" y="139"/>
                    </a:cubicBezTo>
                    <a:cubicBezTo>
                      <a:pt x="451" y="215"/>
                      <a:pt x="820" y="264"/>
                      <a:pt x="1190" y="264"/>
                    </a:cubicBezTo>
                    <a:cubicBezTo>
                      <a:pt x="1282" y="264"/>
                      <a:pt x="1374" y="261"/>
                      <a:pt x="1465" y="254"/>
                    </a:cubicBezTo>
                    <a:cubicBezTo>
                      <a:pt x="1557" y="254"/>
                      <a:pt x="1560" y="107"/>
                      <a:pt x="1474" y="107"/>
                    </a:cubicBezTo>
                    <a:cubicBezTo>
                      <a:pt x="1471" y="107"/>
                      <a:pt x="1468" y="107"/>
                      <a:pt x="1465" y="107"/>
                    </a:cubicBezTo>
                    <a:cubicBezTo>
                      <a:pt x="1365" y="114"/>
                      <a:pt x="1264" y="118"/>
                      <a:pt x="1163" y="118"/>
                    </a:cubicBezTo>
                    <a:cubicBezTo>
                      <a:pt x="813" y="118"/>
                      <a:pt x="463" y="76"/>
                      <a:pt x="120" y="2"/>
                    </a:cubicBezTo>
                    <a:cubicBezTo>
                      <a:pt x="113" y="1"/>
                      <a:pt x="107" y="0"/>
                      <a:pt x="1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777" name="Google Shape;2777;p25"/>
              <p:cNvSpPr/>
              <p:nvPr/>
            </p:nvSpPr>
            <p:spPr>
              <a:xfrm>
                <a:off x="3991475" y="593900"/>
                <a:ext cx="20275" cy="20525"/>
              </a:xfrm>
              <a:custGeom>
                <a:avLst/>
                <a:gdLst/>
                <a:ahLst/>
                <a:cxnLst/>
                <a:rect l="l" t="t" r="r" b="b"/>
                <a:pathLst>
                  <a:path w="811" h="821" extrusionOk="0">
                    <a:moveTo>
                      <a:pt x="727" y="610"/>
                    </a:moveTo>
                    <a:cubicBezTo>
                      <a:pt x="695" y="642"/>
                      <a:pt x="674" y="684"/>
                      <a:pt x="643" y="715"/>
                    </a:cubicBezTo>
                    <a:cubicBezTo>
                      <a:pt x="579" y="799"/>
                      <a:pt x="495" y="820"/>
                      <a:pt x="400" y="810"/>
                    </a:cubicBezTo>
                    <a:cubicBezTo>
                      <a:pt x="243" y="789"/>
                      <a:pt x="138" y="705"/>
                      <a:pt x="54" y="579"/>
                    </a:cubicBezTo>
                    <a:cubicBezTo>
                      <a:pt x="12" y="516"/>
                      <a:pt x="1" y="442"/>
                      <a:pt x="12" y="369"/>
                    </a:cubicBezTo>
                    <a:cubicBezTo>
                      <a:pt x="33" y="274"/>
                      <a:pt x="75" y="180"/>
                      <a:pt x="148" y="106"/>
                    </a:cubicBezTo>
                    <a:cubicBezTo>
                      <a:pt x="222" y="32"/>
                      <a:pt x="306" y="1"/>
                      <a:pt x="390" y="11"/>
                    </a:cubicBezTo>
                    <a:cubicBezTo>
                      <a:pt x="505" y="11"/>
                      <a:pt x="590" y="64"/>
                      <a:pt x="664" y="138"/>
                    </a:cubicBezTo>
                    <a:cubicBezTo>
                      <a:pt x="685" y="159"/>
                      <a:pt x="706" y="180"/>
                      <a:pt x="716" y="201"/>
                    </a:cubicBezTo>
                    <a:cubicBezTo>
                      <a:pt x="790" y="295"/>
                      <a:pt x="811" y="484"/>
                      <a:pt x="727" y="61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778" name="Google Shape;2778;p25"/>
              <p:cNvSpPr/>
              <p:nvPr/>
            </p:nvSpPr>
            <p:spPr>
              <a:xfrm>
                <a:off x="3957075" y="601000"/>
                <a:ext cx="20250" cy="20525"/>
              </a:xfrm>
              <a:custGeom>
                <a:avLst/>
                <a:gdLst/>
                <a:ahLst/>
                <a:cxnLst/>
                <a:rect l="l" t="t" r="r" b="b"/>
                <a:pathLst>
                  <a:path w="810" h="821" extrusionOk="0">
                    <a:moveTo>
                      <a:pt x="725" y="599"/>
                    </a:moveTo>
                    <a:cubicBezTo>
                      <a:pt x="694" y="641"/>
                      <a:pt x="673" y="683"/>
                      <a:pt x="641" y="715"/>
                    </a:cubicBezTo>
                    <a:cubicBezTo>
                      <a:pt x="578" y="789"/>
                      <a:pt x="494" y="821"/>
                      <a:pt x="400" y="810"/>
                    </a:cubicBezTo>
                    <a:cubicBezTo>
                      <a:pt x="253" y="789"/>
                      <a:pt x="137" y="694"/>
                      <a:pt x="53" y="578"/>
                    </a:cubicBezTo>
                    <a:cubicBezTo>
                      <a:pt x="11" y="515"/>
                      <a:pt x="0" y="442"/>
                      <a:pt x="11" y="368"/>
                    </a:cubicBezTo>
                    <a:cubicBezTo>
                      <a:pt x="32" y="263"/>
                      <a:pt x="74" y="179"/>
                      <a:pt x="148" y="106"/>
                    </a:cubicBezTo>
                    <a:cubicBezTo>
                      <a:pt x="221" y="32"/>
                      <a:pt x="305" y="1"/>
                      <a:pt x="389" y="1"/>
                    </a:cubicBezTo>
                    <a:cubicBezTo>
                      <a:pt x="505" y="11"/>
                      <a:pt x="589" y="64"/>
                      <a:pt x="662" y="137"/>
                    </a:cubicBezTo>
                    <a:cubicBezTo>
                      <a:pt x="683" y="148"/>
                      <a:pt x="704" y="169"/>
                      <a:pt x="715" y="200"/>
                    </a:cubicBezTo>
                    <a:cubicBezTo>
                      <a:pt x="799" y="284"/>
                      <a:pt x="809" y="484"/>
                      <a:pt x="725" y="59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779" name="Google Shape;2779;p25"/>
              <p:cNvSpPr/>
              <p:nvPr/>
            </p:nvSpPr>
            <p:spPr>
              <a:xfrm>
                <a:off x="3966250" y="678775"/>
                <a:ext cx="20275" cy="20525"/>
              </a:xfrm>
              <a:custGeom>
                <a:avLst/>
                <a:gdLst/>
                <a:ahLst/>
                <a:cxnLst/>
                <a:rect l="l" t="t" r="r" b="b"/>
                <a:pathLst>
                  <a:path w="811" h="821" extrusionOk="0">
                    <a:moveTo>
                      <a:pt x="727" y="600"/>
                    </a:moveTo>
                    <a:cubicBezTo>
                      <a:pt x="695" y="642"/>
                      <a:pt x="674" y="684"/>
                      <a:pt x="643" y="716"/>
                    </a:cubicBezTo>
                    <a:cubicBezTo>
                      <a:pt x="569" y="789"/>
                      <a:pt x="484" y="821"/>
                      <a:pt x="400" y="800"/>
                    </a:cubicBezTo>
                    <a:cubicBezTo>
                      <a:pt x="243" y="779"/>
                      <a:pt x="138" y="695"/>
                      <a:pt x="43" y="579"/>
                    </a:cubicBezTo>
                    <a:cubicBezTo>
                      <a:pt x="1" y="515"/>
                      <a:pt x="1" y="442"/>
                      <a:pt x="12" y="368"/>
                    </a:cubicBezTo>
                    <a:cubicBezTo>
                      <a:pt x="33" y="263"/>
                      <a:pt x="75" y="179"/>
                      <a:pt x="148" y="95"/>
                    </a:cubicBezTo>
                    <a:cubicBezTo>
                      <a:pt x="222" y="22"/>
                      <a:pt x="295" y="1"/>
                      <a:pt x="390" y="1"/>
                    </a:cubicBezTo>
                    <a:cubicBezTo>
                      <a:pt x="495" y="11"/>
                      <a:pt x="590" y="53"/>
                      <a:pt x="664" y="127"/>
                    </a:cubicBezTo>
                    <a:cubicBezTo>
                      <a:pt x="685" y="148"/>
                      <a:pt x="695" y="169"/>
                      <a:pt x="716" y="190"/>
                    </a:cubicBezTo>
                    <a:cubicBezTo>
                      <a:pt x="790" y="284"/>
                      <a:pt x="811" y="473"/>
                      <a:pt x="727" y="60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780" name="Google Shape;2780;p25"/>
              <p:cNvSpPr/>
              <p:nvPr/>
            </p:nvSpPr>
            <p:spPr>
              <a:xfrm>
                <a:off x="3999125" y="635700"/>
                <a:ext cx="20525" cy="20500"/>
              </a:xfrm>
              <a:custGeom>
                <a:avLst/>
                <a:gdLst/>
                <a:ahLst/>
                <a:cxnLst/>
                <a:rect l="l" t="t" r="r" b="b"/>
                <a:pathLst>
                  <a:path w="821" h="820" extrusionOk="0">
                    <a:moveTo>
                      <a:pt x="736" y="599"/>
                    </a:moveTo>
                    <a:cubicBezTo>
                      <a:pt x="704" y="641"/>
                      <a:pt x="683" y="683"/>
                      <a:pt x="652" y="715"/>
                    </a:cubicBezTo>
                    <a:cubicBezTo>
                      <a:pt x="578" y="788"/>
                      <a:pt x="494" y="820"/>
                      <a:pt x="410" y="799"/>
                    </a:cubicBezTo>
                    <a:cubicBezTo>
                      <a:pt x="252" y="778"/>
                      <a:pt x="136" y="694"/>
                      <a:pt x="52" y="578"/>
                    </a:cubicBezTo>
                    <a:cubicBezTo>
                      <a:pt x="10" y="515"/>
                      <a:pt x="0" y="442"/>
                      <a:pt x="21" y="368"/>
                    </a:cubicBezTo>
                    <a:cubicBezTo>
                      <a:pt x="42" y="262"/>
                      <a:pt x="84" y="178"/>
                      <a:pt x="157" y="105"/>
                    </a:cubicBezTo>
                    <a:cubicBezTo>
                      <a:pt x="220" y="21"/>
                      <a:pt x="305" y="0"/>
                      <a:pt x="400" y="0"/>
                    </a:cubicBezTo>
                    <a:cubicBezTo>
                      <a:pt x="505" y="10"/>
                      <a:pt x="589" y="52"/>
                      <a:pt x="673" y="126"/>
                    </a:cubicBezTo>
                    <a:cubicBezTo>
                      <a:pt x="683" y="147"/>
                      <a:pt x="704" y="168"/>
                      <a:pt x="725" y="189"/>
                    </a:cubicBezTo>
                    <a:cubicBezTo>
                      <a:pt x="799" y="284"/>
                      <a:pt x="820" y="484"/>
                      <a:pt x="736" y="59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781" name="Google Shape;2781;p25"/>
              <p:cNvSpPr/>
              <p:nvPr/>
            </p:nvSpPr>
            <p:spPr>
              <a:xfrm>
                <a:off x="3931050" y="630150"/>
                <a:ext cx="20525" cy="20525"/>
              </a:xfrm>
              <a:custGeom>
                <a:avLst/>
                <a:gdLst/>
                <a:ahLst/>
                <a:cxnLst/>
                <a:rect l="l" t="t" r="r" b="b"/>
                <a:pathLst>
                  <a:path w="821" h="821" extrusionOk="0">
                    <a:moveTo>
                      <a:pt x="736" y="601"/>
                    </a:moveTo>
                    <a:cubicBezTo>
                      <a:pt x="705" y="643"/>
                      <a:pt x="673" y="685"/>
                      <a:pt x="652" y="716"/>
                    </a:cubicBezTo>
                    <a:cubicBezTo>
                      <a:pt x="579" y="790"/>
                      <a:pt x="495" y="821"/>
                      <a:pt x="400" y="811"/>
                    </a:cubicBezTo>
                    <a:cubicBezTo>
                      <a:pt x="253" y="790"/>
                      <a:pt x="138" y="695"/>
                      <a:pt x="53" y="579"/>
                    </a:cubicBezTo>
                    <a:cubicBezTo>
                      <a:pt x="11" y="516"/>
                      <a:pt x="0" y="442"/>
                      <a:pt x="22" y="369"/>
                    </a:cubicBezTo>
                    <a:cubicBezTo>
                      <a:pt x="43" y="274"/>
                      <a:pt x="85" y="180"/>
                      <a:pt x="159" y="106"/>
                    </a:cubicBezTo>
                    <a:cubicBezTo>
                      <a:pt x="222" y="33"/>
                      <a:pt x="306" y="1"/>
                      <a:pt x="400" y="1"/>
                    </a:cubicBezTo>
                    <a:cubicBezTo>
                      <a:pt x="505" y="12"/>
                      <a:pt x="589" y="64"/>
                      <a:pt x="673" y="138"/>
                    </a:cubicBezTo>
                    <a:cubicBezTo>
                      <a:pt x="684" y="148"/>
                      <a:pt x="705" y="169"/>
                      <a:pt x="726" y="201"/>
                    </a:cubicBezTo>
                    <a:cubicBezTo>
                      <a:pt x="799" y="295"/>
                      <a:pt x="820" y="484"/>
                      <a:pt x="736" y="6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782" name="Google Shape;2782;p25"/>
              <p:cNvSpPr/>
              <p:nvPr/>
            </p:nvSpPr>
            <p:spPr>
              <a:xfrm>
                <a:off x="4000700" y="600200"/>
                <a:ext cx="8150" cy="8200"/>
              </a:xfrm>
              <a:custGeom>
                <a:avLst/>
                <a:gdLst/>
                <a:ahLst/>
                <a:cxnLst/>
                <a:rect l="l" t="t" r="r" b="b"/>
                <a:pathLst>
                  <a:path w="326" h="328" extrusionOk="0">
                    <a:moveTo>
                      <a:pt x="295" y="243"/>
                    </a:moveTo>
                    <a:cubicBezTo>
                      <a:pt x="284" y="264"/>
                      <a:pt x="274" y="274"/>
                      <a:pt x="263" y="285"/>
                    </a:cubicBezTo>
                    <a:cubicBezTo>
                      <a:pt x="231" y="316"/>
                      <a:pt x="200" y="327"/>
                      <a:pt x="168" y="327"/>
                    </a:cubicBezTo>
                    <a:cubicBezTo>
                      <a:pt x="105" y="316"/>
                      <a:pt x="63" y="285"/>
                      <a:pt x="21" y="232"/>
                    </a:cubicBezTo>
                    <a:cubicBezTo>
                      <a:pt x="10" y="211"/>
                      <a:pt x="0" y="180"/>
                      <a:pt x="10" y="148"/>
                    </a:cubicBezTo>
                    <a:cubicBezTo>
                      <a:pt x="21" y="106"/>
                      <a:pt x="31" y="75"/>
                      <a:pt x="63" y="43"/>
                    </a:cubicBezTo>
                    <a:cubicBezTo>
                      <a:pt x="94" y="12"/>
                      <a:pt x="126" y="1"/>
                      <a:pt x="157" y="1"/>
                    </a:cubicBezTo>
                    <a:cubicBezTo>
                      <a:pt x="200" y="12"/>
                      <a:pt x="242" y="22"/>
                      <a:pt x="274" y="54"/>
                    </a:cubicBezTo>
                    <a:cubicBezTo>
                      <a:pt x="274" y="64"/>
                      <a:pt x="284" y="75"/>
                      <a:pt x="295" y="85"/>
                    </a:cubicBezTo>
                    <a:cubicBezTo>
                      <a:pt x="326" y="117"/>
                      <a:pt x="326" y="190"/>
                      <a:pt x="295" y="24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783" name="Google Shape;2783;p25"/>
              <p:cNvSpPr/>
              <p:nvPr/>
            </p:nvSpPr>
            <p:spPr>
              <a:xfrm>
                <a:off x="3966250" y="607300"/>
                <a:ext cx="8200" cy="8175"/>
              </a:xfrm>
              <a:custGeom>
                <a:avLst/>
                <a:gdLst/>
                <a:ahLst/>
                <a:cxnLst/>
                <a:rect l="l" t="t" r="r" b="b"/>
                <a:pathLst>
                  <a:path w="328" h="327" extrusionOk="0">
                    <a:moveTo>
                      <a:pt x="295" y="242"/>
                    </a:moveTo>
                    <a:cubicBezTo>
                      <a:pt x="285" y="253"/>
                      <a:pt x="274" y="274"/>
                      <a:pt x="264" y="284"/>
                    </a:cubicBezTo>
                    <a:cubicBezTo>
                      <a:pt x="232" y="316"/>
                      <a:pt x="201" y="326"/>
                      <a:pt x="169" y="326"/>
                    </a:cubicBezTo>
                    <a:cubicBezTo>
                      <a:pt x="106" y="316"/>
                      <a:pt x="64" y="274"/>
                      <a:pt x="22" y="232"/>
                    </a:cubicBezTo>
                    <a:cubicBezTo>
                      <a:pt x="12" y="211"/>
                      <a:pt x="1" y="179"/>
                      <a:pt x="12" y="148"/>
                    </a:cubicBezTo>
                    <a:cubicBezTo>
                      <a:pt x="22" y="106"/>
                      <a:pt x="33" y="74"/>
                      <a:pt x="64" y="43"/>
                    </a:cubicBezTo>
                    <a:cubicBezTo>
                      <a:pt x="96" y="11"/>
                      <a:pt x="127" y="1"/>
                      <a:pt x="159" y="1"/>
                    </a:cubicBezTo>
                    <a:cubicBezTo>
                      <a:pt x="211" y="1"/>
                      <a:pt x="243" y="22"/>
                      <a:pt x="274" y="53"/>
                    </a:cubicBezTo>
                    <a:cubicBezTo>
                      <a:pt x="274" y="64"/>
                      <a:pt x="285" y="64"/>
                      <a:pt x="295" y="74"/>
                    </a:cubicBezTo>
                    <a:cubicBezTo>
                      <a:pt x="327" y="116"/>
                      <a:pt x="327" y="190"/>
                      <a:pt x="295" y="24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784" name="Google Shape;2784;p25"/>
              <p:cNvSpPr/>
              <p:nvPr/>
            </p:nvSpPr>
            <p:spPr>
              <a:xfrm>
                <a:off x="3975475" y="685100"/>
                <a:ext cx="8150" cy="8150"/>
              </a:xfrm>
              <a:custGeom>
                <a:avLst/>
                <a:gdLst/>
                <a:ahLst/>
                <a:cxnLst/>
                <a:rect l="l" t="t" r="r" b="b"/>
                <a:pathLst>
                  <a:path w="326" h="326" extrusionOk="0">
                    <a:moveTo>
                      <a:pt x="295" y="241"/>
                    </a:moveTo>
                    <a:cubicBezTo>
                      <a:pt x="284" y="252"/>
                      <a:pt x="274" y="273"/>
                      <a:pt x="263" y="284"/>
                    </a:cubicBezTo>
                    <a:cubicBezTo>
                      <a:pt x="231" y="315"/>
                      <a:pt x="200" y="326"/>
                      <a:pt x="157" y="315"/>
                    </a:cubicBezTo>
                    <a:cubicBezTo>
                      <a:pt x="105" y="305"/>
                      <a:pt x="52" y="273"/>
                      <a:pt x="21" y="231"/>
                    </a:cubicBezTo>
                    <a:cubicBezTo>
                      <a:pt x="0" y="199"/>
                      <a:pt x="0" y="178"/>
                      <a:pt x="10" y="147"/>
                    </a:cubicBezTo>
                    <a:cubicBezTo>
                      <a:pt x="10" y="105"/>
                      <a:pt x="31" y="63"/>
                      <a:pt x="63" y="42"/>
                    </a:cubicBezTo>
                    <a:cubicBezTo>
                      <a:pt x="84" y="10"/>
                      <a:pt x="126" y="0"/>
                      <a:pt x="157" y="0"/>
                    </a:cubicBezTo>
                    <a:cubicBezTo>
                      <a:pt x="200" y="0"/>
                      <a:pt x="231" y="21"/>
                      <a:pt x="263" y="52"/>
                    </a:cubicBezTo>
                    <a:cubicBezTo>
                      <a:pt x="274" y="52"/>
                      <a:pt x="284" y="63"/>
                      <a:pt x="284" y="73"/>
                    </a:cubicBezTo>
                    <a:cubicBezTo>
                      <a:pt x="316" y="115"/>
                      <a:pt x="326" y="189"/>
                      <a:pt x="295" y="24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785" name="Google Shape;2785;p25"/>
              <p:cNvSpPr/>
              <p:nvPr/>
            </p:nvSpPr>
            <p:spPr>
              <a:xfrm>
                <a:off x="4008575" y="642000"/>
                <a:ext cx="8150" cy="8150"/>
              </a:xfrm>
              <a:custGeom>
                <a:avLst/>
                <a:gdLst/>
                <a:ahLst/>
                <a:cxnLst/>
                <a:rect l="l" t="t" r="r" b="b"/>
                <a:pathLst>
                  <a:path w="326" h="326" extrusionOk="0">
                    <a:moveTo>
                      <a:pt x="295" y="242"/>
                    </a:moveTo>
                    <a:cubicBezTo>
                      <a:pt x="284" y="253"/>
                      <a:pt x="274" y="274"/>
                      <a:pt x="253" y="284"/>
                    </a:cubicBezTo>
                    <a:cubicBezTo>
                      <a:pt x="232" y="316"/>
                      <a:pt x="200" y="326"/>
                      <a:pt x="158" y="316"/>
                    </a:cubicBezTo>
                    <a:cubicBezTo>
                      <a:pt x="95" y="316"/>
                      <a:pt x="53" y="274"/>
                      <a:pt x="22" y="232"/>
                    </a:cubicBezTo>
                    <a:cubicBezTo>
                      <a:pt x="1" y="200"/>
                      <a:pt x="1" y="179"/>
                      <a:pt x="11" y="148"/>
                    </a:cubicBezTo>
                    <a:cubicBezTo>
                      <a:pt x="11" y="105"/>
                      <a:pt x="32" y="74"/>
                      <a:pt x="64" y="42"/>
                    </a:cubicBezTo>
                    <a:cubicBezTo>
                      <a:pt x="85" y="10"/>
                      <a:pt x="116" y="0"/>
                      <a:pt x="158" y="0"/>
                    </a:cubicBezTo>
                    <a:cubicBezTo>
                      <a:pt x="200" y="0"/>
                      <a:pt x="232" y="21"/>
                      <a:pt x="263" y="53"/>
                    </a:cubicBezTo>
                    <a:cubicBezTo>
                      <a:pt x="274" y="63"/>
                      <a:pt x="284" y="63"/>
                      <a:pt x="284" y="74"/>
                    </a:cubicBezTo>
                    <a:cubicBezTo>
                      <a:pt x="316" y="116"/>
                      <a:pt x="326" y="190"/>
                      <a:pt x="295" y="24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786" name="Google Shape;2786;p25"/>
              <p:cNvSpPr/>
              <p:nvPr/>
            </p:nvSpPr>
            <p:spPr>
              <a:xfrm>
                <a:off x="3940500" y="636475"/>
                <a:ext cx="8200" cy="8175"/>
              </a:xfrm>
              <a:custGeom>
                <a:avLst/>
                <a:gdLst/>
                <a:ahLst/>
                <a:cxnLst/>
                <a:rect l="l" t="t" r="r" b="b"/>
                <a:pathLst>
                  <a:path w="328" h="327" extrusionOk="0">
                    <a:moveTo>
                      <a:pt x="295" y="242"/>
                    </a:moveTo>
                    <a:cubicBezTo>
                      <a:pt x="285" y="253"/>
                      <a:pt x="274" y="274"/>
                      <a:pt x="253" y="284"/>
                    </a:cubicBezTo>
                    <a:cubicBezTo>
                      <a:pt x="232" y="316"/>
                      <a:pt x="201" y="326"/>
                      <a:pt x="159" y="326"/>
                    </a:cubicBezTo>
                    <a:cubicBezTo>
                      <a:pt x="96" y="316"/>
                      <a:pt x="54" y="274"/>
                      <a:pt x="22" y="231"/>
                    </a:cubicBezTo>
                    <a:cubicBezTo>
                      <a:pt x="1" y="210"/>
                      <a:pt x="1" y="179"/>
                      <a:pt x="1" y="147"/>
                    </a:cubicBezTo>
                    <a:cubicBezTo>
                      <a:pt x="12" y="105"/>
                      <a:pt x="33" y="74"/>
                      <a:pt x="64" y="42"/>
                    </a:cubicBezTo>
                    <a:cubicBezTo>
                      <a:pt x="85" y="11"/>
                      <a:pt x="117" y="0"/>
                      <a:pt x="159" y="0"/>
                    </a:cubicBezTo>
                    <a:cubicBezTo>
                      <a:pt x="201" y="0"/>
                      <a:pt x="232" y="21"/>
                      <a:pt x="264" y="53"/>
                    </a:cubicBezTo>
                    <a:cubicBezTo>
                      <a:pt x="274" y="63"/>
                      <a:pt x="285" y="63"/>
                      <a:pt x="285" y="74"/>
                    </a:cubicBezTo>
                    <a:cubicBezTo>
                      <a:pt x="316" y="116"/>
                      <a:pt x="327" y="189"/>
                      <a:pt x="295" y="24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787" name="Google Shape;2787;p25"/>
              <p:cNvSpPr/>
              <p:nvPr/>
            </p:nvSpPr>
            <p:spPr>
              <a:xfrm>
                <a:off x="3944450" y="568425"/>
                <a:ext cx="17100" cy="17100"/>
              </a:xfrm>
              <a:custGeom>
                <a:avLst/>
                <a:gdLst/>
                <a:ahLst/>
                <a:cxnLst/>
                <a:rect l="l" t="t" r="r" b="b"/>
                <a:pathLst>
                  <a:path w="684" h="684" extrusionOk="0">
                    <a:moveTo>
                      <a:pt x="347" y="0"/>
                    </a:moveTo>
                    <a:cubicBezTo>
                      <a:pt x="305" y="0"/>
                      <a:pt x="263" y="10"/>
                      <a:pt x="221" y="32"/>
                    </a:cubicBezTo>
                    <a:cubicBezTo>
                      <a:pt x="148" y="74"/>
                      <a:pt x="85" y="137"/>
                      <a:pt x="43" y="211"/>
                    </a:cubicBezTo>
                    <a:cubicBezTo>
                      <a:pt x="11" y="263"/>
                      <a:pt x="1" y="316"/>
                      <a:pt x="11" y="379"/>
                    </a:cubicBezTo>
                    <a:cubicBezTo>
                      <a:pt x="53" y="505"/>
                      <a:pt x="116" y="599"/>
                      <a:pt x="232" y="662"/>
                    </a:cubicBezTo>
                    <a:cubicBezTo>
                      <a:pt x="263" y="673"/>
                      <a:pt x="295" y="683"/>
                      <a:pt x="337" y="683"/>
                    </a:cubicBezTo>
                    <a:cubicBezTo>
                      <a:pt x="368" y="683"/>
                      <a:pt x="410" y="673"/>
                      <a:pt x="442" y="652"/>
                    </a:cubicBezTo>
                    <a:cubicBezTo>
                      <a:pt x="484" y="631"/>
                      <a:pt x="516" y="610"/>
                      <a:pt x="548" y="589"/>
                    </a:cubicBezTo>
                    <a:cubicBezTo>
                      <a:pt x="642" y="515"/>
                      <a:pt x="684" y="358"/>
                      <a:pt x="653" y="263"/>
                    </a:cubicBezTo>
                    <a:lnTo>
                      <a:pt x="621" y="200"/>
                    </a:lnTo>
                    <a:cubicBezTo>
                      <a:pt x="590" y="116"/>
                      <a:pt x="526" y="53"/>
                      <a:pt x="442" y="21"/>
                    </a:cubicBezTo>
                    <a:cubicBezTo>
                      <a:pt x="410" y="10"/>
                      <a:pt x="379" y="0"/>
                      <a:pt x="3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788" name="Google Shape;2788;p25"/>
              <p:cNvSpPr/>
              <p:nvPr/>
            </p:nvSpPr>
            <p:spPr>
              <a:xfrm>
                <a:off x="4009625" y="710050"/>
                <a:ext cx="16850" cy="16300"/>
              </a:xfrm>
              <a:custGeom>
                <a:avLst/>
                <a:gdLst/>
                <a:ahLst/>
                <a:cxnLst/>
                <a:rect l="l" t="t" r="r" b="b"/>
                <a:pathLst>
                  <a:path w="674" h="652" extrusionOk="0">
                    <a:moveTo>
                      <a:pt x="358" y="0"/>
                    </a:moveTo>
                    <a:cubicBezTo>
                      <a:pt x="242" y="0"/>
                      <a:pt x="148" y="42"/>
                      <a:pt x="64" y="126"/>
                    </a:cubicBezTo>
                    <a:cubicBezTo>
                      <a:pt x="11" y="168"/>
                      <a:pt x="1" y="221"/>
                      <a:pt x="1" y="284"/>
                    </a:cubicBezTo>
                    <a:cubicBezTo>
                      <a:pt x="1" y="379"/>
                      <a:pt x="11" y="453"/>
                      <a:pt x="64" y="526"/>
                    </a:cubicBezTo>
                    <a:cubicBezTo>
                      <a:pt x="106" y="600"/>
                      <a:pt x="169" y="642"/>
                      <a:pt x="242" y="652"/>
                    </a:cubicBezTo>
                    <a:lnTo>
                      <a:pt x="295" y="652"/>
                    </a:lnTo>
                    <a:cubicBezTo>
                      <a:pt x="368" y="652"/>
                      <a:pt x="431" y="631"/>
                      <a:pt x="484" y="589"/>
                    </a:cubicBezTo>
                    <a:lnTo>
                      <a:pt x="547" y="558"/>
                    </a:lnTo>
                    <a:cubicBezTo>
                      <a:pt x="620" y="484"/>
                      <a:pt x="673" y="337"/>
                      <a:pt x="620" y="221"/>
                    </a:cubicBezTo>
                    <a:cubicBezTo>
                      <a:pt x="599" y="179"/>
                      <a:pt x="589" y="147"/>
                      <a:pt x="568" y="116"/>
                    </a:cubicBezTo>
                    <a:cubicBezTo>
                      <a:pt x="526" y="42"/>
                      <a:pt x="463" y="0"/>
                      <a:pt x="3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789" name="Google Shape;2789;p25"/>
              <p:cNvSpPr/>
              <p:nvPr/>
            </p:nvSpPr>
            <p:spPr>
              <a:xfrm>
                <a:off x="3991750" y="717925"/>
                <a:ext cx="13700" cy="13450"/>
              </a:xfrm>
              <a:custGeom>
                <a:avLst/>
                <a:gdLst/>
                <a:ahLst/>
                <a:cxnLst/>
                <a:rect l="l" t="t" r="r" b="b"/>
                <a:pathLst>
                  <a:path w="548" h="538" extrusionOk="0">
                    <a:moveTo>
                      <a:pt x="295" y="1"/>
                    </a:moveTo>
                    <a:cubicBezTo>
                      <a:pt x="200" y="1"/>
                      <a:pt x="116" y="43"/>
                      <a:pt x="53" y="106"/>
                    </a:cubicBezTo>
                    <a:cubicBezTo>
                      <a:pt x="11" y="148"/>
                      <a:pt x="1" y="190"/>
                      <a:pt x="1" y="243"/>
                    </a:cubicBezTo>
                    <a:cubicBezTo>
                      <a:pt x="1" y="316"/>
                      <a:pt x="11" y="379"/>
                      <a:pt x="53" y="442"/>
                    </a:cubicBezTo>
                    <a:cubicBezTo>
                      <a:pt x="85" y="495"/>
                      <a:pt x="137" y="526"/>
                      <a:pt x="200" y="537"/>
                    </a:cubicBezTo>
                    <a:lnTo>
                      <a:pt x="242" y="537"/>
                    </a:lnTo>
                    <a:cubicBezTo>
                      <a:pt x="295" y="537"/>
                      <a:pt x="347" y="526"/>
                      <a:pt x="400" y="495"/>
                    </a:cubicBezTo>
                    <a:cubicBezTo>
                      <a:pt x="410" y="484"/>
                      <a:pt x="431" y="474"/>
                      <a:pt x="442" y="453"/>
                    </a:cubicBezTo>
                    <a:cubicBezTo>
                      <a:pt x="505" y="400"/>
                      <a:pt x="547" y="285"/>
                      <a:pt x="505" y="190"/>
                    </a:cubicBezTo>
                    <a:cubicBezTo>
                      <a:pt x="494" y="159"/>
                      <a:pt x="473" y="127"/>
                      <a:pt x="463" y="96"/>
                    </a:cubicBezTo>
                    <a:cubicBezTo>
                      <a:pt x="431" y="43"/>
                      <a:pt x="379" y="11"/>
                      <a:pt x="316" y="11"/>
                    </a:cubicBezTo>
                    <a:cubicBezTo>
                      <a:pt x="305" y="1"/>
                      <a:pt x="295" y="1"/>
                      <a:pt x="2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2790" name="Google Shape;2790;p25"/>
          <p:cNvGrpSpPr/>
          <p:nvPr/>
        </p:nvGrpSpPr>
        <p:grpSpPr>
          <a:xfrm rot="10800000" flipH="1">
            <a:off x="8386154" y="6571901"/>
            <a:ext cx="1533193" cy="1831386"/>
            <a:chOff x="3568700" y="2891825"/>
            <a:chExt cx="267775" cy="213800"/>
          </a:xfrm>
        </p:grpSpPr>
        <p:sp>
          <p:nvSpPr>
            <p:cNvPr id="2791" name="Google Shape;2791;p25"/>
            <p:cNvSpPr/>
            <p:nvPr/>
          </p:nvSpPr>
          <p:spPr>
            <a:xfrm>
              <a:off x="3619150" y="2891825"/>
              <a:ext cx="217325" cy="213800"/>
            </a:xfrm>
            <a:custGeom>
              <a:avLst/>
              <a:gdLst/>
              <a:ahLst/>
              <a:cxnLst/>
              <a:rect l="l" t="t" r="r" b="b"/>
              <a:pathLst>
                <a:path w="8693" h="8552" extrusionOk="0">
                  <a:moveTo>
                    <a:pt x="968" y="0"/>
                  </a:moveTo>
                  <a:cubicBezTo>
                    <a:pt x="557" y="357"/>
                    <a:pt x="410" y="620"/>
                    <a:pt x="1" y="977"/>
                  </a:cubicBezTo>
                  <a:cubicBezTo>
                    <a:pt x="494" y="3184"/>
                    <a:pt x="1367" y="5497"/>
                    <a:pt x="2197" y="7599"/>
                  </a:cubicBezTo>
                  <a:cubicBezTo>
                    <a:pt x="2302" y="7883"/>
                    <a:pt x="2428" y="8177"/>
                    <a:pt x="2660" y="8367"/>
                  </a:cubicBezTo>
                  <a:cubicBezTo>
                    <a:pt x="2793" y="8482"/>
                    <a:pt x="2975" y="8551"/>
                    <a:pt x="3148" y="8551"/>
                  </a:cubicBezTo>
                  <a:cubicBezTo>
                    <a:pt x="3275" y="8551"/>
                    <a:pt x="3397" y="8514"/>
                    <a:pt x="3490" y="8430"/>
                  </a:cubicBezTo>
                  <a:cubicBezTo>
                    <a:pt x="3732" y="8220"/>
                    <a:pt x="3711" y="7851"/>
                    <a:pt x="3658" y="7536"/>
                  </a:cubicBezTo>
                  <a:cubicBezTo>
                    <a:pt x="3469" y="6475"/>
                    <a:pt x="3122" y="5445"/>
                    <a:pt x="2575" y="4509"/>
                  </a:cubicBezTo>
                  <a:lnTo>
                    <a:pt x="2575" y="4509"/>
                  </a:lnTo>
                  <a:cubicBezTo>
                    <a:pt x="3269" y="5676"/>
                    <a:pt x="4068" y="6779"/>
                    <a:pt x="4972" y="7788"/>
                  </a:cubicBezTo>
                  <a:cubicBezTo>
                    <a:pt x="5130" y="7956"/>
                    <a:pt x="5298" y="8135"/>
                    <a:pt x="5508" y="8241"/>
                  </a:cubicBezTo>
                  <a:cubicBezTo>
                    <a:pt x="5614" y="8291"/>
                    <a:pt x="5729" y="8319"/>
                    <a:pt x="5841" y="8319"/>
                  </a:cubicBezTo>
                  <a:cubicBezTo>
                    <a:pt x="5963" y="8319"/>
                    <a:pt x="6082" y="8285"/>
                    <a:pt x="6181" y="8209"/>
                  </a:cubicBezTo>
                  <a:cubicBezTo>
                    <a:pt x="6496" y="7956"/>
                    <a:pt x="6391" y="7463"/>
                    <a:pt x="6233" y="7094"/>
                  </a:cubicBezTo>
                  <a:cubicBezTo>
                    <a:pt x="5622" y="5689"/>
                    <a:pt x="4662" y="4427"/>
                    <a:pt x="3471" y="3458"/>
                  </a:cubicBezTo>
                  <a:lnTo>
                    <a:pt x="3471" y="3458"/>
                  </a:lnTo>
                  <a:cubicBezTo>
                    <a:pt x="4602" y="4295"/>
                    <a:pt x="5772" y="5070"/>
                    <a:pt x="6980" y="5791"/>
                  </a:cubicBezTo>
                  <a:cubicBezTo>
                    <a:pt x="7254" y="5951"/>
                    <a:pt x="7572" y="6111"/>
                    <a:pt x="7875" y="6111"/>
                  </a:cubicBezTo>
                  <a:cubicBezTo>
                    <a:pt x="7990" y="6111"/>
                    <a:pt x="8102" y="6088"/>
                    <a:pt x="8209" y="6033"/>
                  </a:cubicBezTo>
                  <a:cubicBezTo>
                    <a:pt x="8545" y="5854"/>
                    <a:pt x="8662" y="5392"/>
                    <a:pt x="8545" y="5013"/>
                  </a:cubicBezTo>
                  <a:cubicBezTo>
                    <a:pt x="8440" y="4646"/>
                    <a:pt x="8157" y="4352"/>
                    <a:pt x="7863" y="4099"/>
                  </a:cubicBezTo>
                  <a:cubicBezTo>
                    <a:pt x="6686" y="3100"/>
                    <a:pt x="5224" y="2491"/>
                    <a:pt x="3785" y="1923"/>
                  </a:cubicBezTo>
                  <a:lnTo>
                    <a:pt x="3785" y="1923"/>
                  </a:lnTo>
                  <a:cubicBezTo>
                    <a:pt x="4902" y="2357"/>
                    <a:pt x="6091" y="2570"/>
                    <a:pt x="7285" y="2570"/>
                  </a:cubicBezTo>
                  <a:cubicBezTo>
                    <a:pt x="7394" y="2570"/>
                    <a:pt x="7502" y="2568"/>
                    <a:pt x="7610" y="2565"/>
                  </a:cubicBezTo>
                  <a:cubicBezTo>
                    <a:pt x="7842" y="2554"/>
                    <a:pt x="8083" y="2533"/>
                    <a:pt x="8293" y="2439"/>
                  </a:cubicBezTo>
                  <a:cubicBezTo>
                    <a:pt x="8503" y="2334"/>
                    <a:pt x="8683" y="2123"/>
                    <a:pt x="8683" y="1892"/>
                  </a:cubicBezTo>
                  <a:cubicBezTo>
                    <a:pt x="8693" y="1493"/>
                    <a:pt x="8230" y="1261"/>
                    <a:pt x="7852" y="1135"/>
                  </a:cubicBezTo>
                  <a:cubicBezTo>
                    <a:pt x="5876" y="515"/>
                    <a:pt x="3038" y="94"/>
                    <a:pt x="9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792" name="Google Shape;2792;p25"/>
            <p:cNvSpPr/>
            <p:nvPr/>
          </p:nvSpPr>
          <p:spPr>
            <a:xfrm>
              <a:off x="3679600" y="2918350"/>
              <a:ext cx="142175" cy="22900"/>
            </a:xfrm>
            <a:custGeom>
              <a:avLst/>
              <a:gdLst/>
              <a:ahLst/>
              <a:cxnLst/>
              <a:rect l="l" t="t" r="r" b="b"/>
              <a:pathLst>
                <a:path w="5687" h="916" extrusionOk="0">
                  <a:moveTo>
                    <a:pt x="0" y="0"/>
                  </a:moveTo>
                  <a:lnTo>
                    <a:pt x="0" y="32"/>
                  </a:lnTo>
                  <a:cubicBezTo>
                    <a:pt x="1850" y="526"/>
                    <a:pt x="3763" y="820"/>
                    <a:pt x="5686" y="915"/>
                  </a:cubicBezTo>
                  <a:lnTo>
                    <a:pt x="5686" y="883"/>
                  </a:lnTo>
                  <a:cubicBezTo>
                    <a:pt x="3773" y="789"/>
                    <a:pt x="1860" y="49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793" name="Google Shape;2793;p25"/>
            <p:cNvSpPr/>
            <p:nvPr/>
          </p:nvSpPr>
          <p:spPr>
            <a:xfrm>
              <a:off x="3672475" y="2923600"/>
              <a:ext cx="145350" cy="100675"/>
            </a:xfrm>
            <a:custGeom>
              <a:avLst/>
              <a:gdLst/>
              <a:ahLst/>
              <a:cxnLst/>
              <a:rect l="l" t="t" r="r" b="b"/>
              <a:pathLst>
                <a:path w="5814" h="4027" extrusionOk="0">
                  <a:moveTo>
                    <a:pt x="22" y="0"/>
                  </a:moveTo>
                  <a:lnTo>
                    <a:pt x="1" y="32"/>
                  </a:lnTo>
                  <a:cubicBezTo>
                    <a:pt x="1746" y="1609"/>
                    <a:pt x="3701" y="2954"/>
                    <a:pt x="5803" y="4027"/>
                  </a:cubicBezTo>
                  <a:lnTo>
                    <a:pt x="5814" y="3995"/>
                  </a:lnTo>
                  <a:cubicBezTo>
                    <a:pt x="3722" y="2922"/>
                    <a:pt x="1767" y="1577"/>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794" name="Google Shape;2794;p25"/>
            <p:cNvSpPr/>
            <p:nvPr/>
          </p:nvSpPr>
          <p:spPr>
            <a:xfrm>
              <a:off x="3659100" y="2935150"/>
              <a:ext cx="100400" cy="150625"/>
            </a:xfrm>
            <a:custGeom>
              <a:avLst/>
              <a:gdLst/>
              <a:ahLst/>
              <a:cxnLst/>
              <a:rect l="l" t="t" r="r" b="b"/>
              <a:pathLst>
                <a:path w="4016" h="6025" extrusionOk="0">
                  <a:moveTo>
                    <a:pt x="31" y="1"/>
                  </a:moveTo>
                  <a:lnTo>
                    <a:pt x="0" y="22"/>
                  </a:lnTo>
                  <a:cubicBezTo>
                    <a:pt x="1178" y="2114"/>
                    <a:pt x="2523" y="4132"/>
                    <a:pt x="3994" y="6024"/>
                  </a:cubicBezTo>
                  <a:lnTo>
                    <a:pt x="4015" y="6003"/>
                  </a:lnTo>
                  <a:cubicBezTo>
                    <a:pt x="2544" y="4111"/>
                    <a:pt x="1209" y="2093"/>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795" name="Google Shape;2795;p25"/>
            <p:cNvSpPr/>
            <p:nvPr/>
          </p:nvSpPr>
          <p:spPr>
            <a:xfrm>
              <a:off x="3656200" y="2952775"/>
              <a:ext cx="41000" cy="142700"/>
            </a:xfrm>
            <a:custGeom>
              <a:avLst/>
              <a:gdLst/>
              <a:ahLst/>
              <a:cxnLst/>
              <a:rect l="l" t="t" r="r" b="b"/>
              <a:pathLst>
                <a:path w="1640" h="5708" extrusionOk="0">
                  <a:moveTo>
                    <a:pt x="32" y="1"/>
                  </a:moveTo>
                  <a:lnTo>
                    <a:pt x="0" y="11"/>
                  </a:lnTo>
                  <a:lnTo>
                    <a:pt x="1609" y="5708"/>
                  </a:lnTo>
                  <a:lnTo>
                    <a:pt x="1640" y="5697"/>
                  </a:lnTo>
                  <a:lnTo>
                    <a:pt x="3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796" name="Google Shape;2796;p25"/>
            <p:cNvSpPr/>
            <p:nvPr/>
          </p:nvSpPr>
          <p:spPr>
            <a:xfrm>
              <a:off x="3568700" y="2915725"/>
              <a:ext cx="142975" cy="147450"/>
            </a:xfrm>
            <a:custGeom>
              <a:avLst/>
              <a:gdLst/>
              <a:ahLst/>
              <a:cxnLst/>
              <a:rect l="l" t="t" r="r" b="b"/>
              <a:pathLst>
                <a:path w="5719" h="5898" extrusionOk="0">
                  <a:moveTo>
                    <a:pt x="2586" y="0"/>
                  </a:moveTo>
                  <a:cubicBezTo>
                    <a:pt x="2413" y="21"/>
                    <a:pt x="2223" y="21"/>
                    <a:pt x="2034" y="21"/>
                  </a:cubicBezTo>
                  <a:cubicBezTo>
                    <a:pt x="1845" y="21"/>
                    <a:pt x="1656" y="21"/>
                    <a:pt x="1482" y="42"/>
                  </a:cubicBezTo>
                  <a:cubicBezTo>
                    <a:pt x="947" y="1378"/>
                    <a:pt x="410" y="2733"/>
                    <a:pt x="85" y="4131"/>
                  </a:cubicBezTo>
                  <a:cubicBezTo>
                    <a:pt x="43" y="4321"/>
                    <a:pt x="1" y="4520"/>
                    <a:pt x="53" y="4709"/>
                  </a:cubicBezTo>
                  <a:cubicBezTo>
                    <a:pt x="103" y="4887"/>
                    <a:pt x="255" y="5047"/>
                    <a:pt x="439" y="5047"/>
                  </a:cubicBezTo>
                  <a:cubicBezTo>
                    <a:pt x="451" y="5047"/>
                    <a:pt x="462" y="5047"/>
                    <a:pt x="473" y="5045"/>
                  </a:cubicBezTo>
                  <a:cubicBezTo>
                    <a:pt x="673" y="5014"/>
                    <a:pt x="799" y="4814"/>
                    <a:pt x="884" y="4625"/>
                  </a:cubicBezTo>
                  <a:cubicBezTo>
                    <a:pt x="1167" y="4005"/>
                    <a:pt x="1356" y="3332"/>
                    <a:pt x="1409" y="2649"/>
                  </a:cubicBezTo>
                  <a:lnTo>
                    <a:pt x="1409" y="2649"/>
                  </a:lnTo>
                  <a:cubicBezTo>
                    <a:pt x="1346" y="3511"/>
                    <a:pt x="1377" y="4384"/>
                    <a:pt x="1482" y="5235"/>
                  </a:cubicBezTo>
                  <a:cubicBezTo>
                    <a:pt x="1503" y="5393"/>
                    <a:pt x="1524" y="5540"/>
                    <a:pt x="1598" y="5676"/>
                  </a:cubicBezTo>
                  <a:cubicBezTo>
                    <a:pt x="1668" y="5796"/>
                    <a:pt x="1806" y="5898"/>
                    <a:pt x="1946" y="5898"/>
                  </a:cubicBezTo>
                  <a:cubicBezTo>
                    <a:pt x="1953" y="5898"/>
                    <a:pt x="1959" y="5898"/>
                    <a:pt x="1966" y="5897"/>
                  </a:cubicBezTo>
                  <a:cubicBezTo>
                    <a:pt x="2218" y="5876"/>
                    <a:pt x="2344" y="5582"/>
                    <a:pt x="2397" y="5330"/>
                  </a:cubicBezTo>
                  <a:cubicBezTo>
                    <a:pt x="2581" y="4356"/>
                    <a:pt x="2531" y="3341"/>
                    <a:pt x="2249" y="2399"/>
                  </a:cubicBezTo>
                  <a:lnTo>
                    <a:pt x="2249" y="2399"/>
                  </a:lnTo>
                  <a:cubicBezTo>
                    <a:pt x="2545" y="3250"/>
                    <a:pt x="2886" y="4092"/>
                    <a:pt x="3259" y="4909"/>
                  </a:cubicBezTo>
                  <a:cubicBezTo>
                    <a:pt x="3374" y="5161"/>
                    <a:pt x="3542" y="5456"/>
                    <a:pt x="3816" y="5487"/>
                  </a:cubicBezTo>
                  <a:cubicBezTo>
                    <a:pt x="3832" y="5489"/>
                    <a:pt x="3849" y="5490"/>
                    <a:pt x="3865" y="5490"/>
                  </a:cubicBezTo>
                  <a:cubicBezTo>
                    <a:pt x="4089" y="5490"/>
                    <a:pt x="4294" y="5293"/>
                    <a:pt x="4362" y="5077"/>
                  </a:cubicBezTo>
                  <a:cubicBezTo>
                    <a:pt x="4446" y="4835"/>
                    <a:pt x="4394" y="4583"/>
                    <a:pt x="4331" y="4342"/>
                  </a:cubicBezTo>
                  <a:cubicBezTo>
                    <a:pt x="4079" y="3385"/>
                    <a:pt x="3532" y="2544"/>
                    <a:pt x="2975" y="1724"/>
                  </a:cubicBezTo>
                  <a:lnTo>
                    <a:pt x="2975" y="1724"/>
                  </a:lnTo>
                  <a:cubicBezTo>
                    <a:pt x="3448" y="2408"/>
                    <a:pt x="4058" y="2996"/>
                    <a:pt x="4762" y="3448"/>
                  </a:cubicBezTo>
                  <a:cubicBezTo>
                    <a:pt x="4888" y="3522"/>
                    <a:pt x="5025" y="3606"/>
                    <a:pt x="5172" y="3627"/>
                  </a:cubicBezTo>
                  <a:cubicBezTo>
                    <a:pt x="5196" y="3630"/>
                    <a:pt x="5220" y="3632"/>
                    <a:pt x="5245" y="3632"/>
                  </a:cubicBezTo>
                  <a:cubicBezTo>
                    <a:pt x="5371" y="3632"/>
                    <a:pt x="5501" y="3585"/>
                    <a:pt x="5571" y="3480"/>
                  </a:cubicBezTo>
                  <a:cubicBezTo>
                    <a:pt x="5718" y="3269"/>
                    <a:pt x="5560" y="2985"/>
                    <a:pt x="5403" y="2775"/>
                  </a:cubicBezTo>
                  <a:cubicBezTo>
                    <a:pt x="4583" y="1735"/>
                    <a:pt x="3637" y="799"/>
                    <a:pt x="25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797" name="Google Shape;2797;p25"/>
            <p:cNvSpPr/>
            <p:nvPr/>
          </p:nvSpPr>
          <p:spPr>
            <a:xfrm>
              <a:off x="3632550" y="2934900"/>
              <a:ext cx="67300" cy="63875"/>
            </a:xfrm>
            <a:custGeom>
              <a:avLst/>
              <a:gdLst/>
              <a:ahLst/>
              <a:cxnLst/>
              <a:rect l="l" t="t" r="r" b="b"/>
              <a:pathLst>
                <a:path w="2692" h="2555" extrusionOk="0">
                  <a:moveTo>
                    <a:pt x="21" y="1"/>
                  </a:moveTo>
                  <a:lnTo>
                    <a:pt x="0" y="22"/>
                  </a:lnTo>
                  <a:cubicBezTo>
                    <a:pt x="799" y="957"/>
                    <a:pt x="1693" y="1809"/>
                    <a:pt x="2670" y="2555"/>
                  </a:cubicBezTo>
                  <a:lnTo>
                    <a:pt x="2691" y="2523"/>
                  </a:lnTo>
                  <a:cubicBezTo>
                    <a:pt x="1714" y="1788"/>
                    <a:pt x="820" y="936"/>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798" name="Google Shape;2798;p25"/>
            <p:cNvSpPr/>
            <p:nvPr/>
          </p:nvSpPr>
          <p:spPr>
            <a:xfrm>
              <a:off x="3626775" y="2935425"/>
              <a:ext cx="41000" cy="105400"/>
            </a:xfrm>
            <a:custGeom>
              <a:avLst/>
              <a:gdLst/>
              <a:ahLst/>
              <a:cxnLst/>
              <a:rect l="l" t="t" r="r" b="b"/>
              <a:pathLst>
                <a:path w="1640" h="4216" extrusionOk="0">
                  <a:moveTo>
                    <a:pt x="32" y="1"/>
                  </a:moveTo>
                  <a:lnTo>
                    <a:pt x="0" y="11"/>
                  </a:lnTo>
                  <a:cubicBezTo>
                    <a:pt x="357" y="1472"/>
                    <a:pt x="894" y="2891"/>
                    <a:pt x="1609" y="4215"/>
                  </a:cubicBezTo>
                  <a:lnTo>
                    <a:pt x="1640" y="4194"/>
                  </a:lnTo>
                  <a:cubicBezTo>
                    <a:pt x="925" y="2870"/>
                    <a:pt x="389" y="146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799" name="Google Shape;2799;p25"/>
            <p:cNvSpPr/>
            <p:nvPr/>
          </p:nvSpPr>
          <p:spPr>
            <a:xfrm>
              <a:off x="3611800" y="2936750"/>
              <a:ext cx="4750" cy="115100"/>
            </a:xfrm>
            <a:custGeom>
              <a:avLst/>
              <a:gdLst/>
              <a:ahLst/>
              <a:cxnLst/>
              <a:rect l="l" t="t" r="r" b="b"/>
              <a:pathLst>
                <a:path w="190" h="4604" extrusionOk="0">
                  <a:moveTo>
                    <a:pt x="158" y="0"/>
                  </a:moveTo>
                  <a:cubicBezTo>
                    <a:pt x="21" y="1525"/>
                    <a:pt x="0" y="3080"/>
                    <a:pt x="85" y="4604"/>
                  </a:cubicBezTo>
                  <a:lnTo>
                    <a:pt x="116" y="4604"/>
                  </a:lnTo>
                  <a:cubicBezTo>
                    <a:pt x="32" y="3080"/>
                    <a:pt x="53" y="1525"/>
                    <a:pt x="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800" name="Google Shape;2800;p25"/>
            <p:cNvSpPr/>
            <p:nvPr/>
          </p:nvSpPr>
          <p:spPr>
            <a:xfrm>
              <a:off x="3577650" y="2944900"/>
              <a:ext cx="31025" cy="89625"/>
            </a:xfrm>
            <a:custGeom>
              <a:avLst/>
              <a:gdLst/>
              <a:ahLst/>
              <a:cxnLst/>
              <a:rect l="l" t="t" r="r" b="b"/>
              <a:pathLst>
                <a:path w="1241" h="3585" extrusionOk="0">
                  <a:moveTo>
                    <a:pt x="1208" y="0"/>
                  </a:moveTo>
                  <a:lnTo>
                    <a:pt x="0" y="3574"/>
                  </a:lnTo>
                  <a:lnTo>
                    <a:pt x="31" y="3584"/>
                  </a:lnTo>
                  <a:lnTo>
                    <a:pt x="1240" y="10"/>
                  </a:lnTo>
                  <a:lnTo>
                    <a:pt x="120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2801" name="Google Shape;2801;p25"/>
          <p:cNvGrpSpPr/>
          <p:nvPr/>
        </p:nvGrpSpPr>
        <p:grpSpPr>
          <a:xfrm>
            <a:off x="317944" y="1995640"/>
            <a:ext cx="319214" cy="419788"/>
            <a:chOff x="1475563" y="-1139762"/>
            <a:chExt cx="272206" cy="239298"/>
          </a:xfrm>
        </p:grpSpPr>
        <p:sp>
          <p:nvSpPr>
            <p:cNvPr id="2802" name="Google Shape;2802;p25"/>
            <p:cNvSpPr/>
            <p:nvPr/>
          </p:nvSpPr>
          <p:spPr>
            <a:xfrm rot="-5400000">
              <a:off x="1492016" y="-1156216"/>
              <a:ext cx="239298" cy="272205"/>
            </a:xfrm>
            <a:custGeom>
              <a:avLst/>
              <a:gdLst/>
              <a:ahLst/>
              <a:cxnLst/>
              <a:rect l="l" t="t" r="r" b="b"/>
              <a:pathLst>
                <a:path w="3207" h="3648" extrusionOk="0">
                  <a:moveTo>
                    <a:pt x="2113" y="2639"/>
                  </a:moveTo>
                  <a:cubicBezTo>
                    <a:pt x="2460" y="2902"/>
                    <a:pt x="3154" y="3143"/>
                    <a:pt x="3185" y="2491"/>
                  </a:cubicBezTo>
                  <a:cubicBezTo>
                    <a:pt x="3206" y="1914"/>
                    <a:pt x="2597" y="1977"/>
                    <a:pt x="2208" y="1977"/>
                  </a:cubicBezTo>
                  <a:cubicBezTo>
                    <a:pt x="2482" y="1788"/>
                    <a:pt x="2755" y="1146"/>
                    <a:pt x="2418" y="873"/>
                  </a:cubicBezTo>
                  <a:cubicBezTo>
                    <a:pt x="2019" y="536"/>
                    <a:pt x="1714" y="1209"/>
                    <a:pt x="1683" y="1546"/>
                  </a:cubicBezTo>
                  <a:cubicBezTo>
                    <a:pt x="1293" y="1"/>
                    <a:pt x="148" y="1524"/>
                    <a:pt x="1293" y="1935"/>
                  </a:cubicBezTo>
                  <a:cubicBezTo>
                    <a:pt x="1304" y="1935"/>
                    <a:pt x="1304" y="1935"/>
                    <a:pt x="1304" y="1945"/>
                  </a:cubicBezTo>
                  <a:cubicBezTo>
                    <a:pt x="1" y="1935"/>
                    <a:pt x="200" y="3490"/>
                    <a:pt x="1409" y="2639"/>
                  </a:cubicBezTo>
                  <a:cubicBezTo>
                    <a:pt x="1293" y="2944"/>
                    <a:pt x="1136" y="3648"/>
                    <a:pt x="1683" y="3585"/>
                  </a:cubicBezTo>
                  <a:cubicBezTo>
                    <a:pt x="2145" y="3564"/>
                    <a:pt x="2124" y="2986"/>
                    <a:pt x="2113" y="2639"/>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2803" name="Google Shape;2803;p25"/>
            <p:cNvGrpSpPr/>
            <p:nvPr/>
          </p:nvGrpSpPr>
          <p:grpSpPr>
            <a:xfrm>
              <a:off x="1513992" y="-1139753"/>
              <a:ext cx="233777" cy="207437"/>
              <a:chOff x="4123600" y="573675"/>
              <a:chExt cx="78325" cy="69500"/>
            </a:xfrm>
          </p:grpSpPr>
          <p:sp>
            <p:nvSpPr>
              <p:cNvPr id="2804" name="Google Shape;2804;p25"/>
              <p:cNvSpPr/>
              <p:nvPr/>
            </p:nvSpPr>
            <p:spPr>
              <a:xfrm>
                <a:off x="4123600" y="573675"/>
                <a:ext cx="78325" cy="69500"/>
              </a:xfrm>
              <a:custGeom>
                <a:avLst/>
                <a:gdLst/>
                <a:ahLst/>
                <a:cxnLst/>
                <a:rect l="l" t="t" r="r" b="b"/>
                <a:pathLst>
                  <a:path w="3133" h="2780" extrusionOk="0">
                    <a:moveTo>
                      <a:pt x="1972" y="0"/>
                    </a:moveTo>
                    <a:cubicBezTo>
                      <a:pt x="1424" y="0"/>
                      <a:pt x="1485" y="596"/>
                      <a:pt x="1485" y="978"/>
                    </a:cubicBezTo>
                    <a:cubicBezTo>
                      <a:pt x="1358" y="795"/>
                      <a:pt x="1034" y="612"/>
                      <a:pt x="748" y="612"/>
                    </a:cubicBezTo>
                    <a:cubicBezTo>
                      <a:pt x="607" y="612"/>
                      <a:pt x="475" y="656"/>
                      <a:pt x="382" y="767"/>
                    </a:cubicBezTo>
                    <a:cubicBezTo>
                      <a:pt x="55" y="1167"/>
                      <a:pt x="718" y="1472"/>
                      <a:pt x="1054" y="1503"/>
                    </a:cubicBezTo>
                    <a:cubicBezTo>
                      <a:pt x="0" y="1767"/>
                      <a:pt x="375" y="2383"/>
                      <a:pt x="850" y="2383"/>
                    </a:cubicBezTo>
                    <a:cubicBezTo>
                      <a:pt x="1076" y="2383"/>
                      <a:pt x="1325" y="2244"/>
                      <a:pt x="1454" y="1861"/>
                    </a:cubicBezTo>
                    <a:lnTo>
                      <a:pt x="1454" y="1861"/>
                    </a:lnTo>
                    <a:cubicBezTo>
                      <a:pt x="1444" y="2491"/>
                      <a:pt x="1790" y="2779"/>
                      <a:pt x="2069" y="2779"/>
                    </a:cubicBezTo>
                    <a:cubicBezTo>
                      <a:pt x="2380" y="2779"/>
                      <a:pt x="2607" y="2420"/>
                      <a:pt x="2158" y="1776"/>
                    </a:cubicBezTo>
                    <a:lnTo>
                      <a:pt x="2158" y="1776"/>
                    </a:lnTo>
                    <a:cubicBezTo>
                      <a:pt x="2296" y="1829"/>
                      <a:pt x="2515" y="1890"/>
                      <a:pt x="2707" y="1890"/>
                    </a:cubicBezTo>
                    <a:cubicBezTo>
                      <a:pt x="2939" y="1890"/>
                      <a:pt x="3132" y="1802"/>
                      <a:pt x="3103" y="1503"/>
                    </a:cubicBezTo>
                    <a:cubicBezTo>
                      <a:pt x="3079" y="1110"/>
                      <a:pt x="2667" y="1070"/>
                      <a:pt x="2330" y="1070"/>
                    </a:cubicBezTo>
                    <a:cubicBezTo>
                      <a:pt x="2267" y="1070"/>
                      <a:pt x="2206" y="1071"/>
                      <a:pt x="2151" y="1072"/>
                    </a:cubicBezTo>
                    <a:lnTo>
                      <a:pt x="2151" y="1072"/>
                    </a:lnTo>
                    <a:cubicBezTo>
                      <a:pt x="2415" y="724"/>
                      <a:pt x="2653" y="31"/>
                      <a:pt x="2000" y="1"/>
                    </a:cubicBezTo>
                    <a:cubicBezTo>
                      <a:pt x="1991" y="0"/>
                      <a:pt x="1981" y="0"/>
                      <a:pt x="19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805" name="Google Shape;2805;p25"/>
              <p:cNvSpPr/>
              <p:nvPr/>
            </p:nvSpPr>
            <p:spPr>
              <a:xfrm>
                <a:off x="4137200" y="584950"/>
                <a:ext cx="53275" cy="47100"/>
              </a:xfrm>
              <a:custGeom>
                <a:avLst/>
                <a:gdLst/>
                <a:ahLst/>
                <a:cxnLst/>
                <a:rect l="l" t="t" r="r" b="b"/>
                <a:pathLst>
                  <a:path w="2131" h="1884" extrusionOk="0">
                    <a:moveTo>
                      <a:pt x="1332" y="0"/>
                    </a:moveTo>
                    <a:cubicBezTo>
                      <a:pt x="964" y="0"/>
                      <a:pt x="1004" y="397"/>
                      <a:pt x="1004" y="664"/>
                    </a:cubicBezTo>
                    <a:cubicBezTo>
                      <a:pt x="927" y="537"/>
                      <a:pt x="703" y="410"/>
                      <a:pt x="506" y="410"/>
                    </a:cubicBezTo>
                    <a:cubicBezTo>
                      <a:pt x="410" y="410"/>
                      <a:pt x="320" y="440"/>
                      <a:pt x="258" y="517"/>
                    </a:cubicBezTo>
                    <a:cubicBezTo>
                      <a:pt x="37" y="790"/>
                      <a:pt x="489" y="989"/>
                      <a:pt x="721" y="1010"/>
                    </a:cubicBezTo>
                    <a:cubicBezTo>
                      <a:pt x="0" y="1196"/>
                      <a:pt x="257" y="1618"/>
                      <a:pt x="579" y="1618"/>
                    </a:cubicBezTo>
                    <a:cubicBezTo>
                      <a:pt x="731" y="1618"/>
                      <a:pt x="898" y="1523"/>
                      <a:pt x="983" y="1262"/>
                    </a:cubicBezTo>
                    <a:lnTo>
                      <a:pt x="983" y="1262"/>
                    </a:lnTo>
                    <a:cubicBezTo>
                      <a:pt x="978" y="1689"/>
                      <a:pt x="1214" y="1884"/>
                      <a:pt x="1404" y="1884"/>
                    </a:cubicBezTo>
                    <a:cubicBezTo>
                      <a:pt x="1617" y="1884"/>
                      <a:pt x="1772" y="1638"/>
                      <a:pt x="1466" y="1199"/>
                    </a:cubicBezTo>
                    <a:lnTo>
                      <a:pt x="1466" y="1199"/>
                    </a:lnTo>
                    <a:cubicBezTo>
                      <a:pt x="1557" y="1237"/>
                      <a:pt x="1705" y="1280"/>
                      <a:pt x="1837" y="1280"/>
                    </a:cubicBezTo>
                    <a:cubicBezTo>
                      <a:pt x="1996" y="1280"/>
                      <a:pt x="2131" y="1218"/>
                      <a:pt x="2108" y="1010"/>
                    </a:cubicBezTo>
                    <a:cubicBezTo>
                      <a:pt x="2091" y="752"/>
                      <a:pt x="1815" y="725"/>
                      <a:pt x="1587" y="725"/>
                    </a:cubicBezTo>
                    <a:cubicBezTo>
                      <a:pt x="1543" y="725"/>
                      <a:pt x="1501" y="726"/>
                      <a:pt x="1462" y="727"/>
                    </a:cubicBezTo>
                    <a:lnTo>
                      <a:pt x="1462" y="727"/>
                    </a:lnTo>
                    <a:cubicBezTo>
                      <a:pt x="1645" y="488"/>
                      <a:pt x="1800" y="22"/>
                      <a:pt x="1361" y="1"/>
                    </a:cubicBezTo>
                    <a:cubicBezTo>
                      <a:pt x="1351" y="1"/>
                      <a:pt x="1342" y="0"/>
                      <a:pt x="13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806" name="Google Shape;2806;p25"/>
              <p:cNvSpPr/>
              <p:nvPr/>
            </p:nvSpPr>
            <p:spPr>
              <a:xfrm>
                <a:off x="4157825" y="600200"/>
                <a:ext cx="16575" cy="16600"/>
              </a:xfrm>
              <a:custGeom>
                <a:avLst/>
                <a:gdLst/>
                <a:ahLst/>
                <a:cxnLst/>
                <a:rect l="l" t="t" r="r" b="b"/>
                <a:pathLst>
                  <a:path w="663" h="664" extrusionOk="0">
                    <a:moveTo>
                      <a:pt x="11" y="327"/>
                    </a:moveTo>
                    <a:cubicBezTo>
                      <a:pt x="11" y="369"/>
                      <a:pt x="11" y="411"/>
                      <a:pt x="22" y="453"/>
                    </a:cubicBezTo>
                    <a:cubicBezTo>
                      <a:pt x="43" y="526"/>
                      <a:pt x="85" y="589"/>
                      <a:pt x="158" y="621"/>
                    </a:cubicBezTo>
                    <a:cubicBezTo>
                      <a:pt x="274" y="663"/>
                      <a:pt x="389" y="652"/>
                      <a:pt x="505" y="600"/>
                    </a:cubicBezTo>
                    <a:cubicBezTo>
                      <a:pt x="568" y="579"/>
                      <a:pt x="599" y="526"/>
                      <a:pt x="620" y="463"/>
                    </a:cubicBezTo>
                    <a:cubicBezTo>
                      <a:pt x="652" y="390"/>
                      <a:pt x="662" y="306"/>
                      <a:pt x="641" y="211"/>
                    </a:cubicBezTo>
                    <a:cubicBezTo>
                      <a:pt x="620" y="127"/>
                      <a:pt x="568" y="75"/>
                      <a:pt x="505" y="43"/>
                    </a:cubicBezTo>
                    <a:cubicBezTo>
                      <a:pt x="421" y="1"/>
                      <a:pt x="337" y="1"/>
                      <a:pt x="253" y="22"/>
                    </a:cubicBezTo>
                    <a:cubicBezTo>
                      <a:pt x="232" y="22"/>
                      <a:pt x="211" y="33"/>
                      <a:pt x="190" y="43"/>
                    </a:cubicBezTo>
                    <a:cubicBezTo>
                      <a:pt x="95" y="75"/>
                      <a:pt x="1" y="211"/>
                      <a:pt x="11" y="3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2807" name="Google Shape;2807;p25"/>
          <p:cNvGrpSpPr/>
          <p:nvPr/>
        </p:nvGrpSpPr>
        <p:grpSpPr>
          <a:xfrm flipH="1">
            <a:off x="-340443" y="6549298"/>
            <a:ext cx="1789817" cy="1529995"/>
            <a:chOff x="5662693" y="4822203"/>
            <a:chExt cx="3187577" cy="1821365"/>
          </a:xfrm>
        </p:grpSpPr>
        <p:sp>
          <p:nvSpPr>
            <p:cNvPr id="2808" name="Google Shape;2808;p25"/>
            <p:cNvSpPr/>
            <p:nvPr/>
          </p:nvSpPr>
          <p:spPr>
            <a:xfrm>
              <a:off x="7405943" y="4822203"/>
              <a:ext cx="1444327" cy="1821362"/>
            </a:xfrm>
            <a:custGeom>
              <a:avLst/>
              <a:gdLst/>
              <a:ahLst/>
              <a:cxnLst/>
              <a:rect l="l" t="t" r="r" b="b"/>
              <a:pathLst>
                <a:path w="7673" h="9676" extrusionOk="0">
                  <a:moveTo>
                    <a:pt x="3202" y="0"/>
                  </a:moveTo>
                  <a:cubicBezTo>
                    <a:pt x="3172" y="0"/>
                    <a:pt x="3142" y="2"/>
                    <a:pt x="3111" y="6"/>
                  </a:cubicBezTo>
                  <a:cubicBezTo>
                    <a:pt x="2838" y="48"/>
                    <a:pt x="2607" y="268"/>
                    <a:pt x="2470" y="532"/>
                  </a:cubicBezTo>
                  <a:cubicBezTo>
                    <a:pt x="2344" y="784"/>
                    <a:pt x="2291" y="1088"/>
                    <a:pt x="2259" y="1383"/>
                  </a:cubicBezTo>
                  <a:cubicBezTo>
                    <a:pt x="2123" y="2770"/>
                    <a:pt x="2397" y="4157"/>
                    <a:pt x="2701" y="5503"/>
                  </a:cubicBezTo>
                  <a:cubicBezTo>
                    <a:pt x="2533" y="4935"/>
                    <a:pt x="2228" y="4431"/>
                    <a:pt x="1766" y="4094"/>
                  </a:cubicBezTo>
                  <a:cubicBezTo>
                    <a:pt x="1587" y="3958"/>
                    <a:pt x="1388" y="3853"/>
                    <a:pt x="1177" y="3832"/>
                  </a:cubicBezTo>
                  <a:cubicBezTo>
                    <a:pt x="1146" y="3827"/>
                    <a:pt x="1113" y="3825"/>
                    <a:pt x="1081" y="3825"/>
                  </a:cubicBezTo>
                  <a:cubicBezTo>
                    <a:pt x="899" y="3825"/>
                    <a:pt x="715" y="3901"/>
                    <a:pt x="599" y="4052"/>
                  </a:cubicBezTo>
                  <a:cubicBezTo>
                    <a:pt x="410" y="4294"/>
                    <a:pt x="442" y="4652"/>
                    <a:pt x="515" y="4956"/>
                  </a:cubicBezTo>
                  <a:cubicBezTo>
                    <a:pt x="673" y="5692"/>
                    <a:pt x="967" y="6386"/>
                    <a:pt x="1366" y="7006"/>
                  </a:cubicBezTo>
                  <a:cubicBezTo>
                    <a:pt x="1167" y="6761"/>
                    <a:pt x="897" y="6525"/>
                    <a:pt x="611" y="6525"/>
                  </a:cubicBezTo>
                  <a:cubicBezTo>
                    <a:pt x="565" y="6525"/>
                    <a:pt x="519" y="6531"/>
                    <a:pt x="473" y="6544"/>
                  </a:cubicBezTo>
                  <a:cubicBezTo>
                    <a:pt x="126" y="6638"/>
                    <a:pt x="0" y="7132"/>
                    <a:pt x="126" y="7490"/>
                  </a:cubicBezTo>
                  <a:cubicBezTo>
                    <a:pt x="252" y="7847"/>
                    <a:pt x="547" y="8088"/>
                    <a:pt x="841" y="8320"/>
                  </a:cubicBezTo>
                  <a:cubicBezTo>
                    <a:pt x="1388" y="8772"/>
                    <a:pt x="1934" y="9214"/>
                    <a:pt x="2491" y="9655"/>
                  </a:cubicBezTo>
                  <a:cubicBezTo>
                    <a:pt x="2690" y="9644"/>
                    <a:pt x="2888" y="9640"/>
                    <a:pt x="3087" y="9640"/>
                  </a:cubicBezTo>
                  <a:cubicBezTo>
                    <a:pt x="3670" y="9640"/>
                    <a:pt x="4253" y="9675"/>
                    <a:pt x="4840" y="9675"/>
                  </a:cubicBezTo>
                  <a:cubicBezTo>
                    <a:pt x="5006" y="9675"/>
                    <a:pt x="5173" y="9672"/>
                    <a:pt x="5340" y="9665"/>
                  </a:cubicBezTo>
                  <a:cubicBezTo>
                    <a:pt x="5739" y="9182"/>
                    <a:pt x="6243" y="8824"/>
                    <a:pt x="6695" y="8394"/>
                  </a:cubicBezTo>
                  <a:cubicBezTo>
                    <a:pt x="7147" y="7973"/>
                    <a:pt x="7557" y="7437"/>
                    <a:pt x="7641" y="6796"/>
                  </a:cubicBezTo>
                  <a:cubicBezTo>
                    <a:pt x="7673" y="6544"/>
                    <a:pt x="7620" y="6228"/>
                    <a:pt x="7410" y="6102"/>
                  </a:cubicBezTo>
                  <a:cubicBezTo>
                    <a:pt x="7346" y="6072"/>
                    <a:pt x="7278" y="6060"/>
                    <a:pt x="7209" y="6060"/>
                  </a:cubicBezTo>
                  <a:cubicBezTo>
                    <a:pt x="7110" y="6060"/>
                    <a:pt x="7009" y="6086"/>
                    <a:pt x="6916" y="6123"/>
                  </a:cubicBezTo>
                  <a:cubicBezTo>
                    <a:pt x="6454" y="6281"/>
                    <a:pt x="6043" y="6596"/>
                    <a:pt x="5739" y="7006"/>
                  </a:cubicBezTo>
                  <a:cubicBezTo>
                    <a:pt x="6422" y="5923"/>
                    <a:pt x="7063" y="4830"/>
                    <a:pt x="7242" y="3538"/>
                  </a:cubicBezTo>
                  <a:cubicBezTo>
                    <a:pt x="7295" y="3138"/>
                    <a:pt x="7263" y="2665"/>
                    <a:pt x="6947" y="2445"/>
                  </a:cubicBezTo>
                  <a:cubicBezTo>
                    <a:pt x="6851" y="2380"/>
                    <a:pt x="6739" y="2352"/>
                    <a:pt x="6624" y="2352"/>
                  </a:cubicBezTo>
                  <a:cubicBezTo>
                    <a:pt x="6477" y="2352"/>
                    <a:pt x="6325" y="2399"/>
                    <a:pt x="6201" y="2476"/>
                  </a:cubicBezTo>
                  <a:cubicBezTo>
                    <a:pt x="5970" y="2623"/>
                    <a:pt x="5812" y="2844"/>
                    <a:pt x="5655" y="3075"/>
                  </a:cubicBezTo>
                  <a:cubicBezTo>
                    <a:pt x="5181" y="3790"/>
                    <a:pt x="4793" y="4568"/>
                    <a:pt x="4499" y="5377"/>
                  </a:cubicBezTo>
                  <a:cubicBezTo>
                    <a:pt x="4709" y="4063"/>
                    <a:pt x="4635" y="2686"/>
                    <a:pt x="4331" y="1383"/>
                  </a:cubicBezTo>
                  <a:cubicBezTo>
                    <a:pt x="4257" y="1046"/>
                    <a:pt x="4151" y="700"/>
                    <a:pt x="3952" y="427"/>
                  </a:cubicBezTo>
                  <a:cubicBezTo>
                    <a:pt x="3771" y="179"/>
                    <a:pt x="3495" y="0"/>
                    <a:pt x="32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809" name="Google Shape;2809;p25"/>
            <p:cNvSpPr/>
            <p:nvPr/>
          </p:nvSpPr>
          <p:spPr>
            <a:xfrm>
              <a:off x="5662693" y="5802722"/>
              <a:ext cx="2473408" cy="840846"/>
            </a:xfrm>
            <a:custGeom>
              <a:avLst/>
              <a:gdLst/>
              <a:ahLst/>
              <a:cxnLst/>
              <a:rect l="l" t="t" r="r" b="b"/>
              <a:pathLst>
                <a:path w="13140" h="4467" extrusionOk="0">
                  <a:moveTo>
                    <a:pt x="3512" y="0"/>
                  </a:moveTo>
                  <a:cubicBezTo>
                    <a:pt x="3396" y="0"/>
                    <a:pt x="3280" y="11"/>
                    <a:pt x="3165" y="31"/>
                  </a:cubicBezTo>
                  <a:cubicBezTo>
                    <a:pt x="2051" y="231"/>
                    <a:pt x="1168" y="1387"/>
                    <a:pt x="1210" y="2585"/>
                  </a:cubicBezTo>
                  <a:cubicBezTo>
                    <a:pt x="1129" y="2556"/>
                    <a:pt x="1043" y="2543"/>
                    <a:pt x="958" y="2543"/>
                  </a:cubicBezTo>
                  <a:cubicBezTo>
                    <a:pt x="700" y="2543"/>
                    <a:pt x="440" y="2667"/>
                    <a:pt x="274" y="2879"/>
                  </a:cubicBezTo>
                  <a:cubicBezTo>
                    <a:pt x="54" y="3153"/>
                    <a:pt x="1" y="3773"/>
                    <a:pt x="159" y="4099"/>
                  </a:cubicBezTo>
                  <a:cubicBezTo>
                    <a:pt x="4457" y="4215"/>
                    <a:pt x="8757" y="4341"/>
                    <a:pt x="13055" y="4467"/>
                  </a:cubicBezTo>
                  <a:cubicBezTo>
                    <a:pt x="13139" y="3920"/>
                    <a:pt x="13013" y="3164"/>
                    <a:pt x="12582" y="2858"/>
                  </a:cubicBezTo>
                  <a:cubicBezTo>
                    <a:pt x="12363" y="2698"/>
                    <a:pt x="12098" y="2619"/>
                    <a:pt x="11833" y="2619"/>
                  </a:cubicBezTo>
                  <a:cubicBezTo>
                    <a:pt x="11577" y="2619"/>
                    <a:pt x="11323" y="2693"/>
                    <a:pt x="11111" y="2837"/>
                  </a:cubicBezTo>
                  <a:cubicBezTo>
                    <a:pt x="11426" y="2123"/>
                    <a:pt x="11226" y="1188"/>
                    <a:pt x="10691" y="630"/>
                  </a:cubicBezTo>
                  <a:cubicBezTo>
                    <a:pt x="10304" y="236"/>
                    <a:pt x="9765" y="34"/>
                    <a:pt x="9226" y="34"/>
                  </a:cubicBezTo>
                  <a:cubicBezTo>
                    <a:pt x="9018" y="34"/>
                    <a:pt x="8809" y="64"/>
                    <a:pt x="8609" y="126"/>
                  </a:cubicBezTo>
                  <a:cubicBezTo>
                    <a:pt x="7905" y="347"/>
                    <a:pt x="7316" y="924"/>
                    <a:pt x="6980" y="1639"/>
                  </a:cubicBezTo>
                  <a:cubicBezTo>
                    <a:pt x="6873" y="1406"/>
                    <a:pt x="6659" y="1236"/>
                    <a:pt x="6420" y="1236"/>
                  </a:cubicBezTo>
                  <a:cubicBezTo>
                    <a:pt x="6400" y="1236"/>
                    <a:pt x="6380" y="1237"/>
                    <a:pt x="6360" y="1240"/>
                  </a:cubicBezTo>
                  <a:cubicBezTo>
                    <a:pt x="6097" y="1272"/>
                    <a:pt x="5856" y="1492"/>
                    <a:pt x="5793" y="1776"/>
                  </a:cubicBezTo>
                  <a:cubicBezTo>
                    <a:pt x="5473" y="741"/>
                    <a:pt x="4503" y="0"/>
                    <a:pt x="35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2810" name="Google Shape;2810;p25"/>
          <p:cNvGrpSpPr/>
          <p:nvPr/>
        </p:nvGrpSpPr>
        <p:grpSpPr>
          <a:xfrm>
            <a:off x="177092" y="3028284"/>
            <a:ext cx="174004" cy="277363"/>
            <a:chOff x="3797575" y="537425"/>
            <a:chExt cx="23925" cy="25500"/>
          </a:xfrm>
        </p:grpSpPr>
        <p:sp>
          <p:nvSpPr>
            <p:cNvPr id="2811" name="Google Shape;2811;p25"/>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812" name="Google Shape;2812;p25"/>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813" name="Google Shape;2813;p25"/>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2814" name="Google Shape;2814;p25"/>
          <p:cNvGrpSpPr/>
          <p:nvPr/>
        </p:nvGrpSpPr>
        <p:grpSpPr>
          <a:xfrm>
            <a:off x="8885758" y="5685459"/>
            <a:ext cx="174004" cy="277363"/>
            <a:chOff x="3797575" y="537425"/>
            <a:chExt cx="23925" cy="25500"/>
          </a:xfrm>
        </p:grpSpPr>
        <p:sp>
          <p:nvSpPr>
            <p:cNvPr id="2815" name="Google Shape;2815;p25"/>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816" name="Google Shape;2816;p25"/>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817" name="Google Shape;2817;p25"/>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sp>
        <p:nvSpPr>
          <p:cNvPr id="2818" name="Google Shape;2818;p25"/>
          <p:cNvSpPr/>
          <p:nvPr/>
        </p:nvSpPr>
        <p:spPr>
          <a:xfrm rot="-5400000">
            <a:off x="9140815" y="140052"/>
            <a:ext cx="277366" cy="787500"/>
          </a:xfrm>
          <a:custGeom>
            <a:avLst/>
            <a:gdLst/>
            <a:ahLst/>
            <a:cxnLst/>
            <a:rect l="l" t="t" r="r" b="b"/>
            <a:pathLst>
              <a:path w="1094" h="4647" extrusionOk="0">
                <a:moveTo>
                  <a:pt x="1" y="1"/>
                </a:moveTo>
                <a:lnTo>
                  <a:pt x="1" y="4646"/>
                </a:lnTo>
                <a:cubicBezTo>
                  <a:pt x="1" y="4646"/>
                  <a:pt x="831" y="4142"/>
                  <a:pt x="421" y="3301"/>
                </a:cubicBezTo>
                <a:cubicBezTo>
                  <a:pt x="1094" y="2219"/>
                  <a:pt x="379" y="1672"/>
                  <a:pt x="379" y="1672"/>
                </a:cubicBezTo>
                <a:cubicBezTo>
                  <a:pt x="379" y="1672"/>
                  <a:pt x="673" y="915"/>
                  <a:pt x="1" y="1"/>
                </a:cubicBezTo>
                <a:close/>
              </a:path>
            </a:pathLst>
          </a:custGeom>
          <a:solidFill>
            <a:srgbClr val="F892B4">
              <a:alpha val="4140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grpSp>
        <p:nvGrpSpPr>
          <p:cNvPr id="2819" name="Google Shape;2819;p25"/>
          <p:cNvGrpSpPr/>
          <p:nvPr/>
        </p:nvGrpSpPr>
        <p:grpSpPr>
          <a:xfrm>
            <a:off x="8706640" y="4546058"/>
            <a:ext cx="319208" cy="566650"/>
            <a:chOff x="2072500" y="2677156"/>
            <a:chExt cx="426601" cy="506195"/>
          </a:xfrm>
        </p:grpSpPr>
        <p:sp>
          <p:nvSpPr>
            <p:cNvPr id="2820" name="Google Shape;2820;p25"/>
            <p:cNvSpPr/>
            <p:nvPr/>
          </p:nvSpPr>
          <p:spPr>
            <a:xfrm>
              <a:off x="2199285" y="2677156"/>
              <a:ext cx="299816" cy="423874"/>
            </a:xfrm>
            <a:custGeom>
              <a:avLst/>
              <a:gdLst/>
              <a:ahLst/>
              <a:cxnLst/>
              <a:rect l="l" t="t" r="r" b="b"/>
              <a:pathLst>
                <a:path w="2859" h="4042" extrusionOk="0">
                  <a:moveTo>
                    <a:pt x="971" y="0"/>
                  </a:moveTo>
                  <a:cubicBezTo>
                    <a:pt x="737" y="0"/>
                    <a:pt x="503" y="99"/>
                    <a:pt x="368" y="292"/>
                  </a:cubicBezTo>
                  <a:cubicBezTo>
                    <a:pt x="231" y="482"/>
                    <a:pt x="189" y="734"/>
                    <a:pt x="168" y="975"/>
                  </a:cubicBezTo>
                  <a:cubicBezTo>
                    <a:pt x="116" y="1491"/>
                    <a:pt x="95" y="2016"/>
                    <a:pt x="74" y="2542"/>
                  </a:cubicBezTo>
                  <a:cubicBezTo>
                    <a:pt x="74" y="2668"/>
                    <a:pt x="11" y="2941"/>
                    <a:pt x="0" y="3172"/>
                  </a:cubicBezTo>
                  <a:lnTo>
                    <a:pt x="0" y="3224"/>
                  </a:lnTo>
                  <a:cubicBezTo>
                    <a:pt x="0" y="3351"/>
                    <a:pt x="21" y="3456"/>
                    <a:pt x="84" y="3519"/>
                  </a:cubicBezTo>
                  <a:cubicBezTo>
                    <a:pt x="137" y="3561"/>
                    <a:pt x="189" y="3582"/>
                    <a:pt x="263" y="3582"/>
                  </a:cubicBezTo>
                  <a:cubicBezTo>
                    <a:pt x="284" y="3729"/>
                    <a:pt x="484" y="3813"/>
                    <a:pt x="610" y="3866"/>
                  </a:cubicBezTo>
                  <a:cubicBezTo>
                    <a:pt x="897" y="3981"/>
                    <a:pt x="1210" y="4042"/>
                    <a:pt x="1523" y="4042"/>
                  </a:cubicBezTo>
                  <a:cubicBezTo>
                    <a:pt x="1667" y="4042"/>
                    <a:pt x="1812" y="4029"/>
                    <a:pt x="1955" y="4002"/>
                  </a:cubicBezTo>
                  <a:lnTo>
                    <a:pt x="1997" y="4002"/>
                  </a:lnTo>
                  <a:cubicBezTo>
                    <a:pt x="2165" y="3971"/>
                    <a:pt x="2333" y="3918"/>
                    <a:pt x="2492" y="3845"/>
                  </a:cubicBezTo>
                  <a:cubicBezTo>
                    <a:pt x="2639" y="3782"/>
                    <a:pt x="2786" y="3677"/>
                    <a:pt x="2838" y="3540"/>
                  </a:cubicBezTo>
                  <a:cubicBezTo>
                    <a:pt x="2849" y="3530"/>
                    <a:pt x="2849" y="3519"/>
                    <a:pt x="2849" y="3509"/>
                  </a:cubicBezTo>
                  <a:cubicBezTo>
                    <a:pt x="2859" y="3488"/>
                    <a:pt x="2859" y="3467"/>
                    <a:pt x="2859" y="3446"/>
                  </a:cubicBezTo>
                  <a:cubicBezTo>
                    <a:pt x="2859" y="3298"/>
                    <a:pt x="2754" y="3172"/>
                    <a:pt x="2744" y="3035"/>
                  </a:cubicBezTo>
                  <a:cubicBezTo>
                    <a:pt x="2733" y="2983"/>
                    <a:pt x="2744" y="2941"/>
                    <a:pt x="2744" y="2888"/>
                  </a:cubicBezTo>
                  <a:lnTo>
                    <a:pt x="2744" y="2867"/>
                  </a:lnTo>
                  <a:lnTo>
                    <a:pt x="2744" y="2783"/>
                  </a:lnTo>
                  <a:cubicBezTo>
                    <a:pt x="2712" y="2668"/>
                    <a:pt x="2597" y="2584"/>
                    <a:pt x="2481" y="2552"/>
                  </a:cubicBezTo>
                  <a:cubicBezTo>
                    <a:pt x="2452" y="2547"/>
                    <a:pt x="2422" y="2545"/>
                    <a:pt x="2394" y="2545"/>
                  </a:cubicBezTo>
                  <a:cubicBezTo>
                    <a:pt x="2297" y="2545"/>
                    <a:pt x="2202" y="2568"/>
                    <a:pt x="2113" y="2584"/>
                  </a:cubicBezTo>
                  <a:cubicBezTo>
                    <a:pt x="1976" y="2626"/>
                    <a:pt x="1840" y="2657"/>
                    <a:pt x="1703" y="2710"/>
                  </a:cubicBezTo>
                  <a:lnTo>
                    <a:pt x="1735" y="2678"/>
                  </a:lnTo>
                  <a:cubicBezTo>
                    <a:pt x="1766" y="2657"/>
                    <a:pt x="1787" y="2636"/>
                    <a:pt x="1819" y="2605"/>
                  </a:cubicBezTo>
                  <a:cubicBezTo>
                    <a:pt x="2060" y="2374"/>
                    <a:pt x="2260" y="2163"/>
                    <a:pt x="2354" y="2058"/>
                  </a:cubicBezTo>
                  <a:cubicBezTo>
                    <a:pt x="2481" y="1911"/>
                    <a:pt x="2607" y="1753"/>
                    <a:pt x="2681" y="1575"/>
                  </a:cubicBezTo>
                  <a:cubicBezTo>
                    <a:pt x="2744" y="1386"/>
                    <a:pt x="2754" y="1175"/>
                    <a:pt x="2639" y="1007"/>
                  </a:cubicBezTo>
                  <a:cubicBezTo>
                    <a:pt x="2639" y="996"/>
                    <a:pt x="2639" y="996"/>
                    <a:pt x="2628" y="986"/>
                  </a:cubicBezTo>
                  <a:cubicBezTo>
                    <a:pt x="2628" y="975"/>
                    <a:pt x="2618" y="975"/>
                    <a:pt x="2607" y="965"/>
                  </a:cubicBezTo>
                  <a:cubicBezTo>
                    <a:pt x="2565" y="912"/>
                    <a:pt x="2523" y="870"/>
                    <a:pt x="2460" y="839"/>
                  </a:cubicBezTo>
                  <a:lnTo>
                    <a:pt x="2439" y="818"/>
                  </a:lnTo>
                  <a:cubicBezTo>
                    <a:pt x="2239" y="702"/>
                    <a:pt x="1976" y="660"/>
                    <a:pt x="1787" y="513"/>
                  </a:cubicBezTo>
                  <a:cubicBezTo>
                    <a:pt x="1777" y="513"/>
                    <a:pt x="1777" y="503"/>
                    <a:pt x="1766" y="503"/>
                  </a:cubicBezTo>
                  <a:lnTo>
                    <a:pt x="1735" y="471"/>
                  </a:lnTo>
                  <a:cubicBezTo>
                    <a:pt x="1640" y="387"/>
                    <a:pt x="1577" y="281"/>
                    <a:pt x="1482" y="187"/>
                  </a:cubicBezTo>
                  <a:cubicBezTo>
                    <a:pt x="1398" y="103"/>
                    <a:pt x="1293" y="50"/>
                    <a:pt x="1177" y="19"/>
                  </a:cubicBezTo>
                  <a:lnTo>
                    <a:pt x="1146" y="19"/>
                  </a:lnTo>
                  <a:cubicBezTo>
                    <a:pt x="1089" y="6"/>
                    <a:pt x="1030" y="0"/>
                    <a:pt x="9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821" name="Google Shape;2821;p25"/>
            <p:cNvSpPr/>
            <p:nvPr/>
          </p:nvSpPr>
          <p:spPr>
            <a:xfrm>
              <a:off x="2193727" y="2679148"/>
              <a:ext cx="129092" cy="340610"/>
            </a:xfrm>
            <a:custGeom>
              <a:avLst/>
              <a:gdLst/>
              <a:ahLst/>
              <a:cxnLst/>
              <a:rect l="l" t="t" r="r" b="b"/>
              <a:pathLst>
                <a:path w="1231" h="3248" extrusionOk="0">
                  <a:moveTo>
                    <a:pt x="1199" y="0"/>
                  </a:moveTo>
                  <a:cubicBezTo>
                    <a:pt x="999" y="199"/>
                    <a:pt x="852" y="410"/>
                    <a:pt x="737" y="631"/>
                  </a:cubicBezTo>
                  <a:cubicBezTo>
                    <a:pt x="569" y="998"/>
                    <a:pt x="505" y="1409"/>
                    <a:pt x="452" y="1808"/>
                  </a:cubicBezTo>
                  <a:cubicBezTo>
                    <a:pt x="442" y="1860"/>
                    <a:pt x="431" y="1902"/>
                    <a:pt x="431" y="1955"/>
                  </a:cubicBezTo>
                  <a:cubicBezTo>
                    <a:pt x="431" y="1965"/>
                    <a:pt x="431" y="1965"/>
                    <a:pt x="421" y="1976"/>
                  </a:cubicBezTo>
                  <a:cubicBezTo>
                    <a:pt x="368" y="2365"/>
                    <a:pt x="284" y="2796"/>
                    <a:pt x="53" y="3153"/>
                  </a:cubicBezTo>
                  <a:cubicBezTo>
                    <a:pt x="43" y="3184"/>
                    <a:pt x="22" y="3205"/>
                    <a:pt x="1" y="3226"/>
                  </a:cubicBezTo>
                  <a:lnTo>
                    <a:pt x="22" y="3247"/>
                  </a:lnTo>
                  <a:cubicBezTo>
                    <a:pt x="32" y="3226"/>
                    <a:pt x="43" y="3216"/>
                    <a:pt x="53" y="3205"/>
                  </a:cubicBezTo>
                  <a:cubicBezTo>
                    <a:pt x="116" y="3111"/>
                    <a:pt x="169" y="3016"/>
                    <a:pt x="211" y="2922"/>
                  </a:cubicBezTo>
                  <a:cubicBezTo>
                    <a:pt x="221" y="2901"/>
                    <a:pt x="221" y="2880"/>
                    <a:pt x="232" y="2859"/>
                  </a:cubicBezTo>
                  <a:cubicBezTo>
                    <a:pt x="347" y="2575"/>
                    <a:pt x="410" y="2270"/>
                    <a:pt x="452" y="1986"/>
                  </a:cubicBezTo>
                  <a:lnTo>
                    <a:pt x="452" y="1955"/>
                  </a:lnTo>
                  <a:cubicBezTo>
                    <a:pt x="463" y="1913"/>
                    <a:pt x="463" y="1860"/>
                    <a:pt x="473" y="1808"/>
                  </a:cubicBezTo>
                  <a:cubicBezTo>
                    <a:pt x="537" y="1419"/>
                    <a:pt x="590" y="1009"/>
                    <a:pt x="768" y="641"/>
                  </a:cubicBezTo>
                  <a:cubicBezTo>
                    <a:pt x="873" y="421"/>
                    <a:pt x="1031" y="199"/>
                    <a:pt x="1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822" name="Google Shape;2822;p25"/>
            <p:cNvSpPr/>
            <p:nvPr/>
          </p:nvSpPr>
          <p:spPr>
            <a:xfrm>
              <a:off x="2237876" y="2729799"/>
              <a:ext cx="148807" cy="158874"/>
            </a:xfrm>
            <a:custGeom>
              <a:avLst/>
              <a:gdLst/>
              <a:ahLst/>
              <a:cxnLst/>
              <a:rect l="l" t="t" r="r" b="b"/>
              <a:pathLst>
                <a:path w="1419" h="1515" extrusionOk="0">
                  <a:moveTo>
                    <a:pt x="1398" y="1"/>
                  </a:moveTo>
                  <a:cubicBezTo>
                    <a:pt x="1030" y="536"/>
                    <a:pt x="620" y="1115"/>
                    <a:pt x="31" y="1472"/>
                  </a:cubicBezTo>
                  <a:cubicBezTo>
                    <a:pt x="21" y="1482"/>
                    <a:pt x="10" y="1493"/>
                    <a:pt x="0" y="1493"/>
                  </a:cubicBezTo>
                  <a:lnTo>
                    <a:pt x="10" y="1514"/>
                  </a:lnTo>
                  <a:cubicBezTo>
                    <a:pt x="21" y="1514"/>
                    <a:pt x="21" y="1514"/>
                    <a:pt x="31" y="1503"/>
                  </a:cubicBezTo>
                  <a:cubicBezTo>
                    <a:pt x="557" y="1188"/>
                    <a:pt x="946" y="694"/>
                    <a:pt x="1293" y="200"/>
                  </a:cubicBezTo>
                  <a:cubicBezTo>
                    <a:pt x="1304" y="190"/>
                    <a:pt x="1314" y="169"/>
                    <a:pt x="1325" y="158"/>
                  </a:cubicBezTo>
                  <a:cubicBezTo>
                    <a:pt x="1356" y="106"/>
                    <a:pt x="1388" y="64"/>
                    <a:pt x="1419" y="11"/>
                  </a:cubicBezTo>
                  <a:cubicBezTo>
                    <a:pt x="1409" y="11"/>
                    <a:pt x="1409" y="1"/>
                    <a:pt x="1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823" name="Google Shape;2823;p25"/>
            <p:cNvSpPr/>
            <p:nvPr/>
          </p:nvSpPr>
          <p:spPr>
            <a:xfrm>
              <a:off x="2214700" y="2762832"/>
              <a:ext cx="242559" cy="222843"/>
            </a:xfrm>
            <a:custGeom>
              <a:avLst/>
              <a:gdLst/>
              <a:ahLst/>
              <a:cxnLst/>
              <a:rect l="l" t="t" r="r" b="b"/>
              <a:pathLst>
                <a:path w="2313" h="2125" extrusionOk="0">
                  <a:moveTo>
                    <a:pt x="2292" y="1"/>
                  </a:moveTo>
                  <a:cubicBezTo>
                    <a:pt x="2092" y="379"/>
                    <a:pt x="1798" y="705"/>
                    <a:pt x="1462" y="968"/>
                  </a:cubicBezTo>
                  <a:cubicBezTo>
                    <a:pt x="1451" y="968"/>
                    <a:pt x="1451" y="968"/>
                    <a:pt x="1441" y="978"/>
                  </a:cubicBezTo>
                  <a:cubicBezTo>
                    <a:pt x="1378" y="1020"/>
                    <a:pt x="1304" y="1073"/>
                    <a:pt x="1240" y="1115"/>
                  </a:cubicBezTo>
                  <a:cubicBezTo>
                    <a:pt x="1135" y="1178"/>
                    <a:pt x="1041" y="1230"/>
                    <a:pt x="936" y="1283"/>
                  </a:cubicBezTo>
                  <a:cubicBezTo>
                    <a:pt x="852" y="1325"/>
                    <a:pt x="778" y="1367"/>
                    <a:pt x="694" y="1419"/>
                  </a:cubicBezTo>
                  <a:cubicBezTo>
                    <a:pt x="684" y="1419"/>
                    <a:pt x="673" y="1430"/>
                    <a:pt x="663" y="1440"/>
                  </a:cubicBezTo>
                  <a:cubicBezTo>
                    <a:pt x="526" y="1514"/>
                    <a:pt x="400" y="1609"/>
                    <a:pt x="295" y="1714"/>
                  </a:cubicBezTo>
                  <a:cubicBezTo>
                    <a:pt x="200" y="1809"/>
                    <a:pt x="105" y="1924"/>
                    <a:pt x="32" y="2061"/>
                  </a:cubicBezTo>
                  <a:cubicBezTo>
                    <a:pt x="21" y="2082"/>
                    <a:pt x="11" y="2103"/>
                    <a:pt x="0" y="2113"/>
                  </a:cubicBezTo>
                  <a:lnTo>
                    <a:pt x="11" y="2124"/>
                  </a:lnTo>
                  <a:lnTo>
                    <a:pt x="32" y="2124"/>
                  </a:lnTo>
                  <a:cubicBezTo>
                    <a:pt x="105" y="1977"/>
                    <a:pt x="200" y="1840"/>
                    <a:pt x="316" y="1735"/>
                  </a:cubicBezTo>
                  <a:cubicBezTo>
                    <a:pt x="421" y="1620"/>
                    <a:pt x="558" y="1525"/>
                    <a:pt x="694" y="1440"/>
                  </a:cubicBezTo>
                  <a:cubicBezTo>
                    <a:pt x="726" y="1430"/>
                    <a:pt x="747" y="1419"/>
                    <a:pt x="768" y="1398"/>
                  </a:cubicBezTo>
                  <a:cubicBezTo>
                    <a:pt x="831" y="1367"/>
                    <a:pt x="894" y="1335"/>
                    <a:pt x="946" y="1304"/>
                  </a:cubicBezTo>
                  <a:cubicBezTo>
                    <a:pt x="1051" y="1251"/>
                    <a:pt x="1146" y="1199"/>
                    <a:pt x="1251" y="1136"/>
                  </a:cubicBezTo>
                  <a:cubicBezTo>
                    <a:pt x="1693" y="863"/>
                    <a:pt x="2060" y="473"/>
                    <a:pt x="2313" y="22"/>
                  </a:cubicBezTo>
                  <a:lnTo>
                    <a:pt x="229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824" name="Google Shape;2824;p25"/>
            <p:cNvSpPr/>
            <p:nvPr/>
          </p:nvSpPr>
          <p:spPr>
            <a:xfrm>
              <a:off x="2363507" y="2745215"/>
              <a:ext cx="13318" cy="120178"/>
            </a:xfrm>
            <a:custGeom>
              <a:avLst/>
              <a:gdLst/>
              <a:ahLst/>
              <a:cxnLst/>
              <a:rect l="l" t="t" r="r" b="b"/>
              <a:pathLst>
                <a:path w="127" h="1146" extrusionOk="0">
                  <a:moveTo>
                    <a:pt x="95" y="1"/>
                  </a:moveTo>
                  <a:cubicBezTo>
                    <a:pt x="22" y="452"/>
                    <a:pt x="1" y="831"/>
                    <a:pt x="11" y="1146"/>
                  </a:cubicBezTo>
                  <a:lnTo>
                    <a:pt x="43" y="1146"/>
                  </a:lnTo>
                  <a:cubicBezTo>
                    <a:pt x="22" y="831"/>
                    <a:pt x="53" y="452"/>
                    <a:pt x="127" y="11"/>
                  </a:cubicBezTo>
                  <a:lnTo>
                    <a:pt x="9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825" name="Google Shape;2825;p25"/>
            <p:cNvSpPr/>
            <p:nvPr/>
          </p:nvSpPr>
          <p:spPr>
            <a:xfrm>
              <a:off x="2204842" y="2778353"/>
              <a:ext cx="270034" cy="246963"/>
            </a:xfrm>
            <a:custGeom>
              <a:avLst/>
              <a:gdLst/>
              <a:ahLst/>
              <a:cxnLst/>
              <a:rect l="l" t="t" r="r" b="b"/>
              <a:pathLst>
                <a:path w="2575" h="2355" extrusionOk="0">
                  <a:moveTo>
                    <a:pt x="2554" y="0"/>
                  </a:moveTo>
                  <a:cubicBezTo>
                    <a:pt x="2502" y="115"/>
                    <a:pt x="2439" y="241"/>
                    <a:pt x="2386" y="357"/>
                  </a:cubicBezTo>
                  <a:cubicBezTo>
                    <a:pt x="2228" y="704"/>
                    <a:pt x="2070" y="1051"/>
                    <a:pt x="1808" y="1313"/>
                  </a:cubicBezTo>
                  <a:cubicBezTo>
                    <a:pt x="1797" y="1313"/>
                    <a:pt x="1797" y="1324"/>
                    <a:pt x="1787" y="1324"/>
                  </a:cubicBezTo>
                  <a:lnTo>
                    <a:pt x="1787" y="1335"/>
                  </a:lnTo>
                  <a:cubicBezTo>
                    <a:pt x="1493" y="1608"/>
                    <a:pt x="1093" y="1766"/>
                    <a:pt x="736" y="1892"/>
                  </a:cubicBezTo>
                  <a:cubicBezTo>
                    <a:pt x="463" y="1986"/>
                    <a:pt x="157" y="2091"/>
                    <a:pt x="0" y="2344"/>
                  </a:cubicBezTo>
                  <a:lnTo>
                    <a:pt x="21" y="2354"/>
                  </a:lnTo>
                  <a:cubicBezTo>
                    <a:pt x="178" y="2112"/>
                    <a:pt x="463" y="2007"/>
                    <a:pt x="746" y="1913"/>
                  </a:cubicBezTo>
                  <a:cubicBezTo>
                    <a:pt x="1103" y="1787"/>
                    <a:pt x="1503" y="1629"/>
                    <a:pt x="1808" y="1345"/>
                  </a:cubicBezTo>
                  <a:cubicBezTo>
                    <a:pt x="2081" y="1072"/>
                    <a:pt x="2249" y="715"/>
                    <a:pt x="2407" y="368"/>
                  </a:cubicBezTo>
                  <a:cubicBezTo>
                    <a:pt x="2460" y="252"/>
                    <a:pt x="2512" y="136"/>
                    <a:pt x="2575" y="21"/>
                  </a:cubicBezTo>
                  <a:cubicBezTo>
                    <a:pt x="2575" y="10"/>
                    <a:pt x="2565" y="10"/>
                    <a:pt x="25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826" name="Google Shape;2826;p25"/>
            <p:cNvSpPr/>
            <p:nvPr/>
          </p:nvSpPr>
          <p:spPr>
            <a:xfrm>
              <a:off x="2284122" y="2906081"/>
              <a:ext cx="111369" cy="12269"/>
            </a:xfrm>
            <a:custGeom>
              <a:avLst/>
              <a:gdLst/>
              <a:ahLst/>
              <a:cxnLst/>
              <a:rect l="l" t="t" r="r" b="b"/>
              <a:pathLst>
                <a:path w="1062" h="117" extrusionOk="0">
                  <a:moveTo>
                    <a:pt x="481" y="0"/>
                  </a:moveTo>
                  <a:cubicBezTo>
                    <a:pt x="319" y="0"/>
                    <a:pt x="157" y="22"/>
                    <a:pt x="1" y="64"/>
                  </a:cubicBezTo>
                  <a:lnTo>
                    <a:pt x="1" y="85"/>
                  </a:lnTo>
                  <a:cubicBezTo>
                    <a:pt x="152" y="44"/>
                    <a:pt x="307" y="25"/>
                    <a:pt x="461" y="25"/>
                  </a:cubicBezTo>
                  <a:cubicBezTo>
                    <a:pt x="662" y="25"/>
                    <a:pt x="862" y="57"/>
                    <a:pt x="1052" y="117"/>
                  </a:cubicBezTo>
                  <a:lnTo>
                    <a:pt x="1062" y="95"/>
                  </a:lnTo>
                  <a:cubicBezTo>
                    <a:pt x="877" y="32"/>
                    <a:pt x="679" y="0"/>
                    <a:pt x="4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827" name="Google Shape;2827;p25"/>
            <p:cNvSpPr/>
            <p:nvPr/>
          </p:nvSpPr>
          <p:spPr>
            <a:xfrm>
              <a:off x="2205891" y="2950230"/>
              <a:ext cx="184147" cy="79804"/>
            </a:xfrm>
            <a:custGeom>
              <a:avLst/>
              <a:gdLst/>
              <a:ahLst/>
              <a:cxnLst/>
              <a:rect l="l" t="t" r="r" b="b"/>
              <a:pathLst>
                <a:path w="1756" h="761" extrusionOk="0">
                  <a:moveTo>
                    <a:pt x="1756" y="1"/>
                  </a:moveTo>
                  <a:cubicBezTo>
                    <a:pt x="1682" y="43"/>
                    <a:pt x="1619" y="74"/>
                    <a:pt x="1556" y="116"/>
                  </a:cubicBezTo>
                  <a:lnTo>
                    <a:pt x="1546" y="116"/>
                  </a:lnTo>
                  <a:cubicBezTo>
                    <a:pt x="1441" y="190"/>
                    <a:pt x="1324" y="253"/>
                    <a:pt x="1209" y="316"/>
                  </a:cubicBezTo>
                  <a:lnTo>
                    <a:pt x="1198" y="316"/>
                  </a:lnTo>
                  <a:cubicBezTo>
                    <a:pt x="1114" y="368"/>
                    <a:pt x="1030" y="421"/>
                    <a:pt x="936" y="463"/>
                  </a:cubicBezTo>
                  <a:cubicBezTo>
                    <a:pt x="676" y="602"/>
                    <a:pt x="400" y="733"/>
                    <a:pt x="115" y="733"/>
                  </a:cubicBezTo>
                  <a:cubicBezTo>
                    <a:pt x="77" y="733"/>
                    <a:pt x="39" y="731"/>
                    <a:pt x="0" y="726"/>
                  </a:cubicBezTo>
                  <a:lnTo>
                    <a:pt x="0" y="758"/>
                  </a:lnTo>
                  <a:cubicBezTo>
                    <a:pt x="24" y="759"/>
                    <a:pt x="48" y="760"/>
                    <a:pt x="72" y="760"/>
                  </a:cubicBezTo>
                  <a:cubicBezTo>
                    <a:pt x="188" y="760"/>
                    <a:pt x="308" y="741"/>
                    <a:pt x="421" y="715"/>
                  </a:cubicBezTo>
                  <a:cubicBezTo>
                    <a:pt x="600" y="662"/>
                    <a:pt x="778" y="578"/>
                    <a:pt x="946" y="484"/>
                  </a:cubicBezTo>
                  <a:cubicBezTo>
                    <a:pt x="1041" y="442"/>
                    <a:pt x="1135" y="389"/>
                    <a:pt x="1230" y="337"/>
                  </a:cubicBezTo>
                  <a:cubicBezTo>
                    <a:pt x="1251" y="316"/>
                    <a:pt x="1282" y="305"/>
                    <a:pt x="1314" y="284"/>
                  </a:cubicBezTo>
                  <a:cubicBezTo>
                    <a:pt x="1398" y="242"/>
                    <a:pt x="1483" y="190"/>
                    <a:pt x="1556" y="137"/>
                  </a:cubicBezTo>
                  <a:lnTo>
                    <a:pt x="1577" y="137"/>
                  </a:lnTo>
                  <a:lnTo>
                    <a:pt x="1672" y="74"/>
                  </a:lnTo>
                  <a:cubicBezTo>
                    <a:pt x="1703" y="53"/>
                    <a:pt x="1724" y="32"/>
                    <a:pt x="17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828" name="Google Shape;2828;p25"/>
            <p:cNvSpPr/>
            <p:nvPr/>
          </p:nvSpPr>
          <p:spPr>
            <a:xfrm>
              <a:off x="2212498" y="2977810"/>
              <a:ext cx="274543" cy="73932"/>
            </a:xfrm>
            <a:custGeom>
              <a:avLst/>
              <a:gdLst/>
              <a:ahLst/>
              <a:cxnLst/>
              <a:rect l="l" t="t" r="r" b="b"/>
              <a:pathLst>
                <a:path w="2618" h="705" extrusionOk="0">
                  <a:moveTo>
                    <a:pt x="2618" y="0"/>
                  </a:moveTo>
                  <a:cubicBezTo>
                    <a:pt x="2481" y="21"/>
                    <a:pt x="2355" y="74"/>
                    <a:pt x="2218" y="137"/>
                  </a:cubicBezTo>
                  <a:cubicBezTo>
                    <a:pt x="2218" y="137"/>
                    <a:pt x="2207" y="137"/>
                    <a:pt x="2197" y="147"/>
                  </a:cubicBezTo>
                  <a:cubicBezTo>
                    <a:pt x="2123" y="179"/>
                    <a:pt x="2060" y="210"/>
                    <a:pt x="1987" y="242"/>
                  </a:cubicBezTo>
                  <a:cubicBezTo>
                    <a:pt x="1955" y="263"/>
                    <a:pt x="1934" y="273"/>
                    <a:pt x="1903" y="284"/>
                  </a:cubicBezTo>
                  <a:cubicBezTo>
                    <a:pt x="1703" y="389"/>
                    <a:pt x="1441" y="516"/>
                    <a:pt x="1146" y="589"/>
                  </a:cubicBezTo>
                  <a:lnTo>
                    <a:pt x="1114" y="600"/>
                  </a:lnTo>
                  <a:cubicBezTo>
                    <a:pt x="918" y="656"/>
                    <a:pt x="727" y="679"/>
                    <a:pt x="546" y="679"/>
                  </a:cubicBezTo>
                  <a:cubicBezTo>
                    <a:pt x="456" y="679"/>
                    <a:pt x="368" y="673"/>
                    <a:pt x="284" y="663"/>
                  </a:cubicBezTo>
                  <a:cubicBezTo>
                    <a:pt x="168" y="642"/>
                    <a:pt x="84" y="621"/>
                    <a:pt x="11" y="579"/>
                  </a:cubicBezTo>
                  <a:lnTo>
                    <a:pt x="0" y="600"/>
                  </a:lnTo>
                  <a:cubicBezTo>
                    <a:pt x="74" y="642"/>
                    <a:pt x="158" y="663"/>
                    <a:pt x="273" y="684"/>
                  </a:cubicBezTo>
                  <a:cubicBezTo>
                    <a:pt x="361" y="698"/>
                    <a:pt x="451" y="705"/>
                    <a:pt x="543" y="705"/>
                  </a:cubicBezTo>
                  <a:cubicBezTo>
                    <a:pt x="728" y="705"/>
                    <a:pt x="922" y="677"/>
                    <a:pt x="1125" y="621"/>
                  </a:cubicBezTo>
                  <a:lnTo>
                    <a:pt x="1156" y="610"/>
                  </a:lnTo>
                  <a:cubicBezTo>
                    <a:pt x="1451" y="537"/>
                    <a:pt x="1714" y="410"/>
                    <a:pt x="1913" y="305"/>
                  </a:cubicBezTo>
                  <a:cubicBezTo>
                    <a:pt x="1945" y="294"/>
                    <a:pt x="1976" y="284"/>
                    <a:pt x="1997" y="273"/>
                  </a:cubicBezTo>
                  <a:cubicBezTo>
                    <a:pt x="2071" y="231"/>
                    <a:pt x="2144" y="189"/>
                    <a:pt x="2228" y="158"/>
                  </a:cubicBezTo>
                  <a:cubicBezTo>
                    <a:pt x="2355" y="105"/>
                    <a:pt x="2481" y="53"/>
                    <a:pt x="2618" y="21"/>
                  </a:cubicBezTo>
                  <a:lnTo>
                    <a:pt x="26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829" name="Google Shape;2829;p25"/>
            <p:cNvSpPr/>
            <p:nvPr/>
          </p:nvSpPr>
          <p:spPr>
            <a:xfrm>
              <a:off x="2331522" y="2975293"/>
              <a:ext cx="115879" cy="19191"/>
            </a:xfrm>
            <a:custGeom>
              <a:avLst/>
              <a:gdLst/>
              <a:ahLst/>
              <a:cxnLst/>
              <a:rect l="l" t="t" r="r" b="b"/>
              <a:pathLst>
                <a:path w="1105" h="183" extrusionOk="0">
                  <a:moveTo>
                    <a:pt x="461" y="1"/>
                  </a:moveTo>
                  <a:cubicBezTo>
                    <a:pt x="306" y="1"/>
                    <a:pt x="150" y="26"/>
                    <a:pt x="0" y="77"/>
                  </a:cubicBezTo>
                  <a:lnTo>
                    <a:pt x="11" y="98"/>
                  </a:lnTo>
                  <a:cubicBezTo>
                    <a:pt x="154" y="52"/>
                    <a:pt x="304" y="29"/>
                    <a:pt x="454" y="29"/>
                  </a:cubicBezTo>
                  <a:cubicBezTo>
                    <a:pt x="680" y="29"/>
                    <a:pt x="904" y="81"/>
                    <a:pt x="1093" y="182"/>
                  </a:cubicBezTo>
                  <a:lnTo>
                    <a:pt x="1104" y="161"/>
                  </a:lnTo>
                  <a:cubicBezTo>
                    <a:pt x="911" y="55"/>
                    <a:pt x="687" y="1"/>
                    <a:pt x="4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830" name="Google Shape;2830;p25"/>
            <p:cNvSpPr/>
            <p:nvPr/>
          </p:nvSpPr>
          <p:spPr>
            <a:xfrm>
              <a:off x="2330473" y="3040626"/>
              <a:ext cx="167578" cy="21288"/>
            </a:xfrm>
            <a:custGeom>
              <a:avLst/>
              <a:gdLst/>
              <a:ahLst/>
              <a:cxnLst/>
              <a:rect l="l" t="t" r="r" b="b"/>
              <a:pathLst>
                <a:path w="1598" h="203" extrusionOk="0">
                  <a:moveTo>
                    <a:pt x="10" y="1"/>
                  </a:moveTo>
                  <a:lnTo>
                    <a:pt x="0" y="22"/>
                  </a:lnTo>
                  <a:cubicBezTo>
                    <a:pt x="176" y="171"/>
                    <a:pt x="411" y="203"/>
                    <a:pt x="607" y="203"/>
                  </a:cubicBezTo>
                  <a:cubicBezTo>
                    <a:pt x="645" y="203"/>
                    <a:pt x="681" y="202"/>
                    <a:pt x="715" y="200"/>
                  </a:cubicBezTo>
                  <a:cubicBezTo>
                    <a:pt x="1009" y="200"/>
                    <a:pt x="1293" y="158"/>
                    <a:pt x="1577" y="74"/>
                  </a:cubicBezTo>
                  <a:lnTo>
                    <a:pt x="1587" y="74"/>
                  </a:lnTo>
                  <a:cubicBezTo>
                    <a:pt x="1598" y="64"/>
                    <a:pt x="1598" y="53"/>
                    <a:pt x="1598" y="43"/>
                  </a:cubicBezTo>
                  <a:lnTo>
                    <a:pt x="1598" y="43"/>
                  </a:lnTo>
                  <a:cubicBezTo>
                    <a:pt x="1314" y="127"/>
                    <a:pt x="1019" y="169"/>
                    <a:pt x="715" y="179"/>
                  </a:cubicBezTo>
                  <a:cubicBezTo>
                    <a:pt x="687" y="180"/>
                    <a:pt x="658" y="181"/>
                    <a:pt x="627" y="181"/>
                  </a:cubicBezTo>
                  <a:cubicBezTo>
                    <a:pt x="438" y="181"/>
                    <a:pt x="204" y="147"/>
                    <a:pt x="31" y="11"/>
                  </a:cubicBezTo>
                  <a:cubicBezTo>
                    <a:pt x="21" y="11"/>
                    <a:pt x="21" y="11"/>
                    <a:pt x="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831" name="Google Shape;2831;p25"/>
            <p:cNvSpPr/>
            <p:nvPr/>
          </p:nvSpPr>
          <p:spPr>
            <a:xfrm>
              <a:off x="2234520" y="3059292"/>
              <a:ext cx="174290" cy="37647"/>
            </a:xfrm>
            <a:custGeom>
              <a:avLst/>
              <a:gdLst/>
              <a:ahLst/>
              <a:cxnLst/>
              <a:rect l="l" t="t" r="r" b="b"/>
              <a:pathLst>
                <a:path w="1662" h="359" extrusionOk="0">
                  <a:moveTo>
                    <a:pt x="64" y="0"/>
                  </a:moveTo>
                  <a:cubicBezTo>
                    <a:pt x="43" y="0"/>
                    <a:pt x="21" y="1"/>
                    <a:pt x="0" y="1"/>
                  </a:cubicBezTo>
                  <a:lnTo>
                    <a:pt x="0" y="33"/>
                  </a:lnTo>
                  <a:cubicBezTo>
                    <a:pt x="24" y="32"/>
                    <a:pt x="49" y="32"/>
                    <a:pt x="73" y="32"/>
                  </a:cubicBezTo>
                  <a:cubicBezTo>
                    <a:pt x="606" y="32"/>
                    <a:pt x="1136" y="147"/>
                    <a:pt x="1619" y="358"/>
                  </a:cubicBezTo>
                  <a:lnTo>
                    <a:pt x="1661" y="358"/>
                  </a:lnTo>
                  <a:cubicBezTo>
                    <a:pt x="1166" y="126"/>
                    <a:pt x="611" y="0"/>
                    <a:pt x="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832" name="Google Shape;2832;p25"/>
            <p:cNvSpPr/>
            <p:nvPr/>
          </p:nvSpPr>
          <p:spPr>
            <a:xfrm>
              <a:off x="2129862" y="2945092"/>
              <a:ext cx="243607" cy="238259"/>
            </a:xfrm>
            <a:custGeom>
              <a:avLst/>
              <a:gdLst/>
              <a:ahLst/>
              <a:cxnLst/>
              <a:rect l="l" t="t" r="r" b="b"/>
              <a:pathLst>
                <a:path w="2323" h="2272" extrusionOk="0">
                  <a:moveTo>
                    <a:pt x="235" y="0"/>
                  </a:moveTo>
                  <a:cubicBezTo>
                    <a:pt x="198" y="0"/>
                    <a:pt x="160" y="10"/>
                    <a:pt x="126" y="29"/>
                  </a:cubicBezTo>
                  <a:cubicBezTo>
                    <a:pt x="31" y="92"/>
                    <a:pt x="0" y="218"/>
                    <a:pt x="63" y="312"/>
                  </a:cubicBezTo>
                  <a:cubicBezTo>
                    <a:pt x="589" y="1174"/>
                    <a:pt x="1367" y="1858"/>
                    <a:pt x="2260" y="2267"/>
                  </a:cubicBezTo>
                  <a:cubicBezTo>
                    <a:pt x="2265" y="2270"/>
                    <a:pt x="2271" y="2271"/>
                    <a:pt x="2276" y="2271"/>
                  </a:cubicBezTo>
                  <a:cubicBezTo>
                    <a:pt x="2291" y="2271"/>
                    <a:pt x="2305" y="2261"/>
                    <a:pt x="2313" y="2246"/>
                  </a:cubicBezTo>
                  <a:cubicBezTo>
                    <a:pt x="2323" y="2236"/>
                    <a:pt x="2313" y="2204"/>
                    <a:pt x="2292" y="2194"/>
                  </a:cubicBezTo>
                  <a:cubicBezTo>
                    <a:pt x="1472" y="1700"/>
                    <a:pt x="809" y="954"/>
                    <a:pt x="421" y="113"/>
                  </a:cubicBezTo>
                  <a:cubicBezTo>
                    <a:pt x="421" y="113"/>
                    <a:pt x="410" y="102"/>
                    <a:pt x="410" y="92"/>
                  </a:cubicBezTo>
                  <a:cubicBezTo>
                    <a:pt x="369" y="31"/>
                    <a:pt x="303" y="0"/>
                    <a:pt x="2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833" name="Google Shape;2833;p25"/>
            <p:cNvSpPr/>
            <p:nvPr/>
          </p:nvSpPr>
          <p:spPr>
            <a:xfrm>
              <a:off x="2072500" y="2856479"/>
              <a:ext cx="89347" cy="115879"/>
            </a:xfrm>
            <a:custGeom>
              <a:avLst/>
              <a:gdLst/>
              <a:ahLst/>
              <a:cxnLst/>
              <a:rect l="l" t="t" r="r" b="b"/>
              <a:pathLst>
                <a:path w="852" h="1105" extrusionOk="0">
                  <a:moveTo>
                    <a:pt x="684" y="1"/>
                  </a:moveTo>
                  <a:cubicBezTo>
                    <a:pt x="673" y="1"/>
                    <a:pt x="673" y="12"/>
                    <a:pt x="673" y="22"/>
                  </a:cubicBezTo>
                  <a:lnTo>
                    <a:pt x="821" y="1052"/>
                  </a:lnTo>
                  <a:cubicBezTo>
                    <a:pt x="536" y="842"/>
                    <a:pt x="274" y="600"/>
                    <a:pt x="32" y="337"/>
                  </a:cubicBezTo>
                  <a:lnTo>
                    <a:pt x="11" y="337"/>
                  </a:lnTo>
                  <a:cubicBezTo>
                    <a:pt x="1" y="348"/>
                    <a:pt x="1" y="358"/>
                    <a:pt x="11" y="358"/>
                  </a:cubicBezTo>
                  <a:cubicBezTo>
                    <a:pt x="263" y="632"/>
                    <a:pt x="536" y="874"/>
                    <a:pt x="831" y="1094"/>
                  </a:cubicBezTo>
                  <a:lnTo>
                    <a:pt x="842" y="1105"/>
                  </a:lnTo>
                  <a:cubicBezTo>
                    <a:pt x="842" y="1105"/>
                    <a:pt x="842" y="1094"/>
                    <a:pt x="852" y="1094"/>
                  </a:cubicBezTo>
                  <a:lnTo>
                    <a:pt x="852" y="1084"/>
                  </a:lnTo>
                  <a:lnTo>
                    <a:pt x="705" y="12"/>
                  </a:lnTo>
                  <a:cubicBezTo>
                    <a:pt x="705" y="1"/>
                    <a:pt x="694" y="1"/>
                    <a:pt x="6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2834" name="Google Shape;2834;p25"/>
          <p:cNvGrpSpPr/>
          <p:nvPr/>
        </p:nvGrpSpPr>
        <p:grpSpPr>
          <a:xfrm flipH="1">
            <a:off x="164368" y="3761490"/>
            <a:ext cx="319208" cy="566650"/>
            <a:chOff x="2072500" y="2677156"/>
            <a:chExt cx="426601" cy="506195"/>
          </a:xfrm>
        </p:grpSpPr>
        <p:sp>
          <p:nvSpPr>
            <p:cNvPr id="2835" name="Google Shape;2835;p25"/>
            <p:cNvSpPr/>
            <p:nvPr/>
          </p:nvSpPr>
          <p:spPr>
            <a:xfrm>
              <a:off x="2199285" y="2677156"/>
              <a:ext cx="299816" cy="423874"/>
            </a:xfrm>
            <a:custGeom>
              <a:avLst/>
              <a:gdLst/>
              <a:ahLst/>
              <a:cxnLst/>
              <a:rect l="l" t="t" r="r" b="b"/>
              <a:pathLst>
                <a:path w="2859" h="4042" extrusionOk="0">
                  <a:moveTo>
                    <a:pt x="971" y="0"/>
                  </a:moveTo>
                  <a:cubicBezTo>
                    <a:pt x="737" y="0"/>
                    <a:pt x="503" y="99"/>
                    <a:pt x="368" y="292"/>
                  </a:cubicBezTo>
                  <a:cubicBezTo>
                    <a:pt x="231" y="482"/>
                    <a:pt x="189" y="734"/>
                    <a:pt x="168" y="975"/>
                  </a:cubicBezTo>
                  <a:cubicBezTo>
                    <a:pt x="116" y="1491"/>
                    <a:pt x="95" y="2016"/>
                    <a:pt x="74" y="2542"/>
                  </a:cubicBezTo>
                  <a:cubicBezTo>
                    <a:pt x="74" y="2668"/>
                    <a:pt x="11" y="2941"/>
                    <a:pt x="0" y="3172"/>
                  </a:cubicBezTo>
                  <a:lnTo>
                    <a:pt x="0" y="3224"/>
                  </a:lnTo>
                  <a:cubicBezTo>
                    <a:pt x="0" y="3351"/>
                    <a:pt x="21" y="3456"/>
                    <a:pt x="84" y="3519"/>
                  </a:cubicBezTo>
                  <a:cubicBezTo>
                    <a:pt x="137" y="3561"/>
                    <a:pt x="189" y="3582"/>
                    <a:pt x="263" y="3582"/>
                  </a:cubicBezTo>
                  <a:cubicBezTo>
                    <a:pt x="284" y="3729"/>
                    <a:pt x="484" y="3813"/>
                    <a:pt x="610" y="3866"/>
                  </a:cubicBezTo>
                  <a:cubicBezTo>
                    <a:pt x="897" y="3981"/>
                    <a:pt x="1210" y="4042"/>
                    <a:pt x="1523" y="4042"/>
                  </a:cubicBezTo>
                  <a:cubicBezTo>
                    <a:pt x="1667" y="4042"/>
                    <a:pt x="1812" y="4029"/>
                    <a:pt x="1955" y="4002"/>
                  </a:cubicBezTo>
                  <a:lnTo>
                    <a:pt x="1997" y="4002"/>
                  </a:lnTo>
                  <a:cubicBezTo>
                    <a:pt x="2165" y="3971"/>
                    <a:pt x="2333" y="3918"/>
                    <a:pt x="2492" y="3845"/>
                  </a:cubicBezTo>
                  <a:cubicBezTo>
                    <a:pt x="2639" y="3782"/>
                    <a:pt x="2786" y="3677"/>
                    <a:pt x="2838" y="3540"/>
                  </a:cubicBezTo>
                  <a:cubicBezTo>
                    <a:pt x="2849" y="3530"/>
                    <a:pt x="2849" y="3519"/>
                    <a:pt x="2849" y="3509"/>
                  </a:cubicBezTo>
                  <a:cubicBezTo>
                    <a:pt x="2859" y="3488"/>
                    <a:pt x="2859" y="3467"/>
                    <a:pt x="2859" y="3446"/>
                  </a:cubicBezTo>
                  <a:cubicBezTo>
                    <a:pt x="2859" y="3298"/>
                    <a:pt x="2754" y="3172"/>
                    <a:pt x="2744" y="3035"/>
                  </a:cubicBezTo>
                  <a:cubicBezTo>
                    <a:pt x="2733" y="2983"/>
                    <a:pt x="2744" y="2941"/>
                    <a:pt x="2744" y="2888"/>
                  </a:cubicBezTo>
                  <a:lnTo>
                    <a:pt x="2744" y="2867"/>
                  </a:lnTo>
                  <a:lnTo>
                    <a:pt x="2744" y="2783"/>
                  </a:lnTo>
                  <a:cubicBezTo>
                    <a:pt x="2712" y="2668"/>
                    <a:pt x="2597" y="2584"/>
                    <a:pt x="2481" y="2552"/>
                  </a:cubicBezTo>
                  <a:cubicBezTo>
                    <a:pt x="2452" y="2547"/>
                    <a:pt x="2422" y="2545"/>
                    <a:pt x="2394" y="2545"/>
                  </a:cubicBezTo>
                  <a:cubicBezTo>
                    <a:pt x="2297" y="2545"/>
                    <a:pt x="2202" y="2568"/>
                    <a:pt x="2113" y="2584"/>
                  </a:cubicBezTo>
                  <a:cubicBezTo>
                    <a:pt x="1976" y="2626"/>
                    <a:pt x="1840" y="2657"/>
                    <a:pt x="1703" y="2710"/>
                  </a:cubicBezTo>
                  <a:lnTo>
                    <a:pt x="1735" y="2678"/>
                  </a:lnTo>
                  <a:cubicBezTo>
                    <a:pt x="1766" y="2657"/>
                    <a:pt x="1787" y="2636"/>
                    <a:pt x="1819" y="2605"/>
                  </a:cubicBezTo>
                  <a:cubicBezTo>
                    <a:pt x="2060" y="2374"/>
                    <a:pt x="2260" y="2163"/>
                    <a:pt x="2354" y="2058"/>
                  </a:cubicBezTo>
                  <a:cubicBezTo>
                    <a:pt x="2481" y="1911"/>
                    <a:pt x="2607" y="1753"/>
                    <a:pt x="2681" y="1575"/>
                  </a:cubicBezTo>
                  <a:cubicBezTo>
                    <a:pt x="2744" y="1386"/>
                    <a:pt x="2754" y="1175"/>
                    <a:pt x="2639" y="1007"/>
                  </a:cubicBezTo>
                  <a:cubicBezTo>
                    <a:pt x="2639" y="996"/>
                    <a:pt x="2639" y="996"/>
                    <a:pt x="2628" y="986"/>
                  </a:cubicBezTo>
                  <a:cubicBezTo>
                    <a:pt x="2628" y="975"/>
                    <a:pt x="2618" y="975"/>
                    <a:pt x="2607" y="965"/>
                  </a:cubicBezTo>
                  <a:cubicBezTo>
                    <a:pt x="2565" y="912"/>
                    <a:pt x="2523" y="870"/>
                    <a:pt x="2460" y="839"/>
                  </a:cubicBezTo>
                  <a:lnTo>
                    <a:pt x="2439" y="818"/>
                  </a:lnTo>
                  <a:cubicBezTo>
                    <a:pt x="2239" y="702"/>
                    <a:pt x="1976" y="660"/>
                    <a:pt x="1787" y="513"/>
                  </a:cubicBezTo>
                  <a:cubicBezTo>
                    <a:pt x="1777" y="513"/>
                    <a:pt x="1777" y="503"/>
                    <a:pt x="1766" y="503"/>
                  </a:cubicBezTo>
                  <a:lnTo>
                    <a:pt x="1735" y="471"/>
                  </a:lnTo>
                  <a:cubicBezTo>
                    <a:pt x="1640" y="387"/>
                    <a:pt x="1577" y="281"/>
                    <a:pt x="1482" y="187"/>
                  </a:cubicBezTo>
                  <a:cubicBezTo>
                    <a:pt x="1398" y="103"/>
                    <a:pt x="1293" y="50"/>
                    <a:pt x="1177" y="19"/>
                  </a:cubicBezTo>
                  <a:lnTo>
                    <a:pt x="1146" y="19"/>
                  </a:lnTo>
                  <a:cubicBezTo>
                    <a:pt x="1089" y="6"/>
                    <a:pt x="1030" y="0"/>
                    <a:pt x="9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836" name="Google Shape;2836;p25"/>
            <p:cNvSpPr/>
            <p:nvPr/>
          </p:nvSpPr>
          <p:spPr>
            <a:xfrm>
              <a:off x="2193727" y="2679148"/>
              <a:ext cx="129092" cy="340610"/>
            </a:xfrm>
            <a:custGeom>
              <a:avLst/>
              <a:gdLst/>
              <a:ahLst/>
              <a:cxnLst/>
              <a:rect l="l" t="t" r="r" b="b"/>
              <a:pathLst>
                <a:path w="1231" h="3248" extrusionOk="0">
                  <a:moveTo>
                    <a:pt x="1199" y="0"/>
                  </a:moveTo>
                  <a:cubicBezTo>
                    <a:pt x="999" y="199"/>
                    <a:pt x="852" y="410"/>
                    <a:pt x="737" y="631"/>
                  </a:cubicBezTo>
                  <a:cubicBezTo>
                    <a:pt x="569" y="998"/>
                    <a:pt x="505" y="1409"/>
                    <a:pt x="452" y="1808"/>
                  </a:cubicBezTo>
                  <a:cubicBezTo>
                    <a:pt x="442" y="1860"/>
                    <a:pt x="431" y="1902"/>
                    <a:pt x="431" y="1955"/>
                  </a:cubicBezTo>
                  <a:cubicBezTo>
                    <a:pt x="431" y="1965"/>
                    <a:pt x="431" y="1965"/>
                    <a:pt x="421" y="1976"/>
                  </a:cubicBezTo>
                  <a:cubicBezTo>
                    <a:pt x="368" y="2365"/>
                    <a:pt x="284" y="2796"/>
                    <a:pt x="53" y="3153"/>
                  </a:cubicBezTo>
                  <a:cubicBezTo>
                    <a:pt x="43" y="3184"/>
                    <a:pt x="22" y="3205"/>
                    <a:pt x="1" y="3226"/>
                  </a:cubicBezTo>
                  <a:lnTo>
                    <a:pt x="22" y="3247"/>
                  </a:lnTo>
                  <a:cubicBezTo>
                    <a:pt x="32" y="3226"/>
                    <a:pt x="43" y="3216"/>
                    <a:pt x="53" y="3205"/>
                  </a:cubicBezTo>
                  <a:cubicBezTo>
                    <a:pt x="116" y="3111"/>
                    <a:pt x="169" y="3016"/>
                    <a:pt x="211" y="2922"/>
                  </a:cubicBezTo>
                  <a:cubicBezTo>
                    <a:pt x="221" y="2901"/>
                    <a:pt x="221" y="2880"/>
                    <a:pt x="232" y="2859"/>
                  </a:cubicBezTo>
                  <a:cubicBezTo>
                    <a:pt x="347" y="2575"/>
                    <a:pt x="410" y="2270"/>
                    <a:pt x="452" y="1986"/>
                  </a:cubicBezTo>
                  <a:lnTo>
                    <a:pt x="452" y="1955"/>
                  </a:lnTo>
                  <a:cubicBezTo>
                    <a:pt x="463" y="1913"/>
                    <a:pt x="463" y="1860"/>
                    <a:pt x="473" y="1808"/>
                  </a:cubicBezTo>
                  <a:cubicBezTo>
                    <a:pt x="537" y="1419"/>
                    <a:pt x="590" y="1009"/>
                    <a:pt x="768" y="641"/>
                  </a:cubicBezTo>
                  <a:cubicBezTo>
                    <a:pt x="873" y="421"/>
                    <a:pt x="1031" y="199"/>
                    <a:pt x="1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837" name="Google Shape;2837;p25"/>
            <p:cNvSpPr/>
            <p:nvPr/>
          </p:nvSpPr>
          <p:spPr>
            <a:xfrm>
              <a:off x="2237876" y="2729799"/>
              <a:ext cx="148807" cy="158874"/>
            </a:xfrm>
            <a:custGeom>
              <a:avLst/>
              <a:gdLst/>
              <a:ahLst/>
              <a:cxnLst/>
              <a:rect l="l" t="t" r="r" b="b"/>
              <a:pathLst>
                <a:path w="1419" h="1515" extrusionOk="0">
                  <a:moveTo>
                    <a:pt x="1398" y="1"/>
                  </a:moveTo>
                  <a:cubicBezTo>
                    <a:pt x="1030" y="536"/>
                    <a:pt x="620" y="1115"/>
                    <a:pt x="31" y="1472"/>
                  </a:cubicBezTo>
                  <a:cubicBezTo>
                    <a:pt x="21" y="1482"/>
                    <a:pt x="10" y="1493"/>
                    <a:pt x="0" y="1493"/>
                  </a:cubicBezTo>
                  <a:lnTo>
                    <a:pt x="10" y="1514"/>
                  </a:lnTo>
                  <a:cubicBezTo>
                    <a:pt x="21" y="1514"/>
                    <a:pt x="21" y="1514"/>
                    <a:pt x="31" y="1503"/>
                  </a:cubicBezTo>
                  <a:cubicBezTo>
                    <a:pt x="557" y="1188"/>
                    <a:pt x="946" y="694"/>
                    <a:pt x="1293" y="200"/>
                  </a:cubicBezTo>
                  <a:cubicBezTo>
                    <a:pt x="1304" y="190"/>
                    <a:pt x="1314" y="169"/>
                    <a:pt x="1325" y="158"/>
                  </a:cubicBezTo>
                  <a:cubicBezTo>
                    <a:pt x="1356" y="106"/>
                    <a:pt x="1388" y="64"/>
                    <a:pt x="1419" y="11"/>
                  </a:cubicBezTo>
                  <a:cubicBezTo>
                    <a:pt x="1409" y="11"/>
                    <a:pt x="1409" y="1"/>
                    <a:pt x="1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838" name="Google Shape;2838;p25"/>
            <p:cNvSpPr/>
            <p:nvPr/>
          </p:nvSpPr>
          <p:spPr>
            <a:xfrm>
              <a:off x="2214700" y="2762832"/>
              <a:ext cx="242559" cy="222843"/>
            </a:xfrm>
            <a:custGeom>
              <a:avLst/>
              <a:gdLst/>
              <a:ahLst/>
              <a:cxnLst/>
              <a:rect l="l" t="t" r="r" b="b"/>
              <a:pathLst>
                <a:path w="2313" h="2125" extrusionOk="0">
                  <a:moveTo>
                    <a:pt x="2292" y="1"/>
                  </a:moveTo>
                  <a:cubicBezTo>
                    <a:pt x="2092" y="379"/>
                    <a:pt x="1798" y="705"/>
                    <a:pt x="1462" y="968"/>
                  </a:cubicBezTo>
                  <a:cubicBezTo>
                    <a:pt x="1451" y="968"/>
                    <a:pt x="1451" y="968"/>
                    <a:pt x="1441" y="978"/>
                  </a:cubicBezTo>
                  <a:cubicBezTo>
                    <a:pt x="1378" y="1020"/>
                    <a:pt x="1304" y="1073"/>
                    <a:pt x="1240" y="1115"/>
                  </a:cubicBezTo>
                  <a:cubicBezTo>
                    <a:pt x="1135" y="1178"/>
                    <a:pt x="1041" y="1230"/>
                    <a:pt x="936" y="1283"/>
                  </a:cubicBezTo>
                  <a:cubicBezTo>
                    <a:pt x="852" y="1325"/>
                    <a:pt x="778" y="1367"/>
                    <a:pt x="694" y="1419"/>
                  </a:cubicBezTo>
                  <a:cubicBezTo>
                    <a:pt x="684" y="1419"/>
                    <a:pt x="673" y="1430"/>
                    <a:pt x="663" y="1440"/>
                  </a:cubicBezTo>
                  <a:cubicBezTo>
                    <a:pt x="526" y="1514"/>
                    <a:pt x="400" y="1609"/>
                    <a:pt x="295" y="1714"/>
                  </a:cubicBezTo>
                  <a:cubicBezTo>
                    <a:pt x="200" y="1809"/>
                    <a:pt x="105" y="1924"/>
                    <a:pt x="32" y="2061"/>
                  </a:cubicBezTo>
                  <a:cubicBezTo>
                    <a:pt x="21" y="2082"/>
                    <a:pt x="11" y="2103"/>
                    <a:pt x="0" y="2113"/>
                  </a:cubicBezTo>
                  <a:lnTo>
                    <a:pt x="11" y="2124"/>
                  </a:lnTo>
                  <a:lnTo>
                    <a:pt x="32" y="2124"/>
                  </a:lnTo>
                  <a:cubicBezTo>
                    <a:pt x="105" y="1977"/>
                    <a:pt x="200" y="1840"/>
                    <a:pt x="316" y="1735"/>
                  </a:cubicBezTo>
                  <a:cubicBezTo>
                    <a:pt x="421" y="1620"/>
                    <a:pt x="558" y="1525"/>
                    <a:pt x="694" y="1440"/>
                  </a:cubicBezTo>
                  <a:cubicBezTo>
                    <a:pt x="726" y="1430"/>
                    <a:pt x="747" y="1419"/>
                    <a:pt x="768" y="1398"/>
                  </a:cubicBezTo>
                  <a:cubicBezTo>
                    <a:pt x="831" y="1367"/>
                    <a:pt x="894" y="1335"/>
                    <a:pt x="946" y="1304"/>
                  </a:cubicBezTo>
                  <a:cubicBezTo>
                    <a:pt x="1051" y="1251"/>
                    <a:pt x="1146" y="1199"/>
                    <a:pt x="1251" y="1136"/>
                  </a:cubicBezTo>
                  <a:cubicBezTo>
                    <a:pt x="1693" y="863"/>
                    <a:pt x="2060" y="473"/>
                    <a:pt x="2313" y="22"/>
                  </a:cubicBezTo>
                  <a:lnTo>
                    <a:pt x="229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839" name="Google Shape;2839;p25"/>
            <p:cNvSpPr/>
            <p:nvPr/>
          </p:nvSpPr>
          <p:spPr>
            <a:xfrm>
              <a:off x="2363507" y="2745215"/>
              <a:ext cx="13318" cy="120178"/>
            </a:xfrm>
            <a:custGeom>
              <a:avLst/>
              <a:gdLst/>
              <a:ahLst/>
              <a:cxnLst/>
              <a:rect l="l" t="t" r="r" b="b"/>
              <a:pathLst>
                <a:path w="127" h="1146" extrusionOk="0">
                  <a:moveTo>
                    <a:pt x="95" y="1"/>
                  </a:moveTo>
                  <a:cubicBezTo>
                    <a:pt x="22" y="452"/>
                    <a:pt x="1" y="831"/>
                    <a:pt x="11" y="1146"/>
                  </a:cubicBezTo>
                  <a:lnTo>
                    <a:pt x="43" y="1146"/>
                  </a:lnTo>
                  <a:cubicBezTo>
                    <a:pt x="22" y="831"/>
                    <a:pt x="53" y="452"/>
                    <a:pt x="127" y="11"/>
                  </a:cubicBezTo>
                  <a:lnTo>
                    <a:pt x="9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840" name="Google Shape;2840;p25"/>
            <p:cNvSpPr/>
            <p:nvPr/>
          </p:nvSpPr>
          <p:spPr>
            <a:xfrm>
              <a:off x="2204842" y="2778353"/>
              <a:ext cx="270034" cy="246963"/>
            </a:xfrm>
            <a:custGeom>
              <a:avLst/>
              <a:gdLst/>
              <a:ahLst/>
              <a:cxnLst/>
              <a:rect l="l" t="t" r="r" b="b"/>
              <a:pathLst>
                <a:path w="2575" h="2355" extrusionOk="0">
                  <a:moveTo>
                    <a:pt x="2554" y="0"/>
                  </a:moveTo>
                  <a:cubicBezTo>
                    <a:pt x="2502" y="115"/>
                    <a:pt x="2439" y="241"/>
                    <a:pt x="2386" y="357"/>
                  </a:cubicBezTo>
                  <a:cubicBezTo>
                    <a:pt x="2228" y="704"/>
                    <a:pt x="2070" y="1051"/>
                    <a:pt x="1808" y="1313"/>
                  </a:cubicBezTo>
                  <a:cubicBezTo>
                    <a:pt x="1797" y="1313"/>
                    <a:pt x="1797" y="1324"/>
                    <a:pt x="1787" y="1324"/>
                  </a:cubicBezTo>
                  <a:lnTo>
                    <a:pt x="1787" y="1335"/>
                  </a:lnTo>
                  <a:cubicBezTo>
                    <a:pt x="1493" y="1608"/>
                    <a:pt x="1093" y="1766"/>
                    <a:pt x="736" y="1892"/>
                  </a:cubicBezTo>
                  <a:cubicBezTo>
                    <a:pt x="463" y="1986"/>
                    <a:pt x="157" y="2091"/>
                    <a:pt x="0" y="2344"/>
                  </a:cubicBezTo>
                  <a:lnTo>
                    <a:pt x="21" y="2354"/>
                  </a:lnTo>
                  <a:cubicBezTo>
                    <a:pt x="178" y="2112"/>
                    <a:pt x="463" y="2007"/>
                    <a:pt x="746" y="1913"/>
                  </a:cubicBezTo>
                  <a:cubicBezTo>
                    <a:pt x="1103" y="1787"/>
                    <a:pt x="1503" y="1629"/>
                    <a:pt x="1808" y="1345"/>
                  </a:cubicBezTo>
                  <a:cubicBezTo>
                    <a:pt x="2081" y="1072"/>
                    <a:pt x="2249" y="715"/>
                    <a:pt x="2407" y="368"/>
                  </a:cubicBezTo>
                  <a:cubicBezTo>
                    <a:pt x="2460" y="252"/>
                    <a:pt x="2512" y="136"/>
                    <a:pt x="2575" y="21"/>
                  </a:cubicBezTo>
                  <a:cubicBezTo>
                    <a:pt x="2575" y="10"/>
                    <a:pt x="2565" y="10"/>
                    <a:pt x="25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841" name="Google Shape;2841;p25"/>
            <p:cNvSpPr/>
            <p:nvPr/>
          </p:nvSpPr>
          <p:spPr>
            <a:xfrm>
              <a:off x="2284122" y="2906081"/>
              <a:ext cx="111369" cy="12269"/>
            </a:xfrm>
            <a:custGeom>
              <a:avLst/>
              <a:gdLst/>
              <a:ahLst/>
              <a:cxnLst/>
              <a:rect l="l" t="t" r="r" b="b"/>
              <a:pathLst>
                <a:path w="1062" h="117" extrusionOk="0">
                  <a:moveTo>
                    <a:pt x="481" y="0"/>
                  </a:moveTo>
                  <a:cubicBezTo>
                    <a:pt x="319" y="0"/>
                    <a:pt x="157" y="22"/>
                    <a:pt x="1" y="64"/>
                  </a:cubicBezTo>
                  <a:lnTo>
                    <a:pt x="1" y="85"/>
                  </a:lnTo>
                  <a:cubicBezTo>
                    <a:pt x="152" y="44"/>
                    <a:pt x="307" y="25"/>
                    <a:pt x="461" y="25"/>
                  </a:cubicBezTo>
                  <a:cubicBezTo>
                    <a:pt x="662" y="25"/>
                    <a:pt x="862" y="57"/>
                    <a:pt x="1052" y="117"/>
                  </a:cubicBezTo>
                  <a:lnTo>
                    <a:pt x="1062" y="95"/>
                  </a:lnTo>
                  <a:cubicBezTo>
                    <a:pt x="877" y="32"/>
                    <a:pt x="679" y="0"/>
                    <a:pt x="4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842" name="Google Shape;2842;p25"/>
            <p:cNvSpPr/>
            <p:nvPr/>
          </p:nvSpPr>
          <p:spPr>
            <a:xfrm>
              <a:off x="2205891" y="2950230"/>
              <a:ext cx="184147" cy="79804"/>
            </a:xfrm>
            <a:custGeom>
              <a:avLst/>
              <a:gdLst/>
              <a:ahLst/>
              <a:cxnLst/>
              <a:rect l="l" t="t" r="r" b="b"/>
              <a:pathLst>
                <a:path w="1756" h="761" extrusionOk="0">
                  <a:moveTo>
                    <a:pt x="1756" y="1"/>
                  </a:moveTo>
                  <a:cubicBezTo>
                    <a:pt x="1682" y="43"/>
                    <a:pt x="1619" y="74"/>
                    <a:pt x="1556" y="116"/>
                  </a:cubicBezTo>
                  <a:lnTo>
                    <a:pt x="1546" y="116"/>
                  </a:lnTo>
                  <a:cubicBezTo>
                    <a:pt x="1441" y="190"/>
                    <a:pt x="1324" y="253"/>
                    <a:pt x="1209" y="316"/>
                  </a:cubicBezTo>
                  <a:lnTo>
                    <a:pt x="1198" y="316"/>
                  </a:lnTo>
                  <a:cubicBezTo>
                    <a:pt x="1114" y="368"/>
                    <a:pt x="1030" y="421"/>
                    <a:pt x="936" y="463"/>
                  </a:cubicBezTo>
                  <a:cubicBezTo>
                    <a:pt x="676" y="602"/>
                    <a:pt x="400" y="733"/>
                    <a:pt x="115" y="733"/>
                  </a:cubicBezTo>
                  <a:cubicBezTo>
                    <a:pt x="77" y="733"/>
                    <a:pt x="39" y="731"/>
                    <a:pt x="0" y="726"/>
                  </a:cubicBezTo>
                  <a:lnTo>
                    <a:pt x="0" y="758"/>
                  </a:lnTo>
                  <a:cubicBezTo>
                    <a:pt x="24" y="759"/>
                    <a:pt x="48" y="760"/>
                    <a:pt x="72" y="760"/>
                  </a:cubicBezTo>
                  <a:cubicBezTo>
                    <a:pt x="188" y="760"/>
                    <a:pt x="308" y="741"/>
                    <a:pt x="421" y="715"/>
                  </a:cubicBezTo>
                  <a:cubicBezTo>
                    <a:pt x="600" y="662"/>
                    <a:pt x="778" y="578"/>
                    <a:pt x="946" y="484"/>
                  </a:cubicBezTo>
                  <a:cubicBezTo>
                    <a:pt x="1041" y="442"/>
                    <a:pt x="1135" y="389"/>
                    <a:pt x="1230" y="337"/>
                  </a:cubicBezTo>
                  <a:cubicBezTo>
                    <a:pt x="1251" y="316"/>
                    <a:pt x="1282" y="305"/>
                    <a:pt x="1314" y="284"/>
                  </a:cubicBezTo>
                  <a:cubicBezTo>
                    <a:pt x="1398" y="242"/>
                    <a:pt x="1483" y="190"/>
                    <a:pt x="1556" y="137"/>
                  </a:cubicBezTo>
                  <a:lnTo>
                    <a:pt x="1577" y="137"/>
                  </a:lnTo>
                  <a:lnTo>
                    <a:pt x="1672" y="74"/>
                  </a:lnTo>
                  <a:cubicBezTo>
                    <a:pt x="1703" y="53"/>
                    <a:pt x="1724" y="32"/>
                    <a:pt x="17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843" name="Google Shape;2843;p25"/>
            <p:cNvSpPr/>
            <p:nvPr/>
          </p:nvSpPr>
          <p:spPr>
            <a:xfrm>
              <a:off x="2212498" y="2977810"/>
              <a:ext cx="274543" cy="73932"/>
            </a:xfrm>
            <a:custGeom>
              <a:avLst/>
              <a:gdLst/>
              <a:ahLst/>
              <a:cxnLst/>
              <a:rect l="l" t="t" r="r" b="b"/>
              <a:pathLst>
                <a:path w="2618" h="705" extrusionOk="0">
                  <a:moveTo>
                    <a:pt x="2618" y="0"/>
                  </a:moveTo>
                  <a:cubicBezTo>
                    <a:pt x="2481" y="21"/>
                    <a:pt x="2355" y="74"/>
                    <a:pt x="2218" y="137"/>
                  </a:cubicBezTo>
                  <a:cubicBezTo>
                    <a:pt x="2218" y="137"/>
                    <a:pt x="2207" y="137"/>
                    <a:pt x="2197" y="147"/>
                  </a:cubicBezTo>
                  <a:cubicBezTo>
                    <a:pt x="2123" y="179"/>
                    <a:pt x="2060" y="210"/>
                    <a:pt x="1987" y="242"/>
                  </a:cubicBezTo>
                  <a:cubicBezTo>
                    <a:pt x="1955" y="263"/>
                    <a:pt x="1934" y="273"/>
                    <a:pt x="1903" y="284"/>
                  </a:cubicBezTo>
                  <a:cubicBezTo>
                    <a:pt x="1703" y="389"/>
                    <a:pt x="1441" y="516"/>
                    <a:pt x="1146" y="589"/>
                  </a:cubicBezTo>
                  <a:lnTo>
                    <a:pt x="1114" y="600"/>
                  </a:lnTo>
                  <a:cubicBezTo>
                    <a:pt x="918" y="656"/>
                    <a:pt x="727" y="679"/>
                    <a:pt x="546" y="679"/>
                  </a:cubicBezTo>
                  <a:cubicBezTo>
                    <a:pt x="456" y="679"/>
                    <a:pt x="368" y="673"/>
                    <a:pt x="284" y="663"/>
                  </a:cubicBezTo>
                  <a:cubicBezTo>
                    <a:pt x="168" y="642"/>
                    <a:pt x="84" y="621"/>
                    <a:pt x="11" y="579"/>
                  </a:cubicBezTo>
                  <a:lnTo>
                    <a:pt x="0" y="600"/>
                  </a:lnTo>
                  <a:cubicBezTo>
                    <a:pt x="74" y="642"/>
                    <a:pt x="158" y="663"/>
                    <a:pt x="273" y="684"/>
                  </a:cubicBezTo>
                  <a:cubicBezTo>
                    <a:pt x="361" y="698"/>
                    <a:pt x="451" y="705"/>
                    <a:pt x="543" y="705"/>
                  </a:cubicBezTo>
                  <a:cubicBezTo>
                    <a:pt x="728" y="705"/>
                    <a:pt x="922" y="677"/>
                    <a:pt x="1125" y="621"/>
                  </a:cubicBezTo>
                  <a:lnTo>
                    <a:pt x="1156" y="610"/>
                  </a:lnTo>
                  <a:cubicBezTo>
                    <a:pt x="1451" y="537"/>
                    <a:pt x="1714" y="410"/>
                    <a:pt x="1913" y="305"/>
                  </a:cubicBezTo>
                  <a:cubicBezTo>
                    <a:pt x="1945" y="294"/>
                    <a:pt x="1976" y="284"/>
                    <a:pt x="1997" y="273"/>
                  </a:cubicBezTo>
                  <a:cubicBezTo>
                    <a:pt x="2071" y="231"/>
                    <a:pt x="2144" y="189"/>
                    <a:pt x="2228" y="158"/>
                  </a:cubicBezTo>
                  <a:cubicBezTo>
                    <a:pt x="2355" y="105"/>
                    <a:pt x="2481" y="53"/>
                    <a:pt x="2618" y="21"/>
                  </a:cubicBezTo>
                  <a:lnTo>
                    <a:pt x="26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844" name="Google Shape;2844;p25"/>
            <p:cNvSpPr/>
            <p:nvPr/>
          </p:nvSpPr>
          <p:spPr>
            <a:xfrm>
              <a:off x="2331522" y="2975293"/>
              <a:ext cx="115879" cy="19191"/>
            </a:xfrm>
            <a:custGeom>
              <a:avLst/>
              <a:gdLst/>
              <a:ahLst/>
              <a:cxnLst/>
              <a:rect l="l" t="t" r="r" b="b"/>
              <a:pathLst>
                <a:path w="1105" h="183" extrusionOk="0">
                  <a:moveTo>
                    <a:pt x="461" y="1"/>
                  </a:moveTo>
                  <a:cubicBezTo>
                    <a:pt x="306" y="1"/>
                    <a:pt x="150" y="26"/>
                    <a:pt x="0" y="77"/>
                  </a:cubicBezTo>
                  <a:lnTo>
                    <a:pt x="11" y="98"/>
                  </a:lnTo>
                  <a:cubicBezTo>
                    <a:pt x="154" y="52"/>
                    <a:pt x="304" y="29"/>
                    <a:pt x="454" y="29"/>
                  </a:cubicBezTo>
                  <a:cubicBezTo>
                    <a:pt x="680" y="29"/>
                    <a:pt x="904" y="81"/>
                    <a:pt x="1093" y="182"/>
                  </a:cubicBezTo>
                  <a:lnTo>
                    <a:pt x="1104" y="161"/>
                  </a:lnTo>
                  <a:cubicBezTo>
                    <a:pt x="911" y="55"/>
                    <a:pt x="687" y="1"/>
                    <a:pt x="4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845" name="Google Shape;2845;p25"/>
            <p:cNvSpPr/>
            <p:nvPr/>
          </p:nvSpPr>
          <p:spPr>
            <a:xfrm>
              <a:off x="2330473" y="3040626"/>
              <a:ext cx="167578" cy="21288"/>
            </a:xfrm>
            <a:custGeom>
              <a:avLst/>
              <a:gdLst/>
              <a:ahLst/>
              <a:cxnLst/>
              <a:rect l="l" t="t" r="r" b="b"/>
              <a:pathLst>
                <a:path w="1598" h="203" extrusionOk="0">
                  <a:moveTo>
                    <a:pt x="10" y="1"/>
                  </a:moveTo>
                  <a:lnTo>
                    <a:pt x="0" y="22"/>
                  </a:lnTo>
                  <a:cubicBezTo>
                    <a:pt x="176" y="171"/>
                    <a:pt x="411" y="203"/>
                    <a:pt x="607" y="203"/>
                  </a:cubicBezTo>
                  <a:cubicBezTo>
                    <a:pt x="645" y="203"/>
                    <a:pt x="681" y="202"/>
                    <a:pt x="715" y="200"/>
                  </a:cubicBezTo>
                  <a:cubicBezTo>
                    <a:pt x="1009" y="200"/>
                    <a:pt x="1293" y="158"/>
                    <a:pt x="1577" y="74"/>
                  </a:cubicBezTo>
                  <a:lnTo>
                    <a:pt x="1587" y="74"/>
                  </a:lnTo>
                  <a:cubicBezTo>
                    <a:pt x="1598" y="64"/>
                    <a:pt x="1598" y="53"/>
                    <a:pt x="1598" y="43"/>
                  </a:cubicBezTo>
                  <a:lnTo>
                    <a:pt x="1598" y="43"/>
                  </a:lnTo>
                  <a:cubicBezTo>
                    <a:pt x="1314" y="127"/>
                    <a:pt x="1019" y="169"/>
                    <a:pt x="715" y="179"/>
                  </a:cubicBezTo>
                  <a:cubicBezTo>
                    <a:pt x="687" y="180"/>
                    <a:pt x="658" y="181"/>
                    <a:pt x="627" y="181"/>
                  </a:cubicBezTo>
                  <a:cubicBezTo>
                    <a:pt x="438" y="181"/>
                    <a:pt x="204" y="147"/>
                    <a:pt x="31" y="11"/>
                  </a:cubicBezTo>
                  <a:cubicBezTo>
                    <a:pt x="21" y="11"/>
                    <a:pt x="21" y="11"/>
                    <a:pt x="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846" name="Google Shape;2846;p25"/>
            <p:cNvSpPr/>
            <p:nvPr/>
          </p:nvSpPr>
          <p:spPr>
            <a:xfrm>
              <a:off x="2234520" y="3059292"/>
              <a:ext cx="174290" cy="37647"/>
            </a:xfrm>
            <a:custGeom>
              <a:avLst/>
              <a:gdLst/>
              <a:ahLst/>
              <a:cxnLst/>
              <a:rect l="l" t="t" r="r" b="b"/>
              <a:pathLst>
                <a:path w="1662" h="359" extrusionOk="0">
                  <a:moveTo>
                    <a:pt x="64" y="0"/>
                  </a:moveTo>
                  <a:cubicBezTo>
                    <a:pt x="43" y="0"/>
                    <a:pt x="21" y="1"/>
                    <a:pt x="0" y="1"/>
                  </a:cubicBezTo>
                  <a:lnTo>
                    <a:pt x="0" y="33"/>
                  </a:lnTo>
                  <a:cubicBezTo>
                    <a:pt x="24" y="32"/>
                    <a:pt x="49" y="32"/>
                    <a:pt x="73" y="32"/>
                  </a:cubicBezTo>
                  <a:cubicBezTo>
                    <a:pt x="606" y="32"/>
                    <a:pt x="1136" y="147"/>
                    <a:pt x="1619" y="358"/>
                  </a:cubicBezTo>
                  <a:lnTo>
                    <a:pt x="1661" y="358"/>
                  </a:lnTo>
                  <a:cubicBezTo>
                    <a:pt x="1166" y="126"/>
                    <a:pt x="611" y="0"/>
                    <a:pt x="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847" name="Google Shape;2847;p25"/>
            <p:cNvSpPr/>
            <p:nvPr/>
          </p:nvSpPr>
          <p:spPr>
            <a:xfrm>
              <a:off x="2129862" y="2945092"/>
              <a:ext cx="243607" cy="238259"/>
            </a:xfrm>
            <a:custGeom>
              <a:avLst/>
              <a:gdLst/>
              <a:ahLst/>
              <a:cxnLst/>
              <a:rect l="l" t="t" r="r" b="b"/>
              <a:pathLst>
                <a:path w="2323" h="2272" extrusionOk="0">
                  <a:moveTo>
                    <a:pt x="235" y="0"/>
                  </a:moveTo>
                  <a:cubicBezTo>
                    <a:pt x="198" y="0"/>
                    <a:pt x="160" y="10"/>
                    <a:pt x="126" y="29"/>
                  </a:cubicBezTo>
                  <a:cubicBezTo>
                    <a:pt x="31" y="92"/>
                    <a:pt x="0" y="218"/>
                    <a:pt x="63" y="312"/>
                  </a:cubicBezTo>
                  <a:cubicBezTo>
                    <a:pt x="589" y="1174"/>
                    <a:pt x="1367" y="1858"/>
                    <a:pt x="2260" y="2267"/>
                  </a:cubicBezTo>
                  <a:cubicBezTo>
                    <a:pt x="2265" y="2270"/>
                    <a:pt x="2271" y="2271"/>
                    <a:pt x="2276" y="2271"/>
                  </a:cubicBezTo>
                  <a:cubicBezTo>
                    <a:pt x="2291" y="2271"/>
                    <a:pt x="2305" y="2261"/>
                    <a:pt x="2313" y="2246"/>
                  </a:cubicBezTo>
                  <a:cubicBezTo>
                    <a:pt x="2323" y="2236"/>
                    <a:pt x="2313" y="2204"/>
                    <a:pt x="2292" y="2194"/>
                  </a:cubicBezTo>
                  <a:cubicBezTo>
                    <a:pt x="1472" y="1700"/>
                    <a:pt x="809" y="954"/>
                    <a:pt x="421" y="113"/>
                  </a:cubicBezTo>
                  <a:cubicBezTo>
                    <a:pt x="421" y="113"/>
                    <a:pt x="410" y="102"/>
                    <a:pt x="410" y="92"/>
                  </a:cubicBezTo>
                  <a:cubicBezTo>
                    <a:pt x="369" y="31"/>
                    <a:pt x="303" y="0"/>
                    <a:pt x="2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848" name="Google Shape;2848;p25"/>
            <p:cNvSpPr/>
            <p:nvPr/>
          </p:nvSpPr>
          <p:spPr>
            <a:xfrm>
              <a:off x="2072500" y="2856479"/>
              <a:ext cx="89347" cy="115879"/>
            </a:xfrm>
            <a:custGeom>
              <a:avLst/>
              <a:gdLst/>
              <a:ahLst/>
              <a:cxnLst/>
              <a:rect l="l" t="t" r="r" b="b"/>
              <a:pathLst>
                <a:path w="852" h="1105" extrusionOk="0">
                  <a:moveTo>
                    <a:pt x="684" y="1"/>
                  </a:moveTo>
                  <a:cubicBezTo>
                    <a:pt x="673" y="1"/>
                    <a:pt x="673" y="12"/>
                    <a:pt x="673" y="22"/>
                  </a:cubicBezTo>
                  <a:lnTo>
                    <a:pt x="821" y="1052"/>
                  </a:lnTo>
                  <a:cubicBezTo>
                    <a:pt x="536" y="842"/>
                    <a:pt x="274" y="600"/>
                    <a:pt x="32" y="337"/>
                  </a:cubicBezTo>
                  <a:lnTo>
                    <a:pt x="11" y="337"/>
                  </a:lnTo>
                  <a:cubicBezTo>
                    <a:pt x="1" y="348"/>
                    <a:pt x="1" y="358"/>
                    <a:pt x="11" y="358"/>
                  </a:cubicBezTo>
                  <a:cubicBezTo>
                    <a:pt x="263" y="632"/>
                    <a:pt x="536" y="874"/>
                    <a:pt x="831" y="1094"/>
                  </a:cubicBezTo>
                  <a:lnTo>
                    <a:pt x="842" y="1105"/>
                  </a:lnTo>
                  <a:cubicBezTo>
                    <a:pt x="842" y="1105"/>
                    <a:pt x="842" y="1094"/>
                    <a:pt x="852" y="1094"/>
                  </a:cubicBezTo>
                  <a:lnTo>
                    <a:pt x="852" y="1084"/>
                  </a:lnTo>
                  <a:lnTo>
                    <a:pt x="705" y="12"/>
                  </a:lnTo>
                  <a:cubicBezTo>
                    <a:pt x="705" y="1"/>
                    <a:pt x="694" y="1"/>
                    <a:pt x="6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sp>
        <p:nvSpPr>
          <p:cNvPr id="2849" name="Google Shape;2849;p25"/>
          <p:cNvSpPr txBox="1">
            <a:spLocks noGrp="1"/>
          </p:cNvSpPr>
          <p:nvPr>
            <p:ph type="title"/>
          </p:nvPr>
        </p:nvSpPr>
        <p:spPr>
          <a:xfrm>
            <a:off x="727251" y="672484"/>
            <a:ext cx="7781575" cy="865413"/>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en-US"/>
              <a:t>Click to edit Master title style</a:t>
            </a:r>
            <a:endParaRPr/>
          </a:p>
        </p:txBody>
      </p:sp>
    </p:spTree>
    <p:extLst>
      <p:ext uri="{BB962C8B-B14F-4D97-AF65-F5344CB8AC3E}">
        <p14:creationId xmlns:p14="http://schemas.microsoft.com/office/powerpoint/2010/main" val="1875522888"/>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9">
  <p:cSld name="Title only 9">
    <p:spTree>
      <p:nvGrpSpPr>
        <p:cNvPr id="1" name="Shape 2850"/>
        <p:cNvGrpSpPr/>
        <p:nvPr/>
      </p:nvGrpSpPr>
      <p:grpSpPr>
        <a:xfrm>
          <a:off x="0" y="0"/>
          <a:ext cx="0" cy="0"/>
          <a:chOff x="0" y="0"/>
          <a:chExt cx="0" cy="0"/>
        </a:xfrm>
      </p:grpSpPr>
      <p:sp>
        <p:nvSpPr>
          <p:cNvPr id="2851" name="Google Shape;2851;p26"/>
          <p:cNvSpPr txBox="1">
            <a:spLocks noGrp="1"/>
          </p:cNvSpPr>
          <p:nvPr>
            <p:ph type="title"/>
          </p:nvPr>
        </p:nvSpPr>
        <p:spPr>
          <a:xfrm>
            <a:off x="727251" y="672484"/>
            <a:ext cx="7781575" cy="865413"/>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en-US"/>
              <a:t>Click to edit Master title style</a:t>
            </a:r>
            <a:endParaRPr/>
          </a:p>
        </p:txBody>
      </p:sp>
      <p:sp>
        <p:nvSpPr>
          <p:cNvPr id="2852" name="Google Shape;2852;p26"/>
          <p:cNvSpPr/>
          <p:nvPr/>
        </p:nvSpPr>
        <p:spPr>
          <a:xfrm rot="-5715905" flipH="1">
            <a:off x="6101781" y="6532242"/>
            <a:ext cx="7336062" cy="5536401"/>
          </a:xfrm>
          <a:custGeom>
            <a:avLst/>
            <a:gdLst/>
            <a:ahLst/>
            <a:cxnLst/>
            <a:rect l="l" t="t" r="r" b="b"/>
            <a:pathLst>
              <a:path w="10388" h="11729" extrusionOk="0">
                <a:moveTo>
                  <a:pt x="6252" y="1"/>
                </a:moveTo>
                <a:lnTo>
                  <a:pt x="6252" y="1"/>
                </a:lnTo>
                <a:cubicBezTo>
                  <a:pt x="4202" y="501"/>
                  <a:pt x="2284" y="1718"/>
                  <a:pt x="1201" y="3518"/>
                </a:cubicBezTo>
                <a:cubicBezTo>
                  <a:pt x="133" y="5337"/>
                  <a:pt x="0" y="7754"/>
                  <a:pt x="1134" y="9521"/>
                </a:cubicBezTo>
                <a:cubicBezTo>
                  <a:pt x="1976" y="10867"/>
                  <a:pt x="3557" y="11729"/>
                  <a:pt x="5120" y="11729"/>
                </a:cubicBezTo>
                <a:cubicBezTo>
                  <a:pt x="5630" y="11729"/>
                  <a:pt x="6139" y="11637"/>
                  <a:pt x="6619" y="11440"/>
                </a:cubicBezTo>
                <a:cubicBezTo>
                  <a:pt x="8404" y="10706"/>
                  <a:pt x="9454" y="8821"/>
                  <a:pt x="9921" y="6953"/>
                </a:cubicBezTo>
                <a:cubicBezTo>
                  <a:pt x="10354" y="5286"/>
                  <a:pt x="10388" y="3402"/>
                  <a:pt x="9405" y="2018"/>
                </a:cubicBezTo>
                <a:cubicBezTo>
                  <a:pt x="8579" y="876"/>
                  <a:pt x="7514" y="52"/>
                  <a:pt x="6624" y="52"/>
                </a:cubicBezTo>
                <a:cubicBezTo>
                  <a:pt x="6435" y="52"/>
                  <a:pt x="6255" y="89"/>
                  <a:pt x="6086" y="168"/>
                </a:cubicBezTo>
                <a:lnTo>
                  <a:pt x="6252" y="1"/>
                </a:lnTo>
                <a:close/>
              </a:path>
            </a:pathLst>
          </a:custGeom>
          <a:solidFill>
            <a:srgbClr val="ACCF7F">
              <a:alpha val="1209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grpSp>
        <p:nvGrpSpPr>
          <p:cNvPr id="2853" name="Google Shape;2853;p26"/>
          <p:cNvGrpSpPr/>
          <p:nvPr/>
        </p:nvGrpSpPr>
        <p:grpSpPr>
          <a:xfrm rot="10800000" flipH="1">
            <a:off x="8350650" y="6441492"/>
            <a:ext cx="1533193" cy="1831386"/>
            <a:chOff x="3568700" y="2891825"/>
            <a:chExt cx="267775" cy="213800"/>
          </a:xfrm>
        </p:grpSpPr>
        <p:sp>
          <p:nvSpPr>
            <p:cNvPr id="2854" name="Google Shape;2854;p26"/>
            <p:cNvSpPr/>
            <p:nvPr/>
          </p:nvSpPr>
          <p:spPr>
            <a:xfrm>
              <a:off x="3619150" y="2891825"/>
              <a:ext cx="217325" cy="213800"/>
            </a:xfrm>
            <a:custGeom>
              <a:avLst/>
              <a:gdLst/>
              <a:ahLst/>
              <a:cxnLst/>
              <a:rect l="l" t="t" r="r" b="b"/>
              <a:pathLst>
                <a:path w="8693" h="8552" extrusionOk="0">
                  <a:moveTo>
                    <a:pt x="968" y="0"/>
                  </a:moveTo>
                  <a:cubicBezTo>
                    <a:pt x="557" y="357"/>
                    <a:pt x="410" y="620"/>
                    <a:pt x="1" y="977"/>
                  </a:cubicBezTo>
                  <a:cubicBezTo>
                    <a:pt x="494" y="3184"/>
                    <a:pt x="1367" y="5497"/>
                    <a:pt x="2197" y="7599"/>
                  </a:cubicBezTo>
                  <a:cubicBezTo>
                    <a:pt x="2302" y="7883"/>
                    <a:pt x="2428" y="8177"/>
                    <a:pt x="2660" y="8367"/>
                  </a:cubicBezTo>
                  <a:cubicBezTo>
                    <a:pt x="2793" y="8482"/>
                    <a:pt x="2975" y="8551"/>
                    <a:pt x="3148" y="8551"/>
                  </a:cubicBezTo>
                  <a:cubicBezTo>
                    <a:pt x="3275" y="8551"/>
                    <a:pt x="3397" y="8514"/>
                    <a:pt x="3490" y="8430"/>
                  </a:cubicBezTo>
                  <a:cubicBezTo>
                    <a:pt x="3732" y="8220"/>
                    <a:pt x="3711" y="7851"/>
                    <a:pt x="3658" y="7536"/>
                  </a:cubicBezTo>
                  <a:cubicBezTo>
                    <a:pt x="3469" y="6475"/>
                    <a:pt x="3122" y="5445"/>
                    <a:pt x="2575" y="4509"/>
                  </a:cubicBezTo>
                  <a:lnTo>
                    <a:pt x="2575" y="4509"/>
                  </a:lnTo>
                  <a:cubicBezTo>
                    <a:pt x="3269" y="5676"/>
                    <a:pt x="4068" y="6779"/>
                    <a:pt x="4972" y="7788"/>
                  </a:cubicBezTo>
                  <a:cubicBezTo>
                    <a:pt x="5130" y="7956"/>
                    <a:pt x="5298" y="8135"/>
                    <a:pt x="5508" y="8241"/>
                  </a:cubicBezTo>
                  <a:cubicBezTo>
                    <a:pt x="5614" y="8291"/>
                    <a:pt x="5729" y="8319"/>
                    <a:pt x="5841" y="8319"/>
                  </a:cubicBezTo>
                  <a:cubicBezTo>
                    <a:pt x="5963" y="8319"/>
                    <a:pt x="6082" y="8285"/>
                    <a:pt x="6181" y="8209"/>
                  </a:cubicBezTo>
                  <a:cubicBezTo>
                    <a:pt x="6496" y="7956"/>
                    <a:pt x="6391" y="7463"/>
                    <a:pt x="6233" y="7094"/>
                  </a:cubicBezTo>
                  <a:cubicBezTo>
                    <a:pt x="5622" y="5689"/>
                    <a:pt x="4662" y="4427"/>
                    <a:pt x="3471" y="3458"/>
                  </a:cubicBezTo>
                  <a:lnTo>
                    <a:pt x="3471" y="3458"/>
                  </a:lnTo>
                  <a:cubicBezTo>
                    <a:pt x="4602" y="4295"/>
                    <a:pt x="5772" y="5070"/>
                    <a:pt x="6980" y="5791"/>
                  </a:cubicBezTo>
                  <a:cubicBezTo>
                    <a:pt x="7254" y="5951"/>
                    <a:pt x="7572" y="6111"/>
                    <a:pt x="7875" y="6111"/>
                  </a:cubicBezTo>
                  <a:cubicBezTo>
                    <a:pt x="7990" y="6111"/>
                    <a:pt x="8102" y="6088"/>
                    <a:pt x="8209" y="6033"/>
                  </a:cubicBezTo>
                  <a:cubicBezTo>
                    <a:pt x="8545" y="5854"/>
                    <a:pt x="8662" y="5392"/>
                    <a:pt x="8545" y="5013"/>
                  </a:cubicBezTo>
                  <a:cubicBezTo>
                    <a:pt x="8440" y="4646"/>
                    <a:pt x="8157" y="4352"/>
                    <a:pt x="7863" y="4099"/>
                  </a:cubicBezTo>
                  <a:cubicBezTo>
                    <a:pt x="6686" y="3100"/>
                    <a:pt x="5224" y="2491"/>
                    <a:pt x="3785" y="1923"/>
                  </a:cubicBezTo>
                  <a:lnTo>
                    <a:pt x="3785" y="1923"/>
                  </a:lnTo>
                  <a:cubicBezTo>
                    <a:pt x="4902" y="2357"/>
                    <a:pt x="6091" y="2570"/>
                    <a:pt x="7285" y="2570"/>
                  </a:cubicBezTo>
                  <a:cubicBezTo>
                    <a:pt x="7394" y="2570"/>
                    <a:pt x="7502" y="2568"/>
                    <a:pt x="7610" y="2565"/>
                  </a:cubicBezTo>
                  <a:cubicBezTo>
                    <a:pt x="7842" y="2554"/>
                    <a:pt x="8083" y="2533"/>
                    <a:pt x="8293" y="2439"/>
                  </a:cubicBezTo>
                  <a:cubicBezTo>
                    <a:pt x="8503" y="2334"/>
                    <a:pt x="8683" y="2123"/>
                    <a:pt x="8683" y="1892"/>
                  </a:cubicBezTo>
                  <a:cubicBezTo>
                    <a:pt x="8693" y="1493"/>
                    <a:pt x="8230" y="1261"/>
                    <a:pt x="7852" y="1135"/>
                  </a:cubicBezTo>
                  <a:cubicBezTo>
                    <a:pt x="5876" y="515"/>
                    <a:pt x="3038" y="94"/>
                    <a:pt x="9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855" name="Google Shape;2855;p26"/>
            <p:cNvSpPr/>
            <p:nvPr/>
          </p:nvSpPr>
          <p:spPr>
            <a:xfrm>
              <a:off x="3679600" y="2918350"/>
              <a:ext cx="142175" cy="22900"/>
            </a:xfrm>
            <a:custGeom>
              <a:avLst/>
              <a:gdLst/>
              <a:ahLst/>
              <a:cxnLst/>
              <a:rect l="l" t="t" r="r" b="b"/>
              <a:pathLst>
                <a:path w="5687" h="916" extrusionOk="0">
                  <a:moveTo>
                    <a:pt x="0" y="0"/>
                  </a:moveTo>
                  <a:lnTo>
                    <a:pt x="0" y="32"/>
                  </a:lnTo>
                  <a:cubicBezTo>
                    <a:pt x="1850" y="526"/>
                    <a:pt x="3763" y="820"/>
                    <a:pt x="5686" y="915"/>
                  </a:cubicBezTo>
                  <a:lnTo>
                    <a:pt x="5686" y="883"/>
                  </a:lnTo>
                  <a:cubicBezTo>
                    <a:pt x="3773" y="789"/>
                    <a:pt x="1860" y="49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856" name="Google Shape;2856;p26"/>
            <p:cNvSpPr/>
            <p:nvPr/>
          </p:nvSpPr>
          <p:spPr>
            <a:xfrm>
              <a:off x="3672475" y="2923600"/>
              <a:ext cx="145350" cy="100675"/>
            </a:xfrm>
            <a:custGeom>
              <a:avLst/>
              <a:gdLst/>
              <a:ahLst/>
              <a:cxnLst/>
              <a:rect l="l" t="t" r="r" b="b"/>
              <a:pathLst>
                <a:path w="5814" h="4027" extrusionOk="0">
                  <a:moveTo>
                    <a:pt x="22" y="0"/>
                  </a:moveTo>
                  <a:lnTo>
                    <a:pt x="1" y="32"/>
                  </a:lnTo>
                  <a:cubicBezTo>
                    <a:pt x="1746" y="1609"/>
                    <a:pt x="3701" y="2954"/>
                    <a:pt x="5803" y="4027"/>
                  </a:cubicBezTo>
                  <a:lnTo>
                    <a:pt x="5814" y="3995"/>
                  </a:lnTo>
                  <a:cubicBezTo>
                    <a:pt x="3722" y="2922"/>
                    <a:pt x="1767" y="1577"/>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857" name="Google Shape;2857;p26"/>
            <p:cNvSpPr/>
            <p:nvPr/>
          </p:nvSpPr>
          <p:spPr>
            <a:xfrm>
              <a:off x="3659100" y="2935150"/>
              <a:ext cx="100400" cy="150625"/>
            </a:xfrm>
            <a:custGeom>
              <a:avLst/>
              <a:gdLst/>
              <a:ahLst/>
              <a:cxnLst/>
              <a:rect l="l" t="t" r="r" b="b"/>
              <a:pathLst>
                <a:path w="4016" h="6025" extrusionOk="0">
                  <a:moveTo>
                    <a:pt x="31" y="1"/>
                  </a:moveTo>
                  <a:lnTo>
                    <a:pt x="0" y="22"/>
                  </a:lnTo>
                  <a:cubicBezTo>
                    <a:pt x="1178" y="2114"/>
                    <a:pt x="2523" y="4132"/>
                    <a:pt x="3994" y="6024"/>
                  </a:cubicBezTo>
                  <a:lnTo>
                    <a:pt x="4015" y="6003"/>
                  </a:lnTo>
                  <a:cubicBezTo>
                    <a:pt x="2544" y="4111"/>
                    <a:pt x="1209" y="2093"/>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858" name="Google Shape;2858;p26"/>
            <p:cNvSpPr/>
            <p:nvPr/>
          </p:nvSpPr>
          <p:spPr>
            <a:xfrm>
              <a:off x="3656200" y="2952775"/>
              <a:ext cx="41000" cy="142700"/>
            </a:xfrm>
            <a:custGeom>
              <a:avLst/>
              <a:gdLst/>
              <a:ahLst/>
              <a:cxnLst/>
              <a:rect l="l" t="t" r="r" b="b"/>
              <a:pathLst>
                <a:path w="1640" h="5708" extrusionOk="0">
                  <a:moveTo>
                    <a:pt x="32" y="1"/>
                  </a:moveTo>
                  <a:lnTo>
                    <a:pt x="0" y="11"/>
                  </a:lnTo>
                  <a:lnTo>
                    <a:pt x="1609" y="5708"/>
                  </a:lnTo>
                  <a:lnTo>
                    <a:pt x="1640" y="5697"/>
                  </a:lnTo>
                  <a:lnTo>
                    <a:pt x="3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859" name="Google Shape;2859;p26"/>
            <p:cNvSpPr/>
            <p:nvPr/>
          </p:nvSpPr>
          <p:spPr>
            <a:xfrm>
              <a:off x="3568700" y="2915725"/>
              <a:ext cx="142975" cy="147450"/>
            </a:xfrm>
            <a:custGeom>
              <a:avLst/>
              <a:gdLst/>
              <a:ahLst/>
              <a:cxnLst/>
              <a:rect l="l" t="t" r="r" b="b"/>
              <a:pathLst>
                <a:path w="5719" h="5898" extrusionOk="0">
                  <a:moveTo>
                    <a:pt x="2586" y="0"/>
                  </a:moveTo>
                  <a:cubicBezTo>
                    <a:pt x="2413" y="21"/>
                    <a:pt x="2223" y="21"/>
                    <a:pt x="2034" y="21"/>
                  </a:cubicBezTo>
                  <a:cubicBezTo>
                    <a:pt x="1845" y="21"/>
                    <a:pt x="1656" y="21"/>
                    <a:pt x="1482" y="42"/>
                  </a:cubicBezTo>
                  <a:cubicBezTo>
                    <a:pt x="947" y="1378"/>
                    <a:pt x="410" y="2733"/>
                    <a:pt x="85" y="4131"/>
                  </a:cubicBezTo>
                  <a:cubicBezTo>
                    <a:pt x="43" y="4321"/>
                    <a:pt x="1" y="4520"/>
                    <a:pt x="53" y="4709"/>
                  </a:cubicBezTo>
                  <a:cubicBezTo>
                    <a:pt x="103" y="4887"/>
                    <a:pt x="255" y="5047"/>
                    <a:pt x="439" y="5047"/>
                  </a:cubicBezTo>
                  <a:cubicBezTo>
                    <a:pt x="451" y="5047"/>
                    <a:pt x="462" y="5047"/>
                    <a:pt x="473" y="5045"/>
                  </a:cubicBezTo>
                  <a:cubicBezTo>
                    <a:pt x="673" y="5014"/>
                    <a:pt x="799" y="4814"/>
                    <a:pt x="884" y="4625"/>
                  </a:cubicBezTo>
                  <a:cubicBezTo>
                    <a:pt x="1167" y="4005"/>
                    <a:pt x="1356" y="3332"/>
                    <a:pt x="1409" y="2649"/>
                  </a:cubicBezTo>
                  <a:lnTo>
                    <a:pt x="1409" y="2649"/>
                  </a:lnTo>
                  <a:cubicBezTo>
                    <a:pt x="1346" y="3511"/>
                    <a:pt x="1377" y="4384"/>
                    <a:pt x="1482" y="5235"/>
                  </a:cubicBezTo>
                  <a:cubicBezTo>
                    <a:pt x="1503" y="5393"/>
                    <a:pt x="1524" y="5540"/>
                    <a:pt x="1598" y="5676"/>
                  </a:cubicBezTo>
                  <a:cubicBezTo>
                    <a:pt x="1668" y="5796"/>
                    <a:pt x="1806" y="5898"/>
                    <a:pt x="1946" y="5898"/>
                  </a:cubicBezTo>
                  <a:cubicBezTo>
                    <a:pt x="1953" y="5898"/>
                    <a:pt x="1959" y="5898"/>
                    <a:pt x="1966" y="5897"/>
                  </a:cubicBezTo>
                  <a:cubicBezTo>
                    <a:pt x="2218" y="5876"/>
                    <a:pt x="2344" y="5582"/>
                    <a:pt x="2397" y="5330"/>
                  </a:cubicBezTo>
                  <a:cubicBezTo>
                    <a:pt x="2581" y="4356"/>
                    <a:pt x="2531" y="3341"/>
                    <a:pt x="2249" y="2399"/>
                  </a:cubicBezTo>
                  <a:lnTo>
                    <a:pt x="2249" y="2399"/>
                  </a:lnTo>
                  <a:cubicBezTo>
                    <a:pt x="2545" y="3250"/>
                    <a:pt x="2886" y="4092"/>
                    <a:pt x="3259" y="4909"/>
                  </a:cubicBezTo>
                  <a:cubicBezTo>
                    <a:pt x="3374" y="5161"/>
                    <a:pt x="3542" y="5456"/>
                    <a:pt x="3816" y="5487"/>
                  </a:cubicBezTo>
                  <a:cubicBezTo>
                    <a:pt x="3832" y="5489"/>
                    <a:pt x="3849" y="5490"/>
                    <a:pt x="3865" y="5490"/>
                  </a:cubicBezTo>
                  <a:cubicBezTo>
                    <a:pt x="4089" y="5490"/>
                    <a:pt x="4294" y="5293"/>
                    <a:pt x="4362" y="5077"/>
                  </a:cubicBezTo>
                  <a:cubicBezTo>
                    <a:pt x="4446" y="4835"/>
                    <a:pt x="4394" y="4583"/>
                    <a:pt x="4331" y="4342"/>
                  </a:cubicBezTo>
                  <a:cubicBezTo>
                    <a:pt x="4079" y="3385"/>
                    <a:pt x="3532" y="2544"/>
                    <a:pt x="2975" y="1724"/>
                  </a:cubicBezTo>
                  <a:lnTo>
                    <a:pt x="2975" y="1724"/>
                  </a:lnTo>
                  <a:cubicBezTo>
                    <a:pt x="3448" y="2408"/>
                    <a:pt x="4058" y="2996"/>
                    <a:pt x="4762" y="3448"/>
                  </a:cubicBezTo>
                  <a:cubicBezTo>
                    <a:pt x="4888" y="3522"/>
                    <a:pt x="5025" y="3606"/>
                    <a:pt x="5172" y="3627"/>
                  </a:cubicBezTo>
                  <a:cubicBezTo>
                    <a:pt x="5196" y="3630"/>
                    <a:pt x="5220" y="3632"/>
                    <a:pt x="5245" y="3632"/>
                  </a:cubicBezTo>
                  <a:cubicBezTo>
                    <a:pt x="5371" y="3632"/>
                    <a:pt x="5501" y="3585"/>
                    <a:pt x="5571" y="3480"/>
                  </a:cubicBezTo>
                  <a:cubicBezTo>
                    <a:pt x="5718" y="3269"/>
                    <a:pt x="5560" y="2985"/>
                    <a:pt x="5403" y="2775"/>
                  </a:cubicBezTo>
                  <a:cubicBezTo>
                    <a:pt x="4583" y="1735"/>
                    <a:pt x="3637" y="799"/>
                    <a:pt x="25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860" name="Google Shape;2860;p26"/>
            <p:cNvSpPr/>
            <p:nvPr/>
          </p:nvSpPr>
          <p:spPr>
            <a:xfrm>
              <a:off x="3632550" y="2934900"/>
              <a:ext cx="67300" cy="63875"/>
            </a:xfrm>
            <a:custGeom>
              <a:avLst/>
              <a:gdLst/>
              <a:ahLst/>
              <a:cxnLst/>
              <a:rect l="l" t="t" r="r" b="b"/>
              <a:pathLst>
                <a:path w="2692" h="2555" extrusionOk="0">
                  <a:moveTo>
                    <a:pt x="21" y="1"/>
                  </a:moveTo>
                  <a:lnTo>
                    <a:pt x="0" y="22"/>
                  </a:lnTo>
                  <a:cubicBezTo>
                    <a:pt x="799" y="957"/>
                    <a:pt x="1693" y="1809"/>
                    <a:pt x="2670" y="2555"/>
                  </a:cubicBezTo>
                  <a:lnTo>
                    <a:pt x="2691" y="2523"/>
                  </a:lnTo>
                  <a:cubicBezTo>
                    <a:pt x="1714" y="1788"/>
                    <a:pt x="820" y="936"/>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861" name="Google Shape;2861;p26"/>
            <p:cNvSpPr/>
            <p:nvPr/>
          </p:nvSpPr>
          <p:spPr>
            <a:xfrm>
              <a:off x="3626775" y="2935425"/>
              <a:ext cx="41000" cy="105400"/>
            </a:xfrm>
            <a:custGeom>
              <a:avLst/>
              <a:gdLst/>
              <a:ahLst/>
              <a:cxnLst/>
              <a:rect l="l" t="t" r="r" b="b"/>
              <a:pathLst>
                <a:path w="1640" h="4216" extrusionOk="0">
                  <a:moveTo>
                    <a:pt x="32" y="1"/>
                  </a:moveTo>
                  <a:lnTo>
                    <a:pt x="0" y="11"/>
                  </a:lnTo>
                  <a:cubicBezTo>
                    <a:pt x="357" y="1472"/>
                    <a:pt x="894" y="2891"/>
                    <a:pt x="1609" y="4215"/>
                  </a:cubicBezTo>
                  <a:lnTo>
                    <a:pt x="1640" y="4194"/>
                  </a:lnTo>
                  <a:cubicBezTo>
                    <a:pt x="925" y="2870"/>
                    <a:pt x="389" y="146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862" name="Google Shape;2862;p26"/>
            <p:cNvSpPr/>
            <p:nvPr/>
          </p:nvSpPr>
          <p:spPr>
            <a:xfrm>
              <a:off x="3611800" y="2936750"/>
              <a:ext cx="4750" cy="115100"/>
            </a:xfrm>
            <a:custGeom>
              <a:avLst/>
              <a:gdLst/>
              <a:ahLst/>
              <a:cxnLst/>
              <a:rect l="l" t="t" r="r" b="b"/>
              <a:pathLst>
                <a:path w="190" h="4604" extrusionOk="0">
                  <a:moveTo>
                    <a:pt x="158" y="0"/>
                  </a:moveTo>
                  <a:cubicBezTo>
                    <a:pt x="21" y="1525"/>
                    <a:pt x="0" y="3080"/>
                    <a:pt x="85" y="4604"/>
                  </a:cubicBezTo>
                  <a:lnTo>
                    <a:pt x="116" y="4604"/>
                  </a:lnTo>
                  <a:cubicBezTo>
                    <a:pt x="32" y="3080"/>
                    <a:pt x="53" y="1525"/>
                    <a:pt x="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863" name="Google Shape;2863;p26"/>
            <p:cNvSpPr/>
            <p:nvPr/>
          </p:nvSpPr>
          <p:spPr>
            <a:xfrm>
              <a:off x="3577650" y="2944900"/>
              <a:ext cx="31025" cy="89625"/>
            </a:xfrm>
            <a:custGeom>
              <a:avLst/>
              <a:gdLst/>
              <a:ahLst/>
              <a:cxnLst/>
              <a:rect l="l" t="t" r="r" b="b"/>
              <a:pathLst>
                <a:path w="1241" h="3585" extrusionOk="0">
                  <a:moveTo>
                    <a:pt x="1208" y="0"/>
                  </a:moveTo>
                  <a:lnTo>
                    <a:pt x="0" y="3574"/>
                  </a:lnTo>
                  <a:lnTo>
                    <a:pt x="31" y="3584"/>
                  </a:lnTo>
                  <a:lnTo>
                    <a:pt x="1240" y="10"/>
                  </a:lnTo>
                  <a:lnTo>
                    <a:pt x="120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2864" name="Google Shape;2864;p26"/>
          <p:cNvGrpSpPr/>
          <p:nvPr/>
        </p:nvGrpSpPr>
        <p:grpSpPr>
          <a:xfrm>
            <a:off x="-473994" y="1145936"/>
            <a:ext cx="1010756" cy="1154766"/>
            <a:chOff x="2577983" y="-694619"/>
            <a:chExt cx="544409" cy="415769"/>
          </a:xfrm>
        </p:grpSpPr>
        <p:sp>
          <p:nvSpPr>
            <p:cNvPr id="2865" name="Google Shape;2865;p26"/>
            <p:cNvSpPr/>
            <p:nvPr/>
          </p:nvSpPr>
          <p:spPr>
            <a:xfrm rot="-5400000">
              <a:off x="2642303" y="-758939"/>
              <a:ext cx="415769" cy="544409"/>
            </a:xfrm>
            <a:custGeom>
              <a:avLst/>
              <a:gdLst/>
              <a:ahLst/>
              <a:cxnLst/>
              <a:rect l="l" t="t" r="r" b="b"/>
              <a:pathLst>
                <a:path w="5572" h="7296" extrusionOk="0">
                  <a:moveTo>
                    <a:pt x="4257" y="7295"/>
                  </a:moveTo>
                  <a:cubicBezTo>
                    <a:pt x="4320" y="7001"/>
                    <a:pt x="4331" y="6749"/>
                    <a:pt x="4331" y="6454"/>
                  </a:cubicBezTo>
                  <a:cubicBezTo>
                    <a:pt x="4320" y="6223"/>
                    <a:pt x="4310" y="6002"/>
                    <a:pt x="4236" y="5782"/>
                  </a:cubicBezTo>
                  <a:cubicBezTo>
                    <a:pt x="4289" y="5855"/>
                    <a:pt x="4331" y="5918"/>
                    <a:pt x="4373" y="5981"/>
                  </a:cubicBezTo>
                  <a:cubicBezTo>
                    <a:pt x="4383" y="5992"/>
                    <a:pt x="4383" y="6002"/>
                    <a:pt x="4394" y="6013"/>
                  </a:cubicBezTo>
                  <a:cubicBezTo>
                    <a:pt x="4383" y="6170"/>
                    <a:pt x="4467" y="6338"/>
                    <a:pt x="4530" y="6475"/>
                  </a:cubicBezTo>
                  <a:cubicBezTo>
                    <a:pt x="4667" y="6759"/>
                    <a:pt x="4835" y="6990"/>
                    <a:pt x="5098" y="7169"/>
                  </a:cubicBezTo>
                  <a:cubicBezTo>
                    <a:pt x="5140" y="6875"/>
                    <a:pt x="5014" y="6602"/>
                    <a:pt x="4877" y="6370"/>
                  </a:cubicBezTo>
                  <a:cubicBezTo>
                    <a:pt x="4761" y="6212"/>
                    <a:pt x="4635" y="6118"/>
                    <a:pt x="4499" y="5992"/>
                  </a:cubicBezTo>
                  <a:cubicBezTo>
                    <a:pt x="4509" y="5971"/>
                    <a:pt x="4520" y="5939"/>
                    <a:pt x="4499" y="5908"/>
                  </a:cubicBezTo>
                  <a:cubicBezTo>
                    <a:pt x="4394" y="5750"/>
                    <a:pt x="4289" y="5582"/>
                    <a:pt x="4184" y="5413"/>
                  </a:cubicBezTo>
                  <a:cubicBezTo>
                    <a:pt x="4352" y="5572"/>
                    <a:pt x="4530" y="5687"/>
                    <a:pt x="4730" y="5792"/>
                  </a:cubicBezTo>
                  <a:cubicBezTo>
                    <a:pt x="5004" y="5939"/>
                    <a:pt x="5266" y="6055"/>
                    <a:pt x="5571" y="6086"/>
                  </a:cubicBezTo>
                  <a:cubicBezTo>
                    <a:pt x="5266" y="5603"/>
                    <a:pt x="4667" y="5256"/>
                    <a:pt x="4089" y="5256"/>
                  </a:cubicBezTo>
                  <a:cubicBezTo>
                    <a:pt x="3942" y="5025"/>
                    <a:pt x="3805" y="4794"/>
                    <a:pt x="3658" y="4563"/>
                  </a:cubicBezTo>
                  <a:cubicBezTo>
                    <a:pt x="3921" y="4731"/>
                    <a:pt x="4194" y="4825"/>
                    <a:pt x="4478" y="4920"/>
                  </a:cubicBezTo>
                  <a:cubicBezTo>
                    <a:pt x="4782" y="5004"/>
                    <a:pt x="5088" y="5067"/>
                    <a:pt x="5413" y="5046"/>
                  </a:cubicBezTo>
                  <a:cubicBezTo>
                    <a:pt x="4972" y="4615"/>
                    <a:pt x="4257" y="4394"/>
                    <a:pt x="3647" y="4531"/>
                  </a:cubicBezTo>
                  <a:cubicBezTo>
                    <a:pt x="3500" y="4299"/>
                    <a:pt x="3364" y="4068"/>
                    <a:pt x="3217" y="3837"/>
                  </a:cubicBezTo>
                  <a:cubicBezTo>
                    <a:pt x="3794" y="4152"/>
                    <a:pt x="4572" y="4194"/>
                    <a:pt x="5214" y="4058"/>
                  </a:cubicBezTo>
                  <a:cubicBezTo>
                    <a:pt x="4635" y="3722"/>
                    <a:pt x="3837" y="3669"/>
                    <a:pt x="3196" y="3806"/>
                  </a:cubicBezTo>
                  <a:cubicBezTo>
                    <a:pt x="3101" y="3648"/>
                    <a:pt x="2996" y="3490"/>
                    <a:pt x="2901" y="3343"/>
                  </a:cubicBezTo>
                  <a:cubicBezTo>
                    <a:pt x="2849" y="3269"/>
                    <a:pt x="2796" y="3196"/>
                    <a:pt x="2743" y="3133"/>
                  </a:cubicBezTo>
                  <a:cubicBezTo>
                    <a:pt x="3101" y="3238"/>
                    <a:pt x="3458" y="3290"/>
                    <a:pt x="3815" y="3311"/>
                  </a:cubicBezTo>
                  <a:cubicBezTo>
                    <a:pt x="4226" y="3332"/>
                    <a:pt x="4625" y="3322"/>
                    <a:pt x="5025" y="3217"/>
                  </a:cubicBezTo>
                  <a:cubicBezTo>
                    <a:pt x="4331" y="2933"/>
                    <a:pt x="3427" y="2849"/>
                    <a:pt x="2701" y="3070"/>
                  </a:cubicBezTo>
                  <a:cubicBezTo>
                    <a:pt x="2502" y="2797"/>
                    <a:pt x="2281" y="2534"/>
                    <a:pt x="2050" y="2271"/>
                  </a:cubicBezTo>
                  <a:cubicBezTo>
                    <a:pt x="2491" y="2386"/>
                    <a:pt x="2933" y="2439"/>
                    <a:pt x="3385" y="2470"/>
                  </a:cubicBezTo>
                  <a:cubicBezTo>
                    <a:pt x="3879" y="2491"/>
                    <a:pt x="4373" y="2491"/>
                    <a:pt x="4867" y="2355"/>
                  </a:cubicBezTo>
                  <a:cubicBezTo>
                    <a:pt x="4383" y="2208"/>
                    <a:pt x="3900" y="2145"/>
                    <a:pt x="3406" y="2113"/>
                  </a:cubicBezTo>
                  <a:cubicBezTo>
                    <a:pt x="2944" y="2092"/>
                    <a:pt x="2460" y="2103"/>
                    <a:pt x="2008" y="2218"/>
                  </a:cubicBezTo>
                  <a:cubicBezTo>
                    <a:pt x="1839" y="2040"/>
                    <a:pt x="1671" y="1851"/>
                    <a:pt x="1493" y="1672"/>
                  </a:cubicBezTo>
                  <a:cubicBezTo>
                    <a:pt x="1934" y="1788"/>
                    <a:pt x="2397" y="1714"/>
                    <a:pt x="2827" y="1672"/>
                  </a:cubicBezTo>
                  <a:cubicBezTo>
                    <a:pt x="3301" y="1620"/>
                    <a:pt x="3763" y="1609"/>
                    <a:pt x="4215" y="1451"/>
                  </a:cubicBezTo>
                  <a:cubicBezTo>
                    <a:pt x="3752" y="1325"/>
                    <a:pt x="3269" y="1272"/>
                    <a:pt x="2785" y="1314"/>
                  </a:cubicBezTo>
                  <a:cubicBezTo>
                    <a:pt x="2323" y="1377"/>
                    <a:pt x="1903" y="1503"/>
                    <a:pt x="1461" y="1630"/>
                  </a:cubicBezTo>
                  <a:cubicBezTo>
                    <a:pt x="1346" y="1503"/>
                    <a:pt x="1230" y="1388"/>
                    <a:pt x="1115" y="1262"/>
                  </a:cubicBezTo>
                  <a:cubicBezTo>
                    <a:pt x="778" y="894"/>
                    <a:pt x="452" y="505"/>
                    <a:pt x="179" y="85"/>
                  </a:cubicBezTo>
                  <a:cubicBezTo>
                    <a:pt x="127" y="1"/>
                    <a:pt x="1" y="74"/>
                    <a:pt x="53" y="158"/>
                  </a:cubicBezTo>
                  <a:cubicBezTo>
                    <a:pt x="337" y="600"/>
                    <a:pt x="673" y="1010"/>
                    <a:pt x="1031" y="1398"/>
                  </a:cubicBezTo>
                  <a:cubicBezTo>
                    <a:pt x="463" y="1840"/>
                    <a:pt x="169" y="2786"/>
                    <a:pt x="347" y="3490"/>
                  </a:cubicBezTo>
                  <a:cubicBezTo>
                    <a:pt x="662" y="2807"/>
                    <a:pt x="872" y="2134"/>
                    <a:pt x="1052" y="1409"/>
                  </a:cubicBezTo>
                  <a:cubicBezTo>
                    <a:pt x="1209" y="1588"/>
                    <a:pt x="1377" y="1756"/>
                    <a:pt x="1535" y="1935"/>
                  </a:cubicBezTo>
                  <a:cubicBezTo>
                    <a:pt x="1419" y="2050"/>
                    <a:pt x="1335" y="2208"/>
                    <a:pt x="1272" y="2355"/>
                  </a:cubicBezTo>
                  <a:cubicBezTo>
                    <a:pt x="1125" y="2702"/>
                    <a:pt x="1052" y="3070"/>
                    <a:pt x="1020" y="3437"/>
                  </a:cubicBezTo>
                  <a:cubicBezTo>
                    <a:pt x="1010" y="3627"/>
                    <a:pt x="1010" y="3816"/>
                    <a:pt x="1041" y="4016"/>
                  </a:cubicBezTo>
                  <a:cubicBezTo>
                    <a:pt x="1251" y="3690"/>
                    <a:pt x="1356" y="3332"/>
                    <a:pt x="1451" y="2965"/>
                  </a:cubicBezTo>
                  <a:cubicBezTo>
                    <a:pt x="1524" y="2629"/>
                    <a:pt x="1556" y="2323"/>
                    <a:pt x="1587" y="1987"/>
                  </a:cubicBezTo>
                  <a:cubicBezTo>
                    <a:pt x="1661" y="2061"/>
                    <a:pt x="1724" y="2134"/>
                    <a:pt x="1787" y="2208"/>
                  </a:cubicBezTo>
                  <a:cubicBezTo>
                    <a:pt x="1956" y="2376"/>
                    <a:pt x="2113" y="2555"/>
                    <a:pt x="2271" y="2744"/>
                  </a:cubicBezTo>
                  <a:cubicBezTo>
                    <a:pt x="1913" y="2986"/>
                    <a:pt x="1766" y="3427"/>
                    <a:pt x="1650" y="3816"/>
                  </a:cubicBezTo>
                  <a:cubicBezTo>
                    <a:pt x="1556" y="4110"/>
                    <a:pt x="1545" y="4415"/>
                    <a:pt x="1587" y="4720"/>
                  </a:cubicBezTo>
                  <a:cubicBezTo>
                    <a:pt x="1703" y="4563"/>
                    <a:pt x="1776" y="4394"/>
                    <a:pt x="1850" y="4236"/>
                  </a:cubicBezTo>
                  <a:lnTo>
                    <a:pt x="1945" y="3995"/>
                  </a:lnTo>
                  <a:cubicBezTo>
                    <a:pt x="2124" y="3596"/>
                    <a:pt x="2176" y="3196"/>
                    <a:pt x="2292" y="2776"/>
                  </a:cubicBezTo>
                  <a:cubicBezTo>
                    <a:pt x="2428" y="2933"/>
                    <a:pt x="2554" y="3101"/>
                    <a:pt x="2670" y="3269"/>
                  </a:cubicBezTo>
                  <a:cubicBezTo>
                    <a:pt x="2722" y="3353"/>
                    <a:pt x="2775" y="3427"/>
                    <a:pt x="2827" y="3511"/>
                  </a:cubicBezTo>
                  <a:cubicBezTo>
                    <a:pt x="2344" y="3942"/>
                    <a:pt x="2092" y="4731"/>
                    <a:pt x="2260" y="5350"/>
                  </a:cubicBezTo>
                  <a:cubicBezTo>
                    <a:pt x="2439" y="5056"/>
                    <a:pt x="2544" y="4752"/>
                    <a:pt x="2649" y="4436"/>
                  </a:cubicBezTo>
                  <a:cubicBezTo>
                    <a:pt x="2743" y="4152"/>
                    <a:pt x="2827" y="3869"/>
                    <a:pt x="2870" y="3564"/>
                  </a:cubicBezTo>
                  <a:cubicBezTo>
                    <a:pt x="3007" y="3774"/>
                    <a:pt x="3143" y="3995"/>
                    <a:pt x="3269" y="4205"/>
                  </a:cubicBezTo>
                  <a:cubicBezTo>
                    <a:pt x="2764" y="4657"/>
                    <a:pt x="2649" y="5572"/>
                    <a:pt x="2901" y="6181"/>
                  </a:cubicBezTo>
                  <a:cubicBezTo>
                    <a:pt x="3133" y="5551"/>
                    <a:pt x="3206" y="4920"/>
                    <a:pt x="3311" y="4268"/>
                  </a:cubicBezTo>
                  <a:cubicBezTo>
                    <a:pt x="3364" y="4362"/>
                    <a:pt x="3427" y="4446"/>
                    <a:pt x="3479" y="4541"/>
                  </a:cubicBezTo>
                  <a:cubicBezTo>
                    <a:pt x="3574" y="4689"/>
                    <a:pt x="3658" y="4846"/>
                    <a:pt x="3752" y="4993"/>
                  </a:cubicBezTo>
                  <a:cubicBezTo>
                    <a:pt x="3248" y="5477"/>
                    <a:pt x="3217" y="6349"/>
                    <a:pt x="3469" y="6969"/>
                  </a:cubicBezTo>
                  <a:cubicBezTo>
                    <a:pt x="3605" y="6644"/>
                    <a:pt x="3637" y="6307"/>
                    <a:pt x="3689" y="5960"/>
                  </a:cubicBezTo>
                  <a:cubicBezTo>
                    <a:pt x="3710" y="5687"/>
                    <a:pt x="3752" y="5340"/>
                    <a:pt x="3784" y="5046"/>
                  </a:cubicBezTo>
                  <a:cubicBezTo>
                    <a:pt x="3911" y="5245"/>
                    <a:pt x="4026" y="5445"/>
                    <a:pt x="4152" y="5645"/>
                  </a:cubicBezTo>
                  <a:cubicBezTo>
                    <a:pt x="3900" y="6149"/>
                    <a:pt x="3879" y="6854"/>
                    <a:pt x="4257" y="7295"/>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2866" name="Google Shape;2866;p26"/>
            <p:cNvGrpSpPr/>
            <p:nvPr/>
          </p:nvGrpSpPr>
          <p:grpSpPr>
            <a:xfrm>
              <a:off x="2578498" y="-693137"/>
              <a:ext cx="543365" cy="412784"/>
              <a:chOff x="4332375" y="623325"/>
              <a:chExt cx="182050" cy="138300"/>
            </a:xfrm>
          </p:grpSpPr>
          <p:sp>
            <p:nvSpPr>
              <p:cNvPr id="2867" name="Google Shape;2867;p26"/>
              <p:cNvSpPr/>
              <p:nvPr/>
            </p:nvSpPr>
            <p:spPr>
              <a:xfrm>
                <a:off x="4332375" y="649825"/>
                <a:ext cx="151000" cy="111800"/>
              </a:xfrm>
              <a:custGeom>
                <a:avLst/>
                <a:gdLst/>
                <a:ahLst/>
                <a:cxnLst/>
                <a:rect l="l" t="t" r="r" b="b"/>
                <a:pathLst>
                  <a:path w="6040" h="4472" extrusionOk="0">
                    <a:moveTo>
                      <a:pt x="5941" y="0"/>
                    </a:moveTo>
                    <a:cubicBezTo>
                      <a:pt x="5929" y="0"/>
                      <a:pt x="5917" y="4"/>
                      <a:pt x="5905" y="13"/>
                    </a:cubicBezTo>
                    <a:cubicBezTo>
                      <a:pt x="5053" y="559"/>
                      <a:pt x="4170" y="1054"/>
                      <a:pt x="3329" y="1621"/>
                    </a:cubicBezTo>
                    <a:cubicBezTo>
                      <a:pt x="2572" y="2126"/>
                      <a:pt x="1932" y="2778"/>
                      <a:pt x="1259" y="3397"/>
                    </a:cubicBezTo>
                    <a:cubicBezTo>
                      <a:pt x="881" y="3734"/>
                      <a:pt x="502" y="4060"/>
                      <a:pt x="71" y="4333"/>
                    </a:cubicBezTo>
                    <a:cubicBezTo>
                      <a:pt x="1" y="4377"/>
                      <a:pt x="41" y="4472"/>
                      <a:pt x="105" y="4472"/>
                    </a:cubicBezTo>
                    <a:cubicBezTo>
                      <a:pt x="117" y="4472"/>
                      <a:pt x="131" y="4468"/>
                      <a:pt x="145" y="4459"/>
                    </a:cubicBezTo>
                    <a:cubicBezTo>
                      <a:pt x="902" y="3986"/>
                      <a:pt x="1532" y="3324"/>
                      <a:pt x="2194" y="2725"/>
                    </a:cubicBezTo>
                    <a:cubicBezTo>
                      <a:pt x="2530" y="2409"/>
                      <a:pt x="2878" y="2105"/>
                      <a:pt x="3256" y="1842"/>
                    </a:cubicBezTo>
                    <a:cubicBezTo>
                      <a:pt x="3676" y="1558"/>
                      <a:pt x="4097" y="1295"/>
                      <a:pt x="4527" y="1033"/>
                    </a:cubicBezTo>
                    <a:cubicBezTo>
                      <a:pt x="5011" y="738"/>
                      <a:pt x="5494" y="454"/>
                      <a:pt x="5978" y="139"/>
                    </a:cubicBezTo>
                    <a:cubicBezTo>
                      <a:pt x="6040" y="95"/>
                      <a:pt x="5998" y="0"/>
                      <a:pt x="59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868" name="Google Shape;2868;p26"/>
              <p:cNvSpPr/>
              <p:nvPr/>
            </p:nvSpPr>
            <p:spPr>
              <a:xfrm>
                <a:off x="4479975" y="634950"/>
                <a:ext cx="31300" cy="17825"/>
              </a:xfrm>
              <a:custGeom>
                <a:avLst/>
                <a:gdLst/>
                <a:ahLst/>
                <a:cxnLst/>
                <a:rect l="l" t="t" r="r" b="b"/>
                <a:pathLst>
                  <a:path w="1252" h="713" extrusionOk="0">
                    <a:moveTo>
                      <a:pt x="1135" y="1"/>
                    </a:moveTo>
                    <a:cubicBezTo>
                      <a:pt x="887" y="1"/>
                      <a:pt x="662" y="111"/>
                      <a:pt x="452" y="229"/>
                    </a:cubicBezTo>
                    <a:cubicBezTo>
                      <a:pt x="263" y="366"/>
                      <a:pt x="169" y="524"/>
                      <a:pt x="1" y="692"/>
                    </a:cubicBezTo>
                    <a:cubicBezTo>
                      <a:pt x="44" y="706"/>
                      <a:pt x="88" y="712"/>
                      <a:pt x="133" y="712"/>
                    </a:cubicBezTo>
                    <a:cubicBezTo>
                      <a:pt x="283" y="712"/>
                      <a:pt x="436" y="642"/>
                      <a:pt x="557" y="577"/>
                    </a:cubicBezTo>
                    <a:cubicBezTo>
                      <a:pt x="842" y="440"/>
                      <a:pt x="1073" y="271"/>
                      <a:pt x="1251" y="9"/>
                    </a:cubicBezTo>
                    <a:cubicBezTo>
                      <a:pt x="1212" y="4"/>
                      <a:pt x="1173" y="1"/>
                      <a:pt x="11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869" name="Google Shape;2869;p26"/>
              <p:cNvSpPr/>
              <p:nvPr/>
            </p:nvSpPr>
            <p:spPr>
              <a:xfrm>
                <a:off x="4462900" y="623325"/>
                <a:ext cx="21300" cy="38675"/>
              </a:xfrm>
              <a:custGeom>
                <a:avLst/>
                <a:gdLst/>
                <a:ahLst/>
                <a:cxnLst/>
                <a:rect l="l" t="t" r="r" b="b"/>
                <a:pathLst>
                  <a:path w="852" h="1547" extrusionOk="0">
                    <a:moveTo>
                      <a:pt x="852" y="1"/>
                    </a:moveTo>
                    <a:lnTo>
                      <a:pt x="852" y="1"/>
                    </a:lnTo>
                    <a:cubicBezTo>
                      <a:pt x="358" y="316"/>
                      <a:pt x="0" y="947"/>
                      <a:pt x="21" y="1546"/>
                    </a:cubicBezTo>
                    <a:cubicBezTo>
                      <a:pt x="263" y="1336"/>
                      <a:pt x="410" y="1105"/>
                      <a:pt x="558" y="842"/>
                    </a:cubicBezTo>
                    <a:cubicBezTo>
                      <a:pt x="705" y="568"/>
                      <a:pt x="820" y="306"/>
                      <a:pt x="8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870" name="Google Shape;2870;p26"/>
              <p:cNvSpPr/>
              <p:nvPr/>
            </p:nvSpPr>
            <p:spPr>
              <a:xfrm>
                <a:off x="4441625" y="627275"/>
                <a:ext cx="17075" cy="44700"/>
              </a:xfrm>
              <a:custGeom>
                <a:avLst/>
                <a:gdLst/>
                <a:ahLst/>
                <a:cxnLst/>
                <a:rect l="l" t="t" r="r" b="b"/>
                <a:pathLst>
                  <a:path w="683" h="1788" extrusionOk="0">
                    <a:moveTo>
                      <a:pt x="662" y="1"/>
                    </a:moveTo>
                    <a:cubicBezTo>
                      <a:pt x="231" y="452"/>
                      <a:pt x="0" y="1178"/>
                      <a:pt x="147" y="1788"/>
                    </a:cubicBezTo>
                    <a:cubicBezTo>
                      <a:pt x="337" y="1524"/>
                      <a:pt x="442" y="1241"/>
                      <a:pt x="536" y="936"/>
                    </a:cubicBezTo>
                    <a:cubicBezTo>
                      <a:pt x="620" y="631"/>
                      <a:pt x="683" y="326"/>
                      <a:pt x="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871" name="Google Shape;2871;p26"/>
              <p:cNvSpPr/>
              <p:nvPr/>
            </p:nvSpPr>
            <p:spPr>
              <a:xfrm>
                <a:off x="4423750" y="632550"/>
                <a:ext cx="13150" cy="51000"/>
              </a:xfrm>
              <a:custGeom>
                <a:avLst/>
                <a:gdLst/>
                <a:ahLst/>
                <a:cxnLst/>
                <a:rect l="l" t="t" r="r" b="b"/>
                <a:pathLst>
                  <a:path w="526" h="2040" extrusionOk="0">
                    <a:moveTo>
                      <a:pt x="389" y="0"/>
                    </a:moveTo>
                    <a:lnTo>
                      <a:pt x="389" y="0"/>
                    </a:lnTo>
                    <a:cubicBezTo>
                      <a:pt x="53" y="578"/>
                      <a:pt x="0" y="1387"/>
                      <a:pt x="137" y="2039"/>
                    </a:cubicBezTo>
                    <a:cubicBezTo>
                      <a:pt x="484" y="1450"/>
                      <a:pt x="526" y="641"/>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872" name="Google Shape;2872;p26"/>
              <p:cNvSpPr/>
              <p:nvPr/>
            </p:nvSpPr>
            <p:spPr>
              <a:xfrm>
                <a:off x="4403250" y="637000"/>
                <a:ext cx="12125" cy="59675"/>
              </a:xfrm>
              <a:custGeom>
                <a:avLst/>
                <a:gdLst/>
                <a:ahLst/>
                <a:cxnLst/>
                <a:rect l="l" t="t" r="r" b="b"/>
                <a:pathLst>
                  <a:path w="485" h="2387" extrusionOk="0">
                    <a:moveTo>
                      <a:pt x="368" y="0"/>
                    </a:moveTo>
                    <a:cubicBezTo>
                      <a:pt x="74" y="715"/>
                      <a:pt x="1" y="1651"/>
                      <a:pt x="242" y="2387"/>
                    </a:cubicBezTo>
                    <a:cubicBezTo>
                      <a:pt x="389" y="1997"/>
                      <a:pt x="442" y="1609"/>
                      <a:pt x="463" y="1209"/>
                    </a:cubicBezTo>
                    <a:cubicBezTo>
                      <a:pt x="484" y="799"/>
                      <a:pt x="484" y="40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873" name="Google Shape;2873;p26"/>
              <p:cNvSpPr/>
              <p:nvPr/>
            </p:nvSpPr>
            <p:spPr>
              <a:xfrm>
                <a:off x="4384325" y="641200"/>
                <a:ext cx="10025" cy="73075"/>
              </a:xfrm>
              <a:custGeom>
                <a:avLst/>
                <a:gdLst/>
                <a:ahLst/>
                <a:cxnLst/>
                <a:rect l="l" t="t" r="r" b="b"/>
                <a:pathLst>
                  <a:path w="401" h="2923" extrusionOk="0">
                    <a:moveTo>
                      <a:pt x="274" y="0"/>
                    </a:moveTo>
                    <a:cubicBezTo>
                      <a:pt x="116" y="474"/>
                      <a:pt x="53" y="957"/>
                      <a:pt x="22" y="1451"/>
                    </a:cubicBezTo>
                    <a:cubicBezTo>
                      <a:pt x="1" y="1945"/>
                      <a:pt x="11" y="2439"/>
                      <a:pt x="148" y="2922"/>
                    </a:cubicBezTo>
                    <a:cubicBezTo>
                      <a:pt x="295" y="2439"/>
                      <a:pt x="347" y="1966"/>
                      <a:pt x="379" y="1472"/>
                    </a:cubicBezTo>
                    <a:cubicBezTo>
                      <a:pt x="400" y="978"/>
                      <a:pt x="400" y="484"/>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874" name="Google Shape;2874;p26"/>
              <p:cNvSpPr/>
              <p:nvPr/>
            </p:nvSpPr>
            <p:spPr>
              <a:xfrm>
                <a:off x="4472350" y="654325"/>
                <a:ext cx="42075" cy="9150"/>
              </a:xfrm>
              <a:custGeom>
                <a:avLst/>
                <a:gdLst/>
                <a:ahLst/>
                <a:cxnLst/>
                <a:rect l="l" t="t" r="r" b="b"/>
                <a:pathLst>
                  <a:path w="1683" h="366" extrusionOk="0">
                    <a:moveTo>
                      <a:pt x="841" y="1"/>
                    </a:moveTo>
                    <a:cubicBezTo>
                      <a:pt x="558" y="12"/>
                      <a:pt x="274" y="33"/>
                      <a:pt x="1" y="159"/>
                    </a:cubicBezTo>
                    <a:cubicBezTo>
                      <a:pt x="243" y="290"/>
                      <a:pt x="536" y="366"/>
                      <a:pt x="825" y="366"/>
                    </a:cubicBezTo>
                    <a:cubicBezTo>
                      <a:pt x="1138" y="366"/>
                      <a:pt x="1447" y="277"/>
                      <a:pt x="1682" y="75"/>
                    </a:cubicBezTo>
                    <a:cubicBezTo>
                      <a:pt x="1388" y="12"/>
                      <a:pt x="1136" y="1"/>
                      <a:pt x="8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875" name="Google Shape;2875;p26"/>
              <p:cNvSpPr/>
              <p:nvPr/>
            </p:nvSpPr>
            <p:spPr>
              <a:xfrm>
                <a:off x="4456050" y="667750"/>
                <a:ext cx="50225" cy="12150"/>
              </a:xfrm>
              <a:custGeom>
                <a:avLst/>
                <a:gdLst/>
                <a:ahLst/>
                <a:cxnLst/>
                <a:rect l="l" t="t" r="r" b="b"/>
                <a:pathLst>
                  <a:path w="2009" h="486" extrusionOk="0">
                    <a:moveTo>
                      <a:pt x="1" y="0"/>
                    </a:moveTo>
                    <a:lnTo>
                      <a:pt x="1" y="0"/>
                    </a:lnTo>
                    <a:cubicBezTo>
                      <a:pt x="295" y="341"/>
                      <a:pt x="757" y="485"/>
                      <a:pt x="1215" y="485"/>
                    </a:cubicBezTo>
                    <a:cubicBezTo>
                      <a:pt x="1494" y="485"/>
                      <a:pt x="1771" y="432"/>
                      <a:pt x="2009" y="337"/>
                    </a:cubicBezTo>
                    <a:cubicBezTo>
                      <a:pt x="1683" y="190"/>
                      <a:pt x="1346" y="158"/>
                      <a:pt x="1000" y="106"/>
                    </a:cubicBezTo>
                    <a:cubicBezTo>
                      <a:pt x="695" y="74"/>
                      <a:pt x="316" y="32"/>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876" name="Google Shape;2876;p26"/>
              <p:cNvSpPr/>
              <p:nvPr/>
            </p:nvSpPr>
            <p:spPr>
              <a:xfrm>
                <a:off x="4435825" y="679300"/>
                <a:ext cx="50750" cy="14025"/>
              </a:xfrm>
              <a:custGeom>
                <a:avLst/>
                <a:gdLst/>
                <a:ahLst/>
                <a:cxnLst/>
                <a:rect l="l" t="t" r="r" b="b"/>
                <a:pathLst>
                  <a:path w="2030" h="561" extrusionOk="0">
                    <a:moveTo>
                      <a:pt x="1" y="1"/>
                    </a:moveTo>
                    <a:lnTo>
                      <a:pt x="1" y="1"/>
                    </a:lnTo>
                    <a:cubicBezTo>
                      <a:pt x="298" y="376"/>
                      <a:pt x="829" y="561"/>
                      <a:pt x="1337" y="561"/>
                    </a:cubicBezTo>
                    <a:cubicBezTo>
                      <a:pt x="1583" y="561"/>
                      <a:pt x="1823" y="517"/>
                      <a:pt x="2029" y="431"/>
                    </a:cubicBezTo>
                    <a:cubicBezTo>
                      <a:pt x="1356" y="190"/>
                      <a:pt x="705" y="116"/>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877" name="Google Shape;2877;p26"/>
              <p:cNvSpPr/>
              <p:nvPr/>
            </p:nvSpPr>
            <p:spPr>
              <a:xfrm>
                <a:off x="4418750" y="690600"/>
                <a:ext cx="47075" cy="16875"/>
              </a:xfrm>
              <a:custGeom>
                <a:avLst/>
                <a:gdLst/>
                <a:ahLst/>
                <a:cxnLst/>
                <a:rect l="l" t="t" r="r" b="b"/>
                <a:pathLst>
                  <a:path w="1883" h="675" extrusionOk="0">
                    <a:moveTo>
                      <a:pt x="0" y="0"/>
                    </a:moveTo>
                    <a:lnTo>
                      <a:pt x="0" y="0"/>
                    </a:lnTo>
                    <a:cubicBezTo>
                      <a:pt x="335" y="411"/>
                      <a:pt x="924" y="674"/>
                      <a:pt x="1474" y="674"/>
                    </a:cubicBezTo>
                    <a:cubicBezTo>
                      <a:pt x="1614" y="674"/>
                      <a:pt x="1752" y="657"/>
                      <a:pt x="1882" y="621"/>
                    </a:cubicBezTo>
                    <a:cubicBezTo>
                      <a:pt x="1588" y="442"/>
                      <a:pt x="1294" y="337"/>
                      <a:pt x="967" y="232"/>
                    </a:cubicBezTo>
                    <a:cubicBezTo>
                      <a:pt x="652" y="127"/>
                      <a:pt x="348" y="3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878" name="Google Shape;2878;p26"/>
              <p:cNvSpPr/>
              <p:nvPr/>
            </p:nvSpPr>
            <p:spPr>
              <a:xfrm>
                <a:off x="4400100" y="704800"/>
                <a:ext cx="49950" cy="18750"/>
              </a:xfrm>
              <a:custGeom>
                <a:avLst/>
                <a:gdLst/>
                <a:ahLst/>
                <a:cxnLst/>
                <a:rect l="l" t="t" r="r" b="b"/>
                <a:pathLst>
                  <a:path w="1998" h="750" extrusionOk="0">
                    <a:moveTo>
                      <a:pt x="1" y="0"/>
                    </a:moveTo>
                    <a:lnTo>
                      <a:pt x="1" y="0"/>
                    </a:lnTo>
                    <a:cubicBezTo>
                      <a:pt x="221" y="389"/>
                      <a:pt x="694" y="536"/>
                      <a:pt x="1094" y="673"/>
                    </a:cubicBezTo>
                    <a:cubicBezTo>
                      <a:pt x="1279" y="726"/>
                      <a:pt x="1468" y="750"/>
                      <a:pt x="1659" y="750"/>
                    </a:cubicBezTo>
                    <a:cubicBezTo>
                      <a:pt x="1771" y="750"/>
                      <a:pt x="1884" y="741"/>
                      <a:pt x="1998" y="726"/>
                    </a:cubicBezTo>
                    <a:cubicBezTo>
                      <a:pt x="1839" y="610"/>
                      <a:pt x="1671" y="536"/>
                      <a:pt x="1514" y="463"/>
                    </a:cubicBezTo>
                    <a:lnTo>
                      <a:pt x="1272" y="368"/>
                    </a:lnTo>
                    <a:cubicBezTo>
                      <a:pt x="851" y="179"/>
                      <a:pt x="431" y="126"/>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879" name="Google Shape;2879;p26"/>
              <p:cNvSpPr/>
              <p:nvPr/>
            </p:nvSpPr>
            <p:spPr>
              <a:xfrm>
                <a:off x="4378800" y="722650"/>
                <a:ext cx="53625" cy="14650"/>
              </a:xfrm>
              <a:custGeom>
                <a:avLst/>
                <a:gdLst/>
                <a:ahLst/>
                <a:cxnLst/>
                <a:rect l="l" t="t" r="r" b="b"/>
                <a:pathLst>
                  <a:path w="2145" h="586" extrusionOk="0">
                    <a:moveTo>
                      <a:pt x="1" y="1"/>
                    </a:moveTo>
                    <a:cubicBezTo>
                      <a:pt x="138" y="148"/>
                      <a:pt x="306" y="253"/>
                      <a:pt x="484" y="327"/>
                    </a:cubicBezTo>
                    <a:cubicBezTo>
                      <a:pt x="842" y="474"/>
                      <a:pt x="1199" y="547"/>
                      <a:pt x="1577" y="579"/>
                    </a:cubicBezTo>
                    <a:cubicBezTo>
                      <a:pt x="1646" y="583"/>
                      <a:pt x="1713" y="585"/>
                      <a:pt x="1781" y="585"/>
                    </a:cubicBezTo>
                    <a:cubicBezTo>
                      <a:pt x="1899" y="585"/>
                      <a:pt x="2018" y="578"/>
                      <a:pt x="2145" y="558"/>
                    </a:cubicBezTo>
                    <a:cubicBezTo>
                      <a:pt x="1819" y="348"/>
                      <a:pt x="1462" y="243"/>
                      <a:pt x="1105" y="148"/>
                    </a:cubicBezTo>
                    <a:cubicBezTo>
                      <a:pt x="726" y="75"/>
                      <a:pt x="390" y="43"/>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880" name="Google Shape;2880;p26"/>
              <p:cNvSpPr/>
              <p:nvPr/>
            </p:nvSpPr>
            <p:spPr>
              <a:xfrm>
                <a:off x="4366475" y="736325"/>
                <a:ext cx="52825" cy="18925"/>
              </a:xfrm>
              <a:custGeom>
                <a:avLst/>
                <a:gdLst/>
                <a:ahLst/>
                <a:cxnLst/>
                <a:rect l="l" t="t" r="r" b="b"/>
                <a:pathLst>
                  <a:path w="2113" h="757" extrusionOk="0">
                    <a:moveTo>
                      <a:pt x="0" y="0"/>
                    </a:moveTo>
                    <a:cubicBezTo>
                      <a:pt x="355" y="474"/>
                      <a:pt x="1050" y="757"/>
                      <a:pt x="1675" y="757"/>
                    </a:cubicBezTo>
                    <a:cubicBezTo>
                      <a:pt x="1827" y="757"/>
                      <a:pt x="1975" y="740"/>
                      <a:pt x="2112" y="705"/>
                    </a:cubicBezTo>
                    <a:cubicBezTo>
                      <a:pt x="1430" y="379"/>
                      <a:pt x="736" y="179"/>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881" name="Google Shape;2881;p26"/>
              <p:cNvSpPr/>
              <p:nvPr/>
            </p:nvSpPr>
            <p:spPr>
              <a:xfrm>
                <a:off x="4363850" y="657250"/>
                <a:ext cx="13150" cy="70425"/>
              </a:xfrm>
              <a:custGeom>
                <a:avLst/>
                <a:gdLst/>
                <a:ahLst/>
                <a:cxnLst/>
                <a:rect l="l" t="t" r="r" b="b"/>
                <a:pathLst>
                  <a:path w="526" h="2817" extrusionOk="0">
                    <a:moveTo>
                      <a:pt x="178" y="0"/>
                    </a:moveTo>
                    <a:cubicBezTo>
                      <a:pt x="52" y="462"/>
                      <a:pt x="0" y="946"/>
                      <a:pt x="42" y="1429"/>
                    </a:cubicBezTo>
                    <a:cubicBezTo>
                      <a:pt x="105" y="1913"/>
                      <a:pt x="241" y="2343"/>
                      <a:pt x="378" y="2817"/>
                    </a:cubicBezTo>
                    <a:cubicBezTo>
                      <a:pt x="526" y="2354"/>
                      <a:pt x="452" y="1850"/>
                      <a:pt x="399" y="1387"/>
                    </a:cubicBezTo>
                    <a:cubicBezTo>
                      <a:pt x="346" y="914"/>
                      <a:pt x="336" y="462"/>
                      <a:pt x="1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2882" name="Google Shape;2882;p26"/>
          <p:cNvGrpSpPr/>
          <p:nvPr/>
        </p:nvGrpSpPr>
        <p:grpSpPr>
          <a:xfrm>
            <a:off x="8963978" y="1741754"/>
            <a:ext cx="899205" cy="984997"/>
            <a:chOff x="2508643" y="-1895034"/>
            <a:chExt cx="398532" cy="291832"/>
          </a:xfrm>
        </p:grpSpPr>
        <p:sp>
          <p:nvSpPr>
            <p:cNvPr id="2883" name="Google Shape;2883;p26"/>
            <p:cNvSpPr/>
            <p:nvPr/>
          </p:nvSpPr>
          <p:spPr>
            <a:xfrm rot="-5400000">
              <a:off x="2561998" y="-1948348"/>
              <a:ext cx="291829" cy="398457"/>
            </a:xfrm>
            <a:custGeom>
              <a:avLst/>
              <a:gdLst/>
              <a:ahLst/>
              <a:cxnLst/>
              <a:rect l="l" t="t" r="r" b="b"/>
              <a:pathLst>
                <a:path w="3911" h="5340" extrusionOk="0">
                  <a:moveTo>
                    <a:pt x="3574" y="2712"/>
                  </a:moveTo>
                  <a:cubicBezTo>
                    <a:pt x="3911" y="399"/>
                    <a:pt x="379" y="0"/>
                    <a:pt x="148" y="2481"/>
                  </a:cubicBezTo>
                  <a:cubicBezTo>
                    <a:pt x="1" y="4520"/>
                    <a:pt x="3175" y="5339"/>
                    <a:pt x="3574" y="2712"/>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2884" name="Google Shape;2884;p26"/>
            <p:cNvGrpSpPr/>
            <p:nvPr/>
          </p:nvGrpSpPr>
          <p:grpSpPr>
            <a:xfrm>
              <a:off x="2508643" y="-1895031"/>
              <a:ext cx="398532" cy="291829"/>
              <a:chOff x="4456850" y="320625"/>
              <a:chExt cx="133525" cy="97775"/>
            </a:xfrm>
          </p:grpSpPr>
          <p:sp>
            <p:nvSpPr>
              <p:cNvPr id="2885" name="Google Shape;2885;p26"/>
              <p:cNvSpPr/>
              <p:nvPr/>
            </p:nvSpPr>
            <p:spPr>
              <a:xfrm>
                <a:off x="4456850" y="320625"/>
                <a:ext cx="133525" cy="97775"/>
              </a:xfrm>
              <a:custGeom>
                <a:avLst/>
                <a:gdLst/>
                <a:ahLst/>
                <a:cxnLst/>
                <a:rect l="l" t="t" r="r" b="b"/>
                <a:pathLst>
                  <a:path w="5341" h="3911" extrusionOk="0">
                    <a:moveTo>
                      <a:pt x="2713" y="337"/>
                    </a:moveTo>
                    <a:cubicBezTo>
                      <a:pt x="400" y="0"/>
                      <a:pt x="1" y="3532"/>
                      <a:pt x="2491" y="3763"/>
                    </a:cubicBezTo>
                    <a:cubicBezTo>
                      <a:pt x="4520" y="3910"/>
                      <a:pt x="5340" y="736"/>
                      <a:pt x="2713" y="33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886" name="Google Shape;2886;p26"/>
              <p:cNvSpPr/>
              <p:nvPr/>
            </p:nvSpPr>
            <p:spPr>
              <a:xfrm>
                <a:off x="4469725" y="330875"/>
                <a:ext cx="106975" cy="78050"/>
              </a:xfrm>
              <a:custGeom>
                <a:avLst/>
                <a:gdLst/>
                <a:ahLst/>
                <a:cxnLst/>
                <a:rect l="l" t="t" r="r" b="b"/>
                <a:pathLst>
                  <a:path w="4279" h="3122" extrusionOk="0">
                    <a:moveTo>
                      <a:pt x="2177" y="263"/>
                    </a:moveTo>
                    <a:cubicBezTo>
                      <a:pt x="316" y="1"/>
                      <a:pt x="0" y="2828"/>
                      <a:pt x="1987" y="3007"/>
                    </a:cubicBezTo>
                    <a:cubicBezTo>
                      <a:pt x="3616" y="3122"/>
                      <a:pt x="4279" y="589"/>
                      <a:pt x="2177" y="26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887" name="Google Shape;2887;p26"/>
              <p:cNvSpPr/>
              <p:nvPr/>
            </p:nvSpPr>
            <p:spPr>
              <a:xfrm>
                <a:off x="4502050" y="370550"/>
                <a:ext cx="18425" cy="29850"/>
              </a:xfrm>
              <a:custGeom>
                <a:avLst/>
                <a:gdLst/>
                <a:ahLst/>
                <a:cxnLst/>
                <a:rect l="l" t="t" r="r" b="b"/>
                <a:pathLst>
                  <a:path w="737" h="1194" extrusionOk="0">
                    <a:moveTo>
                      <a:pt x="736" y="0"/>
                    </a:moveTo>
                    <a:lnTo>
                      <a:pt x="736" y="0"/>
                    </a:lnTo>
                    <a:cubicBezTo>
                      <a:pt x="578" y="180"/>
                      <a:pt x="442" y="379"/>
                      <a:pt x="284" y="568"/>
                    </a:cubicBezTo>
                    <a:cubicBezTo>
                      <a:pt x="211" y="673"/>
                      <a:pt x="95" y="715"/>
                      <a:pt x="43" y="831"/>
                    </a:cubicBezTo>
                    <a:cubicBezTo>
                      <a:pt x="1" y="967"/>
                      <a:pt x="64" y="1125"/>
                      <a:pt x="200" y="1178"/>
                    </a:cubicBezTo>
                    <a:cubicBezTo>
                      <a:pt x="230" y="1188"/>
                      <a:pt x="260" y="1193"/>
                      <a:pt x="291" y="1193"/>
                    </a:cubicBezTo>
                    <a:cubicBezTo>
                      <a:pt x="410" y="1193"/>
                      <a:pt x="524" y="1114"/>
                      <a:pt x="557" y="988"/>
                    </a:cubicBezTo>
                    <a:cubicBezTo>
                      <a:pt x="673" y="663"/>
                      <a:pt x="662" y="327"/>
                      <a:pt x="7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888" name="Google Shape;2888;p26"/>
              <p:cNvSpPr/>
              <p:nvPr/>
            </p:nvSpPr>
            <p:spPr>
              <a:xfrm>
                <a:off x="4520450" y="344775"/>
                <a:ext cx="15800" cy="25800"/>
              </a:xfrm>
              <a:custGeom>
                <a:avLst/>
                <a:gdLst/>
                <a:ahLst/>
                <a:cxnLst/>
                <a:rect l="l" t="t" r="r" b="b"/>
                <a:pathLst>
                  <a:path w="632" h="1032" extrusionOk="0">
                    <a:moveTo>
                      <a:pt x="287" y="1"/>
                    </a:moveTo>
                    <a:cubicBezTo>
                      <a:pt x="148" y="1"/>
                      <a:pt x="32" y="112"/>
                      <a:pt x="32" y="254"/>
                    </a:cubicBezTo>
                    <a:cubicBezTo>
                      <a:pt x="21" y="517"/>
                      <a:pt x="32" y="769"/>
                      <a:pt x="0" y="1031"/>
                    </a:cubicBezTo>
                    <a:cubicBezTo>
                      <a:pt x="179" y="842"/>
                      <a:pt x="337" y="622"/>
                      <a:pt x="494" y="433"/>
                    </a:cubicBezTo>
                    <a:cubicBezTo>
                      <a:pt x="631" y="265"/>
                      <a:pt x="515" y="1"/>
                      <a:pt x="305" y="1"/>
                    </a:cubicBezTo>
                    <a:cubicBezTo>
                      <a:pt x="299" y="1"/>
                      <a:pt x="293" y="1"/>
                      <a:pt x="2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889" name="Google Shape;2889;p26"/>
              <p:cNvSpPr/>
              <p:nvPr/>
            </p:nvSpPr>
            <p:spPr>
              <a:xfrm>
                <a:off x="4520450" y="370550"/>
                <a:ext cx="32000" cy="15850"/>
              </a:xfrm>
              <a:custGeom>
                <a:avLst/>
                <a:gdLst/>
                <a:ahLst/>
                <a:cxnLst/>
                <a:rect l="l" t="t" r="r" b="b"/>
                <a:pathLst>
                  <a:path w="1280" h="634" extrusionOk="0">
                    <a:moveTo>
                      <a:pt x="0" y="0"/>
                    </a:moveTo>
                    <a:cubicBezTo>
                      <a:pt x="263" y="180"/>
                      <a:pt x="505" y="369"/>
                      <a:pt x="746" y="579"/>
                    </a:cubicBezTo>
                    <a:cubicBezTo>
                      <a:pt x="788" y="600"/>
                      <a:pt x="830" y="621"/>
                      <a:pt x="872" y="631"/>
                    </a:cubicBezTo>
                    <a:cubicBezTo>
                      <a:pt x="886" y="633"/>
                      <a:pt x="899" y="634"/>
                      <a:pt x="912" y="634"/>
                    </a:cubicBezTo>
                    <a:cubicBezTo>
                      <a:pt x="1215" y="634"/>
                      <a:pt x="1279" y="177"/>
                      <a:pt x="956" y="116"/>
                    </a:cubicBezTo>
                    <a:cubicBezTo>
                      <a:pt x="641" y="74"/>
                      <a:pt x="316" y="2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890" name="Google Shape;2890;p26"/>
              <p:cNvSpPr/>
              <p:nvPr/>
            </p:nvSpPr>
            <p:spPr>
              <a:xfrm>
                <a:off x="4490225" y="356250"/>
                <a:ext cx="31300" cy="14600"/>
              </a:xfrm>
              <a:custGeom>
                <a:avLst/>
                <a:gdLst/>
                <a:ahLst/>
                <a:cxnLst/>
                <a:rect l="l" t="t" r="r" b="b"/>
                <a:pathLst>
                  <a:path w="1252" h="584" extrusionOk="0">
                    <a:moveTo>
                      <a:pt x="297" y="0"/>
                    </a:moveTo>
                    <a:cubicBezTo>
                      <a:pt x="181" y="0"/>
                      <a:pt x="68" y="71"/>
                      <a:pt x="42" y="194"/>
                    </a:cubicBezTo>
                    <a:cubicBezTo>
                      <a:pt x="0" y="341"/>
                      <a:pt x="95" y="478"/>
                      <a:pt x="231" y="520"/>
                    </a:cubicBezTo>
                    <a:cubicBezTo>
                      <a:pt x="401" y="568"/>
                      <a:pt x="558" y="580"/>
                      <a:pt x="716" y="580"/>
                    </a:cubicBezTo>
                    <a:cubicBezTo>
                      <a:pt x="802" y="580"/>
                      <a:pt x="889" y="576"/>
                      <a:pt x="978" y="572"/>
                    </a:cubicBezTo>
                    <a:cubicBezTo>
                      <a:pt x="1251" y="562"/>
                      <a:pt x="1251" y="583"/>
                      <a:pt x="1009" y="446"/>
                    </a:cubicBezTo>
                    <a:cubicBezTo>
                      <a:pt x="831" y="352"/>
                      <a:pt x="621" y="226"/>
                      <a:pt x="495" y="89"/>
                    </a:cubicBezTo>
                    <a:cubicBezTo>
                      <a:pt x="442" y="28"/>
                      <a:pt x="369" y="0"/>
                      <a:pt x="2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891" name="Google Shape;2891;p26"/>
              <p:cNvSpPr/>
              <p:nvPr/>
            </p:nvSpPr>
            <p:spPr>
              <a:xfrm>
                <a:off x="4520450" y="370550"/>
                <a:ext cx="17375" cy="29500"/>
              </a:xfrm>
              <a:custGeom>
                <a:avLst/>
                <a:gdLst/>
                <a:ahLst/>
                <a:cxnLst/>
                <a:rect l="l" t="t" r="r" b="b"/>
                <a:pathLst>
                  <a:path w="695" h="1180" extrusionOk="0">
                    <a:moveTo>
                      <a:pt x="0" y="0"/>
                    </a:moveTo>
                    <a:cubicBezTo>
                      <a:pt x="63" y="327"/>
                      <a:pt x="74" y="642"/>
                      <a:pt x="148" y="978"/>
                    </a:cubicBezTo>
                    <a:cubicBezTo>
                      <a:pt x="175" y="1101"/>
                      <a:pt x="290" y="1179"/>
                      <a:pt x="405" y="1179"/>
                    </a:cubicBezTo>
                    <a:cubicBezTo>
                      <a:pt x="468" y="1179"/>
                      <a:pt x="530" y="1156"/>
                      <a:pt x="578" y="1104"/>
                    </a:cubicBezTo>
                    <a:cubicBezTo>
                      <a:pt x="683" y="1009"/>
                      <a:pt x="694" y="852"/>
                      <a:pt x="589" y="747"/>
                    </a:cubicBezTo>
                    <a:cubicBezTo>
                      <a:pt x="389" y="516"/>
                      <a:pt x="211" y="23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892" name="Google Shape;2892;p26"/>
              <p:cNvSpPr/>
              <p:nvPr/>
            </p:nvSpPr>
            <p:spPr>
              <a:xfrm>
                <a:off x="4502050" y="344775"/>
                <a:ext cx="18425" cy="25800"/>
              </a:xfrm>
              <a:custGeom>
                <a:avLst/>
                <a:gdLst/>
                <a:ahLst/>
                <a:cxnLst/>
                <a:rect l="l" t="t" r="r" b="b"/>
                <a:pathLst>
                  <a:path w="737" h="1032" extrusionOk="0">
                    <a:moveTo>
                      <a:pt x="295" y="1"/>
                    </a:moveTo>
                    <a:cubicBezTo>
                      <a:pt x="236" y="1"/>
                      <a:pt x="177" y="21"/>
                      <a:pt x="127" y="64"/>
                    </a:cubicBezTo>
                    <a:cubicBezTo>
                      <a:pt x="22" y="159"/>
                      <a:pt x="1" y="328"/>
                      <a:pt x="95" y="443"/>
                    </a:cubicBezTo>
                    <a:cubicBezTo>
                      <a:pt x="200" y="569"/>
                      <a:pt x="326" y="674"/>
                      <a:pt x="431" y="758"/>
                    </a:cubicBezTo>
                    <a:cubicBezTo>
                      <a:pt x="536" y="853"/>
                      <a:pt x="641" y="926"/>
                      <a:pt x="736" y="1031"/>
                    </a:cubicBezTo>
                    <a:cubicBezTo>
                      <a:pt x="694" y="779"/>
                      <a:pt x="589" y="496"/>
                      <a:pt x="568" y="265"/>
                    </a:cubicBezTo>
                    <a:cubicBezTo>
                      <a:pt x="568" y="109"/>
                      <a:pt x="434" y="1"/>
                      <a:pt x="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893" name="Google Shape;2893;p26"/>
              <p:cNvSpPr/>
              <p:nvPr/>
            </p:nvSpPr>
            <p:spPr>
              <a:xfrm>
                <a:off x="4520450" y="353550"/>
                <a:ext cx="29450" cy="17025"/>
              </a:xfrm>
              <a:custGeom>
                <a:avLst/>
                <a:gdLst/>
                <a:ahLst/>
                <a:cxnLst/>
                <a:rect l="l" t="t" r="r" b="b"/>
                <a:pathLst>
                  <a:path w="1178" h="681" extrusionOk="0">
                    <a:moveTo>
                      <a:pt x="878" y="1"/>
                    </a:moveTo>
                    <a:cubicBezTo>
                      <a:pt x="802" y="1"/>
                      <a:pt x="727" y="36"/>
                      <a:pt x="673" y="103"/>
                    </a:cubicBezTo>
                    <a:cubicBezTo>
                      <a:pt x="505" y="313"/>
                      <a:pt x="253" y="502"/>
                      <a:pt x="0" y="680"/>
                    </a:cubicBezTo>
                    <a:cubicBezTo>
                      <a:pt x="305" y="659"/>
                      <a:pt x="620" y="628"/>
                      <a:pt x="946" y="512"/>
                    </a:cubicBezTo>
                    <a:cubicBezTo>
                      <a:pt x="999" y="502"/>
                      <a:pt x="1051" y="470"/>
                      <a:pt x="1083" y="428"/>
                    </a:cubicBezTo>
                    <a:cubicBezTo>
                      <a:pt x="1178" y="313"/>
                      <a:pt x="1157" y="145"/>
                      <a:pt x="1041" y="61"/>
                    </a:cubicBezTo>
                    <a:cubicBezTo>
                      <a:pt x="991" y="20"/>
                      <a:pt x="935" y="1"/>
                      <a:pt x="8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894" name="Google Shape;2894;p26"/>
              <p:cNvSpPr/>
              <p:nvPr/>
            </p:nvSpPr>
            <p:spPr>
              <a:xfrm>
                <a:off x="4489975" y="370550"/>
                <a:ext cx="30500" cy="16375"/>
              </a:xfrm>
              <a:custGeom>
                <a:avLst/>
                <a:gdLst/>
                <a:ahLst/>
                <a:cxnLst/>
                <a:rect l="l" t="t" r="r" b="b"/>
                <a:pathLst>
                  <a:path w="1220" h="655" extrusionOk="0">
                    <a:moveTo>
                      <a:pt x="1219" y="0"/>
                    </a:moveTo>
                    <a:lnTo>
                      <a:pt x="1219" y="0"/>
                    </a:lnTo>
                    <a:cubicBezTo>
                      <a:pt x="904" y="21"/>
                      <a:pt x="589" y="42"/>
                      <a:pt x="273" y="137"/>
                    </a:cubicBezTo>
                    <a:cubicBezTo>
                      <a:pt x="63" y="180"/>
                      <a:pt x="0" y="463"/>
                      <a:pt x="168" y="600"/>
                    </a:cubicBezTo>
                    <a:cubicBezTo>
                      <a:pt x="218" y="636"/>
                      <a:pt x="276" y="655"/>
                      <a:pt x="334" y="655"/>
                    </a:cubicBezTo>
                    <a:cubicBezTo>
                      <a:pt x="409" y="655"/>
                      <a:pt x="482" y="623"/>
                      <a:pt x="536" y="558"/>
                    </a:cubicBezTo>
                    <a:cubicBezTo>
                      <a:pt x="578" y="505"/>
                      <a:pt x="631" y="463"/>
                      <a:pt x="683" y="411"/>
                    </a:cubicBezTo>
                    <a:cubicBezTo>
                      <a:pt x="851" y="264"/>
                      <a:pt x="1030" y="127"/>
                      <a:pt x="1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sp>
        <p:nvSpPr>
          <p:cNvPr id="2895" name="Google Shape;2895;p26"/>
          <p:cNvSpPr/>
          <p:nvPr/>
        </p:nvSpPr>
        <p:spPr>
          <a:xfrm rot="-5715905" flipH="1">
            <a:off x="6512272" y="-5000465"/>
            <a:ext cx="7336062" cy="5536401"/>
          </a:xfrm>
          <a:custGeom>
            <a:avLst/>
            <a:gdLst/>
            <a:ahLst/>
            <a:cxnLst/>
            <a:rect l="l" t="t" r="r" b="b"/>
            <a:pathLst>
              <a:path w="10388" h="11729" extrusionOk="0">
                <a:moveTo>
                  <a:pt x="6252" y="1"/>
                </a:moveTo>
                <a:lnTo>
                  <a:pt x="6252" y="1"/>
                </a:lnTo>
                <a:cubicBezTo>
                  <a:pt x="4202" y="501"/>
                  <a:pt x="2284" y="1718"/>
                  <a:pt x="1201" y="3518"/>
                </a:cubicBezTo>
                <a:cubicBezTo>
                  <a:pt x="133" y="5337"/>
                  <a:pt x="0" y="7754"/>
                  <a:pt x="1134" y="9521"/>
                </a:cubicBezTo>
                <a:cubicBezTo>
                  <a:pt x="1976" y="10867"/>
                  <a:pt x="3557" y="11729"/>
                  <a:pt x="5120" y="11729"/>
                </a:cubicBezTo>
                <a:cubicBezTo>
                  <a:pt x="5630" y="11729"/>
                  <a:pt x="6139" y="11637"/>
                  <a:pt x="6619" y="11440"/>
                </a:cubicBezTo>
                <a:cubicBezTo>
                  <a:pt x="8404" y="10706"/>
                  <a:pt x="9454" y="8821"/>
                  <a:pt x="9921" y="6953"/>
                </a:cubicBezTo>
                <a:cubicBezTo>
                  <a:pt x="10354" y="5286"/>
                  <a:pt x="10388" y="3402"/>
                  <a:pt x="9405" y="2018"/>
                </a:cubicBezTo>
                <a:cubicBezTo>
                  <a:pt x="8579" y="876"/>
                  <a:pt x="7514" y="52"/>
                  <a:pt x="6624" y="52"/>
                </a:cubicBezTo>
                <a:cubicBezTo>
                  <a:pt x="6435" y="52"/>
                  <a:pt x="6255" y="89"/>
                  <a:pt x="6086" y="168"/>
                </a:cubicBezTo>
                <a:lnTo>
                  <a:pt x="6252" y="1"/>
                </a:lnTo>
                <a:close/>
              </a:path>
            </a:pathLst>
          </a:custGeom>
          <a:solidFill>
            <a:srgbClr val="ACCF7F">
              <a:alpha val="1209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2896" name="Google Shape;2896;p26"/>
          <p:cNvSpPr/>
          <p:nvPr/>
        </p:nvSpPr>
        <p:spPr>
          <a:xfrm rot="-5715905" flipH="1">
            <a:off x="-5845194" y="4079803"/>
            <a:ext cx="7336062" cy="5536401"/>
          </a:xfrm>
          <a:custGeom>
            <a:avLst/>
            <a:gdLst/>
            <a:ahLst/>
            <a:cxnLst/>
            <a:rect l="l" t="t" r="r" b="b"/>
            <a:pathLst>
              <a:path w="10388" h="11729" extrusionOk="0">
                <a:moveTo>
                  <a:pt x="6252" y="1"/>
                </a:moveTo>
                <a:lnTo>
                  <a:pt x="6252" y="1"/>
                </a:lnTo>
                <a:cubicBezTo>
                  <a:pt x="4202" y="501"/>
                  <a:pt x="2284" y="1718"/>
                  <a:pt x="1201" y="3518"/>
                </a:cubicBezTo>
                <a:cubicBezTo>
                  <a:pt x="133" y="5337"/>
                  <a:pt x="0" y="7754"/>
                  <a:pt x="1134" y="9521"/>
                </a:cubicBezTo>
                <a:cubicBezTo>
                  <a:pt x="1976" y="10867"/>
                  <a:pt x="3557" y="11729"/>
                  <a:pt x="5120" y="11729"/>
                </a:cubicBezTo>
                <a:cubicBezTo>
                  <a:pt x="5630" y="11729"/>
                  <a:pt x="6139" y="11637"/>
                  <a:pt x="6619" y="11440"/>
                </a:cubicBezTo>
                <a:cubicBezTo>
                  <a:pt x="8404" y="10706"/>
                  <a:pt x="9454" y="8821"/>
                  <a:pt x="9921" y="6953"/>
                </a:cubicBezTo>
                <a:cubicBezTo>
                  <a:pt x="10354" y="5286"/>
                  <a:pt x="10388" y="3402"/>
                  <a:pt x="9405" y="2018"/>
                </a:cubicBezTo>
                <a:cubicBezTo>
                  <a:pt x="8579" y="876"/>
                  <a:pt x="7514" y="52"/>
                  <a:pt x="6624" y="52"/>
                </a:cubicBezTo>
                <a:cubicBezTo>
                  <a:pt x="6435" y="52"/>
                  <a:pt x="6255" y="89"/>
                  <a:pt x="6086" y="168"/>
                </a:cubicBezTo>
                <a:lnTo>
                  <a:pt x="6252" y="1"/>
                </a:lnTo>
                <a:close/>
              </a:path>
            </a:pathLst>
          </a:custGeom>
          <a:solidFill>
            <a:srgbClr val="ACCF7F">
              <a:alpha val="1209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2897" name="Google Shape;2897;p26"/>
          <p:cNvSpPr/>
          <p:nvPr/>
        </p:nvSpPr>
        <p:spPr>
          <a:xfrm rot="10800000" flipH="1">
            <a:off x="3245595" y="7165901"/>
            <a:ext cx="2400670" cy="1327116"/>
          </a:xfrm>
          <a:custGeom>
            <a:avLst/>
            <a:gdLst/>
            <a:ahLst/>
            <a:cxnLst/>
            <a:rect l="l" t="t" r="r" b="b"/>
            <a:pathLst>
              <a:path w="80622" h="29791" extrusionOk="0">
                <a:moveTo>
                  <a:pt x="4775" y="0"/>
                </a:moveTo>
                <a:cubicBezTo>
                  <a:pt x="4775" y="0"/>
                  <a:pt x="1" y="8996"/>
                  <a:pt x="13023" y="10474"/>
                </a:cubicBezTo>
                <a:cubicBezTo>
                  <a:pt x="23627" y="11692"/>
                  <a:pt x="17278" y="22506"/>
                  <a:pt x="28596" y="28466"/>
                </a:cubicBezTo>
                <a:cubicBezTo>
                  <a:pt x="30197" y="29310"/>
                  <a:pt x="32305" y="29790"/>
                  <a:pt x="34648" y="29790"/>
                </a:cubicBezTo>
                <a:cubicBezTo>
                  <a:pt x="40148" y="29790"/>
                  <a:pt x="46941" y="27144"/>
                  <a:pt x="51507" y="20347"/>
                </a:cubicBezTo>
                <a:cubicBezTo>
                  <a:pt x="55077" y="15017"/>
                  <a:pt x="58268" y="12899"/>
                  <a:pt x="63173" y="12899"/>
                </a:cubicBezTo>
                <a:cubicBezTo>
                  <a:pt x="64604" y="12899"/>
                  <a:pt x="66181" y="13079"/>
                  <a:pt x="67957" y="13413"/>
                </a:cubicBezTo>
                <a:cubicBezTo>
                  <a:pt x="68607" y="13536"/>
                  <a:pt x="69226" y="13594"/>
                  <a:pt x="69813" y="13594"/>
                </a:cubicBezTo>
                <a:cubicBezTo>
                  <a:pt x="78819" y="13594"/>
                  <a:pt x="80622" y="0"/>
                  <a:pt x="80622" y="0"/>
                </a:cubicBezTo>
                <a:close/>
              </a:path>
            </a:pathLst>
          </a:custGeom>
          <a:solidFill>
            <a:srgbClr val="ACCF7F">
              <a:alpha val="1209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2898" name="Google Shape;2898;p26"/>
          <p:cNvSpPr/>
          <p:nvPr/>
        </p:nvSpPr>
        <p:spPr>
          <a:xfrm rot="10800000" flipH="1">
            <a:off x="-57326" y="-100179"/>
            <a:ext cx="3024627" cy="1327130"/>
          </a:xfrm>
          <a:custGeom>
            <a:avLst/>
            <a:gdLst/>
            <a:ahLst/>
            <a:cxnLst/>
            <a:rect l="l" t="t" r="r" b="b"/>
            <a:pathLst>
              <a:path w="11579" h="3396" extrusionOk="0">
                <a:moveTo>
                  <a:pt x="0" y="1"/>
                </a:moveTo>
                <a:lnTo>
                  <a:pt x="0" y="3395"/>
                </a:lnTo>
                <a:lnTo>
                  <a:pt x="11579" y="3395"/>
                </a:lnTo>
                <a:cubicBezTo>
                  <a:pt x="11579" y="3395"/>
                  <a:pt x="9094" y="1040"/>
                  <a:pt x="7389" y="1040"/>
                </a:cubicBezTo>
                <a:cubicBezTo>
                  <a:pt x="5482" y="1040"/>
                  <a:pt x="6139" y="2467"/>
                  <a:pt x="3523" y="2467"/>
                </a:cubicBezTo>
                <a:cubicBezTo>
                  <a:pt x="3377" y="2467"/>
                  <a:pt x="3221" y="2463"/>
                  <a:pt x="3053" y="2453"/>
                </a:cubicBezTo>
                <a:cubicBezTo>
                  <a:pt x="2111" y="2404"/>
                  <a:pt x="1154" y="1072"/>
                  <a:pt x="0" y="1"/>
                </a:cubicBezTo>
                <a:close/>
              </a:path>
            </a:pathLst>
          </a:custGeom>
          <a:solidFill>
            <a:srgbClr val="ACCF7F">
              <a:alpha val="1209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grpSp>
        <p:nvGrpSpPr>
          <p:cNvPr id="2899" name="Google Shape;2899;p26"/>
          <p:cNvGrpSpPr/>
          <p:nvPr/>
        </p:nvGrpSpPr>
        <p:grpSpPr>
          <a:xfrm>
            <a:off x="7853216" y="-44001"/>
            <a:ext cx="1681212" cy="1357934"/>
            <a:chOff x="7546325" y="0"/>
            <a:chExt cx="1664453" cy="898633"/>
          </a:xfrm>
        </p:grpSpPr>
        <p:sp>
          <p:nvSpPr>
            <p:cNvPr id="2900" name="Google Shape;2900;p26"/>
            <p:cNvSpPr/>
            <p:nvPr/>
          </p:nvSpPr>
          <p:spPr>
            <a:xfrm>
              <a:off x="8362969" y="0"/>
              <a:ext cx="847810" cy="898633"/>
            </a:xfrm>
            <a:custGeom>
              <a:avLst/>
              <a:gdLst/>
              <a:ahLst/>
              <a:cxnLst/>
              <a:rect l="l" t="t" r="r" b="b"/>
              <a:pathLst>
                <a:path w="6339" h="6719" extrusionOk="0">
                  <a:moveTo>
                    <a:pt x="4310" y="1"/>
                  </a:moveTo>
                  <a:cubicBezTo>
                    <a:pt x="3921" y="12"/>
                    <a:pt x="3490" y="117"/>
                    <a:pt x="3112" y="117"/>
                  </a:cubicBezTo>
                  <a:cubicBezTo>
                    <a:pt x="2039" y="1189"/>
                    <a:pt x="1093" y="2387"/>
                    <a:pt x="306" y="3700"/>
                  </a:cubicBezTo>
                  <a:cubicBezTo>
                    <a:pt x="148" y="3953"/>
                    <a:pt x="0" y="4300"/>
                    <a:pt x="190" y="4520"/>
                  </a:cubicBezTo>
                  <a:cubicBezTo>
                    <a:pt x="260" y="4604"/>
                    <a:pt x="363" y="4642"/>
                    <a:pt x="471" y="4642"/>
                  </a:cubicBezTo>
                  <a:cubicBezTo>
                    <a:pt x="524" y="4642"/>
                    <a:pt x="579" y="4633"/>
                    <a:pt x="631" y="4615"/>
                  </a:cubicBezTo>
                  <a:cubicBezTo>
                    <a:pt x="789" y="4573"/>
                    <a:pt x="925" y="4468"/>
                    <a:pt x="1062" y="4352"/>
                  </a:cubicBezTo>
                  <a:cubicBezTo>
                    <a:pt x="1782" y="3747"/>
                    <a:pt x="2388" y="2997"/>
                    <a:pt x="2828" y="2154"/>
                  </a:cubicBezTo>
                  <a:lnTo>
                    <a:pt x="2828" y="2154"/>
                  </a:lnTo>
                  <a:cubicBezTo>
                    <a:pt x="2306" y="3157"/>
                    <a:pt x="1797" y="4191"/>
                    <a:pt x="1609" y="5309"/>
                  </a:cubicBezTo>
                  <a:cubicBezTo>
                    <a:pt x="1556" y="5592"/>
                    <a:pt x="1535" y="5887"/>
                    <a:pt x="1640" y="6150"/>
                  </a:cubicBezTo>
                  <a:cubicBezTo>
                    <a:pt x="1730" y="6366"/>
                    <a:pt x="1937" y="6544"/>
                    <a:pt x="2159" y="6544"/>
                  </a:cubicBezTo>
                  <a:cubicBezTo>
                    <a:pt x="2196" y="6544"/>
                    <a:pt x="2233" y="6539"/>
                    <a:pt x="2271" y="6528"/>
                  </a:cubicBezTo>
                  <a:cubicBezTo>
                    <a:pt x="2576" y="6454"/>
                    <a:pt x="2723" y="6097"/>
                    <a:pt x="2828" y="5792"/>
                  </a:cubicBezTo>
                  <a:cubicBezTo>
                    <a:pt x="3163" y="4815"/>
                    <a:pt x="3451" y="3815"/>
                    <a:pt x="3692" y="2804"/>
                  </a:cubicBezTo>
                  <a:lnTo>
                    <a:pt x="3692" y="2804"/>
                  </a:lnTo>
                  <a:cubicBezTo>
                    <a:pt x="3474" y="3917"/>
                    <a:pt x="3512" y="5068"/>
                    <a:pt x="3805" y="6139"/>
                  </a:cubicBezTo>
                  <a:cubicBezTo>
                    <a:pt x="3887" y="6414"/>
                    <a:pt x="4037" y="6718"/>
                    <a:pt x="4304" y="6718"/>
                  </a:cubicBezTo>
                  <a:cubicBezTo>
                    <a:pt x="4313" y="6718"/>
                    <a:pt x="4322" y="6718"/>
                    <a:pt x="4331" y="6717"/>
                  </a:cubicBezTo>
                  <a:cubicBezTo>
                    <a:pt x="4489" y="6706"/>
                    <a:pt x="4636" y="6570"/>
                    <a:pt x="4699" y="6412"/>
                  </a:cubicBezTo>
                  <a:cubicBezTo>
                    <a:pt x="4772" y="6255"/>
                    <a:pt x="4783" y="6076"/>
                    <a:pt x="4793" y="5898"/>
                  </a:cubicBezTo>
                  <a:cubicBezTo>
                    <a:pt x="4825" y="4911"/>
                    <a:pt x="4783" y="3924"/>
                    <a:pt x="4637" y="2947"/>
                  </a:cubicBezTo>
                  <a:lnTo>
                    <a:pt x="4637" y="2947"/>
                  </a:lnTo>
                  <a:cubicBezTo>
                    <a:pt x="4752" y="3714"/>
                    <a:pt x="5025" y="4458"/>
                    <a:pt x="5393" y="5120"/>
                  </a:cubicBezTo>
                  <a:cubicBezTo>
                    <a:pt x="5498" y="5319"/>
                    <a:pt x="5655" y="5529"/>
                    <a:pt x="5876" y="5529"/>
                  </a:cubicBezTo>
                  <a:cubicBezTo>
                    <a:pt x="6086" y="5519"/>
                    <a:pt x="6255" y="5309"/>
                    <a:pt x="6297" y="5088"/>
                  </a:cubicBezTo>
                  <a:cubicBezTo>
                    <a:pt x="6339" y="4868"/>
                    <a:pt x="6276" y="4646"/>
                    <a:pt x="6213" y="4436"/>
                  </a:cubicBezTo>
                  <a:cubicBezTo>
                    <a:pt x="5718" y="2892"/>
                    <a:pt x="5014" y="1441"/>
                    <a:pt x="43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901" name="Google Shape;2901;p26"/>
            <p:cNvSpPr/>
            <p:nvPr/>
          </p:nvSpPr>
          <p:spPr>
            <a:xfrm>
              <a:off x="8431847" y="133610"/>
              <a:ext cx="361379" cy="438684"/>
            </a:xfrm>
            <a:custGeom>
              <a:avLst/>
              <a:gdLst/>
              <a:ahLst/>
              <a:cxnLst/>
              <a:rect l="l" t="t" r="r" b="b"/>
              <a:pathLst>
                <a:path w="2702" h="3280" extrusionOk="0">
                  <a:moveTo>
                    <a:pt x="2681" y="1"/>
                  </a:moveTo>
                  <a:cubicBezTo>
                    <a:pt x="1893" y="1167"/>
                    <a:pt x="999" y="2271"/>
                    <a:pt x="1" y="3259"/>
                  </a:cubicBezTo>
                  <a:lnTo>
                    <a:pt x="22" y="3280"/>
                  </a:lnTo>
                  <a:cubicBezTo>
                    <a:pt x="1020" y="2292"/>
                    <a:pt x="1924" y="1188"/>
                    <a:pt x="2702" y="11"/>
                  </a:cubicBezTo>
                  <a:lnTo>
                    <a:pt x="268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902" name="Google Shape;2902;p26"/>
            <p:cNvSpPr/>
            <p:nvPr/>
          </p:nvSpPr>
          <p:spPr>
            <a:xfrm>
              <a:off x="8639954" y="130801"/>
              <a:ext cx="185638" cy="670597"/>
            </a:xfrm>
            <a:custGeom>
              <a:avLst/>
              <a:gdLst/>
              <a:ahLst/>
              <a:cxnLst/>
              <a:rect l="l" t="t" r="r" b="b"/>
              <a:pathLst>
                <a:path w="1388" h="5014" extrusionOk="0">
                  <a:moveTo>
                    <a:pt x="1356" y="1"/>
                  </a:moveTo>
                  <a:cubicBezTo>
                    <a:pt x="1115" y="1713"/>
                    <a:pt x="652" y="3395"/>
                    <a:pt x="0" y="5004"/>
                  </a:cubicBezTo>
                  <a:lnTo>
                    <a:pt x="32" y="5014"/>
                  </a:lnTo>
                  <a:cubicBezTo>
                    <a:pt x="683" y="3406"/>
                    <a:pt x="1146" y="1724"/>
                    <a:pt x="13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903" name="Google Shape;2903;p26"/>
            <p:cNvSpPr/>
            <p:nvPr/>
          </p:nvSpPr>
          <p:spPr>
            <a:xfrm>
              <a:off x="8885910" y="129330"/>
              <a:ext cx="71821" cy="698818"/>
            </a:xfrm>
            <a:custGeom>
              <a:avLst/>
              <a:gdLst/>
              <a:ahLst/>
              <a:cxnLst/>
              <a:rect l="l" t="t" r="r" b="b"/>
              <a:pathLst>
                <a:path w="537" h="5225" extrusionOk="0">
                  <a:moveTo>
                    <a:pt x="32" y="1"/>
                  </a:moveTo>
                  <a:lnTo>
                    <a:pt x="0" y="12"/>
                  </a:lnTo>
                  <a:cubicBezTo>
                    <a:pt x="295" y="1714"/>
                    <a:pt x="463" y="3469"/>
                    <a:pt x="505" y="5225"/>
                  </a:cubicBezTo>
                  <a:lnTo>
                    <a:pt x="537" y="5225"/>
                  </a:lnTo>
                  <a:cubicBezTo>
                    <a:pt x="495" y="3469"/>
                    <a:pt x="327" y="1714"/>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904" name="Google Shape;2904;p26"/>
            <p:cNvSpPr/>
            <p:nvPr/>
          </p:nvSpPr>
          <p:spPr>
            <a:xfrm>
              <a:off x="8936465" y="172931"/>
              <a:ext cx="225093" cy="520268"/>
            </a:xfrm>
            <a:custGeom>
              <a:avLst/>
              <a:gdLst/>
              <a:ahLst/>
              <a:cxnLst/>
              <a:rect l="l" t="t" r="r" b="b"/>
              <a:pathLst>
                <a:path w="1683" h="3890" extrusionOk="0">
                  <a:moveTo>
                    <a:pt x="33" y="1"/>
                  </a:moveTo>
                  <a:lnTo>
                    <a:pt x="1" y="11"/>
                  </a:lnTo>
                  <a:lnTo>
                    <a:pt x="1651" y="3890"/>
                  </a:lnTo>
                  <a:lnTo>
                    <a:pt x="1682" y="3879"/>
                  </a:lnTo>
                  <a:lnTo>
                    <a:pt x="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905" name="Google Shape;2905;p26"/>
            <p:cNvSpPr/>
            <p:nvPr/>
          </p:nvSpPr>
          <p:spPr>
            <a:xfrm>
              <a:off x="7546325" y="22469"/>
              <a:ext cx="1192203" cy="434136"/>
            </a:xfrm>
            <a:custGeom>
              <a:avLst/>
              <a:gdLst/>
              <a:ahLst/>
              <a:cxnLst/>
              <a:rect l="l" t="t" r="r" b="b"/>
              <a:pathLst>
                <a:path w="8914" h="3246" extrusionOk="0">
                  <a:moveTo>
                    <a:pt x="8818" y="1"/>
                  </a:moveTo>
                  <a:lnTo>
                    <a:pt x="168" y="33"/>
                  </a:lnTo>
                  <a:cubicBezTo>
                    <a:pt x="157" y="33"/>
                    <a:pt x="115" y="43"/>
                    <a:pt x="105" y="43"/>
                  </a:cubicBezTo>
                  <a:cubicBezTo>
                    <a:pt x="0" y="484"/>
                    <a:pt x="94" y="1010"/>
                    <a:pt x="357" y="1325"/>
                  </a:cubicBezTo>
                  <a:cubicBezTo>
                    <a:pt x="529" y="1531"/>
                    <a:pt x="764" y="1643"/>
                    <a:pt x="997" y="1643"/>
                  </a:cubicBezTo>
                  <a:cubicBezTo>
                    <a:pt x="1120" y="1643"/>
                    <a:pt x="1243" y="1612"/>
                    <a:pt x="1356" y="1546"/>
                  </a:cubicBezTo>
                  <a:cubicBezTo>
                    <a:pt x="1577" y="2271"/>
                    <a:pt x="2039" y="2892"/>
                    <a:pt x="2607" y="3144"/>
                  </a:cubicBezTo>
                  <a:cubicBezTo>
                    <a:pt x="2757" y="3212"/>
                    <a:pt x="2919" y="3246"/>
                    <a:pt x="3081" y="3246"/>
                  </a:cubicBezTo>
                  <a:cubicBezTo>
                    <a:pt x="3517" y="3246"/>
                    <a:pt x="3956" y="3002"/>
                    <a:pt x="4193" y="2534"/>
                  </a:cubicBezTo>
                  <a:cubicBezTo>
                    <a:pt x="4278" y="2703"/>
                    <a:pt x="4446" y="2787"/>
                    <a:pt x="4604" y="2787"/>
                  </a:cubicBezTo>
                  <a:cubicBezTo>
                    <a:pt x="4610" y="2787"/>
                    <a:pt x="4616" y="2787"/>
                    <a:pt x="4622" y="2787"/>
                  </a:cubicBezTo>
                  <a:cubicBezTo>
                    <a:pt x="4764" y="2787"/>
                    <a:pt x="4911" y="2675"/>
                    <a:pt x="4982" y="2513"/>
                  </a:cubicBezTo>
                  <a:cubicBezTo>
                    <a:pt x="5284" y="2908"/>
                    <a:pt x="5712" y="3121"/>
                    <a:pt x="6140" y="3121"/>
                  </a:cubicBezTo>
                  <a:cubicBezTo>
                    <a:pt x="6292" y="3121"/>
                    <a:pt x="6444" y="3094"/>
                    <a:pt x="6590" y="3039"/>
                  </a:cubicBezTo>
                  <a:cubicBezTo>
                    <a:pt x="7147" y="2818"/>
                    <a:pt x="7589" y="2177"/>
                    <a:pt x="7704" y="1430"/>
                  </a:cubicBezTo>
                  <a:cubicBezTo>
                    <a:pt x="7789" y="1471"/>
                    <a:pt x="7876" y="1490"/>
                    <a:pt x="7963" y="1490"/>
                  </a:cubicBezTo>
                  <a:cubicBezTo>
                    <a:pt x="8188" y="1490"/>
                    <a:pt x="8410" y="1362"/>
                    <a:pt x="8577" y="1157"/>
                  </a:cubicBezTo>
                  <a:cubicBezTo>
                    <a:pt x="8818" y="863"/>
                    <a:pt x="8913" y="411"/>
                    <a:pt x="88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906" name="Google Shape;2906;p26"/>
            <p:cNvSpPr/>
            <p:nvPr/>
          </p:nvSpPr>
          <p:spPr>
            <a:xfrm>
              <a:off x="7910244" y="60586"/>
              <a:ext cx="226564" cy="333159"/>
            </a:xfrm>
            <a:custGeom>
              <a:avLst/>
              <a:gdLst/>
              <a:ahLst/>
              <a:cxnLst/>
              <a:rect l="l" t="t" r="r" b="b"/>
              <a:pathLst>
                <a:path w="1694" h="2491" extrusionOk="0">
                  <a:moveTo>
                    <a:pt x="1673" y="0"/>
                  </a:moveTo>
                  <a:lnTo>
                    <a:pt x="1" y="2470"/>
                  </a:lnTo>
                  <a:lnTo>
                    <a:pt x="33" y="2491"/>
                  </a:lnTo>
                  <a:lnTo>
                    <a:pt x="1694" y="21"/>
                  </a:lnTo>
                  <a:lnTo>
                    <a:pt x="167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907" name="Google Shape;2907;p26"/>
            <p:cNvSpPr/>
            <p:nvPr/>
          </p:nvSpPr>
          <p:spPr>
            <a:xfrm>
              <a:off x="8160480" y="73158"/>
              <a:ext cx="12840" cy="281266"/>
            </a:xfrm>
            <a:custGeom>
              <a:avLst/>
              <a:gdLst/>
              <a:ahLst/>
              <a:cxnLst/>
              <a:rect l="l" t="t" r="r" b="b"/>
              <a:pathLst>
                <a:path w="96" h="2103" extrusionOk="0">
                  <a:moveTo>
                    <a:pt x="64" y="0"/>
                  </a:moveTo>
                  <a:lnTo>
                    <a:pt x="1" y="2102"/>
                  </a:lnTo>
                  <a:lnTo>
                    <a:pt x="33" y="2102"/>
                  </a:lnTo>
                  <a:lnTo>
                    <a:pt x="9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908" name="Google Shape;2908;p26"/>
            <p:cNvSpPr/>
            <p:nvPr/>
          </p:nvSpPr>
          <p:spPr>
            <a:xfrm>
              <a:off x="8209831" y="74629"/>
              <a:ext cx="216533" cy="296646"/>
            </a:xfrm>
            <a:custGeom>
              <a:avLst/>
              <a:gdLst/>
              <a:ahLst/>
              <a:cxnLst/>
              <a:rect l="l" t="t" r="r" b="b"/>
              <a:pathLst>
                <a:path w="1619" h="2218" extrusionOk="0">
                  <a:moveTo>
                    <a:pt x="21" y="0"/>
                  </a:moveTo>
                  <a:lnTo>
                    <a:pt x="0" y="21"/>
                  </a:lnTo>
                  <a:lnTo>
                    <a:pt x="1598" y="2217"/>
                  </a:lnTo>
                  <a:lnTo>
                    <a:pt x="1619" y="2207"/>
                  </a:lnTo>
                  <a:lnTo>
                    <a:pt x="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909" name="Google Shape;2909;p26"/>
            <p:cNvSpPr/>
            <p:nvPr/>
          </p:nvSpPr>
          <p:spPr>
            <a:xfrm>
              <a:off x="8275767" y="69012"/>
              <a:ext cx="351616" cy="108333"/>
            </a:xfrm>
            <a:custGeom>
              <a:avLst/>
              <a:gdLst/>
              <a:ahLst/>
              <a:cxnLst/>
              <a:rect l="l" t="t" r="r" b="b"/>
              <a:pathLst>
                <a:path w="2629" h="810" extrusionOk="0">
                  <a:moveTo>
                    <a:pt x="12" y="0"/>
                  </a:moveTo>
                  <a:lnTo>
                    <a:pt x="1" y="31"/>
                  </a:lnTo>
                  <a:lnTo>
                    <a:pt x="2618" y="809"/>
                  </a:lnTo>
                  <a:lnTo>
                    <a:pt x="2628" y="778"/>
                  </a:lnTo>
                  <a:lnTo>
                    <a:pt x="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910" name="Google Shape;2910;p26"/>
            <p:cNvSpPr/>
            <p:nvPr/>
          </p:nvSpPr>
          <p:spPr>
            <a:xfrm>
              <a:off x="7626304" y="61923"/>
              <a:ext cx="396554" cy="102716"/>
            </a:xfrm>
            <a:custGeom>
              <a:avLst/>
              <a:gdLst/>
              <a:ahLst/>
              <a:cxnLst/>
              <a:rect l="l" t="t" r="r" b="b"/>
              <a:pathLst>
                <a:path w="2965" h="768" extrusionOk="0">
                  <a:moveTo>
                    <a:pt x="2955" y="0"/>
                  </a:moveTo>
                  <a:lnTo>
                    <a:pt x="1" y="736"/>
                  </a:lnTo>
                  <a:lnTo>
                    <a:pt x="12" y="768"/>
                  </a:lnTo>
                  <a:lnTo>
                    <a:pt x="2965" y="32"/>
                  </a:lnTo>
                  <a:lnTo>
                    <a:pt x="29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2911" name="Google Shape;2911;p26"/>
          <p:cNvGrpSpPr/>
          <p:nvPr/>
        </p:nvGrpSpPr>
        <p:grpSpPr>
          <a:xfrm>
            <a:off x="8723313" y="2533072"/>
            <a:ext cx="174004" cy="277363"/>
            <a:chOff x="3797575" y="537425"/>
            <a:chExt cx="23925" cy="25500"/>
          </a:xfrm>
        </p:grpSpPr>
        <p:sp>
          <p:nvSpPr>
            <p:cNvPr id="2912" name="Google Shape;2912;p26"/>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913" name="Google Shape;2913;p26"/>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914" name="Google Shape;2914;p26"/>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2915" name="Google Shape;2915;p26"/>
          <p:cNvGrpSpPr/>
          <p:nvPr/>
        </p:nvGrpSpPr>
        <p:grpSpPr>
          <a:xfrm>
            <a:off x="6339853" y="7175755"/>
            <a:ext cx="174004" cy="277363"/>
            <a:chOff x="3797575" y="537425"/>
            <a:chExt cx="23925" cy="25500"/>
          </a:xfrm>
        </p:grpSpPr>
        <p:sp>
          <p:nvSpPr>
            <p:cNvPr id="2916" name="Google Shape;2916;p26"/>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917" name="Google Shape;2917;p26"/>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918" name="Google Shape;2918;p26"/>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2919" name="Google Shape;2919;p26"/>
          <p:cNvGrpSpPr/>
          <p:nvPr/>
        </p:nvGrpSpPr>
        <p:grpSpPr>
          <a:xfrm rot="1800035">
            <a:off x="-295945" y="6500634"/>
            <a:ext cx="654640" cy="913009"/>
            <a:chOff x="1155379" y="-1029459"/>
            <a:chExt cx="446737" cy="416440"/>
          </a:xfrm>
        </p:grpSpPr>
        <p:sp>
          <p:nvSpPr>
            <p:cNvPr id="2920" name="Google Shape;2920;p26"/>
            <p:cNvSpPr/>
            <p:nvPr/>
          </p:nvSpPr>
          <p:spPr>
            <a:xfrm rot="-5400000">
              <a:off x="1167952" y="-1042032"/>
              <a:ext cx="416440" cy="441586"/>
            </a:xfrm>
            <a:custGeom>
              <a:avLst/>
              <a:gdLst/>
              <a:ahLst/>
              <a:cxnLst/>
              <a:rect l="l" t="t" r="r" b="b"/>
              <a:pathLst>
                <a:path w="5581" h="5918" extrusionOk="0">
                  <a:moveTo>
                    <a:pt x="2848" y="4131"/>
                  </a:moveTo>
                  <a:cubicBezTo>
                    <a:pt x="2817" y="4698"/>
                    <a:pt x="3174" y="5508"/>
                    <a:pt x="3857" y="5329"/>
                  </a:cubicBezTo>
                  <a:cubicBezTo>
                    <a:pt x="4782" y="5088"/>
                    <a:pt x="4036" y="3837"/>
                    <a:pt x="3500" y="3605"/>
                  </a:cubicBezTo>
                  <a:cubicBezTo>
                    <a:pt x="4162" y="3900"/>
                    <a:pt x="5466" y="4110"/>
                    <a:pt x="5529" y="3070"/>
                  </a:cubicBezTo>
                  <a:cubicBezTo>
                    <a:pt x="5581" y="1956"/>
                    <a:pt x="3847" y="2082"/>
                    <a:pt x="3247" y="2617"/>
                  </a:cubicBezTo>
                  <a:lnTo>
                    <a:pt x="3247" y="2617"/>
                  </a:lnTo>
                  <a:cubicBezTo>
                    <a:pt x="3742" y="2197"/>
                    <a:pt x="4004" y="1010"/>
                    <a:pt x="3321" y="599"/>
                  </a:cubicBezTo>
                  <a:cubicBezTo>
                    <a:pt x="2312" y="1"/>
                    <a:pt x="1923" y="1724"/>
                    <a:pt x="2375" y="2355"/>
                  </a:cubicBezTo>
                  <a:cubicBezTo>
                    <a:pt x="1755" y="2029"/>
                    <a:pt x="357" y="1524"/>
                    <a:pt x="178" y="2617"/>
                  </a:cubicBezTo>
                  <a:cubicBezTo>
                    <a:pt x="0" y="3689"/>
                    <a:pt x="1366" y="3511"/>
                    <a:pt x="1986" y="3448"/>
                  </a:cubicBezTo>
                  <a:cubicBezTo>
                    <a:pt x="1419" y="3626"/>
                    <a:pt x="357" y="4404"/>
                    <a:pt x="946" y="5119"/>
                  </a:cubicBezTo>
                  <a:cubicBezTo>
                    <a:pt x="1629" y="5918"/>
                    <a:pt x="2617" y="4698"/>
                    <a:pt x="2848" y="4131"/>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2921" name="Google Shape;2921;p26"/>
            <p:cNvGrpSpPr/>
            <p:nvPr/>
          </p:nvGrpSpPr>
          <p:grpSpPr>
            <a:xfrm>
              <a:off x="1172916" y="-1024543"/>
              <a:ext cx="429200" cy="400547"/>
              <a:chOff x="4009325" y="612275"/>
              <a:chExt cx="143800" cy="134200"/>
            </a:xfrm>
          </p:grpSpPr>
          <p:sp>
            <p:nvSpPr>
              <p:cNvPr id="2922" name="Google Shape;2922;p26"/>
              <p:cNvSpPr/>
              <p:nvPr/>
            </p:nvSpPr>
            <p:spPr>
              <a:xfrm>
                <a:off x="4009325" y="612275"/>
                <a:ext cx="143800" cy="134200"/>
              </a:xfrm>
              <a:custGeom>
                <a:avLst/>
                <a:gdLst/>
                <a:ahLst/>
                <a:cxnLst/>
                <a:rect l="l" t="t" r="r" b="b"/>
                <a:pathLst>
                  <a:path w="5752" h="5368" extrusionOk="0">
                    <a:moveTo>
                      <a:pt x="2438" y="2277"/>
                    </a:moveTo>
                    <a:lnTo>
                      <a:pt x="2438" y="2277"/>
                    </a:lnTo>
                    <a:cubicBezTo>
                      <a:pt x="2448" y="2288"/>
                      <a:pt x="2457" y="2298"/>
                      <a:pt x="2467" y="2309"/>
                    </a:cubicBezTo>
                    <a:lnTo>
                      <a:pt x="2467" y="2309"/>
                    </a:lnTo>
                    <a:lnTo>
                      <a:pt x="2451" y="2293"/>
                    </a:lnTo>
                    <a:cubicBezTo>
                      <a:pt x="2447" y="2287"/>
                      <a:pt x="2443" y="2282"/>
                      <a:pt x="2438" y="2277"/>
                    </a:cubicBezTo>
                    <a:close/>
                    <a:moveTo>
                      <a:pt x="2855" y="0"/>
                    </a:moveTo>
                    <a:cubicBezTo>
                      <a:pt x="1803" y="0"/>
                      <a:pt x="1915" y="1664"/>
                      <a:pt x="2434" y="2273"/>
                    </a:cubicBezTo>
                    <a:lnTo>
                      <a:pt x="2434" y="2273"/>
                    </a:lnTo>
                    <a:cubicBezTo>
                      <a:pt x="2194" y="1995"/>
                      <a:pt x="1718" y="1792"/>
                      <a:pt x="1275" y="1792"/>
                    </a:cubicBezTo>
                    <a:cubicBezTo>
                      <a:pt x="934" y="1792"/>
                      <a:pt x="613" y="1911"/>
                      <a:pt x="433" y="2209"/>
                    </a:cubicBezTo>
                    <a:cubicBezTo>
                      <a:pt x="1" y="2936"/>
                      <a:pt x="782" y="3341"/>
                      <a:pt x="1484" y="3341"/>
                    </a:cubicBezTo>
                    <a:cubicBezTo>
                      <a:pt x="1755" y="3341"/>
                      <a:pt x="2015" y="3281"/>
                      <a:pt x="2188" y="3154"/>
                    </a:cubicBezTo>
                    <a:lnTo>
                      <a:pt x="2188" y="3154"/>
                    </a:lnTo>
                    <a:cubicBezTo>
                      <a:pt x="1862" y="3785"/>
                      <a:pt x="1358" y="5183"/>
                      <a:pt x="2451" y="5352"/>
                    </a:cubicBezTo>
                    <a:cubicBezTo>
                      <a:pt x="2516" y="5362"/>
                      <a:pt x="2576" y="5368"/>
                      <a:pt x="2632" y="5368"/>
                    </a:cubicBezTo>
                    <a:cubicBezTo>
                      <a:pt x="3502" y="5368"/>
                      <a:pt x="3341" y="4126"/>
                      <a:pt x="3292" y="3544"/>
                    </a:cubicBezTo>
                    <a:lnTo>
                      <a:pt x="3292" y="3544"/>
                    </a:lnTo>
                    <a:cubicBezTo>
                      <a:pt x="3433" y="3994"/>
                      <a:pt x="3945" y="4761"/>
                      <a:pt x="4507" y="4761"/>
                    </a:cubicBezTo>
                    <a:cubicBezTo>
                      <a:pt x="4654" y="4761"/>
                      <a:pt x="4804" y="4708"/>
                      <a:pt x="4953" y="4584"/>
                    </a:cubicBezTo>
                    <a:cubicBezTo>
                      <a:pt x="5751" y="3901"/>
                      <a:pt x="4532" y="2913"/>
                      <a:pt x="3975" y="2682"/>
                    </a:cubicBezTo>
                    <a:lnTo>
                      <a:pt x="3975" y="2682"/>
                    </a:lnTo>
                    <a:cubicBezTo>
                      <a:pt x="3997" y="2683"/>
                      <a:pt x="4020" y="2684"/>
                      <a:pt x="4043" y="2684"/>
                    </a:cubicBezTo>
                    <a:cubicBezTo>
                      <a:pt x="4596" y="2684"/>
                      <a:pt x="5334" y="2328"/>
                      <a:pt x="5163" y="1673"/>
                    </a:cubicBezTo>
                    <a:cubicBezTo>
                      <a:pt x="5080" y="1356"/>
                      <a:pt x="4878" y="1235"/>
                      <a:pt x="4640" y="1235"/>
                    </a:cubicBezTo>
                    <a:cubicBezTo>
                      <a:pt x="4187" y="1235"/>
                      <a:pt x="3602" y="1670"/>
                      <a:pt x="3443" y="2021"/>
                    </a:cubicBezTo>
                    <a:lnTo>
                      <a:pt x="3443" y="2021"/>
                    </a:lnTo>
                    <a:cubicBezTo>
                      <a:pt x="3735" y="1355"/>
                      <a:pt x="3939" y="64"/>
                      <a:pt x="2903" y="1"/>
                    </a:cubicBezTo>
                    <a:cubicBezTo>
                      <a:pt x="2887" y="1"/>
                      <a:pt x="2871" y="0"/>
                      <a:pt x="2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923" name="Google Shape;2923;p26"/>
              <p:cNvSpPr/>
              <p:nvPr/>
            </p:nvSpPr>
            <p:spPr>
              <a:xfrm>
                <a:off x="4076100" y="634125"/>
                <a:ext cx="10275" cy="41775"/>
              </a:xfrm>
              <a:custGeom>
                <a:avLst/>
                <a:gdLst/>
                <a:ahLst/>
                <a:cxnLst/>
                <a:rect l="l" t="t" r="r" b="b"/>
                <a:pathLst>
                  <a:path w="411" h="1671" extrusionOk="0">
                    <a:moveTo>
                      <a:pt x="201" y="0"/>
                    </a:moveTo>
                    <a:cubicBezTo>
                      <a:pt x="0" y="526"/>
                      <a:pt x="0" y="1145"/>
                      <a:pt x="201" y="1671"/>
                    </a:cubicBezTo>
                    <a:cubicBezTo>
                      <a:pt x="411" y="1145"/>
                      <a:pt x="411" y="526"/>
                      <a:pt x="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924" name="Google Shape;2924;p26"/>
              <p:cNvSpPr/>
              <p:nvPr/>
            </p:nvSpPr>
            <p:spPr>
              <a:xfrm>
                <a:off x="4038525" y="674300"/>
                <a:ext cx="38925" cy="7675"/>
              </a:xfrm>
              <a:custGeom>
                <a:avLst/>
                <a:gdLst/>
                <a:ahLst/>
                <a:cxnLst/>
                <a:rect l="l" t="t" r="r" b="b"/>
                <a:pathLst>
                  <a:path w="1557" h="307" extrusionOk="0">
                    <a:moveTo>
                      <a:pt x="779" y="1"/>
                    </a:moveTo>
                    <a:cubicBezTo>
                      <a:pt x="505" y="1"/>
                      <a:pt x="263" y="22"/>
                      <a:pt x="1" y="106"/>
                    </a:cubicBezTo>
                    <a:cubicBezTo>
                      <a:pt x="232" y="243"/>
                      <a:pt x="505" y="306"/>
                      <a:pt x="779" y="306"/>
                    </a:cubicBezTo>
                    <a:cubicBezTo>
                      <a:pt x="1041" y="306"/>
                      <a:pt x="1314" y="243"/>
                      <a:pt x="1556" y="138"/>
                    </a:cubicBezTo>
                    <a:cubicBezTo>
                      <a:pt x="1304" y="22"/>
                      <a:pt x="1041" y="1"/>
                      <a:pt x="7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925" name="Google Shape;2925;p26"/>
              <p:cNvSpPr/>
              <p:nvPr/>
            </p:nvSpPr>
            <p:spPr>
              <a:xfrm>
                <a:off x="4087650" y="661175"/>
                <a:ext cx="34475" cy="16575"/>
              </a:xfrm>
              <a:custGeom>
                <a:avLst/>
                <a:gdLst/>
                <a:ahLst/>
                <a:cxnLst/>
                <a:rect l="l" t="t" r="r" b="b"/>
                <a:pathLst>
                  <a:path w="1379" h="663" extrusionOk="0">
                    <a:moveTo>
                      <a:pt x="1378" y="0"/>
                    </a:moveTo>
                    <a:lnTo>
                      <a:pt x="1378" y="0"/>
                    </a:lnTo>
                    <a:cubicBezTo>
                      <a:pt x="874" y="21"/>
                      <a:pt x="295" y="231"/>
                      <a:pt x="1" y="663"/>
                    </a:cubicBezTo>
                    <a:cubicBezTo>
                      <a:pt x="274" y="631"/>
                      <a:pt x="505" y="558"/>
                      <a:pt x="737" y="453"/>
                    </a:cubicBezTo>
                    <a:cubicBezTo>
                      <a:pt x="979" y="337"/>
                      <a:pt x="1210" y="210"/>
                      <a:pt x="13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926" name="Google Shape;2926;p26"/>
              <p:cNvSpPr/>
              <p:nvPr/>
            </p:nvSpPr>
            <p:spPr>
              <a:xfrm>
                <a:off x="4067700" y="685100"/>
                <a:ext cx="15525" cy="42825"/>
              </a:xfrm>
              <a:custGeom>
                <a:avLst/>
                <a:gdLst/>
                <a:ahLst/>
                <a:cxnLst/>
                <a:rect l="l" t="t" r="r" b="b"/>
                <a:pathLst>
                  <a:path w="621" h="1713" extrusionOk="0">
                    <a:moveTo>
                      <a:pt x="610" y="0"/>
                    </a:moveTo>
                    <a:lnTo>
                      <a:pt x="610" y="0"/>
                    </a:lnTo>
                    <a:cubicBezTo>
                      <a:pt x="231" y="442"/>
                      <a:pt x="0" y="1166"/>
                      <a:pt x="242" y="1713"/>
                    </a:cubicBezTo>
                    <a:cubicBezTo>
                      <a:pt x="420" y="1145"/>
                      <a:pt x="621" y="610"/>
                      <a:pt x="6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927" name="Google Shape;2927;p26"/>
              <p:cNvSpPr/>
              <p:nvPr/>
            </p:nvSpPr>
            <p:spPr>
              <a:xfrm>
                <a:off x="4089500" y="685100"/>
                <a:ext cx="31575" cy="28125"/>
              </a:xfrm>
              <a:custGeom>
                <a:avLst/>
                <a:gdLst/>
                <a:ahLst/>
                <a:cxnLst/>
                <a:rect l="l" t="t" r="r" b="b"/>
                <a:pathLst>
                  <a:path w="1263" h="1125" extrusionOk="0">
                    <a:moveTo>
                      <a:pt x="1" y="0"/>
                    </a:moveTo>
                    <a:cubicBezTo>
                      <a:pt x="158" y="252"/>
                      <a:pt x="358" y="442"/>
                      <a:pt x="568" y="641"/>
                    </a:cubicBezTo>
                    <a:cubicBezTo>
                      <a:pt x="779" y="830"/>
                      <a:pt x="999" y="998"/>
                      <a:pt x="1262" y="1124"/>
                    </a:cubicBezTo>
                    <a:cubicBezTo>
                      <a:pt x="1073" y="599"/>
                      <a:pt x="547" y="12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928" name="Google Shape;2928;p26"/>
              <p:cNvSpPr/>
              <p:nvPr/>
            </p:nvSpPr>
            <p:spPr>
              <a:xfrm>
                <a:off x="4067175" y="664075"/>
                <a:ext cx="33650" cy="31275"/>
              </a:xfrm>
              <a:custGeom>
                <a:avLst/>
                <a:gdLst/>
                <a:ahLst/>
                <a:cxnLst/>
                <a:rect l="l" t="t" r="r" b="b"/>
                <a:pathLst>
                  <a:path w="1346" h="1251" extrusionOk="0">
                    <a:moveTo>
                      <a:pt x="1324" y="620"/>
                    </a:moveTo>
                    <a:cubicBezTo>
                      <a:pt x="1314" y="694"/>
                      <a:pt x="1314" y="767"/>
                      <a:pt x="1303" y="841"/>
                    </a:cubicBezTo>
                    <a:cubicBezTo>
                      <a:pt x="1272" y="998"/>
                      <a:pt x="1167" y="1103"/>
                      <a:pt x="1020" y="1156"/>
                    </a:cubicBezTo>
                    <a:cubicBezTo>
                      <a:pt x="778" y="1251"/>
                      <a:pt x="537" y="1220"/>
                      <a:pt x="305" y="1125"/>
                    </a:cubicBezTo>
                    <a:cubicBezTo>
                      <a:pt x="189" y="1082"/>
                      <a:pt x="116" y="988"/>
                      <a:pt x="74" y="872"/>
                    </a:cubicBezTo>
                    <a:cubicBezTo>
                      <a:pt x="11" y="725"/>
                      <a:pt x="0" y="568"/>
                      <a:pt x="42" y="410"/>
                    </a:cubicBezTo>
                    <a:cubicBezTo>
                      <a:pt x="74" y="253"/>
                      <a:pt x="179" y="158"/>
                      <a:pt x="315" y="84"/>
                    </a:cubicBezTo>
                    <a:cubicBezTo>
                      <a:pt x="473" y="0"/>
                      <a:pt x="652" y="0"/>
                      <a:pt x="820" y="42"/>
                    </a:cubicBezTo>
                    <a:cubicBezTo>
                      <a:pt x="873" y="52"/>
                      <a:pt x="915" y="63"/>
                      <a:pt x="957" y="84"/>
                    </a:cubicBezTo>
                    <a:cubicBezTo>
                      <a:pt x="1156" y="147"/>
                      <a:pt x="1345" y="389"/>
                      <a:pt x="1324" y="62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929" name="Google Shape;2929;p26"/>
              <p:cNvSpPr/>
              <p:nvPr/>
            </p:nvSpPr>
            <p:spPr>
              <a:xfrm>
                <a:off x="4088700" y="680350"/>
                <a:ext cx="6875" cy="5300"/>
              </a:xfrm>
              <a:custGeom>
                <a:avLst/>
                <a:gdLst/>
                <a:ahLst/>
                <a:cxnLst/>
                <a:rect l="l" t="t" r="r" b="b"/>
                <a:pathLst>
                  <a:path w="275" h="212" extrusionOk="0">
                    <a:moveTo>
                      <a:pt x="138" y="1"/>
                    </a:moveTo>
                    <a:cubicBezTo>
                      <a:pt x="1" y="1"/>
                      <a:pt x="1" y="211"/>
                      <a:pt x="138" y="211"/>
                    </a:cubicBezTo>
                    <a:cubicBezTo>
                      <a:pt x="274" y="211"/>
                      <a:pt x="274" y="1"/>
                      <a:pt x="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930" name="Google Shape;2930;p26"/>
              <p:cNvSpPr/>
              <p:nvPr/>
            </p:nvSpPr>
            <p:spPr>
              <a:xfrm>
                <a:off x="4079000" y="674575"/>
                <a:ext cx="10250" cy="8175"/>
              </a:xfrm>
              <a:custGeom>
                <a:avLst/>
                <a:gdLst/>
                <a:ahLst/>
                <a:cxnLst/>
                <a:rect l="l" t="t" r="r" b="b"/>
                <a:pathLst>
                  <a:path w="410" h="327" extrusionOk="0">
                    <a:moveTo>
                      <a:pt x="211" y="1"/>
                    </a:moveTo>
                    <a:cubicBezTo>
                      <a:pt x="0" y="1"/>
                      <a:pt x="0" y="326"/>
                      <a:pt x="211" y="326"/>
                    </a:cubicBezTo>
                    <a:cubicBezTo>
                      <a:pt x="410" y="326"/>
                      <a:pt x="410"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931" name="Google Shape;2931;p26"/>
              <p:cNvSpPr/>
              <p:nvPr/>
            </p:nvSpPr>
            <p:spPr>
              <a:xfrm>
                <a:off x="4086875" y="670625"/>
                <a:ext cx="8700" cy="6600"/>
              </a:xfrm>
              <a:custGeom>
                <a:avLst/>
                <a:gdLst/>
                <a:ahLst/>
                <a:cxnLst/>
                <a:rect l="l" t="t" r="r" b="b"/>
                <a:pathLst>
                  <a:path w="348" h="264" extrusionOk="0">
                    <a:moveTo>
                      <a:pt x="169" y="1"/>
                    </a:moveTo>
                    <a:cubicBezTo>
                      <a:pt x="1" y="1"/>
                      <a:pt x="1" y="264"/>
                      <a:pt x="169" y="264"/>
                    </a:cubicBezTo>
                    <a:cubicBezTo>
                      <a:pt x="347" y="264"/>
                      <a:pt x="347" y="1"/>
                      <a:pt x="1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932" name="Google Shape;2932;p26"/>
              <p:cNvSpPr/>
              <p:nvPr/>
            </p:nvSpPr>
            <p:spPr>
              <a:xfrm>
                <a:off x="4080575" y="684575"/>
                <a:ext cx="8150" cy="6325"/>
              </a:xfrm>
              <a:custGeom>
                <a:avLst/>
                <a:gdLst/>
                <a:ahLst/>
                <a:cxnLst/>
                <a:rect l="l" t="t" r="r" b="b"/>
                <a:pathLst>
                  <a:path w="326" h="253" extrusionOk="0">
                    <a:moveTo>
                      <a:pt x="169" y="0"/>
                    </a:moveTo>
                    <a:cubicBezTo>
                      <a:pt x="1" y="0"/>
                      <a:pt x="1" y="252"/>
                      <a:pt x="169" y="252"/>
                    </a:cubicBezTo>
                    <a:cubicBezTo>
                      <a:pt x="326" y="252"/>
                      <a:pt x="326" y="0"/>
                      <a:pt x="1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933" name="Google Shape;2933;p26"/>
              <p:cNvSpPr/>
              <p:nvPr/>
            </p:nvSpPr>
            <p:spPr>
              <a:xfrm>
                <a:off x="4079525" y="668000"/>
                <a:ext cx="6850" cy="5275"/>
              </a:xfrm>
              <a:custGeom>
                <a:avLst/>
                <a:gdLst/>
                <a:ahLst/>
                <a:cxnLst/>
                <a:rect l="l" t="t" r="r" b="b"/>
                <a:pathLst>
                  <a:path w="274" h="211" extrusionOk="0">
                    <a:moveTo>
                      <a:pt x="137" y="1"/>
                    </a:moveTo>
                    <a:cubicBezTo>
                      <a:pt x="0" y="1"/>
                      <a:pt x="0" y="211"/>
                      <a:pt x="137" y="211"/>
                    </a:cubicBezTo>
                    <a:cubicBezTo>
                      <a:pt x="274" y="211"/>
                      <a:pt x="274" y="1"/>
                      <a:pt x="1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934" name="Google Shape;2934;p26"/>
              <p:cNvSpPr/>
              <p:nvPr/>
            </p:nvSpPr>
            <p:spPr>
              <a:xfrm>
                <a:off x="4074000" y="682200"/>
                <a:ext cx="6850" cy="5275"/>
              </a:xfrm>
              <a:custGeom>
                <a:avLst/>
                <a:gdLst/>
                <a:ahLst/>
                <a:cxnLst/>
                <a:rect l="l" t="t" r="r" b="b"/>
                <a:pathLst>
                  <a:path w="274" h="211" extrusionOk="0">
                    <a:moveTo>
                      <a:pt x="137" y="0"/>
                    </a:moveTo>
                    <a:cubicBezTo>
                      <a:pt x="0" y="0"/>
                      <a:pt x="0" y="210"/>
                      <a:pt x="137" y="210"/>
                    </a:cubicBezTo>
                    <a:cubicBezTo>
                      <a:pt x="274" y="210"/>
                      <a:pt x="274" y="0"/>
                      <a:pt x="1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935" name="Google Shape;2935;p26"/>
              <p:cNvSpPr/>
              <p:nvPr/>
            </p:nvSpPr>
            <p:spPr>
              <a:xfrm>
                <a:off x="4072175" y="673525"/>
                <a:ext cx="8150" cy="6325"/>
              </a:xfrm>
              <a:custGeom>
                <a:avLst/>
                <a:gdLst/>
                <a:ahLst/>
                <a:cxnLst/>
                <a:rect l="l" t="t" r="r" b="b"/>
                <a:pathLst>
                  <a:path w="326" h="253" extrusionOk="0">
                    <a:moveTo>
                      <a:pt x="157" y="1"/>
                    </a:moveTo>
                    <a:cubicBezTo>
                      <a:pt x="0" y="1"/>
                      <a:pt x="0" y="253"/>
                      <a:pt x="157" y="253"/>
                    </a:cubicBezTo>
                    <a:cubicBezTo>
                      <a:pt x="326" y="253"/>
                      <a:pt x="326" y="1"/>
                      <a:pt x="1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2936" name="Google Shape;2936;p26"/>
          <p:cNvGrpSpPr/>
          <p:nvPr/>
        </p:nvGrpSpPr>
        <p:grpSpPr>
          <a:xfrm rot="10351420">
            <a:off x="8955007" y="3912233"/>
            <a:ext cx="843019" cy="1228630"/>
            <a:chOff x="3342329" y="-2014111"/>
            <a:chExt cx="392190" cy="382045"/>
          </a:xfrm>
        </p:grpSpPr>
        <p:sp>
          <p:nvSpPr>
            <p:cNvPr id="2937" name="Google Shape;2937;p26"/>
            <p:cNvSpPr/>
            <p:nvPr/>
          </p:nvSpPr>
          <p:spPr>
            <a:xfrm rot="-5400000">
              <a:off x="3347411" y="-2017656"/>
              <a:ext cx="382042" cy="389130"/>
            </a:xfrm>
            <a:custGeom>
              <a:avLst/>
              <a:gdLst/>
              <a:ahLst/>
              <a:cxnLst/>
              <a:rect l="l" t="t" r="r" b="b"/>
              <a:pathLst>
                <a:path w="5120" h="5215" extrusionOk="0">
                  <a:moveTo>
                    <a:pt x="1693" y="3817"/>
                  </a:moveTo>
                  <a:cubicBezTo>
                    <a:pt x="2029" y="3532"/>
                    <a:pt x="2344" y="3238"/>
                    <a:pt x="2660" y="2944"/>
                  </a:cubicBezTo>
                  <a:cubicBezTo>
                    <a:pt x="2323" y="3648"/>
                    <a:pt x="3259" y="4742"/>
                    <a:pt x="3259" y="4742"/>
                  </a:cubicBezTo>
                  <a:cubicBezTo>
                    <a:pt x="3259" y="4742"/>
                    <a:pt x="3753" y="2976"/>
                    <a:pt x="2975" y="2713"/>
                  </a:cubicBezTo>
                  <a:lnTo>
                    <a:pt x="2975" y="2660"/>
                  </a:lnTo>
                  <a:cubicBezTo>
                    <a:pt x="3259" y="2387"/>
                    <a:pt x="3542" y="2103"/>
                    <a:pt x="3827" y="1830"/>
                  </a:cubicBezTo>
                  <a:cubicBezTo>
                    <a:pt x="3701" y="2418"/>
                    <a:pt x="4089" y="3259"/>
                    <a:pt x="4530" y="3522"/>
                  </a:cubicBezTo>
                  <a:cubicBezTo>
                    <a:pt x="4941" y="2850"/>
                    <a:pt x="4551" y="2082"/>
                    <a:pt x="4079" y="1588"/>
                  </a:cubicBezTo>
                  <a:cubicBezTo>
                    <a:pt x="4436" y="1220"/>
                    <a:pt x="4783" y="863"/>
                    <a:pt x="5119" y="453"/>
                  </a:cubicBezTo>
                  <a:lnTo>
                    <a:pt x="4815" y="232"/>
                  </a:lnTo>
                  <a:cubicBezTo>
                    <a:pt x="4625" y="495"/>
                    <a:pt x="4425" y="748"/>
                    <a:pt x="4215" y="1000"/>
                  </a:cubicBezTo>
                  <a:cubicBezTo>
                    <a:pt x="3942" y="516"/>
                    <a:pt x="3101" y="1"/>
                    <a:pt x="2565" y="316"/>
                  </a:cubicBezTo>
                  <a:cubicBezTo>
                    <a:pt x="2744" y="748"/>
                    <a:pt x="3364" y="1399"/>
                    <a:pt x="3963" y="1283"/>
                  </a:cubicBezTo>
                  <a:cubicBezTo>
                    <a:pt x="3764" y="1525"/>
                    <a:pt x="3553" y="1757"/>
                    <a:pt x="3332" y="1988"/>
                  </a:cubicBezTo>
                  <a:cubicBezTo>
                    <a:pt x="2975" y="1462"/>
                    <a:pt x="2218" y="1073"/>
                    <a:pt x="1577" y="1388"/>
                  </a:cubicBezTo>
                  <a:cubicBezTo>
                    <a:pt x="1872" y="1925"/>
                    <a:pt x="2460" y="2355"/>
                    <a:pt x="3080" y="2271"/>
                  </a:cubicBezTo>
                  <a:cubicBezTo>
                    <a:pt x="2975" y="2376"/>
                    <a:pt x="2881" y="2481"/>
                    <a:pt x="2786" y="2586"/>
                  </a:cubicBezTo>
                  <a:cubicBezTo>
                    <a:pt x="2639" y="2724"/>
                    <a:pt x="2502" y="2871"/>
                    <a:pt x="2355" y="3018"/>
                  </a:cubicBezTo>
                  <a:lnTo>
                    <a:pt x="2323" y="3018"/>
                  </a:lnTo>
                  <a:cubicBezTo>
                    <a:pt x="1945" y="2439"/>
                    <a:pt x="957" y="2481"/>
                    <a:pt x="410" y="2681"/>
                  </a:cubicBezTo>
                  <a:cubicBezTo>
                    <a:pt x="663" y="3186"/>
                    <a:pt x="1535" y="3522"/>
                    <a:pt x="2113" y="3280"/>
                  </a:cubicBezTo>
                  <a:cubicBezTo>
                    <a:pt x="1956" y="3438"/>
                    <a:pt x="1798" y="3595"/>
                    <a:pt x="1630" y="3754"/>
                  </a:cubicBezTo>
                  <a:cubicBezTo>
                    <a:pt x="1220" y="3438"/>
                    <a:pt x="305" y="4153"/>
                    <a:pt x="1" y="5214"/>
                  </a:cubicBezTo>
                  <a:cubicBezTo>
                    <a:pt x="1524" y="4962"/>
                    <a:pt x="1977" y="4184"/>
                    <a:pt x="1693" y="3817"/>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2938" name="Google Shape;2938;p26"/>
            <p:cNvGrpSpPr/>
            <p:nvPr/>
          </p:nvGrpSpPr>
          <p:grpSpPr>
            <a:xfrm>
              <a:off x="3342329" y="-2014108"/>
              <a:ext cx="392190" cy="382042"/>
              <a:chOff x="4647350" y="309325"/>
              <a:chExt cx="131400" cy="128000"/>
            </a:xfrm>
          </p:grpSpPr>
          <p:sp>
            <p:nvSpPr>
              <p:cNvPr id="2939" name="Google Shape;2939;p26"/>
              <p:cNvSpPr/>
              <p:nvPr/>
            </p:nvSpPr>
            <p:spPr>
              <a:xfrm>
                <a:off x="4732500" y="387900"/>
                <a:ext cx="46250" cy="49425"/>
              </a:xfrm>
              <a:custGeom>
                <a:avLst/>
                <a:gdLst/>
                <a:ahLst/>
                <a:cxnLst/>
                <a:rect l="l" t="t" r="r" b="b"/>
                <a:pathLst>
                  <a:path w="1850" h="1977" extrusionOk="0">
                    <a:moveTo>
                      <a:pt x="1850" y="1976"/>
                    </a:moveTo>
                    <a:cubicBezTo>
                      <a:pt x="726" y="1661"/>
                      <a:pt x="0" y="663"/>
                      <a:pt x="442" y="284"/>
                    </a:cubicBezTo>
                    <a:cubicBezTo>
                      <a:pt x="799" y="0"/>
                      <a:pt x="1588" y="442"/>
                      <a:pt x="1850" y="197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940" name="Google Shape;2940;p26"/>
              <p:cNvSpPr/>
              <p:nvPr/>
            </p:nvSpPr>
            <p:spPr>
              <a:xfrm>
                <a:off x="4709125" y="377900"/>
                <a:ext cx="29975" cy="49175"/>
              </a:xfrm>
              <a:custGeom>
                <a:avLst/>
                <a:gdLst/>
                <a:ahLst/>
                <a:cxnLst/>
                <a:rect l="l" t="t" r="r" b="b"/>
                <a:pathLst>
                  <a:path w="1199" h="1967" extrusionOk="0">
                    <a:moveTo>
                      <a:pt x="662" y="1"/>
                    </a:moveTo>
                    <a:cubicBezTo>
                      <a:pt x="1198" y="526"/>
                      <a:pt x="841" y="1672"/>
                      <a:pt x="241" y="1967"/>
                    </a:cubicBezTo>
                    <a:cubicBezTo>
                      <a:pt x="31" y="1388"/>
                      <a:pt x="0" y="337"/>
                      <a:pt x="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941" name="Google Shape;2941;p26"/>
              <p:cNvSpPr/>
              <p:nvPr/>
            </p:nvSpPr>
            <p:spPr>
              <a:xfrm>
                <a:off x="4715425" y="342450"/>
                <a:ext cx="51250" cy="43625"/>
              </a:xfrm>
              <a:custGeom>
                <a:avLst/>
                <a:gdLst/>
                <a:ahLst/>
                <a:cxnLst/>
                <a:rect l="l" t="t" r="r" b="b"/>
                <a:pathLst>
                  <a:path w="2050" h="1745" extrusionOk="0">
                    <a:moveTo>
                      <a:pt x="0" y="914"/>
                    </a:moveTo>
                    <a:cubicBezTo>
                      <a:pt x="641" y="1745"/>
                      <a:pt x="2050" y="536"/>
                      <a:pt x="2050" y="536"/>
                    </a:cubicBezTo>
                    <a:cubicBezTo>
                      <a:pt x="2050" y="536"/>
                      <a:pt x="147" y="0"/>
                      <a:pt x="0" y="91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942" name="Google Shape;2942;p26"/>
              <p:cNvSpPr/>
              <p:nvPr/>
            </p:nvSpPr>
            <p:spPr>
              <a:xfrm>
                <a:off x="4674150" y="351375"/>
                <a:ext cx="37100" cy="46525"/>
              </a:xfrm>
              <a:custGeom>
                <a:avLst/>
                <a:gdLst/>
                <a:ahLst/>
                <a:cxnLst/>
                <a:rect l="l" t="t" r="r" b="b"/>
                <a:pathLst>
                  <a:path w="1484" h="1861" extrusionOk="0">
                    <a:moveTo>
                      <a:pt x="1115" y="1"/>
                    </a:moveTo>
                    <a:cubicBezTo>
                      <a:pt x="1483" y="746"/>
                      <a:pt x="979" y="1514"/>
                      <a:pt x="348" y="1861"/>
                    </a:cubicBezTo>
                    <a:cubicBezTo>
                      <a:pt x="1" y="1157"/>
                      <a:pt x="516" y="305"/>
                      <a:pt x="11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943" name="Google Shape;2943;p26"/>
              <p:cNvSpPr/>
              <p:nvPr/>
            </p:nvSpPr>
            <p:spPr>
              <a:xfrm>
                <a:off x="4685475" y="313275"/>
                <a:ext cx="50725" cy="35500"/>
              </a:xfrm>
              <a:custGeom>
                <a:avLst/>
                <a:gdLst/>
                <a:ahLst/>
                <a:cxnLst/>
                <a:rect l="l" t="t" r="r" b="b"/>
                <a:pathLst>
                  <a:path w="2029" h="1420" extrusionOk="0">
                    <a:moveTo>
                      <a:pt x="0" y="978"/>
                    </a:moveTo>
                    <a:cubicBezTo>
                      <a:pt x="547" y="1419"/>
                      <a:pt x="1713" y="967"/>
                      <a:pt x="2028" y="431"/>
                    </a:cubicBezTo>
                    <a:cubicBezTo>
                      <a:pt x="1314" y="0"/>
                      <a:pt x="494" y="463"/>
                      <a:pt x="0"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944" name="Google Shape;2944;p26"/>
              <p:cNvSpPr/>
              <p:nvPr/>
            </p:nvSpPr>
            <p:spPr>
              <a:xfrm>
                <a:off x="4647350" y="330075"/>
                <a:ext cx="41825" cy="43125"/>
              </a:xfrm>
              <a:custGeom>
                <a:avLst/>
                <a:gdLst/>
                <a:ahLst/>
                <a:cxnLst/>
                <a:rect l="l" t="t" r="r" b="b"/>
                <a:pathLst>
                  <a:path w="1673" h="1725" extrusionOk="0">
                    <a:moveTo>
                      <a:pt x="1178" y="1"/>
                    </a:moveTo>
                    <a:cubicBezTo>
                      <a:pt x="1672" y="684"/>
                      <a:pt x="863" y="1514"/>
                      <a:pt x="358" y="1725"/>
                    </a:cubicBezTo>
                    <a:cubicBezTo>
                      <a:pt x="1" y="1136"/>
                      <a:pt x="663" y="169"/>
                      <a:pt x="11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945" name="Google Shape;2945;p26"/>
              <p:cNvSpPr/>
              <p:nvPr/>
            </p:nvSpPr>
            <p:spPr>
              <a:xfrm>
                <a:off x="4653925" y="309325"/>
                <a:ext cx="113550" cy="114325"/>
              </a:xfrm>
              <a:custGeom>
                <a:avLst/>
                <a:gdLst/>
                <a:ahLst/>
                <a:cxnLst/>
                <a:rect l="l" t="t" r="r" b="b"/>
                <a:pathLst>
                  <a:path w="4542" h="4573" extrusionOk="0">
                    <a:moveTo>
                      <a:pt x="232" y="1"/>
                    </a:moveTo>
                    <a:lnTo>
                      <a:pt x="1" y="305"/>
                    </a:lnTo>
                    <a:cubicBezTo>
                      <a:pt x="831" y="915"/>
                      <a:pt x="1598" y="1630"/>
                      <a:pt x="2355" y="2334"/>
                    </a:cubicBezTo>
                    <a:cubicBezTo>
                      <a:pt x="3101" y="3059"/>
                      <a:pt x="3858" y="3785"/>
                      <a:pt x="4541" y="4573"/>
                    </a:cubicBezTo>
                    <a:cubicBezTo>
                      <a:pt x="3574" y="3332"/>
                      <a:pt x="2491" y="2197"/>
                      <a:pt x="1388" y="1083"/>
                    </a:cubicBezTo>
                    <a:cubicBezTo>
                      <a:pt x="1020" y="705"/>
                      <a:pt x="642" y="347"/>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946" name="Google Shape;2946;p26"/>
              <p:cNvSpPr/>
              <p:nvPr/>
            </p:nvSpPr>
            <p:spPr>
              <a:xfrm>
                <a:off x="4719350" y="377900"/>
                <a:ext cx="7900" cy="36300"/>
              </a:xfrm>
              <a:custGeom>
                <a:avLst/>
                <a:gdLst/>
                <a:ahLst/>
                <a:cxnLst/>
                <a:rect l="l" t="t" r="r" b="b"/>
                <a:pathLst>
                  <a:path w="316" h="1452" extrusionOk="0">
                    <a:moveTo>
                      <a:pt x="180" y="1"/>
                    </a:moveTo>
                    <a:cubicBezTo>
                      <a:pt x="75" y="484"/>
                      <a:pt x="12" y="968"/>
                      <a:pt x="1" y="1451"/>
                    </a:cubicBezTo>
                    <a:cubicBezTo>
                      <a:pt x="64" y="979"/>
                      <a:pt x="169" y="505"/>
                      <a:pt x="316" y="43"/>
                    </a:cubicBezTo>
                    <a:lnTo>
                      <a:pt x="1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947" name="Google Shape;2947;p26"/>
              <p:cNvSpPr/>
              <p:nvPr/>
            </p:nvSpPr>
            <p:spPr>
              <a:xfrm>
                <a:off x="4685725" y="352950"/>
                <a:ext cx="16825" cy="33650"/>
              </a:xfrm>
              <a:custGeom>
                <a:avLst/>
                <a:gdLst/>
                <a:ahLst/>
                <a:cxnLst/>
                <a:rect l="l" t="t" r="r" b="b"/>
                <a:pathLst>
                  <a:path w="673" h="1346" extrusionOk="0">
                    <a:moveTo>
                      <a:pt x="526" y="1"/>
                    </a:moveTo>
                    <a:cubicBezTo>
                      <a:pt x="505" y="106"/>
                      <a:pt x="463" y="221"/>
                      <a:pt x="421" y="326"/>
                    </a:cubicBezTo>
                    <a:cubicBezTo>
                      <a:pt x="273" y="673"/>
                      <a:pt x="116" y="999"/>
                      <a:pt x="0" y="1346"/>
                    </a:cubicBezTo>
                    <a:cubicBezTo>
                      <a:pt x="147" y="1020"/>
                      <a:pt x="337" y="704"/>
                      <a:pt x="516" y="379"/>
                    </a:cubicBezTo>
                    <a:cubicBezTo>
                      <a:pt x="579" y="274"/>
                      <a:pt x="642" y="158"/>
                      <a:pt x="673" y="32"/>
                    </a:cubicBezTo>
                    <a:lnTo>
                      <a:pt x="52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948" name="Google Shape;2948;p26"/>
              <p:cNvSpPr/>
              <p:nvPr/>
            </p:nvSpPr>
            <p:spPr>
              <a:xfrm>
                <a:off x="4661825" y="330875"/>
                <a:ext cx="17075" cy="33675"/>
              </a:xfrm>
              <a:custGeom>
                <a:avLst/>
                <a:gdLst/>
                <a:ahLst/>
                <a:cxnLst/>
                <a:rect l="l" t="t" r="r" b="b"/>
                <a:pathLst>
                  <a:path w="683" h="1347" extrusionOk="0">
                    <a:moveTo>
                      <a:pt x="547" y="1"/>
                    </a:moveTo>
                    <a:cubicBezTo>
                      <a:pt x="452" y="473"/>
                      <a:pt x="94" y="873"/>
                      <a:pt x="0" y="1346"/>
                    </a:cubicBezTo>
                    <a:cubicBezTo>
                      <a:pt x="147" y="863"/>
                      <a:pt x="547" y="526"/>
                      <a:pt x="683" y="32"/>
                    </a:cubicBezTo>
                    <a:lnTo>
                      <a:pt x="5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949" name="Google Shape;2949;p26"/>
              <p:cNvSpPr/>
              <p:nvPr/>
            </p:nvSpPr>
            <p:spPr>
              <a:xfrm>
                <a:off x="4687825" y="326400"/>
                <a:ext cx="41275" cy="13450"/>
              </a:xfrm>
              <a:custGeom>
                <a:avLst/>
                <a:gdLst/>
                <a:ahLst/>
                <a:cxnLst/>
                <a:rect l="l" t="t" r="r" b="b"/>
                <a:pathLst>
                  <a:path w="1651" h="538" extrusionOk="0">
                    <a:moveTo>
                      <a:pt x="1651" y="1"/>
                    </a:moveTo>
                    <a:lnTo>
                      <a:pt x="1651" y="1"/>
                    </a:lnTo>
                    <a:cubicBezTo>
                      <a:pt x="1104" y="117"/>
                      <a:pt x="568" y="390"/>
                      <a:pt x="0" y="390"/>
                    </a:cubicBezTo>
                    <a:lnTo>
                      <a:pt x="11" y="537"/>
                    </a:lnTo>
                    <a:cubicBezTo>
                      <a:pt x="600" y="484"/>
                      <a:pt x="1093" y="169"/>
                      <a:pt x="16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950" name="Google Shape;2950;p26"/>
              <p:cNvSpPr/>
              <p:nvPr/>
            </p:nvSpPr>
            <p:spPr>
              <a:xfrm>
                <a:off x="4713850" y="359250"/>
                <a:ext cx="42325" cy="7400"/>
              </a:xfrm>
              <a:custGeom>
                <a:avLst/>
                <a:gdLst/>
                <a:ahLst/>
                <a:cxnLst/>
                <a:rect l="l" t="t" r="r" b="b"/>
                <a:pathLst>
                  <a:path w="1693" h="296" extrusionOk="0">
                    <a:moveTo>
                      <a:pt x="1692" y="1"/>
                    </a:moveTo>
                    <a:cubicBezTo>
                      <a:pt x="1306" y="68"/>
                      <a:pt x="929" y="172"/>
                      <a:pt x="535" y="172"/>
                    </a:cubicBezTo>
                    <a:cubicBezTo>
                      <a:pt x="501" y="172"/>
                      <a:pt x="466" y="171"/>
                      <a:pt x="431" y="169"/>
                    </a:cubicBezTo>
                    <a:lnTo>
                      <a:pt x="0" y="148"/>
                    </a:lnTo>
                    <a:lnTo>
                      <a:pt x="0" y="148"/>
                    </a:lnTo>
                    <a:lnTo>
                      <a:pt x="10" y="295"/>
                    </a:lnTo>
                    <a:lnTo>
                      <a:pt x="431" y="274"/>
                    </a:lnTo>
                    <a:cubicBezTo>
                      <a:pt x="862" y="263"/>
                      <a:pt x="1283" y="106"/>
                      <a:pt x="16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2951" name="Google Shape;2951;p26"/>
          <p:cNvGrpSpPr/>
          <p:nvPr/>
        </p:nvGrpSpPr>
        <p:grpSpPr>
          <a:xfrm>
            <a:off x="720405" y="289221"/>
            <a:ext cx="538487" cy="691523"/>
            <a:chOff x="5385326" y="-1318770"/>
            <a:chExt cx="402263" cy="345325"/>
          </a:xfrm>
        </p:grpSpPr>
        <p:sp>
          <p:nvSpPr>
            <p:cNvPr id="2952" name="Google Shape;2952;p26"/>
            <p:cNvSpPr/>
            <p:nvPr/>
          </p:nvSpPr>
          <p:spPr>
            <a:xfrm rot="-5400000">
              <a:off x="5422912" y="-1352498"/>
              <a:ext cx="315334" cy="382788"/>
            </a:xfrm>
            <a:custGeom>
              <a:avLst/>
              <a:gdLst/>
              <a:ahLst/>
              <a:cxnLst/>
              <a:rect l="l" t="t" r="r" b="b"/>
              <a:pathLst>
                <a:path w="4226" h="5130" extrusionOk="0">
                  <a:moveTo>
                    <a:pt x="4151" y="4320"/>
                  </a:moveTo>
                  <a:cubicBezTo>
                    <a:pt x="4183" y="4299"/>
                    <a:pt x="4204" y="4268"/>
                    <a:pt x="4204" y="4236"/>
                  </a:cubicBezTo>
                  <a:cubicBezTo>
                    <a:pt x="4215" y="4236"/>
                    <a:pt x="4215" y="4226"/>
                    <a:pt x="4215" y="4226"/>
                  </a:cubicBezTo>
                  <a:lnTo>
                    <a:pt x="4215" y="4215"/>
                  </a:lnTo>
                  <a:cubicBezTo>
                    <a:pt x="4225" y="4152"/>
                    <a:pt x="4183" y="4078"/>
                    <a:pt x="4130" y="4046"/>
                  </a:cubicBezTo>
                  <a:cubicBezTo>
                    <a:pt x="3605" y="3058"/>
                    <a:pt x="2470" y="862"/>
                    <a:pt x="2186" y="305"/>
                  </a:cubicBezTo>
                  <a:cubicBezTo>
                    <a:pt x="2312" y="231"/>
                    <a:pt x="2228" y="0"/>
                    <a:pt x="2060" y="31"/>
                  </a:cubicBezTo>
                  <a:cubicBezTo>
                    <a:pt x="1430" y="178"/>
                    <a:pt x="872" y="547"/>
                    <a:pt x="505" y="1093"/>
                  </a:cubicBezTo>
                  <a:cubicBezTo>
                    <a:pt x="147" y="1608"/>
                    <a:pt x="0" y="2271"/>
                    <a:pt x="63" y="2890"/>
                  </a:cubicBezTo>
                  <a:cubicBezTo>
                    <a:pt x="105" y="3238"/>
                    <a:pt x="199" y="3563"/>
                    <a:pt x="336" y="3878"/>
                  </a:cubicBezTo>
                  <a:cubicBezTo>
                    <a:pt x="463" y="4162"/>
                    <a:pt x="641" y="4446"/>
                    <a:pt x="883" y="4646"/>
                  </a:cubicBezTo>
                  <a:cubicBezTo>
                    <a:pt x="1293" y="5013"/>
                    <a:pt x="1829" y="5129"/>
                    <a:pt x="2365" y="5055"/>
                  </a:cubicBezTo>
                  <a:cubicBezTo>
                    <a:pt x="3006" y="4971"/>
                    <a:pt x="3616" y="4677"/>
                    <a:pt x="4151" y="4320"/>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2953" name="Google Shape;2953;p26"/>
            <p:cNvGrpSpPr/>
            <p:nvPr/>
          </p:nvGrpSpPr>
          <p:grpSpPr>
            <a:xfrm>
              <a:off x="5385326" y="-1311537"/>
              <a:ext cx="402263" cy="338092"/>
              <a:chOff x="4778776" y="-710437"/>
              <a:chExt cx="402263" cy="338092"/>
            </a:xfrm>
          </p:grpSpPr>
          <p:sp>
            <p:nvSpPr>
              <p:cNvPr id="2954" name="Google Shape;2954;p26"/>
              <p:cNvSpPr/>
              <p:nvPr/>
            </p:nvSpPr>
            <p:spPr>
              <a:xfrm>
                <a:off x="4791237" y="-710437"/>
                <a:ext cx="389802" cy="338092"/>
              </a:xfrm>
              <a:custGeom>
                <a:avLst/>
                <a:gdLst/>
                <a:ahLst/>
                <a:cxnLst/>
                <a:rect l="l" t="t" r="r" b="b"/>
                <a:pathLst>
                  <a:path w="5224" h="4531" extrusionOk="0">
                    <a:moveTo>
                      <a:pt x="4046" y="0"/>
                    </a:moveTo>
                    <a:cubicBezTo>
                      <a:pt x="3048" y="526"/>
                      <a:pt x="0" y="2103"/>
                      <a:pt x="0" y="2103"/>
                    </a:cubicBezTo>
                    <a:cubicBezTo>
                      <a:pt x="904" y="4530"/>
                      <a:pt x="2838" y="4163"/>
                      <a:pt x="3826" y="3563"/>
                    </a:cubicBezTo>
                    <a:cubicBezTo>
                      <a:pt x="5224" y="2701"/>
                      <a:pt x="4971" y="1125"/>
                      <a:pt x="40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955" name="Google Shape;2955;p26"/>
              <p:cNvSpPr/>
              <p:nvPr/>
            </p:nvSpPr>
            <p:spPr>
              <a:xfrm>
                <a:off x="4810787" y="-691634"/>
                <a:ext cx="306753" cy="258102"/>
              </a:xfrm>
              <a:custGeom>
                <a:avLst/>
                <a:gdLst/>
                <a:ahLst/>
                <a:cxnLst/>
                <a:rect l="l" t="t" r="r" b="b"/>
                <a:pathLst>
                  <a:path w="4111" h="3459" extrusionOk="0">
                    <a:moveTo>
                      <a:pt x="106" y="1830"/>
                    </a:moveTo>
                    <a:cubicBezTo>
                      <a:pt x="232" y="2145"/>
                      <a:pt x="348" y="2397"/>
                      <a:pt x="589" y="2638"/>
                    </a:cubicBezTo>
                    <a:cubicBezTo>
                      <a:pt x="810" y="2849"/>
                      <a:pt x="1063" y="3038"/>
                      <a:pt x="1336" y="3164"/>
                    </a:cubicBezTo>
                    <a:cubicBezTo>
                      <a:pt x="1956" y="3458"/>
                      <a:pt x="2649" y="3343"/>
                      <a:pt x="3238" y="3017"/>
                    </a:cubicBezTo>
                    <a:cubicBezTo>
                      <a:pt x="3774" y="2733"/>
                      <a:pt x="4111" y="2271"/>
                      <a:pt x="4069" y="1629"/>
                    </a:cubicBezTo>
                    <a:cubicBezTo>
                      <a:pt x="4037" y="1293"/>
                      <a:pt x="3922" y="999"/>
                      <a:pt x="3774" y="694"/>
                    </a:cubicBezTo>
                    <a:cubicBezTo>
                      <a:pt x="3648" y="442"/>
                      <a:pt x="3448" y="242"/>
                      <a:pt x="3312" y="1"/>
                    </a:cubicBezTo>
                    <a:cubicBezTo>
                      <a:pt x="2313" y="515"/>
                      <a:pt x="652" y="1377"/>
                      <a:pt x="1" y="1703"/>
                    </a:cubicBezTo>
                    <a:cubicBezTo>
                      <a:pt x="54" y="1735"/>
                      <a:pt x="85" y="1777"/>
                      <a:pt x="106" y="18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956" name="Google Shape;2956;p26"/>
              <p:cNvSpPr/>
              <p:nvPr/>
            </p:nvSpPr>
            <p:spPr>
              <a:xfrm>
                <a:off x="4778776" y="-709990"/>
                <a:ext cx="381892" cy="310409"/>
              </a:xfrm>
              <a:custGeom>
                <a:avLst/>
                <a:gdLst/>
                <a:ahLst/>
                <a:cxnLst/>
                <a:rect l="l" t="t" r="r" b="b"/>
                <a:pathLst>
                  <a:path w="5118" h="4160" extrusionOk="0">
                    <a:moveTo>
                      <a:pt x="4187" y="0"/>
                    </a:moveTo>
                    <a:cubicBezTo>
                      <a:pt x="4083" y="0"/>
                      <a:pt x="3983" y="105"/>
                      <a:pt x="4056" y="215"/>
                    </a:cubicBezTo>
                    <a:cubicBezTo>
                      <a:pt x="4561" y="971"/>
                      <a:pt x="5107" y="2107"/>
                      <a:pt x="4540" y="2969"/>
                    </a:cubicBezTo>
                    <a:cubicBezTo>
                      <a:pt x="4234" y="3452"/>
                      <a:pt x="3625" y="3704"/>
                      <a:pt x="3089" y="3809"/>
                    </a:cubicBezTo>
                    <a:cubicBezTo>
                      <a:pt x="2926" y="3843"/>
                      <a:pt x="2760" y="3860"/>
                      <a:pt x="2593" y="3860"/>
                    </a:cubicBezTo>
                    <a:cubicBezTo>
                      <a:pt x="2190" y="3860"/>
                      <a:pt x="1786" y="3761"/>
                      <a:pt x="1429" y="3568"/>
                    </a:cubicBezTo>
                    <a:cubicBezTo>
                      <a:pt x="850" y="3253"/>
                      <a:pt x="451" y="2706"/>
                      <a:pt x="314" y="2065"/>
                    </a:cubicBezTo>
                    <a:cubicBezTo>
                      <a:pt x="298" y="1994"/>
                      <a:pt x="243" y="1963"/>
                      <a:pt x="185" y="1963"/>
                    </a:cubicBezTo>
                    <a:cubicBezTo>
                      <a:pt x="97" y="1963"/>
                      <a:pt x="1" y="2035"/>
                      <a:pt x="20" y="2149"/>
                    </a:cubicBezTo>
                    <a:cubicBezTo>
                      <a:pt x="167" y="2779"/>
                      <a:pt x="546" y="3337"/>
                      <a:pt x="1081" y="3704"/>
                    </a:cubicBezTo>
                    <a:cubicBezTo>
                      <a:pt x="1528" y="4008"/>
                      <a:pt x="2066" y="4160"/>
                      <a:pt x="2604" y="4160"/>
                    </a:cubicBezTo>
                    <a:cubicBezTo>
                      <a:pt x="2699" y="4160"/>
                      <a:pt x="2795" y="4155"/>
                      <a:pt x="2889" y="4146"/>
                    </a:cubicBezTo>
                    <a:cubicBezTo>
                      <a:pt x="3225" y="4104"/>
                      <a:pt x="3552" y="4009"/>
                      <a:pt x="3867" y="3872"/>
                    </a:cubicBezTo>
                    <a:cubicBezTo>
                      <a:pt x="4161" y="3746"/>
                      <a:pt x="4435" y="3568"/>
                      <a:pt x="4645" y="3326"/>
                    </a:cubicBezTo>
                    <a:cubicBezTo>
                      <a:pt x="5002" y="2916"/>
                      <a:pt x="5117" y="2380"/>
                      <a:pt x="5054" y="1844"/>
                    </a:cubicBezTo>
                    <a:cubicBezTo>
                      <a:pt x="4970" y="1203"/>
                      <a:pt x="4666" y="593"/>
                      <a:pt x="4308" y="68"/>
                    </a:cubicBezTo>
                    <a:cubicBezTo>
                      <a:pt x="4277" y="20"/>
                      <a:pt x="4231" y="0"/>
                      <a:pt x="4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957" name="Google Shape;2957;p26"/>
              <p:cNvSpPr/>
              <p:nvPr/>
            </p:nvSpPr>
            <p:spPr>
              <a:xfrm>
                <a:off x="4951963" y="-599108"/>
                <a:ext cx="27310" cy="37234"/>
              </a:xfrm>
              <a:custGeom>
                <a:avLst/>
                <a:gdLst/>
                <a:ahLst/>
                <a:cxnLst/>
                <a:rect l="l" t="t" r="r" b="b"/>
                <a:pathLst>
                  <a:path w="366" h="499" extrusionOk="0">
                    <a:moveTo>
                      <a:pt x="1" y="1"/>
                    </a:moveTo>
                    <a:lnTo>
                      <a:pt x="1" y="1"/>
                    </a:lnTo>
                    <a:cubicBezTo>
                      <a:pt x="32" y="127"/>
                      <a:pt x="75" y="263"/>
                      <a:pt x="75" y="368"/>
                    </a:cubicBezTo>
                    <a:cubicBezTo>
                      <a:pt x="64" y="389"/>
                      <a:pt x="75" y="421"/>
                      <a:pt x="96" y="442"/>
                    </a:cubicBezTo>
                    <a:cubicBezTo>
                      <a:pt x="123" y="482"/>
                      <a:pt x="160" y="499"/>
                      <a:pt x="196" y="499"/>
                    </a:cubicBezTo>
                    <a:cubicBezTo>
                      <a:pt x="283" y="499"/>
                      <a:pt x="365" y="402"/>
                      <a:pt x="306" y="305"/>
                    </a:cubicBezTo>
                    <a:cubicBezTo>
                      <a:pt x="222" y="179"/>
                      <a:pt x="117" y="9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958" name="Google Shape;2958;p26"/>
              <p:cNvSpPr/>
              <p:nvPr/>
            </p:nvSpPr>
            <p:spPr>
              <a:xfrm>
                <a:off x="4896298" y="-552845"/>
                <a:ext cx="21266" cy="40293"/>
              </a:xfrm>
              <a:custGeom>
                <a:avLst/>
                <a:gdLst/>
                <a:ahLst/>
                <a:cxnLst/>
                <a:rect l="l" t="t" r="r" b="b"/>
                <a:pathLst>
                  <a:path w="285" h="540" extrusionOk="0">
                    <a:moveTo>
                      <a:pt x="53" y="1"/>
                    </a:moveTo>
                    <a:cubicBezTo>
                      <a:pt x="43" y="138"/>
                      <a:pt x="1" y="253"/>
                      <a:pt x="11" y="400"/>
                    </a:cubicBezTo>
                    <a:cubicBezTo>
                      <a:pt x="11" y="442"/>
                      <a:pt x="22" y="474"/>
                      <a:pt x="43" y="495"/>
                    </a:cubicBezTo>
                    <a:cubicBezTo>
                      <a:pt x="71" y="524"/>
                      <a:pt x="107" y="540"/>
                      <a:pt x="141" y="540"/>
                    </a:cubicBezTo>
                    <a:cubicBezTo>
                      <a:pt x="170" y="540"/>
                      <a:pt x="198" y="529"/>
                      <a:pt x="221" y="505"/>
                    </a:cubicBezTo>
                    <a:cubicBezTo>
                      <a:pt x="274" y="463"/>
                      <a:pt x="284" y="379"/>
                      <a:pt x="242" y="327"/>
                    </a:cubicBezTo>
                    <a:cubicBezTo>
                      <a:pt x="169" y="243"/>
                      <a:pt x="116" y="106"/>
                      <a:pt x="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959" name="Google Shape;2959;p26"/>
              <p:cNvSpPr/>
              <p:nvPr/>
            </p:nvSpPr>
            <p:spPr>
              <a:xfrm>
                <a:off x="5038221" y="-614031"/>
                <a:ext cx="35443" cy="34772"/>
              </a:xfrm>
              <a:custGeom>
                <a:avLst/>
                <a:gdLst/>
                <a:ahLst/>
                <a:cxnLst/>
                <a:rect l="l" t="t" r="r" b="b"/>
                <a:pathLst>
                  <a:path w="475" h="466" extrusionOk="0">
                    <a:moveTo>
                      <a:pt x="1" y="1"/>
                    </a:moveTo>
                    <a:lnTo>
                      <a:pt x="1" y="1"/>
                    </a:lnTo>
                    <a:cubicBezTo>
                      <a:pt x="106" y="127"/>
                      <a:pt x="138" y="253"/>
                      <a:pt x="222" y="400"/>
                    </a:cubicBezTo>
                    <a:cubicBezTo>
                      <a:pt x="232" y="421"/>
                      <a:pt x="253" y="432"/>
                      <a:pt x="274" y="453"/>
                    </a:cubicBezTo>
                    <a:cubicBezTo>
                      <a:pt x="291" y="462"/>
                      <a:pt x="309" y="466"/>
                      <a:pt x="327" y="466"/>
                    </a:cubicBezTo>
                    <a:cubicBezTo>
                      <a:pt x="374" y="466"/>
                      <a:pt x="420" y="439"/>
                      <a:pt x="442" y="400"/>
                    </a:cubicBezTo>
                    <a:cubicBezTo>
                      <a:pt x="474" y="337"/>
                      <a:pt x="453" y="264"/>
                      <a:pt x="390" y="232"/>
                    </a:cubicBezTo>
                    <a:cubicBezTo>
                      <a:pt x="264" y="159"/>
                      <a:pt x="138" y="4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960" name="Google Shape;2960;p26"/>
              <p:cNvSpPr/>
              <p:nvPr/>
            </p:nvSpPr>
            <p:spPr>
              <a:xfrm>
                <a:off x="4952784" y="-503374"/>
                <a:ext cx="21564" cy="37980"/>
              </a:xfrm>
              <a:custGeom>
                <a:avLst/>
                <a:gdLst/>
                <a:ahLst/>
                <a:cxnLst/>
                <a:rect l="l" t="t" r="r" b="b"/>
                <a:pathLst>
                  <a:path w="289" h="509" extrusionOk="0">
                    <a:moveTo>
                      <a:pt x="64" y="0"/>
                    </a:moveTo>
                    <a:cubicBezTo>
                      <a:pt x="64" y="115"/>
                      <a:pt x="53" y="242"/>
                      <a:pt x="21" y="326"/>
                    </a:cubicBezTo>
                    <a:cubicBezTo>
                      <a:pt x="0" y="358"/>
                      <a:pt x="0" y="389"/>
                      <a:pt x="11" y="421"/>
                    </a:cubicBezTo>
                    <a:cubicBezTo>
                      <a:pt x="31" y="482"/>
                      <a:pt x="80" y="508"/>
                      <a:pt x="130" y="508"/>
                    </a:cubicBezTo>
                    <a:cubicBezTo>
                      <a:pt x="208" y="508"/>
                      <a:pt x="289" y="443"/>
                      <a:pt x="263" y="347"/>
                    </a:cubicBezTo>
                    <a:cubicBezTo>
                      <a:pt x="221" y="200"/>
                      <a:pt x="137" y="94"/>
                      <a:pt x="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961" name="Google Shape;2961;p26"/>
              <p:cNvSpPr/>
              <p:nvPr/>
            </p:nvSpPr>
            <p:spPr>
              <a:xfrm>
                <a:off x="5038221" y="-539489"/>
                <a:ext cx="29922" cy="33802"/>
              </a:xfrm>
              <a:custGeom>
                <a:avLst/>
                <a:gdLst/>
                <a:ahLst/>
                <a:cxnLst/>
                <a:rect l="l" t="t" r="r" b="b"/>
                <a:pathLst>
                  <a:path w="401" h="453" extrusionOk="0">
                    <a:moveTo>
                      <a:pt x="1" y="1"/>
                    </a:moveTo>
                    <a:lnTo>
                      <a:pt x="138" y="368"/>
                    </a:lnTo>
                    <a:cubicBezTo>
                      <a:pt x="156" y="423"/>
                      <a:pt x="208" y="453"/>
                      <a:pt x="260" y="453"/>
                    </a:cubicBezTo>
                    <a:cubicBezTo>
                      <a:pt x="298" y="453"/>
                      <a:pt x="336" y="436"/>
                      <a:pt x="358" y="400"/>
                    </a:cubicBezTo>
                    <a:cubicBezTo>
                      <a:pt x="400" y="337"/>
                      <a:pt x="379" y="263"/>
                      <a:pt x="327" y="221"/>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2962" name="Google Shape;2962;p26"/>
          <p:cNvGrpSpPr/>
          <p:nvPr/>
        </p:nvGrpSpPr>
        <p:grpSpPr>
          <a:xfrm rot="-5400000">
            <a:off x="6595976" y="7368074"/>
            <a:ext cx="923150" cy="538502"/>
            <a:chOff x="2002811" y="-1926445"/>
            <a:chExt cx="307499" cy="268325"/>
          </a:xfrm>
        </p:grpSpPr>
        <p:sp>
          <p:nvSpPr>
            <p:cNvPr id="2963" name="Google Shape;2963;p26"/>
            <p:cNvSpPr/>
            <p:nvPr/>
          </p:nvSpPr>
          <p:spPr>
            <a:xfrm rot="-5400000">
              <a:off x="2023619" y="-1939773"/>
              <a:ext cx="265862" cy="294963"/>
            </a:xfrm>
            <a:custGeom>
              <a:avLst/>
              <a:gdLst/>
              <a:ahLst/>
              <a:cxnLst/>
              <a:rect l="l" t="t" r="r" b="b"/>
              <a:pathLst>
                <a:path w="3563" h="3953" extrusionOk="0">
                  <a:moveTo>
                    <a:pt x="1009" y="253"/>
                  </a:moveTo>
                  <a:cubicBezTo>
                    <a:pt x="788" y="778"/>
                    <a:pt x="505" y="1525"/>
                    <a:pt x="305" y="2282"/>
                  </a:cubicBezTo>
                  <a:lnTo>
                    <a:pt x="305" y="2282"/>
                  </a:lnTo>
                  <a:cubicBezTo>
                    <a:pt x="295" y="2292"/>
                    <a:pt x="295" y="2313"/>
                    <a:pt x="284" y="2334"/>
                  </a:cubicBezTo>
                  <a:lnTo>
                    <a:pt x="284" y="2334"/>
                  </a:lnTo>
                  <a:cubicBezTo>
                    <a:pt x="274" y="2355"/>
                    <a:pt x="274" y="2376"/>
                    <a:pt x="274" y="2387"/>
                  </a:cubicBezTo>
                  <a:lnTo>
                    <a:pt x="263" y="2397"/>
                  </a:lnTo>
                  <a:cubicBezTo>
                    <a:pt x="263" y="2418"/>
                    <a:pt x="253" y="2439"/>
                    <a:pt x="253" y="2450"/>
                  </a:cubicBezTo>
                  <a:lnTo>
                    <a:pt x="253" y="2460"/>
                  </a:lnTo>
                  <a:cubicBezTo>
                    <a:pt x="242" y="2481"/>
                    <a:pt x="242" y="2492"/>
                    <a:pt x="242" y="2513"/>
                  </a:cubicBezTo>
                  <a:lnTo>
                    <a:pt x="242" y="2513"/>
                  </a:lnTo>
                  <a:cubicBezTo>
                    <a:pt x="221" y="2576"/>
                    <a:pt x="211" y="2628"/>
                    <a:pt x="200" y="2681"/>
                  </a:cubicBezTo>
                  <a:cubicBezTo>
                    <a:pt x="189" y="2681"/>
                    <a:pt x="189" y="2691"/>
                    <a:pt x="189" y="2691"/>
                  </a:cubicBezTo>
                  <a:cubicBezTo>
                    <a:pt x="189" y="2702"/>
                    <a:pt x="189" y="2723"/>
                    <a:pt x="179" y="2733"/>
                  </a:cubicBezTo>
                  <a:lnTo>
                    <a:pt x="179" y="2754"/>
                  </a:lnTo>
                  <a:cubicBezTo>
                    <a:pt x="179" y="2765"/>
                    <a:pt x="168" y="2786"/>
                    <a:pt x="168" y="2796"/>
                  </a:cubicBezTo>
                  <a:lnTo>
                    <a:pt x="168" y="2817"/>
                  </a:lnTo>
                  <a:cubicBezTo>
                    <a:pt x="158" y="2828"/>
                    <a:pt x="158" y="2838"/>
                    <a:pt x="158" y="2859"/>
                  </a:cubicBezTo>
                  <a:cubicBezTo>
                    <a:pt x="158" y="2859"/>
                    <a:pt x="147" y="2870"/>
                    <a:pt x="147" y="2880"/>
                  </a:cubicBezTo>
                  <a:lnTo>
                    <a:pt x="147" y="2912"/>
                  </a:lnTo>
                  <a:cubicBezTo>
                    <a:pt x="137" y="2922"/>
                    <a:pt x="137" y="2933"/>
                    <a:pt x="137" y="2943"/>
                  </a:cubicBezTo>
                  <a:cubicBezTo>
                    <a:pt x="137" y="2954"/>
                    <a:pt x="137" y="2964"/>
                    <a:pt x="126" y="2975"/>
                  </a:cubicBezTo>
                  <a:lnTo>
                    <a:pt x="126" y="3006"/>
                  </a:lnTo>
                  <a:cubicBezTo>
                    <a:pt x="126" y="3017"/>
                    <a:pt x="115" y="3027"/>
                    <a:pt x="115" y="3038"/>
                  </a:cubicBezTo>
                  <a:lnTo>
                    <a:pt x="115" y="3059"/>
                  </a:lnTo>
                  <a:cubicBezTo>
                    <a:pt x="105" y="3080"/>
                    <a:pt x="105" y="3111"/>
                    <a:pt x="94" y="3122"/>
                  </a:cubicBezTo>
                  <a:lnTo>
                    <a:pt x="94" y="3153"/>
                  </a:lnTo>
                  <a:cubicBezTo>
                    <a:pt x="94" y="3164"/>
                    <a:pt x="94" y="3175"/>
                    <a:pt x="84" y="3185"/>
                  </a:cubicBezTo>
                  <a:lnTo>
                    <a:pt x="84" y="3217"/>
                  </a:lnTo>
                  <a:cubicBezTo>
                    <a:pt x="84" y="3227"/>
                    <a:pt x="84" y="3238"/>
                    <a:pt x="73" y="3249"/>
                  </a:cubicBezTo>
                  <a:lnTo>
                    <a:pt x="73" y="3280"/>
                  </a:lnTo>
                  <a:cubicBezTo>
                    <a:pt x="73" y="3291"/>
                    <a:pt x="73" y="3301"/>
                    <a:pt x="63" y="3312"/>
                  </a:cubicBezTo>
                  <a:lnTo>
                    <a:pt x="63" y="3343"/>
                  </a:lnTo>
                  <a:lnTo>
                    <a:pt x="63" y="3364"/>
                  </a:lnTo>
                  <a:cubicBezTo>
                    <a:pt x="52" y="3375"/>
                    <a:pt x="52" y="3385"/>
                    <a:pt x="52" y="3396"/>
                  </a:cubicBezTo>
                  <a:lnTo>
                    <a:pt x="52" y="3427"/>
                  </a:lnTo>
                  <a:cubicBezTo>
                    <a:pt x="52" y="3438"/>
                    <a:pt x="42" y="3448"/>
                    <a:pt x="42" y="3459"/>
                  </a:cubicBezTo>
                  <a:lnTo>
                    <a:pt x="42" y="3490"/>
                  </a:lnTo>
                  <a:cubicBezTo>
                    <a:pt x="42" y="3501"/>
                    <a:pt x="31" y="3522"/>
                    <a:pt x="31" y="3543"/>
                  </a:cubicBezTo>
                  <a:lnTo>
                    <a:pt x="31" y="3553"/>
                  </a:lnTo>
                  <a:lnTo>
                    <a:pt x="31" y="3595"/>
                  </a:lnTo>
                  <a:cubicBezTo>
                    <a:pt x="21" y="3606"/>
                    <a:pt x="21" y="3616"/>
                    <a:pt x="21" y="3627"/>
                  </a:cubicBezTo>
                  <a:lnTo>
                    <a:pt x="21" y="3658"/>
                  </a:lnTo>
                  <a:lnTo>
                    <a:pt x="21" y="3679"/>
                  </a:lnTo>
                  <a:cubicBezTo>
                    <a:pt x="21" y="3690"/>
                    <a:pt x="21" y="3700"/>
                    <a:pt x="10" y="3711"/>
                  </a:cubicBezTo>
                  <a:lnTo>
                    <a:pt x="10" y="3742"/>
                  </a:lnTo>
                  <a:lnTo>
                    <a:pt x="10" y="3774"/>
                  </a:lnTo>
                  <a:lnTo>
                    <a:pt x="10" y="3795"/>
                  </a:lnTo>
                  <a:lnTo>
                    <a:pt x="10" y="3826"/>
                  </a:lnTo>
                  <a:cubicBezTo>
                    <a:pt x="10" y="3837"/>
                    <a:pt x="0" y="3837"/>
                    <a:pt x="0" y="3847"/>
                  </a:cubicBezTo>
                  <a:lnTo>
                    <a:pt x="0" y="3879"/>
                  </a:lnTo>
                  <a:lnTo>
                    <a:pt x="0" y="3900"/>
                  </a:lnTo>
                  <a:lnTo>
                    <a:pt x="0" y="3952"/>
                  </a:lnTo>
                  <a:lnTo>
                    <a:pt x="94" y="3921"/>
                  </a:lnTo>
                  <a:cubicBezTo>
                    <a:pt x="105" y="3921"/>
                    <a:pt x="126" y="3910"/>
                    <a:pt x="137" y="3910"/>
                  </a:cubicBezTo>
                  <a:cubicBezTo>
                    <a:pt x="158" y="3900"/>
                    <a:pt x="179" y="3900"/>
                    <a:pt x="200" y="3889"/>
                  </a:cubicBezTo>
                  <a:cubicBezTo>
                    <a:pt x="211" y="3879"/>
                    <a:pt x="221" y="3879"/>
                    <a:pt x="242" y="3868"/>
                  </a:cubicBezTo>
                  <a:cubicBezTo>
                    <a:pt x="263" y="3868"/>
                    <a:pt x="274" y="3858"/>
                    <a:pt x="295" y="3847"/>
                  </a:cubicBezTo>
                  <a:cubicBezTo>
                    <a:pt x="316" y="3847"/>
                    <a:pt x="326" y="3837"/>
                    <a:pt x="347" y="3837"/>
                  </a:cubicBezTo>
                  <a:cubicBezTo>
                    <a:pt x="358" y="3826"/>
                    <a:pt x="379" y="3826"/>
                    <a:pt x="389" y="3816"/>
                  </a:cubicBezTo>
                  <a:cubicBezTo>
                    <a:pt x="410" y="3805"/>
                    <a:pt x="431" y="3805"/>
                    <a:pt x="442" y="3795"/>
                  </a:cubicBezTo>
                  <a:cubicBezTo>
                    <a:pt x="463" y="3795"/>
                    <a:pt x="473" y="3784"/>
                    <a:pt x="494" y="3774"/>
                  </a:cubicBezTo>
                  <a:cubicBezTo>
                    <a:pt x="515" y="3774"/>
                    <a:pt x="536" y="3763"/>
                    <a:pt x="547" y="3753"/>
                  </a:cubicBezTo>
                  <a:cubicBezTo>
                    <a:pt x="568" y="3753"/>
                    <a:pt x="578" y="3742"/>
                    <a:pt x="589" y="3742"/>
                  </a:cubicBezTo>
                  <a:cubicBezTo>
                    <a:pt x="610" y="3732"/>
                    <a:pt x="631" y="3721"/>
                    <a:pt x="652" y="3721"/>
                  </a:cubicBezTo>
                  <a:cubicBezTo>
                    <a:pt x="662" y="3711"/>
                    <a:pt x="673" y="3711"/>
                    <a:pt x="694" y="3700"/>
                  </a:cubicBezTo>
                  <a:cubicBezTo>
                    <a:pt x="715" y="3690"/>
                    <a:pt x="736" y="3690"/>
                    <a:pt x="757" y="3679"/>
                  </a:cubicBezTo>
                  <a:cubicBezTo>
                    <a:pt x="767" y="3669"/>
                    <a:pt x="767" y="3669"/>
                    <a:pt x="778" y="3669"/>
                  </a:cubicBezTo>
                  <a:cubicBezTo>
                    <a:pt x="1629" y="3333"/>
                    <a:pt x="2533" y="2901"/>
                    <a:pt x="3280" y="2534"/>
                  </a:cubicBezTo>
                  <a:cubicBezTo>
                    <a:pt x="3343" y="2649"/>
                    <a:pt x="3563" y="2628"/>
                    <a:pt x="3553" y="2460"/>
                  </a:cubicBezTo>
                  <a:cubicBezTo>
                    <a:pt x="3511" y="1945"/>
                    <a:pt x="3280" y="1462"/>
                    <a:pt x="2964" y="1062"/>
                  </a:cubicBezTo>
                  <a:cubicBezTo>
                    <a:pt x="2649" y="673"/>
                    <a:pt x="2250" y="337"/>
                    <a:pt x="1797" y="147"/>
                  </a:cubicBezTo>
                  <a:cubicBezTo>
                    <a:pt x="1587" y="53"/>
                    <a:pt x="1356" y="0"/>
                    <a:pt x="1125" y="11"/>
                  </a:cubicBezTo>
                  <a:cubicBezTo>
                    <a:pt x="998" y="21"/>
                    <a:pt x="956" y="168"/>
                    <a:pt x="1009" y="253"/>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2964" name="Google Shape;2964;p26"/>
            <p:cNvGrpSpPr/>
            <p:nvPr/>
          </p:nvGrpSpPr>
          <p:grpSpPr>
            <a:xfrm>
              <a:off x="2002811" y="-1926445"/>
              <a:ext cx="307499" cy="268325"/>
              <a:chOff x="4287375" y="310100"/>
              <a:chExt cx="103025" cy="89900"/>
            </a:xfrm>
          </p:grpSpPr>
          <p:sp>
            <p:nvSpPr>
              <p:cNvPr id="2965" name="Google Shape;2965;p26"/>
              <p:cNvSpPr/>
              <p:nvPr/>
            </p:nvSpPr>
            <p:spPr>
              <a:xfrm>
                <a:off x="4287375" y="310100"/>
                <a:ext cx="103025" cy="89900"/>
              </a:xfrm>
              <a:custGeom>
                <a:avLst/>
                <a:gdLst/>
                <a:ahLst/>
                <a:cxnLst/>
                <a:rect l="l" t="t" r="r" b="b"/>
                <a:pathLst>
                  <a:path w="4121" h="3596" extrusionOk="0">
                    <a:moveTo>
                      <a:pt x="221" y="2513"/>
                    </a:moveTo>
                    <a:cubicBezTo>
                      <a:pt x="1114" y="2902"/>
                      <a:pt x="2922" y="3554"/>
                      <a:pt x="4120" y="3596"/>
                    </a:cubicBezTo>
                    <a:cubicBezTo>
                      <a:pt x="3753" y="2513"/>
                      <a:pt x="3132" y="1178"/>
                      <a:pt x="2628" y="190"/>
                    </a:cubicBezTo>
                    <a:cubicBezTo>
                      <a:pt x="1798" y="1"/>
                      <a:pt x="0" y="1514"/>
                      <a:pt x="221" y="2513"/>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966" name="Google Shape;2966;p26"/>
              <p:cNvSpPr/>
              <p:nvPr/>
            </p:nvSpPr>
            <p:spPr>
              <a:xfrm>
                <a:off x="4302075" y="322475"/>
                <a:ext cx="88325" cy="77525"/>
              </a:xfrm>
              <a:custGeom>
                <a:avLst/>
                <a:gdLst/>
                <a:ahLst/>
                <a:cxnLst/>
                <a:rect l="l" t="t" r="r" b="b"/>
                <a:pathLst>
                  <a:path w="3533" h="3101" extrusionOk="0">
                    <a:moveTo>
                      <a:pt x="1" y="2166"/>
                    </a:moveTo>
                    <a:cubicBezTo>
                      <a:pt x="957" y="2554"/>
                      <a:pt x="2481" y="3069"/>
                      <a:pt x="3532" y="3101"/>
                    </a:cubicBezTo>
                    <a:cubicBezTo>
                      <a:pt x="3196" y="2124"/>
                      <a:pt x="2660" y="956"/>
                      <a:pt x="2198" y="0"/>
                    </a:cubicBezTo>
                    <a:cubicBezTo>
                      <a:pt x="1094" y="253"/>
                      <a:pt x="295" y="1125"/>
                      <a:pt x="1" y="216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967" name="Google Shape;2967;p26"/>
              <p:cNvSpPr/>
              <p:nvPr/>
            </p:nvSpPr>
            <p:spPr>
              <a:xfrm>
                <a:off x="4291325" y="311150"/>
                <a:ext cx="66475" cy="64300"/>
              </a:xfrm>
              <a:custGeom>
                <a:avLst/>
                <a:gdLst/>
                <a:ahLst/>
                <a:cxnLst/>
                <a:rect l="l" t="t" r="r" b="b"/>
                <a:pathLst>
                  <a:path w="2659" h="2572" extrusionOk="0">
                    <a:moveTo>
                      <a:pt x="2469" y="1"/>
                    </a:moveTo>
                    <a:cubicBezTo>
                      <a:pt x="2466" y="1"/>
                      <a:pt x="2463" y="1"/>
                      <a:pt x="2460" y="1"/>
                    </a:cubicBezTo>
                    <a:cubicBezTo>
                      <a:pt x="1944" y="43"/>
                      <a:pt x="1472" y="274"/>
                      <a:pt x="1061" y="590"/>
                    </a:cubicBezTo>
                    <a:cubicBezTo>
                      <a:pt x="673" y="905"/>
                      <a:pt x="336" y="1304"/>
                      <a:pt x="147" y="1757"/>
                    </a:cubicBezTo>
                    <a:cubicBezTo>
                      <a:pt x="63" y="1967"/>
                      <a:pt x="0" y="2198"/>
                      <a:pt x="10" y="2429"/>
                    </a:cubicBezTo>
                    <a:cubicBezTo>
                      <a:pt x="21" y="2524"/>
                      <a:pt x="100" y="2571"/>
                      <a:pt x="174" y="2571"/>
                    </a:cubicBezTo>
                    <a:cubicBezTo>
                      <a:pt x="249" y="2571"/>
                      <a:pt x="320" y="2524"/>
                      <a:pt x="315" y="2429"/>
                    </a:cubicBezTo>
                    <a:cubicBezTo>
                      <a:pt x="283" y="2051"/>
                      <a:pt x="484" y="1683"/>
                      <a:pt x="694" y="1388"/>
                    </a:cubicBezTo>
                    <a:cubicBezTo>
                      <a:pt x="967" y="1021"/>
                      <a:pt x="1335" y="706"/>
                      <a:pt x="1745" y="505"/>
                    </a:cubicBezTo>
                    <a:cubicBezTo>
                      <a:pt x="1965" y="390"/>
                      <a:pt x="2217" y="316"/>
                      <a:pt x="2460" y="295"/>
                    </a:cubicBezTo>
                    <a:cubicBezTo>
                      <a:pt x="2656" y="285"/>
                      <a:pt x="2659" y="1"/>
                      <a:pt x="2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968" name="Google Shape;2968;p26"/>
              <p:cNvSpPr/>
              <p:nvPr/>
            </p:nvSpPr>
            <p:spPr>
              <a:xfrm>
                <a:off x="4353850" y="371100"/>
                <a:ext cx="11600" cy="8925"/>
              </a:xfrm>
              <a:custGeom>
                <a:avLst/>
                <a:gdLst/>
                <a:ahLst/>
                <a:cxnLst/>
                <a:rect l="l" t="t" r="r" b="b"/>
                <a:pathLst>
                  <a:path w="464" h="357" extrusionOk="0">
                    <a:moveTo>
                      <a:pt x="136" y="1"/>
                    </a:moveTo>
                    <a:cubicBezTo>
                      <a:pt x="83" y="1"/>
                      <a:pt x="29" y="33"/>
                      <a:pt x="11" y="94"/>
                    </a:cubicBezTo>
                    <a:cubicBezTo>
                      <a:pt x="1" y="158"/>
                      <a:pt x="32" y="221"/>
                      <a:pt x="106" y="242"/>
                    </a:cubicBezTo>
                    <a:lnTo>
                      <a:pt x="463" y="357"/>
                    </a:lnTo>
                    <a:lnTo>
                      <a:pt x="232" y="52"/>
                    </a:lnTo>
                    <a:cubicBezTo>
                      <a:pt x="210" y="17"/>
                      <a:pt x="173" y="1"/>
                      <a:pt x="1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969" name="Google Shape;2969;p26"/>
              <p:cNvSpPr/>
              <p:nvPr/>
            </p:nvSpPr>
            <p:spPr>
              <a:xfrm>
                <a:off x="4332300" y="372425"/>
                <a:ext cx="13175" cy="9700"/>
              </a:xfrm>
              <a:custGeom>
                <a:avLst/>
                <a:gdLst/>
                <a:ahLst/>
                <a:cxnLst/>
                <a:rect l="l" t="t" r="r" b="b"/>
                <a:pathLst>
                  <a:path w="527" h="388" extrusionOk="0">
                    <a:moveTo>
                      <a:pt x="130" y="1"/>
                    </a:moveTo>
                    <a:cubicBezTo>
                      <a:pt x="73" y="1"/>
                      <a:pt x="18" y="41"/>
                      <a:pt x="11" y="105"/>
                    </a:cubicBezTo>
                    <a:cubicBezTo>
                      <a:pt x="1" y="178"/>
                      <a:pt x="43" y="241"/>
                      <a:pt x="116" y="252"/>
                    </a:cubicBezTo>
                    <a:cubicBezTo>
                      <a:pt x="253" y="273"/>
                      <a:pt x="389" y="315"/>
                      <a:pt x="526" y="388"/>
                    </a:cubicBezTo>
                    <a:cubicBezTo>
                      <a:pt x="442" y="262"/>
                      <a:pt x="337" y="136"/>
                      <a:pt x="211" y="31"/>
                    </a:cubicBezTo>
                    <a:cubicBezTo>
                      <a:pt x="187" y="10"/>
                      <a:pt x="158" y="1"/>
                      <a:pt x="1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970" name="Google Shape;2970;p26"/>
              <p:cNvSpPr/>
              <p:nvPr/>
            </p:nvSpPr>
            <p:spPr>
              <a:xfrm>
                <a:off x="4354900" y="349050"/>
                <a:ext cx="8175" cy="12850"/>
              </a:xfrm>
              <a:custGeom>
                <a:avLst/>
                <a:gdLst/>
                <a:ahLst/>
                <a:cxnLst/>
                <a:rect l="l" t="t" r="r" b="b"/>
                <a:pathLst>
                  <a:path w="327" h="514" extrusionOk="0">
                    <a:moveTo>
                      <a:pt x="132" y="0"/>
                    </a:moveTo>
                    <a:cubicBezTo>
                      <a:pt x="99" y="0"/>
                      <a:pt x="67" y="13"/>
                      <a:pt x="43" y="41"/>
                    </a:cubicBezTo>
                    <a:cubicBezTo>
                      <a:pt x="1" y="94"/>
                      <a:pt x="1" y="167"/>
                      <a:pt x="53" y="220"/>
                    </a:cubicBezTo>
                    <a:cubicBezTo>
                      <a:pt x="158" y="314"/>
                      <a:pt x="253" y="398"/>
                      <a:pt x="326" y="514"/>
                    </a:cubicBezTo>
                    <a:cubicBezTo>
                      <a:pt x="326" y="377"/>
                      <a:pt x="295" y="230"/>
                      <a:pt x="253" y="94"/>
                    </a:cubicBezTo>
                    <a:cubicBezTo>
                      <a:pt x="240" y="34"/>
                      <a:pt x="186" y="0"/>
                      <a:pt x="1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971" name="Google Shape;2971;p26"/>
              <p:cNvSpPr/>
              <p:nvPr/>
            </p:nvSpPr>
            <p:spPr>
              <a:xfrm>
                <a:off x="4329400" y="348225"/>
                <a:ext cx="11600" cy="12100"/>
              </a:xfrm>
              <a:custGeom>
                <a:avLst/>
                <a:gdLst/>
                <a:ahLst/>
                <a:cxnLst/>
                <a:rect l="l" t="t" r="r" b="b"/>
                <a:pathLst>
                  <a:path w="464" h="484" extrusionOk="0">
                    <a:moveTo>
                      <a:pt x="139" y="0"/>
                    </a:moveTo>
                    <a:cubicBezTo>
                      <a:pt x="96" y="0"/>
                      <a:pt x="54" y="21"/>
                      <a:pt x="33" y="63"/>
                    </a:cubicBezTo>
                    <a:cubicBezTo>
                      <a:pt x="1" y="127"/>
                      <a:pt x="22" y="200"/>
                      <a:pt x="85" y="232"/>
                    </a:cubicBezTo>
                    <a:cubicBezTo>
                      <a:pt x="211" y="295"/>
                      <a:pt x="327" y="410"/>
                      <a:pt x="463" y="484"/>
                    </a:cubicBezTo>
                    <a:cubicBezTo>
                      <a:pt x="379" y="358"/>
                      <a:pt x="348" y="211"/>
                      <a:pt x="253" y="63"/>
                    </a:cubicBezTo>
                    <a:cubicBezTo>
                      <a:pt x="227" y="21"/>
                      <a:pt x="182" y="0"/>
                      <a:pt x="1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2972" name="Google Shape;2972;p26"/>
          <p:cNvGrpSpPr/>
          <p:nvPr/>
        </p:nvGrpSpPr>
        <p:grpSpPr>
          <a:xfrm>
            <a:off x="338765" y="2533072"/>
            <a:ext cx="174004" cy="277363"/>
            <a:chOff x="3797575" y="537425"/>
            <a:chExt cx="23925" cy="25500"/>
          </a:xfrm>
        </p:grpSpPr>
        <p:sp>
          <p:nvSpPr>
            <p:cNvPr id="2973" name="Google Shape;2973;p26"/>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974" name="Google Shape;2974;p26"/>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975" name="Google Shape;2975;p26"/>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2976" name="Google Shape;2976;p26"/>
          <p:cNvGrpSpPr/>
          <p:nvPr/>
        </p:nvGrpSpPr>
        <p:grpSpPr>
          <a:xfrm>
            <a:off x="7357094" y="191267"/>
            <a:ext cx="174004" cy="277363"/>
            <a:chOff x="3797575" y="537425"/>
            <a:chExt cx="23925" cy="25500"/>
          </a:xfrm>
        </p:grpSpPr>
        <p:sp>
          <p:nvSpPr>
            <p:cNvPr id="2977" name="Google Shape;2977;p26"/>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978" name="Google Shape;2978;p26"/>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979" name="Google Shape;2979;p26"/>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spTree>
    <p:extLst>
      <p:ext uri="{BB962C8B-B14F-4D97-AF65-F5344CB8AC3E}">
        <p14:creationId xmlns:p14="http://schemas.microsoft.com/office/powerpoint/2010/main" val="3387342641"/>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10">
  <p:cSld name="Title only 10">
    <p:spTree>
      <p:nvGrpSpPr>
        <p:cNvPr id="1" name="Shape 2980"/>
        <p:cNvGrpSpPr/>
        <p:nvPr/>
      </p:nvGrpSpPr>
      <p:grpSpPr>
        <a:xfrm>
          <a:off x="0" y="0"/>
          <a:ext cx="0" cy="0"/>
          <a:chOff x="0" y="0"/>
          <a:chExt cx="0" cy="0"/>
        </a:xfrm>
      </p:grpSpPr>
      <p:sp>
        <p:nvSpPr>
          <p:cNvPr id="2981" name="Google Shape;2981;p27"/>
          <p:cNvSpPr txBox="1">
            <a:spLocks noGrp="1"/>
          </p:cNvSpPr>
          <p:nvPr>
            <p:ph type="title"/>
          </p:nvPr>
        </p:nvSpPr>
        <p:spPr>
          <a:xfrm>
            <a:off x="727251" y="672484"/>
            <a:ext cx="7781575" cy="865413"/>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en-US"/>
              <a:t>Click to edit Master title style</a:t>
            </a:r>
            <a:endParaRPr/>
          </a:p>
        </p:txBody>
      </p:sp>
      <p:sp>
        <p:nvSpPr>
          <p:cNvPr id="2982" name="Google Shape;2982;p27"/>
          <p:cNvSpPr/>
          <p:nvPr/>
        </p:nvSpPr>
        <p:spPr>
          <a:xfrm>
            <a:off x="391741" y="-3334001"/>
            <a:ext cx="7290566" cy="4030418"/>
          </a:xfrm>
          <a:custGeom>
            <a:avLst/>
            <a:gdLst/>
            <a:ahLst/>
            <a:cxnLst/>
            <a:rect l="l" t="t" r="r" b="b"/>
            <a:pathLst>
              <a:path w="80622" h="29791" extrusionOk="0">
                <a:moveTo>
                  <a:pt x="4775" y="0"/>
                </a:moveTo>
                <a:cubicBezTo>
                  <a:pt x="4775" y="0"/>
                  <a:pt x="1" y="8996"/>
                  <a:pt x="13023" y="10474"/>
                </a:cubicBezTo>
                <a:cubicBezTo>
                  <a:pt x="23627" y="11692"/>
                  <a:pt x="17278" y="22506"/>
                  <a:pt x="28596" y="28466"/>
                </a:cubicBezTo>
                <a:cubicBezTo>
                  <a:pt x="30197" y="29310"/>
                  <a:pt x="32305" y="29790"/>
                  <a:pt x="34648" y="29790"/>
                </a:cubicBezTo>
                <a:cubicBezTo>
                  <a:pt x="40148" y="29790"/>
                  <a:pt x="46941" y="27144"/>
                  <a:pt x="51507" y="20347"/>
                </a:cubicBezTo>
                <a:cubicBezTo>
                  <a:pt x="55077" y="15017"/>
                  <a:pt x="58268" y="12899"/>
                  <a:pt x="63173" y="12899"/>
                </a:cubicBezTo>
                <a:cubicBezTo>
                  <a:pt x="64604" y="12899"/>
                  <a:pt x="66181" y="13079"/>
                  <a:pt x="67957" y="13413"/>
                </a:cubicBezTo>
                <a:cubicBezTo>
                  <a:pt x="68607" y="13536"/>
                  <a:pt x="69226" y="13594"/>
                  <a:pt x="69813" y="13594"/>
                </a:cubicBezTo>
                <a:cubicBezTo>
                  <a:pt x="78819" y="13594"/>
                  <a:pt x="80622" y="0"/>
                  <a:pt x="80622" y="0"/>
                </a:cubicBezTo>
                <a:close/>
              </a:path>
            </a:pathLst>
          </a:custGeom>
          <a:solidFill>
            <a:srgbClr val="FCC866">
              <a:alpha val="1395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2983" name="Google Shape;2983;p27"/>
          <p:cNvSpPr/>
          <p:nvPr/>
        </p:nvSpPr>
        <p:spPr>
          <a:xfrm rot="-3914325" flipH="1">
            <a:off x="-3004385" y="2604124"/>
            <a:ext cx="4195062" cy="3165935"/>
          </a:xfrm>
          <a:custGeom>
            <a:avLst/>
            <a:gdLst/>
            <a:ahLst/>
            <a:cxnLst/>
            <a:rect l="l" t="t" r="r" b="b"/>
            <a:pathLst>
              <a:path w="10388" h="11729" extrusionOk="0">
                <a:moveTo>
                  <a:pt x="6252" y="1"/>
                </a:moveTo>
                <a:lnTo>
                  <a:pt x="6252" y="1"/>
                </a:lnTo>
                <a:cubicBezTo>
                  <a:pt x="4202" y="501"/>
                  <a:pt x="2284" y="1718"/>
                  <a:pt x="1201" y="3518"/>
                </a:cubicBezTo>
                <a:cubicBezTo>
                  <a:pt x="133" y="5337"/>
                  <a:pt x="0" y="7754"/>
                  <a:pt x="1134" y="9521"/>
                </a:cubicBezTo>
                <a:cubicBezTo>
                  <a:pt x="1976" y="10867"/>
                  <a:pt x="3557" y="11729"/>
                  <a:pt x="5120" y="11729"/>
                </a:cubicBezTo>
                <a:cubicBezTo>
                  <a:pt x="5630" y="11729"/>
                  <a:pt x="6139" y="11637"/>
                  <a:pt x="6619" y="11440"/>
                </a:cubicBezTo>
                <a:cubicBezTo>
                  <a:pt x="8404" y="10706"/>
                  <a:pt x="9454" y="8821"/>
                  <a:pt x="9921" y="6953"/>
                </a:cubicBezTo>
                <a:cubicBezTo>
                  <a:pt x="10354" y="5286"/>
                  <a:pt x="10388" y="3402"/>
                  <a:pt x="9405" y="2018"/>
                </a:cubicBezTo>
                <a:cubicBezTo>
                  <a:pt x="8579" y="876"/>
                  <a:pt x="7514" y="52"/>
                  <a:pt x="6624" y="52"/>
                </a:cubicBezTo>
                <a:cubicBezTo>
                  <a:pt x="6435" y="52"/>
                  <a:pt x="6255" y="89"/>
                  <a:pt x="6086" y="168"/>
                </a:cubicBezTo>
                <a:lnTo>
                  <a:pt x="6252" y="1"/>
                </a:lnTo>
                <a:close/>
              </a:path>
            </a:pathLst>
          </a:custGeom>
          <a:solidFill>
            <a:srgbClr val="FCC866">
              <a:alpha val="1395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2984" name="Google Shape;2984;p27"/>
          <p:cNvSpPr/>
          <p:nvPr/>
        </p:nvSpPr>
        <p:spPr>
          <a:xfrm rot="5081888" flipH="1">
            <a:off x="4014537" y="7762669"/>
            <a:ext cx="5648080" cy="4262546"/>
          </a:xfrm>
          <a:custGeom>
            <a:avLst/>
            <a:gdLst/>
            <a:ahLst/>
            <a:cxnLst/>
            <a:rect l="l" t="t" r="r" b="b"/>
            <a:pathLst>
              <a:path w="10388" h="11729" extrusionOk="0">
                <a:moveTo>
                  <a:pt x="6252" y="1"/>
                </a:moveTo>
                <a:lnTo>
                  <a:pt x="6252" y="1"/>
                </a:lnTo>
                <a:cubicBezTo>
                  <a:pt x="4202" y="501"/>
                  <a:pt x="2284" y="1718"/>
                  <a:pt x="1201" y="3518"/>
                </a:cubicBezTo>
                <a:cubicBezTo>
                  <a:pt x="133" y="5337"/>
                  <a:pt x="0" y="7754"/>
                  <a:pt x="1134" y="9521"/>
                </a:cubicBezTo>
                <a:cubicBezTo>
                  <a:pt x="1976" y="10867"/>
                  <a:pt x="3557" y="11729"/>
                  <a:pt x="5120" y="11729"/>
                </a:cubicBezTo>
                <a:cubicBezTo>
                  <a:pt x="5630" y="11729"/>
                  <a:pt x="6139" y="11637"/>
                  <a:pt x="6619" y="11440"/>
                </a:cubicBezTo>
                <a:cubicBezTo>
                  <a:pt x="8404" y="10706"/>
                  <a:pt x="9454" y="8821"/>
                  <a:pt x="9921" y="6953"/>
                </a:cubicBezTo>
                <a:cubicBezTo>
                  <a:pt x="10354" y="5286"/>
                  <a:pt x="10388" y="3402"/>
                  <a:pt x="9405" y="2018"/>
                </a:cubicBezTo>
                <a:cubicBezTo>
                  <a:pt x="8579" y="876"/>
                  <a:pt x="7514" y="52"/>
                  <a:pt x="6624" y="52"/>
                </a:cubicBezTo>
                <a:cubicBezTo>
                  <a:pt x="6435" y="52"/>
                  <a:pt x="6255" y="89"/>
                  <a:pt x="6086" y="168"/>
                </a:cubicBezTo>
                <a:lnTo>
                  <a:pt x="6252" y="1"/>
                </a:lnTo>
                <a:close/>
              </a:path>
            </a:pathLst>
          </a:custGeom>
          <a:solidFill>
            <a:srgbClr val="FCC866">
              <a:alpha val="1395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2985" name="Google Shape;2985;p27"/>
          <p:cNvSpPr/>
          <p:nvPr/>
        </p:nvSpPr>
        <p:spPr>
          <a:xfrm>
            <a:off x="7246665" y="-831619"/>
            <a:ext cx="7290566" cy="4030418"/>
          </a:xfrm>
          <a:custGeom>
            <a:avLst/>
            <a:gdLst/>
            <a:ahLst/>
            <a:cxnLst/>
            <a:rect l="l" t="t" r="r" b="b"/>
            <a:pathLst>
              <a:path w="80622" h="29791" extrusionOk="0">
                <a:moveTo>
                  <a:pt x="4775" y="0"/>
                </a:moveTo>
                <a:cubicBezTo>
                  <a:pt x="4775" y="0"/>
                  <a:pt x="1" y="8996"/>
                  <a:pt x="13023" y="10474"/>
                </a:cubicBezTo>
                <a:cubicBezTo>
                  <a:pt x="23627" y="11692"/>
                  <a:pt x="17278" y="22506"/>
                  <a:pt x="28596" y="28466"/>
                </a:cubicBezTo>
                <a:cubicBezTo>
                  <a:pt x="30197" y="29310"/>
                  <a:pt x="32305" y="29790"/>
                  <a:pt x="34648" y="29790"/>
                </a:cubicBezTo>
                <a:cubicBezTo>
                  <a:pt x="40148" y="29790"/>
                  <a:pt x="46941" y="27144"/>
                  <a:pt x="51507" y="20347"/>
                </a:cubicBezTo>
                <a:cubicBezTo>
                  <a:pt x="55077" y="15017"/>
                  <a:pt x="58268" y="12899"/>
                  <a:pt x="63173" y="12899"/>
                </a:cubicBezTo>
                <a:cubicBezTo>
                  <a:pt x="64604" y="12899"/>
                  <a:pt x="66181" y="13079"/>
                  <a:pt x="67957" y="13413"/>
                </a:cubicBezTo>
                <a:cubicBezTo>
                  <a:pt x="68607" y="13536"/>
                  <a:pt x="69226" y="13594"/>
                  <a:pt x="69813" y="13594"/>
                </a:cubicBezTo>
                <a:cubicBezTo>
                  <a:pt x="78819" y="13594"/>
                  <a:pt x="80622" y="0"/>
                  <a:pt x="80622" y="0"/>
                </a:cubicBezTo>
                <a:close/>
              </a:path>
            </a:pathLst>
          </a:custGeom>
          <a:solidFill>
            <a:srgbClr val="FCC866">
              <a:alpha val="1395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grpSp>
        <p:nvGrpSpPr>
          <p:cNvPr id="2986" name="Google Shape;2986;p27"/>
          <p:cNvGrpSpPr/>
          <p:nvPr/>
        </p:nvGrpSpPr>
        <p:grpSpPr>
          <a:xfrm>
            <a:off x="8378378" y="6787374"/>
            <a:ext cx="1408746" cy="1036049"/>
            <a:chOff x="-10" y="4593876"/>
            <a:chExt cx="1186375" cy="583210"/>
          </a:xfrm>
        </p:grpSpPr>
        <p:sp>
          <p:nvSpPr>
            <p:cNvPr id="2987" name="Google Shape;2987;p27"/>
            <p:cNvSpPr/>
            <p:nvPr/>
          </p:nvSpPr>
          <p:spPr>
            <a:xfrm>
              <a:off x="382540" y="4593876"/>
              <a:ext cx="240023" cy="97231"/>
            </a:xfrm>
            <a:custGeom>
              <a:avLst/>
              <a:gdLst/>
              <a:ahLst/>
              <a:cxnLst/>
              <a:rect l="l" t="t" r="r" b="b"/>
              <a:pathLst>
                <a:path w="2671" h="1082" extrusionOk="0">
                  <a:moveTo>
                    <a:pt x="760" y="1"/>
                  </a:moveTo>
                  <a:cubicBezTo>
                    <a:pt x="507" y="1"/>
                    <a:pt x="250" y="46"/>
                    <a:pt x="0" y="141"/>
                  </a:cubicBezTo>
                  <a:cubicBezTo>
                    <a:pt x="715" y="616"/>
                    <a:pt x="1521" y="1081"/>
                    <a:pt x="2345" y="1081"/>
                  </a:cubicBezTo>
                  <a:cubicBezTo>
                    <a:pt x="2453" y="1081"/>
                    <a:pt x="2561" y="1073"/>
                    <a:pt x="2670" y="1056"/>
                  </a:cubicBezTo>
                  <a:cubicBezTo>
                    <a:pt x="2194" y="378"/>
                    <a:pt x="1488" y="1"/>
                    <a:pt x="7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988" name="Google Shape;2988;p27"/>
            <p:cNvSpPr/>
            <p:nvPr/>
          </p:nvSpPr>
          <p:spPr>
            <a:xfrm>
              <a:off x="442029" y="4614096"/>
              <a:ext cx="217288" cy="103072"/>
            </a:xfrm>
            <a:custGeom>
              <a:avLst/>
              <a:gdLst/>
              <a:ahLst/>
              <a:cxnLst/>
              <a:rect l="l" t="t" r="r" b="b"/>
              <a:pathLst>
                <a:path w="2418" h="1147" extrusionOk="0">
                  <a:moveTo>
                    <a:pt x="21" y="1"/>
                  </a:moveTo>
                  <a:cubicBezTo>
                    <a:pt x="11" y="1"/>
                    <a:pt x="0" y="1"/>
                    <a:pt x="0" y="11"/>
                  </a:cubicBezTo>
                  <a:cubicBezTo>
                    <a:pt x="0" y="22"/>
                    <a:pt x="11" y="33"/>
                    <a:pt x="11" y="33"/>
                  </a:cubicBezTo>
                  <a:cubicBezTo>
                    <a:pt x="862" y="169"/>
                    <a:pt x="1682" y="547"/>
                    <a:pt x="2386" y="1147"/>
                  </a:cubicBezTo>
                  <a:lnTo>
                    <a:pt x="2396" y="1147"/>
                  </a:lnTo>
                  <a:cubicBezTo>
                    <a:pt x="2407" y="1147"/>
                    <a:pt x="2407" y="1147"/>
                    <a:pt x="2407" y="1136"/>
                  </a:cubicBezTo>
                  <a:cubicBezTo>
                    <a:pt x="2418" y="1136"/>
                    <a:pt x="2418" y="1126"/>
                    <a:pt x="2407" y="1115"/>
                  </a:cubicBezTo>
                  <a:cubicBezTo>
                    <a:pt x="1703" y="516"/>
                    <a:pt x="883" y="127"/>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989" name="Google Shape;2989;p27"/>
            <p:cNvSpPr/>
            <p:nvPr/>
          </p:nvSpPr>
          <p:spPr>
            <a:xfrm>
              <a:off x="845338" y="4652827"/>
              <a:ext cx="144589" cy="85100"/>
            </a:xfrm>
            <a:custGeom>
              <a:avLst/>
              <a:gdLst/>
              <a:ahLst/>
              <a:cxnLst/>
              <a:rect l="l" t="t" r="r" b="b"/>
              <a:pathLst>
                <a:path w="1609" h="947" extrusionOk="0">
                  <a:moveTo>
                    <a:pt x="1608" y="1"/>
                  </a:moveTo>
                  <a:lnTo>
                    <a:pt x="1608" y="1"/>
                  </a:lnTo>
                  <a:cubicBezTo>
                    <a:pt x="1010" y="43"/>
                    <a:pt x="368" y="421"/>
                    <a:pt x="1" y="947"/>
                  </a:cubicBezTo>
                  <a:cubicBezTo>
                    <a:pt x="568" y="726"/>
                    <a:pt x="1188" y="452"/>
                    <a:pt x="16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990" name="Google Shape;2990;p27"/>
            <p:cNvSpPr/>
            <p:nvPr/>
          </p:nvSpPr>
          <p:spPr>
            <a:xfrm>
              <a:off x="876431" y="4642403"/>
              <a:ext cx="139916" cy="71890"/>
            </a:xfrm>
            <a:custGeom>
              <a:avLst/>
              <a:gdLst/>
              <a:ahLst/>
              <a:cxnLst/>
              <a:rect l="l" t="t" r="r" b="b"/>
              <a:pathLst>
                <a:path w="1557" h="800" extrusionOk="0">
                  <a:moveTo>
                    <a:pt x="1536" y="1"/>
                  </a:moveTo>
                  <a:cubicBezTo>
                    <a:pt x="1000" y="159"/>
                    <a:pt x="474" y="421"/>
                    <a:pt x="12" y="769"/>
                  </a:cubicBezTo>
                  <a:cubicBezTo>
                    <a:pt x="1" y="779"/>
                    <a:pt x="1" y="790"/>
                    <a:pt x="12" y="800"/>
                  </a:cubicBezTo>
                  <a:lnTo>
                    <a:pt x="33" y="800"/>
                  </a:lnTo>
                  <a:cubicBezTo>
                    <a:pt x="495" y="453"/>
                    <a:pt x="1021" y="190"/>
                    <a:pt x="1546" y="33"/>
                  </a:cubicBezTo>
                  <a:cubicBezTo>
                    <a:pt x="1557" y="33"/>
                    <a:pt x="1557" y="22"/>
                    <a:pt x="1557" y="12"/>
                  </a:cubicBezTo>
                  <a:cubicBezTo>
                    <a:pt x="1557" y="1"/>
                    <a:pt x="1546" y="1"/>
                    <a:pt x="15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991" name="Google Shape;2991;p27"/>
            <p:cNvSpPr/>
            <p:nvPr/>
          </p:nvSpPr>
          <p:spPr>
            <a:xfrm>
              <a:off x="776322" y="4705757"/>
              <a:ext cx="410043" cy="469981"/>
            </a:xfrm>
            <a:custGeom>
              <a:avLst/>
              <a:gdLst/>
              <a:ahLst/>
              <a:cxnLst/>
              <a:rect l="l" t="t" r="r" b="b"/>
              <a:pathLst>
                <a:path w="4563" h="5230" extrusionOk="0">
                  <a:moveTo>
                    <a:pt x="4562" y="1"/>
                  </a:moveTo>
                  <a:cubicBezTo>
                    <a:pt x="3375" y="347"/>
                    <a:pt x="2208" y="851"/>
                    <a:pt x="1346" y="1755"/>
                  </a:cubicBezTo>
                  <a:cubicBezTo>
                    <a:pt x="484" y="2659"/>
                    <a:pt x="1" y="4026"/>
                    <a:pt x="390" y="5224"/>
                  </a:cubicBezTo>
                  <a:cubicBezTo>
                    <a:pt x="467" y="5228"/>
                    <a:pt x="544" y="5230"/>
                    <a:pt x="622" y="5230"/>
                  </a:cubicBezTo>
                  <a:cubicBezTo>
                    <a:pt x="1420" y="5230"/>
                    <a:pt x="2225" y="5026"/>
                    <a:pt x="2839" y="4499"/>
                  </a:cubicBezTo>
                  <a:cubicBezTo>
                    <a:pt x="3511" y="3932"/>
                    <a:pt x="3964" y="3091"/>
                    <a:pt x="4090" y="2197"/>
                  </a:cubicBezTo>
                  <a:cubicBezTo>
                    <a:pt x="4195" y="1440"/>
                    <a:pt x="4111" y="610"/>
                    <a:pt x="45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992" name="Google Shape;2992;p27"/>
            <p:cNvSpPr/>
            <p:nvPr/>
          </p:nvSpPr>
          <p:spPr>
            <a:xfrm>
              <a:off x="808494" y="4759585"/>
              <a:ext cx="317394" cy="417501"/>
            </a:xfrm>
            <a:custGeom>
              <a:avLst/>
              <a:gdLst/>
              <a:ahLst/>
              <a:cxnLst/>
              <a:rect l="l" t="t" r="r" b="b"/>
              <a:pathLst>
                <a:path w="3532" h="4646" extrusionOk="0">
                  <a:moveTo>
                    <a:pt x="3480" y="0"/>
                  </a:moveTo>
                  <a:cubicBezTo>
                    <a:pt x="1955" y="1146"/>
                    <a:pt x="715" y="2786"/>
                    <a:pt x="11" y="4604"/>
                  </a:cubicBezTo>
                  <a:cubicBezTo>
                    <a:pt x="0" y="4625"/>
                    <a:pt x="11" y="4636"/>
                    <a:pt x="21" y="4646"/>
                  </a:cubicBezTo>
                  <a:lnTo>
                    <a:pt x="32" y="4646"/>
                  </a:lnTo>
                  <a:cubicBezTo>
                    <a:pt x="42" y="4646"/>
                    <a:pt x="53" y="4636"/>
                    <a:pt x="63" y="4625"/>
                  </a:cubicBezTo>
                  <a:cubicBezTo>
                    <a:pt x="768" y="2817"/>
                    <a:pt x="1987" y="1188"/>
                    <a:pt x="3511" y="42"/>
                  </a:cubicBezTo>
                  <a:cubicBezTo>
                    <a:pt x="3522" y="42"/>
                    <a:pt x="3532" y="21"/>
                    <a:pt x="3522" y="11"/>
                  </a:cubicBezTo>
                  <a:cubicBezTo>
                    <a:pt x="3511" y="0"/>
                    <a:pt x="3490" y="0"/>
                    <a:pt x="34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993" name="Google Shape;2993;p27"/>
            <p:cNvSpPr/>
            <p:nvPr/>
          </p:nvSpPr>
          <p:spPr>
            <a:xfrm>
              <a:off x="1005924" y="4847472"/>
              <a:ext cx="93547" cy="19860"/>
            </a:xfrm>
            <a:custGeom>
              <a:avLst/>
              <a:gdLst/>
              <a:ahLst/>
              <a:cxnLst/>
              <a:rect l="l" t="t" r="r" b="b"/>
              <a:pathLst>
                <a:path w="1041" h="221" extrusionOk="0">
                  <a:moveTo>
                    <a:pt x="1009" y="0"/>
                  </a:moveTo>
                  <a:cubicBezTo>
                    <a:pt x="683" y="73"/>
                    <a:pt x="358" y="136"/>
                    <a:pt x="21" y="168"/>
                  </a:cubicBezTo>
                  <a:cubicBezTo>
                    <a:pt x="10" y="168"/>
                    <a:pt x="0" y="178"/>
                    <a:pt x="0" y="189"/>
                  </a:cubicBezTo>
                  <a:cubicBezTo>
                    <a:pt x="0" y="210"/>
                    <a:pt x="10" y="220"/>
                    <a:pt x="21" y="220"/>
                  </a:cubicBezTo>
                  <a:lnTo>
                    <a:pt x="31" y="220"/>
                  </a:lnTo>
                  <a:cubicBezTo>
                    <a:pt x="358" y="189"/>
                    <a:pt x="694" y="126"/>
                    <a:pt x="1019" y="52"/>
                  </a:cubicBezTo>
                  <a:cubicBezTo>
                    <a:pt x="1040" y="42"/>
                    <a:pt x="1040" y="31"/>
                    <a:pt x="1040" y="21"/>
                  </a:cubicBezTo>
                  <a:cubicBezTo>
                    <a:pt x="1040" y="0"/>
                    <a:pt x="1019" y="0"/>
                    <a:pt x="10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994" name="Google Shape;2994;p27"/>
            <p:cNvSpPr/>
            <p:nvPr/>
          </p:nvSpPr>
          <p:spPr>
            <a:xfrm>
              <a:off x="953893" y="4842709"/>
              <a:ext cx="6740" cy="78450"/>
            </a:xfrm>
            <a:custGeom>
              <a:avLst/>
              <a:gdLst/>
              <a:ahLst/>
              <a:cxnLst/>
              <a:rect l="l" t="t" r="r" b="b"/>
              <a:pathLst>
                <a:path w="75" h="873" extrusionOk="0">
                  <a:moveTo>
                    <a:pt x="54" y="0"/>
                  </a:moveTo>
                  <a:cubicBezTo>
                    <a:pt x="33" y="0"/>
                    <a:pt x="22" y="11"/>
                    <a:pt x="22" y="32"/>
                  </a:cubicBezTo>
                  <a:cubicBezTo>
                    <a:pt x="1" y="294"/>
                    <a:pt x="1" y="568"/>
                    <a:pt x="12" y="841"/>
                  </a:cubicBezTo>
                  <a:cubicBezTo>
                    <a:pt x="22" y="862"/>
                    <a:pt x="33" y="873"/>
                    <a:pt x="43" y="873"/>
                  </a:cubicBezTo>
                  <a:cubicBezTo>
                    <a:pt x="54" y="873"/>
                    <a:pt x="75" y="852"/>
                    <a:pt x="64" y="841"/>
                  </a:cubicBezTo>
                  <a:cubicBezTo>
                    <a:pt x="54" y="568"/>
                    <a:pt x="54" y="305"/>
                    <a:pt x="75" y="32"/>
                  </a:cubicBezTo>
                  <a:cubicBezTo>
                    <a:pt x="75" y="21"/>
                    <a:pt x="64" y="11"/>
                    <a:pt x="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995" name="Google Shape;2995;p27"/>
            <p:cNvSpPr/>
            <p:nvPr/>
          </p:nvSpPr>
          <p:spPr>
            <a:xfrm>
              <a:off x="915252" y="4954140"/>
              <a:ext cx="123741" cy="25611"/>
            </a:xfrm>
            <a:custGeom>
              <a:avLst/>
              <a:gdLst/>
              <a:ahLst/>
              <a:cxnLst/>
              <a:rect l="l" t="t" r="r" b="b"/>
              <a:pathLst>
                <a:path w="1377" h="285" extrusionOk="0">
                  <a:moveTo>
                    <a:pt x="1346" y="0"/>
                  </a:moveTo>
                  <a:cubicBezTo>
                    <a:pt x="914" y="116"/>
                    <a:pt x="473" y="201"/>
                    <a:pt x="31" y="232"/>
                  </a:cubicBezTo>
                  <a:cubicBezTo>
                    <a:pt x="10" y="232"/>
                    <a:pt x="0" y="243"/>
                    <a:pt x="0" y="253"/>
                  </a:cubicBezTo>
                  <a:cubicBezTo>
                    <a:pt x="0" y="274"/>
                    <a:pt x="10" y="285"/>
                    <a:pt x="31" y="285"/>
                  </a:cubicBezTo>
                  <a:cubicBezTo>
                    <a:pt x="473" y="253"/>
                    <a:pt x="925" y="169"/>
                    <a:pt x="1356" y="53"/>
                  </a:cubicBezTo>
                  <a:cubicBezTo>
                    <a:pt x="1367" y="42"/>
                    <a:pt x="1377" y="32"/>
                    <a:pt x="1377" y="21"/>
                  </a:cubicBezTo>
                  <a:cubicBezTo>
                    <a:pt x="1367" y="0"/>
                    <a:pt x="1356" y="0"/>
                    <a:pt x="13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996" name="Google Shape;2996;p27"/>
            <p:cNvSpPr/>
            <p:nvPr/>
          </p:nvSpPr>
          <p:spPr>
            <a:xfrm>
              <a:off x="861333" y="4937875"/>
              <a:ext cx="11413" cy="114575"/>
            </a:xfrm>
            <a:custGeom>
              <a:avLst/>
              <a:gdLst/>
              <a:ahLst/>
              <a:cxnLst/>
              <a:rect l="l" t="t" r="r" b="b"/>
              <a:pathLst>
                <a:path w="127" h="1275" extrusionOk="0">
                  <a:moveTo>
                    <a:pt x="43" y="0"/>
                  </a:moveTo>
                  <a:cubicBezTo>
                    <a:pt x="29" y="0"/>
                    <a:pt x="22" y="15"/>
                    <a:pt x="22" y="24"/>
                  </a:cubicBezTo>
                  <a:cubicBezTo>
                    <a:pt x="1" y="434"/>
                    <a:pt x="12" y="844"/>
                    <a:pt x="75" y="1254"/>
                  </a:cubicBezTo>
                  <a:cubicBezTo>
                    <a:pt x="75" y="1264"/>
                    <a:pt x="85" y="1275"/>
                    <a:pt x="96" y="1275"/>
                  </a:cubicBezTo>
                  <a:cubicBezTo>
                    <a:pt x="117" y="1275"/>
                    <a:pt x="127" y="1264"/>
                    <a:pt x="127" y="1243"/>
                  </a:cubicBezTo>
                  <a:cubicBezTo>
                    <a:pt x="64" y="844"/>
                    <a:pt x="54" y="434"/>
                    <a:pt x="75" y="24"/>
                  </a:cubicBezTo>
                  <a:cubicBezTo>
                    <a:pt x="75" y="13"/>
                    <a:pt x="64" y="3"/>
                    <a:pt x="54" y="3"/>
                  </a:cubicBezTo>
                  <a:cubicBezTo>
                    <a:pt x="50" y="1"/>
                    <a:pt x="46" y="0"/>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997" name="Google Shape;2997;p27"/>
            <p:cNvSpPr/>
            <p:nvPr/>
          </p:nvSpPr>
          <p:spPr>
            <a:xfrm>
              <a:off x="836801" y="5091991"/>
              <a:ext cx="119068" cy="21926"/>
            </a:xfrm>
            <a:custGeom>
              <a:avLst/>
              <a:gdLst/>
              <a:ahLst/>
              <a:cxnLst/>
              <a:rect l="l" t="t" r="r" b="b"/>
              <a:pathLst>
                <a:path w="1325" h="244" extrusionOk="0">
                  <a:moveTo>
                    <a:pt x="1283" y="1"/>
                  </a:moveTo>
                  <a:cubicBezTo>
                    <a:pt x="933" y="130"/>
                    <a:pt x="560" y="194"/>
                    <a:pt x="191" y="194"/>
                  </a:cubicBezTo>
                  <a:cubicBezTo>
                    <a:pt x="138" y="194"/>
                    <a:pt x="85" y="193"/>
                    <a:pt x="32" y="190"/>
                  </a:cubicBezTo>
                  <a:cubicBezTo>
                    <a:pt x="11" y="190"/>
                    <a:pt x="1" y="201"/>
                    <a:pt x="1" y="211"/>
                  </a:cubicBezTo>
                  <a:cubicBezTo>
                    <a:pt x="1" y="222"/>
                    <a:pt x="11" y="243"/>
                    <a:pt x="32" y="243"/>
                  </a:cubicBezTo>
                  <a:lnTo>
                    <a:pt x="190" y="243"/>
                  </a:lnTo>
                  <a:cubicBezTo>
                    <a:pt x="568" y="243"/>
                    <a:pt x="946" y="180"/>
                    <a:pt x="1304" y="54"/>
                  </a:cubicBezTo>
                  <a:cubicBezTo>
                    <a:pt x="1315" y="54"/>
                    <a:pt x="1325" y="33"/>
                    <a:pt x="1315" y="22"/>
                  </a:cubicBezTo>
                  <a:cubicBezTo>
                    <a:pt x="1315" y="12"/>
                    <a:pt x="1294" y="1"/>
                    <a:pt x="12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998" name="Google Shape;2998;p27"/>
            <p:cNvSpPr/>
            <p:nvPr/>
          </p:nvSpPr>
          <p:spPr>
            <a:xfrm>
              <a:off x="-10" y="4782141"/>
              <a:ext cx="900243" cy="383623"/>
            </a:xfrm>
            <a:custGeom>
              <a:avLst/>
              <a:gdLst/>
              <a:ahLst/>
              <a:cxnLst/>
              <a:rect l="l" t="t" r="r" b="b"/>
              <a:pathLst>
                <a:path w="10018" h="4269" extrusionOk="0">
                  <a:moveTo>
                    <a:pt x="4841" y="1"/>
                  </a:moveTo>
                  <a:cubicBezTo>
                    <a:pt x="4362" y="1"/>
                    <a:pt x="3881" y="144"/>
                    <a:pt x="3480" y="422"/>
                  </a:cubicBezTo>
                  <a:cubicBezTo>
                    <a:pt x="2838" y="874"/>
                    <a:pt x="2439" y="1662"/>
                    <a:pt x="2428" y="2461"/>
                  </a:cubicBezTo>
                  <a:cubicBezTo>
                    <a:pt x="2360" y="2427"/>
                    <a:pt x="2285" y="2411"/>
                    <a:pt x="2210" y="2411"/>
                  </a:cubicBezTo>
                  <a:cubicBezTo>
                    <a:pt x="2076" y="2411"/>
                    <a:pt x="1940" y="2462"/>
                    <a:pt x="1840" y="2556"/>
                  </a:cubicBezTo>
                  <a:cubicBezTo>
                    <a:pt x="1693" y="2713"/>
                    <a:pt x="1598" y="2955"/>
                    <a:pt x="1672" y="3155"/>
                  </a:cubicBezTo>
                  <a:cubicBezTo>
                    <a:pt x="1497" y="2986"/>
                    <a:pt x="1257" y="2897"/>
                    <a:pt x="1018" y="2897"/>
                  </a:cubicBezTo>
                  <a:cubicBezTo>
                    <a:pt x="828" y="2897"/>
                    <a:pt x="638" y="2954"/>
                    <a:pt x="484" y="3071"/>
                  </a:cubicBezTo>
                  <a:cubicBezTo>
                    <a:pt x="126" y="3334"/>
                    <a:pt x="0" y="3869"/>
                    <a:pt x="189" y="4269"/>
                  </a:cubicBezTo>
                  <a:cubicBezTo>
                    <a:pt x="1919" y="4198"/>
                    <a:pt x="3672" y="4141"/>
                    <a:pt x="5423" y="4141"/>
                  </a:cubicBezTo>
                  <a:cubicBezTo>
                    <a:pt x="6799" y="4141"/>
                    <a:pt x="8173" y="4176"/>
                    <a:pt x="9534" y="4269"/>
                  </a:cubicBezTo>
                  <a:cubicBezTo>
                    <a:pt x="9681" y="3996"/>
                    <a:pt x="9838" y="3712"/>
                    <a:pt x="9922" y="3407"/>
                  </a:cubicBezTo>
                  <a:cubicBezTo>
                    <a:pt x="10006" y="3113"/>
                    <a:pt x="10017" y="2776"/>
                    <a:pt x="9901" y="2482"/>
                  </a:cubicBezTo>
                  <a:cubicBezTo>
                    <a:pt x="9775" y="2199"/>
                    <a:pt x="9502" y="1967"/>
                    <a:pt x="9197" y="1956"/>
                  </a:cubicBezTo>
                  <a:cubicBezTo>
                    <a:pt x="8903" y="1956"/>
                    <a:pt x="8630" y="2136"/>
                    <a:pt x="8451" y="2367"/>
                  </a:cubicBezTo>
                  <a:cubicBezTo>
                    <a:pt x="8441" y="2062"/>
                    <a:pt x="8240" y="1788"/>
                    <a:pt x="7967" y="1694"/>
                  </a:cubicBezTo>
                  <a:cubicBezTo>
                    <a:pt x="7890" y="1667"/>
                    <a:pt x="7808" y="1654"/>
                    <a:pt x="7727" y="1654"/>
                  </a:cubicBezTo>
                  <a:cubicBezTo>
                    <a:pt x="7518" y="1654"/>
                    <a:pt x="7310" y="1741"/>
                    <a:pt x="7189" y="1914"/>
                  </a:cubicBezTo>
                  <a:cubicBezTo>
                    <a:pt x="7011" y="1137"/>
                    <a:pt x="6444" y="464"/>
                    <a:pt x="5718" y="170"/>
                  </a:cubicBezTo>
                  <a:cubicBezTo>
                    <a:pt x="5439" y="57"/>
                    <a:pt x="5141" y="1"/>
                    <a:pt x="48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2999" name="Google Shape;2999;p27"/>
            <p:cNvSpPr/>
            <p:nvPr/>
          </p:nvSpPr>
          <p:spPr>
            <a:xfrm>
              <a:off x="415520" y="4832285"/>
              <a:ext cx="34148" cy="324044"/>
            </a:xfrm>
            <a:custGeom>
              <a:avLst/>
              <a:gdLst/>
              <a:ahLst/>
              <a:cxnLst/>
              <a:rect l="l" t="t" r="r" b="b"/>
              <a:pathLst>
                <a:path w="380" h="3606" extrusionOk="0">
                  <a:moveTo>
                    <a:pt x="22" y="1"/>
                  </a:moveTo>
                  <a:cubicBezTo>
                    <a:pt x="12" y="1"/>
                    <a:pt x="1" y="22"/>
                    <a:pt x="1" y="32"/>
                  </a:cubicBezTo>
                  <a:cubicBezTo>
                    <a:pt x="201" y="1199"/>
                    <a:pt x="316" y="2397"/>
                    <a:pt x="327" y="3585"/>
                  </a:cubicBezTo>
                  <a:cubicBezTo>
                    <a:pt x="327" y="3596"/>
                    <a:pt x="348" y="3606"/>
                    <a:pt x="358" y="3606"/>
                  </a:cubicBezTo>
                  <a:cubicBezTo>
                    <a:pt x="369" y="3606"/>
                    <a:pt x="379" y="3596"/>
                    <a:pt x="379" y="3585"/>
                  </a:cubicBezTo>
                  <a:cubicBezTo>
                    <a:pt x="369" y="2386"/>
                    <a:pt x="253" y="1188"/>
                    <a:pt x="54" y="22"/>
                  </a:cubicBezTo>
                  <a:cubicBezTo>
                    <a:pt x="54" y="11"/>
                    <a:pt x="33" y="1"/>
                    <a:pt x="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000" name="Google Shape;3000;p27"/>
            <p:cNvSpPr/>
            <p:nvPr/>
          </p:nvSpPr>
          <p:spPr>
            <a:xfrm>
              <a:off x="186996" y="5029715"/>
              <a:ext cx="143600" cy="128503"/>
            </a:xfrm>
            <a:custGeom>
              <a:avLst/>
              <a:gdLst/>
              <a:ahLst/>
              <a:cxnLst/>
              <a:rect l="l" t="t" r="r" b="b"/>
              <a:pathLst>
                <a:path w="1598" h="1430" extrusionOk="0">
                  <a:moveTo>
                    <a:pt x="53" y="0"/>
                  </a:moveTo>
                  <a:cubicBezTo>
                    <a:pt x="32" y="0"/>
                    <a:pt x="21" y="0"/>
                    <a:pt x="11" y="11"/>
                  </a:cubicBezTo>
                  <a:cubicBezTo>
                    <a:pt x="0" y="21"/>
                    <a:pt x="11" y="42"/>
                    <a:pt x="21" y="53"/>
                  </a:cubicBezTo>
                  <a:cubicBezTo>
                    <a:pt x="579" y="442"/>
                    <a:pt x="1093" y="904"/>
                    <a:pt x="1546" y="1420"/>
                  </a:cubicBezTo>
                  <a:cubicBezTo>
                    <a:pt x="1556" y="1430"/>
                    <a:pt x="1567" y="1430"/>
                    <a:pt x="1567" y="1430"/>
                  </a:cubicBezTo>
                  <a:cubicBezTo>
                    <a:pt x="1577" y="1430"/>
                    <a:pt x="1577" y="1430"/>
                    <a:pt x="1588" y="1420"/>
                  </a:cubicBezTo>
                  <a:cubicBezTo>
                    <a:pt x="1598" y="1409"/>
                    <a:pt x="1598" y="1399"/>
                    <a:pt x="1588" y="1388"/>
                  </a:cubicBezTo>
                  <a:cubicBezTo>
                    <a:pt x="1125" y="862"/>
                    <a:pt x="610" y="40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001" name="Google Shape;3001;p27"/>
            <p:cNvSpPr/>
            <p:nvPr/>
          </p:nvSpPr>
          <p:spPr>
            <a:xfrm>
              <a:off x="70803" y="5069345"/>
              <a:ext cx="169121" cy="90761"/>
            </a:xfrm>
            <a:custGeom>
              <a:avLst/>
              <a:gdLst/>
              <a:ahLst/>
              <a:cxnLst/>
              <a:rect l="l" t="t" r="r" b="b"/>
              <a:pathLst>
                <a:path w="1882" h="1010" extrusionOk="0">
                  <a:moveTo>
                    <a:pt x="43" y="1"/>
                  </a:moveTo>
                  <a:cubicBezTo>
                    <a:pt x="32" y="1"/>
                    <a:pt x="11" y="1"/>
                    <a:pt x="11" y="12"/>
                  </a:cubicBezTo>
                  <a:cubicBezTo>
                    <a:pt x="1" y="33"/>
                    <a:pt x="11" y="43"/>
                    <a:pt x="22" y="54"/>
                  </a:cubicBezTo>
                  <a:cubicBezTo>
                    <a:pt x="641" y="327"/>
                    <a:pt x="1251" y="642"/>
                    <a:pt x="1840" y="1010"/>
                  </a:cubicBezTo>
                  <a:lnTo>
                    <a:pt x="1851" y="1010"/>
                  </a:lnTo>
                  <a:cubicBezTo>
                    <a:pt x="1861" y="1010"/>
                    <a:pt x="1872" y="1010"/>
                    <a:pt x="1872" y="1000"/>
                  </a:cubicBezTo>
                  <a:cubicBezTo>
                    <a:pt x="1882" y="989"/>
                    <a:pt x="1882" y="968"/>
                    <a:pt x="1872" y="968"/>
                  </a:cubicBezTo>
                  <a:cubicBezTo>
                    <a:pt x="1283" y="600"/>
                    <a:pt x="663" y="274"/>
                    <a:pt x="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002" name="Google Shape;3002;p27"/>
            <p:cNvSpPr/>
            <p:nvPr/>
          </p:nvSpPr>
          <p:spPr>
            <a:xfrm>
              <a:off x="629036" y="4965463"/>
              <a:ext cx="72789" cy="192755"/>
            </a:xfrm>
            <a:custGeom>
              <a:avLst/>
              <a:gdLst/>
              <a:ahLst/>
              <a:cxnLst/>
              <a:rect l="l" t="t" r="r" b="b"/>
              <a:pathLst>
                <a:path w="810" h="2145" extrusionOk="0">
                  <a:moveTo>
                    <a:pt x="789" y="1"/>
                  </a:moveTo>
                  <a:cubicBezTo>
                    <a:pt x="768" y="1"/>
                    <a:pt x="757" y="11"/>
                    <a:pt x="747" y="22"/>
                  </a:cubicBezTo>
                  <a:lnTo>
                    <a:pt x="11" y="2114"/>
                  </a:lnTo>
                  <a:cubicBezTo>
                    <a:pt x="0" y="2124"/>
                    <a:pt x="11" y="2135"/>
                    <a:pt x="21" y="2145"/>
                  </a:cubicBezTo>
                  <a:lnTo>
                    <a:pt x="32" y="2145"/>
                  </a:lnTo>
                  <a:cubicBezTo>
                    <a:pt x="42" y="2145"/>
                    <a:pt x="53" y="2135"/>
                    <a:pt x="53" y="2124"/>
                  </a:cubicBezTo>
                  <a:lnTo>
                    <a:pt x="799" y="43"/>
                  </a:lnTo>
                  <a:cubicBezTo>
                    <a:pt x="810" y="22"/>
                    <a:pt x="799" y="11"/>
                    <a:pt x="7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003" name="Google Shape;3003;p27"/>
            <p:cNvSpPr/>
            <p:nvPr/>
          </p:nvSpPr>
          <p:spPr>
            <a:xfrm>
              <a:off x="713148" y="4996915"/>
              <a:ext cx="124729" cy="164179"/>
            </a:xfrm>
            <a:custGeom>
              <a:avLst/>
              <a:gdLst/>
              <a:ahLst/>
              <a:cxnLst/>
              <a:rect l="l" t="t" r="r" b="b"/>
              <a:pathLst>
                <a:path w="1388" h="1827" extrusionOk="0">
                  <a:moveTo>
                    <a:pt x="1361" y="0"/>
                  </a:moveTo>
                  <a:cubicBezTo>
                    <a:pt x="1356" y="0"/>
                    <a:pt x="1350" y="3"/>
                    <a:pt x="1345" y="8"/>
                  </a:cubicBezTo>
                  <a:cubicBezTo>
                    <a:pt x="862" y="565"/>
                    <a:pt x="410" y="1164"/>
                    <a:pt x="10" y="1785"/>
                  </a:cubicBezTo>
                  <a:cubicBezTo>
                    <a:pt x="0" y="1795"/>
                    <a:pt x="10" y="1816"/>
                    <a:pt x="21" y="1816"/>
                  </a:cubicBezTo>
                  <a:cubicBezTo>
                    <a:pt x="21" y="1827"/>
                    <a:pt x="31" y="1827"/>
                    <a:pt x="31" y="1827"/>
                  </a:cubicBezTo>
                  <a:cubicBezTo>
                    <a:pt x="42" y="1827"/>
                    <a:pt x="52" y="1816"/>
                    <a:pt x="52" y="1816"/>
                  </a:cubicBezTo>
                  <a:cubicBezTo>
                    <a:pt x="452" y="1196"/>
                    <a:pt x="904" y="597"/>
                    <a:pt x="1377" y="40"/>
                  </a:cubicBezTo>
                  <a:cubicBezTo>
                    <a:pt x="1387" y="29"/>
                    <a:pt x="1387" y="19"/>
                    <a:pt x="1377" y="8"/>
                  </a:cubicBezTo>
                  <a:cubicBezTo>
                    <a:pt x="1371" y="3"/>
                    <a:pt x="1366" y="0"/>
                    <a:pt x="13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3004" name="Google Shape;3004;p27"/>
          <p:cNvGrpSpPr/>
          <p:nvPr/>
        </p:nvGrpSpPr>
        <p:grpSpPr>
          <a:xfrm>
            <a:off x="8658555" y="348082"/>
            <a:ext cx="174004" cy="277363"/>
            <a:chOff x="3797575" y="537425"/>
            <a:chExt cx="23925" cy="25500"/>
          </a:xfrm>
        </p:grpSpPr>
        <p:sp>
          <p:nvSpPr>
            <p:cNvPr id="3005" name="Google Shape;3005;p27"/>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006" name="Google Shape;3006;p27"/>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007" name="Google Shape;3007;p27"/>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3008" name="Google Shape;3008;p27"/>
          <p:cNvGrpSpPr/>
          <p:nvPr/>
        </p:nvGrpSpPr>
        <p:grpSpPr>
          <a:xfrm>
            <a:off x="365696" y="5741200"/>
            <a:ext cx="174004" cy="277363"/>
            <a:chOff x="3797575" y="537425"/>
            <a:chExt cx="23925" cy="25500"/>
          </a:xfrm>
        </p:grpSpPr>
        <p:sp>
          <p:nvSpPr>
            <p:cNvPr id="3009" name="Google Shape;3009;p27"/>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010" name="Google Shape;3010;p27"/>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011" name="Google Shape;3011;p27"/>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3012" name="Google Shape;3012;p27"/>
          <p:cNvGrpSpPr/>
          <p:nvPr/>
        </p:nvGrpSpPr>
        <p:grpSpPr>
          <a:xfrm rot="2244730">
            <a:off x="8438574" y="834570"/>
            <a:ext cx="384836" cy="698048"/>
            <a:chOff x="3805048" y="-1811907"/>
            <a:chExt cx="262057" cy="317731"/>
          </a:xfrm>
        </p:grpSpPr>
        <p:sp>
          <p:nvSpPr>
            <p:cNvPr id="3013" name="Google Shape;3013;p27"/>
            <p:cNvSpPr/>
            <p:nvPr/>
          </p:nvSpPr>
          <p:spPr>
            <a:xfrm rot="-5400000">
              <a:off x="3777217" y="-1782499"/>
              <a:ext cx="317721" cy="258923"/>
            </a:xfrm>
            <a:custGeom>
              <a:avLst/>
              <a:gdLst/>
              <a:ahLst/>
              <a:cxnLst/>
              <a:rect l="l" t="t" r="r" b="b"/>
              <a:pathLst>
                <a:path w="4258" h="3470" extrusionOk="0">
                  <a:moveTo>
                    <a:pt x="3406" y="2449"/>
                  </a:moveTo>
                  <a:cubicBezTo>
                    <a:pt x="3438" y="2397"/>
                    <a:pt x="3469" y="2334"/>
                    <a:pt x="3490" y="2271"/>
                  </a:cubicBezTo>
                  <a:cubicBezTo>
                    <a:pt x="3721" y="2397"/>
                    <a:pt x="3952" y="2491"/>
                    <a:pt x="4257" y="2491"/>
                  </a:cubicBezTo>
                  <a:cubicBezTo>
                    <a:pt x="4225" y="2323"/>
                    <a:pt x="4194" y="2155"/>
                    <a:pt x="4162" y="1977"/>
                  </a:cubicBezTo>
                  <a:cubicBezTo>
                    <a:pt x="3973" y="2061"/>
                    <a:pt x="3774" y="2071"/>
                    <a:pt x="3585" y="2040"/>
                  </a:cubicBezTo>
                  <a:cubicBezTo>
                    <a:pt x="3721" y="1671"/>
                    <a:pt x="3805" y="1262"/>
                    <a:pt x="3658" y="905"/>
                  </a:cubicBezTo>
                  <a:cubicBezTo>
                    <a:pt x="3522" y="515"/>
                    <a:pt x="3006" y="74"/>
                    <a:pt x="2660" y="379"/>
                  </a:cubicBezTo>
                  <a:cubicBezTo>
                    <a:pt x="2565" y="337"/>
                    <a:pt x="2471" y="284"/>
                    <a:pt x="2365" y="253"/>
                  </a:cubicBezTo>
                  <a:cubicBezTo>
                    <a:pt x="1945" y="95"/>
                    <a:pt x="1430" y="1"/>
                    <a:pt x="1020" y="190"/>
                  </a:cubicBezTo>
                  <a:cubicBezTo>
                    <a:pt x="673" y="358"/>
                    <a:pt x="558" y="494"/>
                    <a:pt x="389" y="673"/>
                  </a:cubicBezTo>
                  <a:cubicBezTo>
                    <a:pt x="116" y="557"/>
                    <a:pt x="0" y="884"/>
                    <a:pt x="252" y="978"/>
                  </a:cubicBezTo>
                  <a:cubicBezTo>
                    <a:pt x="252" y="978"/>
                    <a:pt x="210" y="1230"/>
                    <a:pt x="242" y="1451"/>
                  </a:cubicBezTo>
                  <a:cubicBezTo>
                    <a:pt x="263" y="1608"/>
                    <a:pt x="284" y="1724"/>
                    <a:pt x="336" y="1882"/>
                  </a:cubicBezTo>
                  <a:cubicBezTo>
                    <a:pt x="463" y="2239"/>
                    <a:pt x="883" y="2586"/>
                    <a:pt x="1240" y="2723"/>
                  </a:cubicBezTo>
                  <a:cubicBezTo>
                    <a:pt x="1377" y="2786"/>
                    <a:pt x="1514" y="2818"/>
                    <a:pt x="1640" y="2849"/>
                  </a:cubicBezTo>
                  <a:cubicBezTo>
                    <a:pt x="1651" y="2965"/>
                    <a:pt x="1735" y="3112"/>
                    <a:pt x="2050" y="3238"/>
                  </a:cubicBezTo>
                  <a:cubicBezTo>
                    <a:pt x="2660" y="3469"/>
                    <a:pt x="3164" y="2996"/>
                    <a:pt x="3406" y="2449"/>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3014" name="Google Shape;3014;p27"/>
            <p:cNvGrpSpPr/>
            <p:nvPr/>
          </p:nvGrpSpPr>
          <p:grpSpPr>
            <a:xfrm>
              <a:off x="3805048" y="-1811907"/>
              <a:ext cx="262057" cy="317721"/>
              <a:chOff x="4891200" y="348475"/>
              <a:chExt cx="87800" cy="106450"/>
            </a:xfrm>
          </p:grpSpPr>
          <p:sp>
            <p:nvSpPr>
              <p:cNvPr id="3015" name="Google Shape;3015;p27"/>
              <p:cNvSpPr/>
              <p:nvPr/>
            </p:nvSpPr>
            <p:spPr>
              <a:xfrm>
                <a:off x="4941650" y="348475"/>
                <a:ext cx="13175" cy="21050"/>
              </a:xfrm>
              <a:custGeom>
                <a:avLst/>
                <a:gdLst/>
                <a:ahLst/>
                <a:cxnLst/>
                <a:rect l="l" t="t" r="r" b="b"/>
                <a:pathLst>
                  <a:path w="527" h="842" extrusionOk="0">
                    <a:moveTo>
                      <a:pt x="526" y="1"/>
                    </a:moveTo>
                    <a:lnTo>
                      <a:pt x="526" y="1"/>
                    </a:lnTo>
                    <a:cubicBezTo>
                      <a:pt x="348" y="32"/>
                      <a:pt x="180" y="64"/>
                      <a:pt x="1" y="96"/>
                    </a:cubicBezTo>
                    <a:cubicBezTo>
                      <a:pt x="106" y="316"/>
                      <a:pt x="96" y="547"/>
                      <a:pt x="54" y="768"/>
                    </a:cubicBezTo>
                    <a:cubicBezTo>
                      <a:pt x="127" y="789"/>
                      <a:pt x="190" y="810"/>
                      <a:pt x="253" y="841"/>
                    </a:cubicBezTo>
                    <a:cubicBezTo>
                      <a:pt x="400" y="589"/>
                      <a:pt x="526" y="337"/>
                      <a:pt x="5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016" name="Google Shape;3016;p27"/>
              <p:cNvSpPr/>
              <p:nvPr/>
            </p:nvSpPr>
            <p:spPr>
              <a:xfrm>
                <a:off x="4892525" y="367400"/>
                <a:ext cx="77275" cy="87525"/>
              </a:xfrm>
              <a:custGeom>
                <a:avLst/>
                <a:gdLst/>
                <a:ahLst/>
                <a:cxnLst/>
                <a:rect l="l" t="t" r="r" b="b"/>
                <a:pathLst>
                  <a:path w="3091" h="3501" extrusionOk="0">
                    <a:moveTo>
                      <a:pt x="662" y="3111"/>
                    </a:moveTo>
                    <a:cubicBezTo>
                      <a:pt x="484" y="2943"/>
                      <a:pt x="347" y="2828"/>
                      <a:pt x="179" y="2481"/>
                    </a:cubicBezTo>
                    <a:cubicBezTo>
                      <a:pt x="1" y="2071"/>
                      <a:pt x="85" y="1556"/>
                      <a:pt x="242" y="1135"/>
                    </a:cubicBezTo>
                    <a:cubicBezTo>
                      <a:pt x="526" y="358"/>
                      <a:pt x="1115" y="0"/>
                      <a:pt x="1892" y="221"/>
                    </a:cubicBezTo>
                    <a:cubicBezTo>
                      <a:pt x="2838" y="484"/>
                      <a:pt x="3091" y="1315"/>
                      <a:pt x="2722" y="2260"/>
                    </a:cubicBezTo>
                    <a:cubicBezTo>
                      <a:pt x="2575" y="2618"/>
                      <a:pt x="2229" y="3038"/>
                      <a:pt x="1871" y="3164"/>
                    </a:cubicBezTo>
                    <a:cubicBezTo>
                      <a:pt x="1713" y="3217"/>
                      <a:pt x="1608" y="3238"/>
                      <a:pt x="1440" y="3259"/>
                    </a:cubicBezTo>
                    <a:cubicBezTo>
                      <a:pt x="1220" y="3291"/>
                      <a:pt x="968" y="3249"/>
                      <a:pt x="968" y="3249"/>
                    </a:cubicBezTo>
                    <a:cubicBezTo>
                      <a:pt x="883" y="3501"/>
                      <a:pt x="547" y="3385"/>
                      <a:pt x="662" y="311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017" name="Google Shape;3017;p27"/>
              <p:cNvSpPr/>
              <p:nvPr/>
            </p:nvSpPr>
            <p:spPr>
              <a:xfrm>
                <a:off x="4891200" y="358450"/>
                <a:ext cx="87800" cy="60475"/>
              </a:xfrm>
              <a:custGeom>
                <a:avLst/>
                <a:gdLst/>
                <a:ahLst/>
                <a:cxnLst/>
                <a:rect l="l" t="t" r="r" b="b"/>
                <a:pathLst>
                  <a:path w="3512" h="2419" extrusionOk="0">
                    <a:moveTo>
                      <a:pt x="589" y="1336"/>
                    </a:moveTo>
                    <a:cubicBezTo>
                      <a:pt x="1" y="1000"/>
                      <a:pt x="505" y="348"/>
                      <a:pt x="947" y="201"/>
                    </a:cubicBezTo>
                    <a:cubicBezTo>
                      <a:pt x="1451" y="1"/>
                      <a:pt x="2051" y="243"/>
                      <a:pt x="2502" y="453"/>
                    </a:cubicBezTo>
                    <a:cubicBezTo>
                      <a:pt x="3039" y="695"/>
                      <a:pt x="3511" y="1199"/>
                      <a:pt x="3291" y="1809"/>
                    </a:cubicBezTo>
                    <a:cubicBezTo>
                      <a:pt x="3028" y="2418"/>
                      <a:pt x="2723" y="2177"/>
                      <a:pt x="2723" y="217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018" name="Google Shape;3018;p27"/>
              <p:cNvSpPr/>
              <p:nvPr/>
            </p:nvSpPr>
            <p:spPr>
              <a:xfrm>
                <a:off x="4935350" y="372125"/>
                <a:ext cx="9475" cy="26050"/>
              </a:xfrm>
              <a:custGeom>
                <a:avLst/>
                <a:gdLst/>
                <a:ahLst/>
                <a:cxnLst/>
                <a:rect l="l" t="t" r="r" b="b"/>
                <a:pathLst>
                  <a:path w="379" h="1042" extrusionOk="0">
                    <a:moveTo>
                      <a:pt x="379" y="0"/>
                    </a:moveTo>
                    <a:lnTo>
                      <a:pt x="379" y="0"/>
                    </a:lnTo>
                    <a:cubicBezTo>
                      <a:pt x="158" y="306"/>
                      <a:pt x="42" y="673"/>
                      <a:pt x="0" y="1041"/>
                    </a:cubicBezTo>
                    <a:cubicBezTo>
                      <a:pt x="179" y="726"/>
                      <a:pt x="306" y="369"/>
                      <a:pt x="3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019" name="Google Shape;3019;p27"/>
              <p:cNvSpPr/>
              <p:nvPr/>
            </p:nvSpPr>
            <p:spPr>
              <a:xfrm>
                <a:off x="4926675" y="371075"/>
                <a:ext cx="11075" cy="21575"/>
              </a:xfrm>
              <a:custGeom>
                <a:avLst/>
                <a:gdLst/>
                <a:ahLst/>
                <a:cxnLst/>
                <a:rect l="l" t="t" r="r" b="b"/>
                <a:pathLst>
                  <a:path w="443" h="863" extrusionOk="0">
                    <a:moveTo>
                      <a:pt x="442" y="0"/>
                    </a:moveTo>
                    <a:lnTo>
                      <a:pt x="442" y="0"/>
                    </a:lnTo>
                    <a:cubicBezTo>
                      <a:pt x="127" y="137"/>
                      <a:pt x="11" y="537"/>
                      <a:pt x="1" y="862"/>
                    </a:cubicBezTo>
                    <a:cubicBezTo>
                      <a:pt x="158" y="579"/>
                      <a:pt x="232" y="253"/>
                      <a:pt x="4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020" name="Google Shape;3020;p27"/>
              <p:cNvSpPr/>
              <p:nvPr/>
            </p:nvSpPr>
            <p:spPr>
              <a:xfrm>
                <a:off x="4916950" y="367150"/>
                <a:ext cx="15275" cy="22100"/>
              </a:xfrm>
              <a:custGeom>
                <a:avLst/>
                <a:gdLst/>
                <a:ahLst/>
                <a:cxnLst/>
                <a:rect l="l" t="t" r="r" b="b"/>
                <a:pathLst>
                  <a:path w="611" h="884" extrusionOk="0">
                    <a:moveTo>
                      <a:pt x="610" y="0"/>
                    </a:moveTo>
                    <a:cubicBezTo>
                      <a:pt x="211" y="52"/>
                      <a:pt x="1" y="515"/>
                      <a:pt x="12" y="883"/>
                    </a:cubicBezTo>
                    <a:cubicBezTo>
                      <a:pt x="159" y="547"/>
                      <a:pt x="285" y="210"/>
                      <a:pt x="6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021" name="Google Shape;3021;p27"/>
              <p:cNvSpPr/>
              <p:nvPr/>
            </p:nvSpPr>
            <p:spPr>
              <a:xfrm>
                <a:off x="4944550" y="375025"/>
                <a:ext cx="9750" cy="26025"/>
              </a:xfrm>
              <a:custGeom>
                <a:avLst/>
                <a:gdLst/>
                <a:ahLst/>
                <a:cxnLst/>
                <a:rect l="l" t="t" r="r" b="b"/>
                <a:pathLst>
                  <a:path w="390" h="1041" extrusionOk="0">
                    <a:moveTo>
                      <a:pt x="305" y="1"/>
                    </a:moveTo>
                    <a:lnTo>
                      <a:pt x="305" y="1"/>
                    </a:lnTo>
                    <a:cubicBezTo>
                      <a:pt x="242" y="347"/>
                      <a:pt x="137" y="715"/>
                      <a:pt x="1" y="1041"/>
                    </a:cubicBezTo>
                    <a:cubicBezTo>
                      <a:pt x="274" y="778"/>
                      <a:pt x="389" y="368"/>
                      <a:pt x="3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022" name="Google Shape;3022;p27"/>
              <p:cNvSpPr/>
              <p:nvPr/>
            </p:nvSpPr>
            <p:spPr>
              <a:xfrm>
                <a:off x="4953225" y="378700"/>
                <a:ext cx="11050" cy="25775"/>
              </a:xfrm>
              <a:custGeom>
                <a:avLst/>
                <a:gdLst/>
                <a:ahLst/>
                <a:cxnLst/>
                <a:rect l="l" t="t" r="r" b="b"/>
                <a:pathLst>
                  <a:path w="442" h="1031" extrusionOk="0">
                    <a:moveTo>
                      <a:pt x="252" y="1"/>
                    </a:moveTo>
                    <a:lnTo>
                      <a:pt x="252" y="1"/>
                    </a:lnTo>
                    <a:cubicBezTo>
                      <a:pt x="284" y="368"/>
                      <a:pt x="126" y="694"/>
                      <a:pt x="0" y="1031"/>
                    </a:cubicBezTo>
                    <a:cubicBezTo>
                      <a:pt x="252" y="799"/>
                      <a:pt x="442" y="316"/>
                      <a:pt x="2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023" name="Google Shape;3023;p27"/>
              <p:cNvSpPr/>
              <p:nvPr/>
            </p:nvSpPr>
            <p:spPr>
              <a:xfrm>
                <a:off x="4906975" y="365825"/>
                <a:ext cx="13950" cy="19450"/>
              </a:xfrm>
              <a:custGeom>
                <a:avLst/>
                <a:gdLst/>
                <a:ahLst/>
                <a:cxnLst/>
                <a:rect l="l" t="t" r="r" b="b"/>
                <a:pathLst>
                  <a:path w="558" h="778" extrusionOk="0">
                    <a:moveTo>
                      <a:pt x="558" y="0"/>
                    </a:moveTo>
                    <a:cubicBezTo>
                      <a:pt x="200" y="32"/>
                      <a:pt x="0" y="463"/>
                      <a:pt x="95" y="778"/>
                    </a:cubicBezTo>
                    <a:cubicBezTo>
                      <a:pt x="116" y="705"/>
                      <a:pt x="137" y="621"/>
                      <a:pt x="158" y="547"/>
                    </a:cubicBezTo>
                    <a:cubicBezTo>
                      <a:pt x="242" y="326"/>
                      <a:pt x="347" y="137"/>
                      <a:pt x="5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024" name="Google Shape;3024;p27"/>
              <p:cNvSpPr/>
              <p:nvPr/>
            </p:nvSpPr>
            <p:spPr>
              <a:xfrm>
                <a:off x="4961625" y="386575"/>
                <a:ext cx="8950" cy="20775"/>
              </a:xfrm>
              <a:custGeom>
                <a:avLst/>
                <a:gdLst/>
                <a:ahLst/>
                <a:cxnLst/>
                <a:rect l="l" t="t" r="r" b="b"/>
                <a:pathLst>
                  <a:path w="358" h="831" extrusionOk="0">
                    <a:moveTo>
                      <a:pt x="253" y="1"/>
                    </a:moveTo>
                    <a:lnTo>
                      <a:pt x="253" y="1"/>
                    </a:lnTo>
                    <a:cubicBezTo>
                      <a:pt x="201" y="295"/>
                      <a:pt x="148" y="558"/>
                      <a:pt x="0" y="831"/>
                    </a:cubicBezTo>
                    <a:cubicBezTo>
                      <a:pt x="264" y="663"/>
                      <a:pt x="358" y="284"/>
                      <a:pt x="2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3025" name="Google Shape;3025;p27"/>
          <p:cNvGrpSpPr/>
          <p:nvPr/>
        </p:nvGrpSpPr>
        <p:grpSpPr>
          <a:xfrm rot="10800000" flipH="1">
            <a:off x="-303325" y="200928"/>
            <a:ext cx="843023" cy="1228636"/>
            <a:chOff x="3342329" y="-2014111"/>
            <a:chExt cx="392190" cy="382045"/>
          </a:xfrm>
        </p:grpSpPr>
        <p:sp>
          <p:nvSpPr>
            <p:cNvPr id="3026" name="Google Shape;3026;p27"/>
            <p:cNvSpPr/>
            <p:nvPr/>
          </p:nvSpPr>
          <p:spPr>
            <a:xfrm rot="-5400000">
              <a:off x="3347411" y="-2017656"/>
              <a:ext cx="382042" cy="389130"/>
            </a:xfrm>
            <a:custGeom>
              <a:avLst/>
              <a:gdLst/>
              <a:ahLst/>
              <a:cxnLst/>
              <a:rect l="l" t="t" r="r" b="b"/>
              <a:pathLst>
                <a:path w="5120" h="5215" extrusionOk="0">
                  <a:moveTo>
                    <a:pt x="1693" y="3817"/>
                  </a:moveTo>
                  <a:cubicBezTo>
                    <a:pt x="2029" y="3532"/>
                    <a:pt x="2344" y="3238"/>
                    <a:pt x="2660" y="2944"/>
                  </a:cubicBezTo>
                  <a:cubicBezTo>
                    <a:pt x="2323" y="3648"/>
                    <a:pt x="3259" y="4742"/>
                    <a:pt x="3259" y="4742"/>
                  </a:cubicBezTo>
                  <a:cubicBezTo>
                    <a:pt x="3259" y="4742"/>
                    <a:pt x="3753" y="2976"/>
                    <a:pt x="2975" y="2713"/>
                  </a:cubicBezTo>
                  <a:lnTo>
                    <a:pt x="2975" y="2660"/>
                  </a:lnTo>
                  <a:cubicBezTo>
                    <a:pt x="3259" y="2387"/>
                    <a:pt x="3542" y="2103"/>
                    <a:pt x="3827" y="1830"/>
                  </a:cubicBezTo>
                  <a:cubicBezTo>
                    <a:pt x="3701" y="2418"/>
                    <a:pt x="4089" y="3259"/>
                    <a:pt x="4530" y="3522"/>
                  </a:cubicBezTo>
                  <a:cubicBezTo>
                    <a:pt x="4941" y="2850"/>
                    <a:pt x="4551" y="2082"/>
                    <a:pt x="4079" y="1588"/>
                  </a:cubicBezTo>
                  <a:cubicBezTo>
                    <a:pt x="4436" y="1220"/>
                    <a:pt x="4783" y="863"/>
                    <a:pt x="5119" y="453"/>
                  </a:cubicBezTo>
                  <a:lnTo>
                    <a:pt x="4815" y="232"/>
                  </a:lnTo>
                  <a:cubicBezTo>
                    <a:pt x="4625" y="495"/>
                    <a:pt x="4425" y="748"/>
                    <a:pt x="4215" y="1000"/>
                  </a:cubicBezTo>
                  <a:cubicBezTo>
                    <a:pt x="3942" y="516"/>
                    <a:pt x="3101" y="1"/>
                    <a:pt x="2565" y="316"/>
                  </a:cubicBezTo>
                  <a:cubicBezTo>
                    <a:pt x="2744" y="748"/>
                    <a:pt x="3364" y="1399"/>
                    <a:pt x="3963" y="1283"/>
                  </a:cubicBezTo>
                  <a:cubicBezTo>
                    <a:pt x="3764" y="1525"/>
                    <a:pt x="3553" y="1757"/>
                    <a:pt x="3332" y="1988"/>
                  </a:cubicBezTo>
                  <a:cubicBezTo>
                    <a:pt x="2975" y="1462"/>
                    <a:pt x="2218" y="1073"/>
                    <a:pt x="1577" y="1388"/>
                  </a:cubicBezTo>
                  <a:cubicBezTo>
                    <a:pt x="1872" y="1925"/>
                    <a:pt x="2460" y="2355"/>
                    <a:pt x="3080" y="2271"/>
                  </a:cubicBezTo>
                  <a:cubicBezTo>
                    <a:pt x="2975" y="2376"/>
                    <a:pt x="2881" y="2481"/>
                    <a:pt x="2786" y="2586"/>
                  </a:cubicBezTo>
                  <a:cubicBezTo>
                    <a:pt x="2639" y="2724"/>
                    <a:pt x="2502" y="2871"/>
                    <a:pt x="2355" y="3018"/>
                  </a:cubicBezTo>
                  <a:lnTo>
                    <a:pt x="2323" y="3018"/>
                  </a:lnTo>
                  <a:cubicBezTo>
                    <a:pt x="1945" y="2439"/>
                    <a:pt x="957" y="2481"/>
                    <a:pt x="410" y="2681"/>
                  </a:cubicBezTo>
                  <a:cubicBezTo>
                    <a:pt x="663" y="3186"/>
                    <a:pt x="1535" y="3522"/>
                    <a:pt x="2113" y="3280"/>
                  </a:cubicBezTo>
                  <a:cubicBezTo>
                    <a:pt x="1956" y="3438"/>
                    <a:pt x="1798" y="3595"/>
                    <a:pt x="1630" y="3754"/>
                  </a:cubicBezTo>
                  <a:cubicBezTo>
                    <a:pt x="1220" y="3438"/>
                    <a:pt x="305" y="4153"/>
                    <a:pt x="1" y="5214"/>
                  </a:cubicBezTo>
                  <a:cubicBezTo>
                    <a:pt x="1524" y="4962"/>
                    <a:pt x="1977" y="4184"/>
                    <a:pt x="1693" y="3817"/>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3027" name="Google Shape;3027;p27"/>
            <p:cNvGrpSpPr/>
            <p:nvPr/>
          </p:nvGrpSpPr>
          <p:grpSpPr>
            <a:xfrm>
              <a:off x="3342329" y="-2014108"/>
              <a:ext cx="392190" cy="382042"/>
              <a:chOff x="4647350" y="309325"/>
              <a:chExt cx="131400" cy="128000"/>
            </a:xfrm>
          </p:grpSpPr>
          <p:sp>
            <p:nvSpPr>
              <p:cNvPr id="3028" name="Google Shape;3028;p27"/>
              <p:cNvSpPr/>
              <p:nvPr/>
            </p:nvSpPr>
            <p:spPr>
              <a:xfrm>
                <a:off x="4732500" y="387900"/>
                <a:ext cx="46250" cy="49425"/>
              </a:xfrm>
              <a:custGeom>
                <a:avLst/>
                <a:gdLst/>
                <a:ahLst/>
                <a:cxnLst/>
                <a:rect l="l" t="t" r="r" b="b"/>
                <a:pathLst>
                  <a:path w="1850" h="1977" extrusionOk="0">
                    <a:moveTo>
                      <a:pt x="1850" y="1976"/>
                    </a:moveTo>
                    <a:cubicBezTo>
                      <a:pt x="726" y="1661"/>
                      <a:pt x="0" y="663"/>
                      <a:pt x="442" y="284"/>
                    </a:cubicBezTo>
                    <a:cubicBezTo>
                      <a:pt x="799" y="0"/>
                      <a:pt x="1588" y="442"/>
                      <a:pt x="1850" y="197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029" name="Google Shape;3029;p27"/>
              <p:cNvSpPr/>
              <p:nvPr/>
            </p:nvSpPr>
            <p:spPr>
              <a:xfrm>
                <a:off x="4709125" y="377900"/>
                <a:ext cx="29975" cy="49175"/>
              </a:xfrm>
              <a:custGeom>
                <a:avLst/>
                <a:gdLst/>
                <a:ahLst/>
                <a:cxnLst/>
                <a:rect l="l" t="t" r="r" b="b"/>
                <a:pathLst>
                  <a:path w="1199" h="1967" extrusionOk="0">
                    <a:moveTo>
                      <a:pt x="662" y="1"/>
                    </a:moveTo>
                    <a:cubicBezTo>
                      <a:pt x="1198" y="526"/>
                      <a:pt x="841" y="1672"/>
                      <a:pt x="241" y="1967"/>
                    </a:cubicBezTo>
                    <a:cubicBezTo>
                      <a:pt x="31" y="1388"/>
                      <a:pt x="0" y="337"/>
                      <a:pt x="6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030" name="Google Shape;3030;p27"/>
              <p:cNvSpPr/>
              <p:nvPr/>
            </p:nvSpPr>
            <p:spPr>
              <a:xfrm>
                <a:off x="4715425" y="342450"/>
                <a:ext cx="51250" cy="43625"/>
              </a:xfrm>
              <a:custGeom>
                <a:avLst/>
                <a:gdLst/>
                <a:ahLst/>
                <a:cxnLst/>
                <a:rect l="l" t="t" r="r" b="b"/>
                <a:pathLst>
                  <a:path w="2050" h="1745" extrusionOk="0">
                    <a:moveTo>
                      <a:pt x="0" y="914"/>
                    </a:moveTo>
                    <a:cubicBezTo>
                      <a:pt x="641" y="1745"/>
                      <a:pt x="2050" y="536"/>
                      <a:pt x="2050" y="536"/>
                    </a:cubicBezTo>
                    <a:cubicBezTo>
                      <a:pt x="2050" y="536"/>
                      <a:pt x="147" y="0"/>
                      <a:pt x="0" y="91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031" name="Google Shape;3031;p27"/>
              <p:cNvSpPr/>
              <p:nvPr/>
            </p:nvSpPr>
            <p:spPr>
              <a:xfrm>
                <a:off x="4674150" y="351375"/>
                <a:ext cx="37100" cy="46525"/>
              </a:xfrm>
              <a:custGeom>
                <a:avLst/>
                <a:gdLst/>
                <a:ahLst/>
                <a:cxnLst/>
                <a:rect l="l" t="t" r="r" b="b"/>
                <a:pathLst>
                  <a:path w="1484" h="1861" extrusionOk="0">
                    <a:moveTo>
                      <a:pt x="1115" y="1"/>
                    </a:moveTo>
                    <a:cubicBezTo>
                      <a:pt x="1483" y="746"/>
                      <a:pt x="979" y="1514"/>
                      <a:pt x="348" y="1861"/>
                    </a:cubicBezTo>
                    <a:cubicBezTo>
                      <a:pt x="1" y="1157"/>
                      <a:pt x="516" y="305"/>
                      <a:pt x="11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032" name="Google Shape;3032;p27"/>
              <p:cNvSpPr/>
              <p:nvPr/>
            </p:nvSpPr>
            <p:spPr>
              <a:xfrm>
                <a:off x="4685475" y="313275"/>
                <a:ext cx="50725" cy="35500"/>
              </a:xfrm>
              <a:custGeom>
                <a:avLst/>
                <a:gdLst/>
                <a:ahLst/>
                <a:cxnLst/>
                <a:rect l="l" t="t" r="r" b="b"/>
                <a:pathLst>
                  <a:path w="2029" h="1420" extrusionOk="0">
                    <a:moveTo>
                      <a:pt x="0" y="978"/>
                    </a:moveTo>
                    <a:cubicBezTo>
                      <a:pt x="547" y="1419"/>
                      <a:pt x="1713" y="967"/>
                      <a:pt x="2028" y="431"/>
                    </a:cubicBezTo>
                    <a:cubicBezTo>
                      <a:pt x="1314" y="0"/>
                      <a:pt x="494" y="463"/>
                      <a:pt x="0" y="9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033" name="Google Shape;3033;p27"/>
              <p:cNvSpPr/>
              <p:nvPr/>
            </p:nvSpPr>
            <p:spPr>
              <a:xfrm>
                <a:off x="4647350" y="330075"/>
                <a:ext cx="41825" cy="43125"/>
              </a:xfrm>
              <a:custGeom>
                <a:avLst/>
                <a:gdLst/>
                <a:ahLst/>
                <a:cxnLst/>
                <a:rect l="l" t="t" r="r" b="b"/>
                <a:pathLst>
                  <a:path w="1673" h="1725" extrusionOk="0">
                    <a:moveTo>
                      <a:pt x="1178" y="1"/>
                    </a:moveTo>
                    <a:cubicBezTo>
                      <a:pt x="1672" y="684"/>
                      <a:pt x="863" y="1514"/>
                      <a:pt x="358" y="1725"/>
                    </a:cubicBezTo>
                    <a:cubicBezTo>
                      <a:pt x="1" y="1136"/>
                      <a:pt x="663" y="169"/>
                      <a:pt x="11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034" name="Google Shape;3034;p27"/>
              <p:cNvSpPr/>
              <p:nvPr/>
            </p:nvSpPr>
            <p:spPr>
              <a:xfrm>
                <a:off x="4653925" y="309325"/>
                <a:ext cx="113550" cy="114325"/>
              </a:xfrm>
              <a:custGeom>
                <a:avLst/>
                <a:gdLst/>
                <a:ahLst/>
                <a:cxnLst/>
                <a:rect l="l" t="t" r="r" b="b"/>
                <a:pathLst>
                  <a:path w="4542" h="4573" extrusionOk="0">
                    <a:moveTo>
                      <a:pt x="232" y="1"/>
                    </a:moveTo>
                    <a:lnTo>
                      <a:pt x="1" y="305"/>
                    </a:lnTo>
                    <a:cubicBezTo>
                      <a:pt x="831" y="915"/>
                      <a:pt x="1598" y="1630"/>
                      <a:pt x="2355" y="2334"/>
                    </a:cubicBezTo>
                    <a:cubicBezTo>
                      <a:pt x="3101" y="3059"/>
                      <a:pt x="3858" y="3785"/>
                      <a:pt x="4541" y="4573"/>
                    </a:cubicBezTo>
                    <a:cubicBezTo>
                      <a:pt x="3574" y="3332"/>
                      <a:pt x="2491" y="2197"/>
                      <a:pt x="1388" y="1083"/>
                    </a:cubicBezTo>
                    <a:cubicBezTo>
                      <a:pt x="1020" y="705"/>
                      <a:pt x="642" y="347"/>
                      <a:pt x="2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035" name="Google Shape;3035;p27"/>
              <p:cNvSpPr/>
              <p:nvPr/>
            </p:nvSpPr>
            <p:spPr>
              <a:xfrm>
                <a:off x="4719350" y="377900"/>
                <a:ext cx="7900" cy="36300"/>
              </a:xfrm>
              <a:custGeom>
                <a:avLst/>
                <a:gdLst/>
                <a:ahLst/>
                <a:cxnLst/>
                <a:rect l="l" t="t" r="r" b="b"/>
                <a:pathLst>
                  <a:path w="316" h="1452" extrusionOk="0">
                    <a:moveTo>
                      <a:pt x="180" y="1"/>
                    </a:moveTo>
                    <a:cubicBezTo>
                      <a:pt x="75" y="484"/>
                      <a:pt x="12" y="968"/>
                      <a:pt x="1" y="1451"/>
                    </a:cubicBezTo>
                    <a:cubicBezTo>
                      <a:pt x="64" y="979"/>
                      <a:pt x="169" y="505"/>
                      <a:pt x="316" y="43"/>
                    </a:cubicBezTo>
                    <a:lnTo>
                      <a:pt x="18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036" name="Google Shape;3036;p27"/>
              <p:cNvSpPr/>
              <p:nvPr/>
            </p:nvSpPr>
            <p:spPr>
              <a:xfrm>
                <a:off x="4685725" y="352950"/>
                <a:ext cx="16825" cy="33650"/>
              </a:xfrm>
              <a:custGeom>
                <a:avLst/>
                <a:gdLst/>
                <a:ahLst/>
                <a:cxnLst/>
                <a:rect l="l" t="t" r="r" b="b"/>
                <a:pathLst>
                  <a:path w="673" h="1346" extrusionOk="0">
                    <a:moveTo>
                      <a:pt x="526" y="1"/>
                    </a:moveTo>
                    <a:cubicBezTo>
                      <a:pt x="505" y="106"/>
                      <a:pt x="463" y="221"/>
                      <a:pt x="421" y="326"/>
                    </a:cubicBezTo>
                    <a:cubicBezTo>
                      <a:pt x="273" y="673"/>
                      <a:pt x="116" y="999"/>
                      <a:pt x="0" y="1346"/>
                    </a:cubicBezTo>
                    <a:cubicBezTo>
                      <a:pt x="147" y="1020"/>
                      <a:pt x="337" y="704"/>
                      <a:pt x="516" y="379"/>
                    </a:cubicBezTo>
                    <a:cubicBezTo>
                      <a:pt x="579" y="274"/>
                      <a:pt x="642" y="158"/>
                      <a:pt x="673" y="32"/>
                    </a:cubicBezTo>
                    <a:lnTo>
                      <a:pt x="5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037" name="Google Shape;3037;p27"/>
              <p:cNvSpPr/>
              <p:nvPr/>
            </p:nvSpPr>
            <p:spPr>
              <a:xfrm>
                <a:off x="4661825" y="330875"/>
                <a:ext cx="17075" cy="33675"/>
              </a:xfrm>
              <a:custGeom>
                <a:avLst/>
                <a:gdLst/>
                <a:ahLst/>
                <a:cxnLst/>
                <a:rect l="l" t="t" r="r" b="b"/>
                <a:pathLst>
                  <a:path w="683" h="1347" extrusionOk="0">
                    <a:moveTo>
                      <a:pt x="547" y="1"/>
                    </a:moveTo>
                    <a:cubicBezTo>
                      <a:pt x="452" y="473"/>
                      <a:pt x="94" y="873"/>
                      <a:pt x="0" y="1346"/>
                    </a:cubicBezTo>
                    <a:cubicBezTo>
                      <a:pt x="147" y="863"/>
                      <a:pt x="547" y="526"/>
                      <a:pt x="683" y="32"/>
                    </a:cubicBezTo>
                    <a:lnTo>
                      <a:pt x="54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038" name="Google Shape;3038;p27"/>
              <p:cNvSpPr/>
              <p:nvPr/>
            </p:nvSpPr>
            <p:spPr>
              <a:xfrm>
                <a:off x="4687825" y="326400"/>
                <a:ext cx="41275" cy="13450"/>
              </a:xfrm>
              <a:custGeom>
                <a:avLst/>
                <a:gdLst/>
                <a:ahLst/>
                <a:cxnLst/>
                <a:rect l="l" t="t" r="r" b="b"/>
                <a:pathLst>
                  <a:path w="1651" h="538" extrusionOk="0">
                    <a:moveTo>
                      <a:pt x="1651" y="1"/>
                    </a:moveTo>
                    <a:lnTo>
                      <a:pt x="1651" y="1"/>
                    </a:lnTo>
                    <a:cubicBezTo>
                      <a:pt x="1104" y="117"/>
                      <a:pt x="568" y="390"/>
                      <a:pt x="0" y="390"/>
                    </a:cubicBezTo>
                    <a:lnTo>
                      <a:pt x="11" y="537"/>
                    </a:lnTo>
                    <a:cubicBezTo>
                      <a:pt x="600" y="484"/>
                      <a:pt x="1093" y="169"/>
                      <a:pt x="16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039" name="Google Shape;3039;p27"/>
              <p:cNvSpPr/>
              <p:nvPr/>
            </p:nvSpPr>
            <p:spPr>
              <a:xfrm>
                <a:off x="4713850" y="359250"/>
                <a:ext cx="42325" cy="7400"/>
              </a:xfrm>
              <a:custGeom>
                <a:avLst/>
                <a:gdLst/>
                <a:ahLst/>
                <a:cxnLst/>
                <a:rect l="l" t="t" r="r" b="b"/>
                <a:pathLst>
                  <a:path w="1693" h="296" extrusionOk="0">
                    <a:moveTo>
                      <a:pt x="1692" y="1"/>
                    </a:moveTo>
                    <a:cubicBezTo>
                      <a:pt x="1306" y="68"/>
                      <a:pt x="929" y="172"/>
                      <a:pt x="535" y="172"/>
                    </a:cubicBezTo>
                    <a:cubicBezTo>
                      <a:pt x="501" y="172"/>
                      <a:pt x="466" y="171"/>
                      <a:pt x="431" y="169"/>
                    </a:cubicBezTo>
                    <a:lnTo>
                      <a:pt x="0" y="148"/>
                    </a:lnTo>
                    <a:lnTo>
                      <a:pt x="0" y="148"/>
                    </a:lnTo>
                    <a:lnTo>
                      <a:pt x="10" y="295"/>
                    </a:lnTo>
                    <a:lnTo>
                      <a:pt x="431" y="274"/>
                    </a:lnTo>
                    <a:cubicBezTo>
                      <a:pt x="862" y="263"/>
                      <a:pt x="1283" y="106"/>
                      <a:pt x="16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3040" name="Google Shape;3040;p27"/>
          <p:cNvGrpSpPr/>
          <p:nvPr/>
        </p:nvGrpSpPr>
        <p:grpSpPr>
          <a:xfrm>
            <a:off x="8832564" y="4641678"/>
            <a:ext cx="174004" cy="277363"/>
            <a:chOff x="3797575" y="537425"/>
            <a:chExt cx="23925" cy="25500"/>
          </a:xfrm>
        </p:grpSpPr>
        <p:sp>
          <p:nvSpPr>
            <p:cNvPr id="3041" name="Google Shape;3041;p27"/>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042" name="Google Shape;3042;p27"/>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043" name="Google Shape;3043;p27"/>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3044" name="Google Shape;3044;p27"/>
          <p:cNvGrpSpPr/>
          <p:nvPr/>
        </p:nvGrpSpPr>
        <p:grpSpPr>
          <a:xfrm>
            <a:off x="365708" y="1627312"/>
            <a:ext cx="174004" cy="277363"/>
            <a:chOff x="3797575" y="537425"/>
            <a:chExt cx="23925" cy="25500"/>
          </a:xfrm>
        </p:grpSpPr>
        <p:sp>
          <p:nvSpPr>
            <p:cNvPr id="3045" name="Google Shape;3045;p27"/>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046" name="Google Shape;3046;p27"/>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047" name="Google Shape;3047;p27"/>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sp>
        <p:nvSpPr>
          <p:cNvPr id="3048" name="Google Shape;3048;p27"/>
          <p:cNvSpPr/>
          <p:nvPr/>
        </p:nvSpPr>
        <p:spPr>
          <a:xfrm rot="-5400000">
            <a:off x="9261632" y="5341977"/>
            <a:ext cx="277366" cy="787500"/>
          </a:xfrm>
          <a:custGeom>
            <a:avLst/>
            <a:gdLst/>
            <a:ahLst/>
            <a:cxnLst/>
            <a:rect l="l" t="t" r="r" b="b"/>
            <a:pathLst>
              <a:path w="1094" h="4647" extrusionOk="0">
                <a:moveTo>
                  <a:pt x="1" y="1"/>
                </a:moveTo>
                <a:lnTo>
                  <a:pt x="1" y="4646"/>
                </a:lnTo>
                <a:cubicBezTo>
                  <a:pt x="1" y="4646"/>
                  <a:pt x="831" y="4142"/>
                  <a:pt x="421" y="3301"/>
                </a:cubicBezTo>
                <a:cubicBezTo>
                  <a:pt x="1094" y="2219"/>
                  <a:pt x="379" y="1672"/>
                  <a:pt x="379" y="1672"/>
                </a:cubicBezTo>
                <a:cubicBezTo>
                  <a:pt x="379" y="1672"/>
                  <a:pt x="673" y="915"/>
                  <a:pt x="1" y="1"/>
                </a:cubicBezTo>
                <a:close/>
              </a:path>
            </a:pathLst>
          </a:custGeom>
          <a:solidFill>
            <a:schemeClr val="accent3"/>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grpSp>
        <p:nvGrpSpPr>
          <p:cNvPr id="3049" name="Google Shape;3049;p27"/>
          <p:cNvGrpSpPr/>
          <p:nvPr/>
        </p:nvGrpSpPr>
        <p:grpSpPr>
          <a:xfrm rot="4233674">
            <a:off x="7944062" y="364141"/>
            <a:ext cx="452732" cy="245235"/>
            <a:chOff x="7268295" y="4291970"/>
            <a:chExt cx="299601" cy="242790"/>
          </a:xfrm>
        </p:grpSpPr>
        <p:sp>
          <p:nvSpPr>
            <p:cNvPr id="3050" name="Google Shape;3050;p27"/>
            <p:cNvSpPr/>
            <p:nvPr/>
          </p:nvSpPr>
          <p:spPr>
            <a:xfrm>
              <a:off x="7268295" y="4291970"/>
              <a:ext cx="245800" cy="201647"/>
            </a:xfrm>
            <a:custGeom>
              <a:avLst/>
              <a:gdLst/>
              <a:ahLst/>
              <a:cxnLst/>
              <a:rect l="l" t="t" r="r" b="b"/>
              <a:pathLst>
                <a:path w="1631" h="1338" extrusionOk="0">
                  <a:moveTo>
                    <a:pt x="189" y="0"/>
                  </a:moveTo>
                  <a:cubicBezTo>
                    <a:pt x="126" y="0"/>
                    <a:pt x="63" y="4"/>
                    <a:pt x="1" y="13"/>
                  </a:cubicBezTo>
                  <a:cubicBezTo>
                    <a:pt x="75" y="391"/>
                    <a:pt x="285" y="728"/>
                    <a:pt x="579" y="969"/>
                  </a:cubicBezTo>
                  <a:cubicBezTo>
                    <a:pt x="874" y="1200"/>
                    <a:pt x="1252" y="1337"/>
                    <a:pt x="1631" y="1337"/>
                  </a:cubicBezTo>
                  <a:cubicBezTo>
                    <a:pt x="1620" y="948"/>
                    <a:pt x="1409" y="570"/>
                    <a:pt x="1115" y="328"/>
                  </a:cubicBezTo>
                  <a:cubicBezTo>
                    <a:pt x="859" y="116"/>
                    <a:pt x="521"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051" name="Google Shape;3051;p27"/>
            <p:cNvSpPr/>
            <p:nvPr/>
          </p:nvSpPr>
          <p:spPr>
            <a:xfrm>
              <a:off x="7319082" y="4322714"/>
              <a:ext cx="248814" cy="212045"/>
            </a:xfrm>
            <a:custGeom>
              <a:avLst/>
              <a:gdLst/>
              <a:ahLst/>
              <a:cxnLst/>
              <a:rect l="l" t="t" r="r" b="b"/>
              <a:pathLst>
                <a:path w="1651" h="1407" extrusionOk="0">
                  <a:moveTo>
                    <a:pt x="16" y="1"/>
                  </a:moveTo>
                  <a:cubicBezTo>
                    <a:pt x="11" y="1"/>
                    <a:pt x="6" y="3"/>
                    <a:pt x="0" y="8"/>
                  </a:cubicBezTo>
                  <a:lnTo>
                    <a:pt x="0" y="29"/>
                  </a:lnTo>
                  <a:cubicBezTo>
                    <a:pt x="516" y="534"/>
                    <a:pt x="988" y="965"/>
                    <a:pt x="1619" y="1406"/>
                  </a:cubicBezTo>
                  <a:lnTo>
                    <a:pt x="1630" y="1406"/>
                  </a:lnTo>
                  <a:cubicBezTo>
                    <a:pt x="1640" y="1406"/>
                    <a:pt x="1640" y="1406"/>
                    <a:pt x="1651" y="1396"/>
                  </a:cubicBezTo>
                  <a:cubicBezTo>
                    <a:pt x="1651" y="1396"/>
                    <a:pt x="1651" y="1385"/>
                    <a:pt x="1640" y="1375"/>
                  </a:cubicBezTo>
                  <a:cubicBezTo>
                    <a:pt x="1009" y="933"/>
                    <a:pt x="547" y="513"/>
                    <a:pt x="32" y="8"/>
                  </a:cubicBezTo>
                  <a:cubicBezTo>
                    <a:pt x="27" y="3"/>
                    <a:pt x="22" y="1"/>
                    <a:pt x="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3052" name="Google Shape;3052;p27"/>
          <p:cNvGrpSpPr/>
          <p:nvPr/>
        </p:nvGrpSpPr>
        <p:grpSpPr>
          <a:xfrm rot="-3418928">
            <a:off x="1057504" y="364483"/>
            <a:ext cx="452730" cy="245235"/>
            <a:chOff x="7268295" y="4291970"/>
            <a:chExt cx="299601" cy="242790"/>
          </a:xfrm>
        </p:grpSpPr>
        <p:sp>
          <p:nvSpPr>
            <p:cNvPr id="3053" name="Google Shape;3053;p27"/>
            <p:cNvSpPr/>
            <p:nvPr/>
          </p:nvSpPr>
          <p:spPr>
            <a:xfrm>
              <a:off x="7268295" y="4291970"/>
              <a:ext cx="245800" cy="201647"/>
            </a:xfrm>
            <a:custGeom>
              <a:avLst/>
              <a:gdLst/>
              <a:ahLst/>
              <a:cxnLst/>
              <a:rect l="l" t="t" r="r" b="b"/>
              <a:pathLst>
                <a:path w="1631" h="1338" extrusionOk="0">
                  <a:moveTo>
                    <a:pt x="189" y="0"/>
                  </a:moveTo>
                  <a:cubicBezTo>
                    <a:pt x="126" y="0"/>
                    <a:pt x="63" y="4"/>
                    <a:pt x="1" y="13"/>
                  </a:cubicBezTo>
                  <a:cubicBezTo>
                    <a:pt x="75" y="391"/>
                    <a:pt x="285" y="728"/>
                    <a:pt x="579" y="969"/>
                  </a:cubicBezTo>
                  <a:cubicBezTo>
                    <a:pt x="874" y="1200"/>
                    <a:pt x="1252" y="1337"/>
                    <a:pt x="1631" y="1337"/>
                  </a:cubicBezTo>
                  <a:cubicBezTo>
                    <a:pt x="1620" y="948"/>
                    <a:pt x="1409" y="570"/>
                    <a:pt x="1115" y="328"/>
                  </a:cubicBezTo>
                  <a:cubicBezTo>
                    <a:pt x="859" y="116"/>
                    <a:pt x="521"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054" name="Google Shape;3054;p27"/>
            <p:cNvSpPr/>
            <p:nvPr/>
          </p:nvSpPr>
          <p:spPr>
            <a:xfrm>
              <a:off x="7319082" y="4322714"/>
              <a:ext cx="248814" cy="212045"/>
            </a:xfrm>
            <a:custGeom>
              <a:avLst/>
              <a:gdLst/>
              <a:ahLst/>
              <a:cxnLst/>
              <a:rect l="l" t="t" r="r" b="b"/>
              <a:pathLst>
                <a:path w="1651" h="1407" extrusionOk="0">
                  <a:moveTo>
                    <a:pt x="16" y="1"/>
                  </a:moveTo>
                  <a:cubicBezTo>
                    <a:pt x="11" y="1"/>
                    <a:pt x="6" y="3"/>
                    <a:pt x="0" y="8"/>
                  </a:cubicBezTo>
                  <a:lnTo>
                    <a:pt x="0" y="29"/>
                  </a:lnTo>
                  <a:cubicBezTo>
                    <a:pt x="516" y="534"/>
                    <a:pt x="988" y="965"/>
                    <a:pt x="1619" y="1406"/>
                  </a:cubicBezTo>
                  <a:lnTo>
                    <a:pt x="1630" y="1406"/>
                  </a:lnTo>
                  <a:cubicBezTo>
                    <a:pt x="1640" y="1406"/>
                    <a:pt x="1640" y="1406"/>
                    <a:pt x="1651" y="1396"/>
                  </a:cubicBezTo>
                  <a:cubicBezTo>
                    <a:pt x="1651" y="1396"/>
                    <a:pt x="1651" y="1385"/>
                    <a:pt x="1640" y="1375"/>
                  </a:cubicBezTo>
                  <a:cubicBezTo>
                    <a:pt x="1009" y="933"/>
                    <a:pt x="547" y="513"/>
                    <a:pt x="32" y="8"/>
                  </a:cubicBezTo>
                  <a:cubicBezTo>
                    <a:pt x="27" y="3"/>
                    <a:pt x="22" y="1"/>
                    <a:pt x="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3055" name="Google Shape;3055;p27"/>
          <p:cNvGrpSpPr/>
          <p:nvPr/>
        </p:nvGrpSpPr>
        <p:grpSpPr>
          <a:xfrm rot="9694338">
            <a:off x="2528164" y="7121967"/>
            <a:ext cx="302611" cy="366874"/>
            <a:chOff x="7268295" y="4291970"/>
            <a:chExt cx="299601" cy="242790"/>
          </a:xfrm>
        </p:grpSpPr>
        <p:sp>
          <p:nvSpPr>
            <p:cNvPr id="3056" name="Google Shape;3056;p27"/>
            <p:cNvSpPr/>
            <p:nvPr/>
          </p:nvSpPr>
          <p:spPr>
            <a:xfrm>
              <a:off x="7268295" y="4291970"/>
              <a:ext cx="245800" cy="201647"/>
            </a:xfrm>
            <a:custGeom>
              <a:avLst/>
              <a:gdLst/>
              <a:ahLst/>
              <a:cxnLst/>
              <a:rect l="l" t="t" r="r" b="b"/>
              <a:pathLst>
                <a:path w="1631" h="1338" extrusionOk="0">
                  <a:moveTo>
                    <a:pt x="189" y="0"/>
                  </a:moveTo>
                  <a:cubicBezTo>
                    <a:pt x="126" y="0"/>
                    <a:pt x="63" y="4"/>
                    <a:pt x="1" y="13"/>
                  </a:cubicBezTo>
                  <a:cubicBezTo>
                    <a:pt x="75" y="391"/>
                    <a:pt x="285" y="728"/>
                    <a:pt x="579" y="969"/>
                  </a:cubicBezTo>
                  <a:cubicBezTo>
                    <a:pt x="874" y="1200"/>
                    <a:pt x="1252" y="1337"/>
                    <a:pt x="1631" y="1337"/>
                  </a:cubicBezTo>
                  <a:cubicBezTo>
                    <a:pt x="1620" y="948"/>
                    <a:pt x="1409" y="570"/>
                    <a:pt x="1115" y="328"/>
                  </a:cubicBezTo>
                  <a:cubicBezTo>
                    <a:pt x="859" y="116"/>
                    <a:pt x="521"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057" name="Google Shape;3057;p27"/>
            <p:cNvSpPr/>
            <p:nvPr/>
          </p:nvSpPr>
          <p:spPr>
            <a:xfrm>
              <a:off x="7319082" y="4322714"/>
              <a:ext cx="248814" cy="212045"/>
            </a:xfrm>
            <a:custGeom>
              <a:avLst/>
              <a:gdLst/>
              <a:ahLst/>
              <a:cxnLst/>
              <a:rect l="l" t="t" r="r" b="b"/>
              <a:pathLst>
                <a:path w="1651" h="1407" extrusionOk="0">
                  <a:moveTo>
                    <a:pt x="16" y="1"/>
                  </a:moveTo>
                  <a:cubicBezTo>
                    <a:pt x="11" y="1"/>
                    <a:pt x="6" y="3"/>
                    <a:pt x="0" y="8"/>
                  </a:cubicBezTo>
                  <a:lnTo>
                    <a:pt x="0" y="29"/>
                  </a:lnTo>
                  <a:cubicBezTo>
                    <a:pt x="516" y="534"/>
                    <a:pt x="988" y="965"/>
                    <a:pt x="1619" y="1406"/>
                  </a:cubicBezTo>
                  <a:lnTo>
                    <a:pt x="1630" y="1406"/>
                  </a:lnTo>
                  <a:cubicBezTo>
                    <a:pt x="1640" y="1406"/>
                    <a:pt x="1640" y="1406"/>
                    <a:pt x="1651" y="1396"/>
                  </a:cubicBezTo>
                  <a:cubicBezTo>
                    <a:pt x="1651" y="1396"/>
                    <a:pt x="1651" y="1385"/>
                    <a:pt x="1640" y="1375"/>
                  </a:cubicBezTo>
                  <a:cubicBezTo>
                    <a:pt x="1009" y="933"/>
                    <a:pt x="547" y="513"/>
                    <a:pt x="32" y="8"/>
                  </a:cubicBezTo>
                  <a:cubicBezTo>
                    <a:pt x="27" y="3"/>
                    <a:pt x="22" y="1"/>
                    <a:pt x="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spTree>
    <p:extLst>
      <p:ext uri="{BB962C8B-B14F-4D97-AF65-F5344CB8AC3E}">
        <p14:creationId xmlns:p14="http://schemas.microsoft.com/office/powerpoint/2010/main" val="2862918228"/>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058"/>
        <p:cNvGrpSpPr/>
        <p:nvPr/>
      </p:nvGrpSpPr>
      <p:grpSpPr>
        <a:xfrm>
          <a:off x="0" y="0"/>
          <a:ext cx="0" cy="0"/>
          <a:chOff x="0" y="0"/>
          <a:chExt cx="0" cy="0"/>
        </a:xfrm>
      </p:grpSpPr>
      <p:sp>
        <p:nvSpPr>
          <p:cNvPr id="3059" name="Google Shape;3059;p28"/>
          <p:cNvSpPr txBox="1">
            <a:spLocks noGrp="1"/>
          </p:cNvSpPr>
          <p:nvPr>
            <p:ph type="title"/>
          </p:nvPr>
        </p:nvSpPr>
        <p:spPr>
          <a:xfrm>
            <a:off x="2371593" y="700855"/>
            <a:ext cx="4492890" cy="1714507"/>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3500"/>
              <a:buNone/>
              <a:defRPr sz="8586"/>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en-US"/>
              <a:t>Click to edit Master title style</a:t>
            </a:r>
            <a:endParaRPr/>
          </a:p>
        </p:txBody>
      </p:sp>
      <p:sp>
        <p:nvSpPr>
          <p:cNvPr id="3060" name="Google Shape;3060;p28"/>
          <p:cNvSpPr txBox="1">
            <a:spLocks noGrp="1"/>
          </p:cNvSpPr>
          <p:nvPr>
            <p:ph type="subTitle" idx="1"/>
          </p:nvPr>
        </p:nvSpPr>
        <p:spPr>
          <a:xfrm>
            <a:off x="2371543" y="2562581"/>
            <a:ext cx="4492890" cy="159981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16"/>
              </a:spcBef>
              <a:spcAft>
                <a:spcPts val="0"/>
              </a:spcAft>
              <a:buSzPts val="1400"/>
              <a:buNone/>
              <a:defRPr/>
            </a:lvl3pPr>
            <a:lvl4pPr lvl="3" algn="ctr" rtl="0">
              <a:lnSpc>
                <a:spcPct val="100000"/>
              </a:lnSpc>
              <a:spcBef>
                <a:spcPts val="1616"/>
              </a:spcBef>
              <a:spcAft>
                <a:spcPts val="0"/>
              </a:spcAft>
              <a:buSzPts val="1400"/>
              <a:buNone/>
              <a:defRPr/>
            </a:lvl4pPr>
            <a:lvl5pPr lvl="4" algn="ctr" rtl="0">
              <a:lnSpc>
                <a:spcPct val="100000"/>
              </a:lnSpc>
              <a:spcBef>
                <a:spcPts val="1616"/>
              </a:spcBef>
              <a:spcAft>
                <a:spcPts val="0"/>
              </a:spcAft>
              <a:buSzPts val="1400"/>
              <a:buNone/>
              <a:defRPr/>
            </a:lvl5pPr>
            <a:lvl6pPr lvl="5" algn="ctr" rtl="0">
              <a:lnSpc>
                <a:spcPct val="100000"/>
              </a:lnSpc>
              <a:spcBef>
                <a:spcPts val="1616"/>
              </a:spcBef>
              <a:spcAft>
                <a:spcPts val="0"/>
              </a:spcAft>
              <a:buSzPts val="1400"/>
              <a:buNone/>
              <a:defRPr/>
            </a:lvl6pPr>
            <a:lvl7pPr lvl="6" algn="ctr" rtl="0">
              <a:lnSpc>
                <a:spcPct val="100000"/>
              </a:lnSpc>
              <a:spcBef>
                <a:spcPts val="1616"/>
              </a:spcBef>
              <a:spcAft>
                <a:spcPts val="0"/>
              </a:spcAft>
              <a:buSzPts val="1400"/>
              <a:buNone/>
              <a:defRPr/>
            </a:lvl7pPr>
            <a:lvl8pPr lvl="7" algn="ctr" rtl="0">
              <a:lnSpc>
                <a:spcPct val="100000"/>
              </a:lnSpc>
              <a:spcBef>
                <a:spcPts val="1616"/>
              </a:spcBef>
              <a:spcAft>
                <a:spcPts val="0"/>
              </a:spcAft>
              <a:buSzPts val="1400"/>
              <a:buNone/>
              <a:defRPr/>
            </a:lvl8pPr>
            <a:lvl9pPr lvl="8" algn="ctr" rtl="0">
              <a:lnSpc>
                <a:spcPct val="100000"/>
              </a:lnSpc>
              <a:spcBef>
                <a:spcPts val="1616"/>
              </a:spcBef>
              <a:spcAft>
                <a:spcPts val="1616"/>
              </a:spcAft>
              <a:buSzPts val="1400"/>
              <a:buNone/>
              <a:defRPr/>
            </a:lvl9pPr>
          </a:lstStyle>
          <a:p>
            <a:r>
              <a:rPr lang="en-US"/>
              <a:t>Click to edit Master subtitle style</a:t>
            </a:r>
            <a:endParaRPr/>
          </a:p>
        </p:txBody>
      </p:sp>
      <p:sp>
        <p:nvSpPr>
          <p:cNvPr id="3061" name="Google Shape;3061;p28"/>
          <p:cNvSpPr txBox="1"/>
          <p:nvPr/>
        </p:nvSpPr>
        <p:spPr>
          <a:xfrm>
            <a:off x="2120238" y="5688351"/>
            <a:ext cx="4995601" cy="840480"/>
          </a:xfrm>
          <a:prstGeom prst="rect">
            <a:avLst/>
          </a:prstGeom>
          <a:noFill/>
          <a:ln>
            <a:noFill/>
          </a:ln>
        </p:spPr>
        <p:txBody>
          <a:bodyPr spcFirstLastPara="1" wrap="square" lIns="92346" tIns="92346" rIns="92346" bIns="92346" anchor="t" anchorCtr="0">
            <a:noAutofit/>
          </a:bodyPr>
          <a:lstStyle/>
          <a:p>
            <a:pPr marL="0" lvl="0" indent="0" algn="ctr" rtl="0">
              <a:lnSpc>
                <a:spcPct val="115000"/>
              </a:lnSpc>
              <a:spcBef>
                <a:spcPts val="303"/>
              </a:spcBef>
              <a:spcAft>
                <a:spcPts val="0"/>
              </a:spcAft>
              <a:buNone/>
            </a:pPr>
            <a:r>
              <a:rPr lang="en" sz="1212" b="1">
                <a:solidFill>
                  <a:schemeClr val="dk1"/>
                </a:solidFill>
                <a:latin typeface="Figtree"/>
                <a:ea typeface="Figtree"/>
                <a:cs typeface="Figtree"/>
                <a:sym typeface="Figtree"/>
              </a:rPr>
              <a:t>CREDITS:</a:t>
            </a:r>
            <a:r>
              <a:rPr lang="en" sz="1212">
                <a:solidFill>
                  <a:schemeClr val="dk1"/>
                </a:solidFill>
                <a:latin typeface="Figtree"/>
                <a:ea typeface="Figtree"/>
                <a:cs typeface="Figtree"/>
                <a:sym typeface="Figtree"/>
              </a:rPr>
              <a:t> This presentation template was created by </a:t>
            </a:r>
            <a:r>
              <a:rPr lang="en" sz="1212" b="1">
                <a:solidFill>
                  <a:schemeClr val="dk1"/>
                </a:solidFill>
                <a:uFill>
                  <a:noFill/>
                </a:uFill>
                <a:latin typeface="Figtree"/>
                <a:ea typeface="Figtree"/>
                <a:cs typeface="Figtree"/>
                <a:sym typeface="Figtree"/>
                <a:hlinkClick r:id="rId2">
                  <a:extLst>
                    <a:ext uri="{A12FA001-AC4F-418D-AE19-62706E023703}">
                      <ahyp:hlinkClr xmlns:ahyp="http://schemas.microsoft.com/office/drawing/2018/hyperlinkcolor" val="tx"/>
                    </a:ext>
                  </a:extLst>
                </a:hlinkClick>
              </a:rPr>
              <a:t>Slidesgo</a:t>
            </a:r>
            <a:r>
              <a:rPr lang="en" sz="1212">
                <a:solidFill>
                  <a:schemeClr val="dk1"/>
                </a:solidFill>
                <a:latin typeface="Figtree"/>
                <a:ea typeface="Figtree"/>
                <a:cs typeface="Figtree"/>
                <a:sym typeface="Figtree"/>
              </a:rPr>
              <a:t>, and includes icons by </a:t>
            </a:r>
            <a:r>
              <a:rPr lang="en" sz="1212" b="1">
                <a:solidFill>
                  <a:schemeClr val="dk1"/>
                </a:solidFill>
                <a:uFill>
                  <a:noFill/>
                </a:uFill>
                <a:latin typeface="Figtree"/>
                <a:ea typeface="Figtree"/>
                <a:cs typeface="Figtree"/>
                <a:sym typeface="Figtree"/>
                <a:hlinkClick r:id="rId3">
                  <a:extLst>
                    <a:ext uri="{A12FA001-AC4F-418D-AE19-62706E023703}">
                      <ahyp:hlinkClr xmlns:ahyp="http://schemas.microsoft.com/office/drawing/2018/hyperlinkcolor" val="tx"/>
                    </a:ext>
                  </a:extLst>
                </a:hlinkClick>
              </a:rPr>
              <a:t>Flaticon</a:t>
            </a:r>
            <a:r>
              <a:rPr lang="en" sz="1212">
                <a:solidFill>
                  <a:schemeClr val="dk1"/>
                </a:solidFill>
                <a:latin typeface="Figtree"/>
                <a:ea typeface="Figtree"/>
                <a:cs typeface="Figtree"/>
                <a:sym typeface="Figtree"/>
              </a:rPr>
              <a:t>, and infographics &amp; images by </a:t>
            </a:r>
            <a:r>
              <a:rPr lang="en" sz="1212" b="1">
                <a:solidFill>
                  <a:schemeClr val="dk1"/>
                </a:solidFill>
                <a:uFill>
                  <a:noFill/>
                </a:uFill>
                <a:latin typeface="Figtree"/>
                <a:ea typeface="Figtree"/>
                <a:cs typeface="Figtree"/>
                <a:sym typeface="Figtree"/>
                <a:hlinkClick r:id="rId4">
                  <a:extLst>
                    <a:ext uri="{A12FA001-AC4F-418D-AE19-62706E023703}">
                      <ahyp:hlinkClr xmlns:ahyp="http://schemas.microsoft.com/office/drawing/2018/hyperlinkcolor" val="tx"/>
                    </a:ext>
                  </a:extLst>
                </a:hlinkClick>
              </a:rPr>
              <a:t>Freepik</a:t>
            </a:r>
            <a:r>
              <a:rPr lang="en" sz="1212">
                <a:solidFill>
                  <a:schemeClr val="dk1"/>
                </a:solidFill>
                <a:latin typeface="Figtree"/>
                <a:ea typeface="Figtree"/>
                <a:cs typeface="Figtree"/>
                <a:sym typeface="Figtree"/>
              </a:rPr>
              <a:t> </a:t>
            </a:r>
            <a:endParaRPr sz="1212" b="1">
              <a:solidFill>
                <a:schemeClr val="dk1"/>
              </a:solidFill>
              <a:latin typeface="Figtree"/>
              <a:ea typeface="Figtree"/>
              <a:cs typeface="Figtree"/>
              <a:sym typeface="Figtree"/>
            </a:endParaRPr>
          </a:p>
        </p:txBody>
      </p:sp>
      <p:sp>
        <p:nvSpPr>
          <p:cNvPr id="3062" name="Google Shape;3062;p28"/>
          <p:cNvSpPr/>
          <p:nvPr/>
        </p:nvSpPr>
        <p:spPr>
          <a:xfrm flipH="1">
            <a:off x="-18" y="6502084"/>
            <a:ext cx="2628306" cy="1382281"/>
          </a:xfrm>
          <a:custGeom>
            <a:avLst/>
            <a:gdLst/>
            <a:ahLst/>
            <a:cxnLst/>
            <a:rect l="l" t="t" r="r" b="b"/>
            <a:pathLst>
              <a:path w="13446" h="4727" extrusionOk="0">
                <a:moveTo>
                  <a:pt x="3038" y="1"/>
                </a:moveTo>
                <a:cubicBezTo>
                  <a:pt x="1" y="1"/>
                  <a:pt x="1" y="4727"/>
                  <a:pt x="1" y="4727"/>
                </a:cubicBezTo>
                <a:lnTo>
                  <a:pt x="13446" y="4727"/>
                </a:lnTo>
                <a:lnTo>
                  <a:pt x="13446" y="2388"/>
                </a:lnTo>
                <a:cubicBezTo>
                  <a:pt x="13332" y="2371"/>
                  <a:pt x="13218" y="2356"/>
                  <a:pt x="13104" y="2356"/>
                </a:cubicBezTo>
                <a:cubicBezTo>
                  <a:pt x="11204" y="2356"/>
                  <a:pt x="11861" y="3796"/>
                  <a:pt x="9216" y="3796"/>
                </a:cubicBezTo>
                <a:cubicBezTo>
                  <a:pt x="9081" y="3796"/>
                  <a:pt x="8938" y="3793"/>
                  <a:pt x="8785" y="3785"/>
                </a:cubicBezTo>
                <a:cubicBezTo>
                  <a:pt x="7194" y="3687"/>
                  <a:pt x="5554" y="18"/>
                  <a:pt x="3069" y="1"/>
                </a:cubicBezTo>
                <a:cubicBezTo>
                  <a:pt x="3059" y="1"/>
                  <a:pt x="3048" y="1"/>
                  <a:pt x="3038" y="1"/>
                </a:cubicBezTo>
                <a:close/>
              </a:path>
            </a:pathLst>
          </a:custGeom>
          <a:solidFill>
            <a:srgbClr val="FCC866">
              <a:alpha val="8000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3063" name="Google Shape;3063;p28"/>
          <p:cNvSpPr/>
          <p:nvPr/>
        </p:nvSpPr>
        <p:spPr>
          <a:xfrm rot="10800000">
            <a:off x="4578334" y="-3"/>
            <a:ext cx="5085838" cy="2078650"/>
          </a:xfrm>
          <a:custGeom>
            <a:avLst/>
            <a:gdLst/>
            <a:ahLst/>
            <a:cxnLst/>
            <a:rect l="l" t="t" r="r" b="b"/>
            <a:pathLst>
              <a:path w="17295" h="4725" extrusionOk="0">
                <a:moveTo>
                  <a:pt x="3039" y="0"/>
                </a:moveTo>
                <a:cubicBezTo>
                  <a:pt x="0" y="0"/>
                  <a:pt x="0" y="4725"/>
                  <a:pt x="0" y="4725"/>
                </a:cubicBezTo>
                <a:lnTo>
                  <a:pt x="17294" y="4725"/>
                </a:lnTo>
                <a:cubicBezTo>
                  <a:pt x="17294" y="4725"/>
                  <a:pt x="14809" y="2371"/>
                  <a:pt x="13105" y="2371"/>
                </a:cubicBezTo>
                <a:cubicBezTo>
                  <a:pt x="11199" y="2371"/>
                  <a:pt x="11854" y="3797"/>
                  <a:pt x="9257" y="3797"/>
                </a:cubicBezTo>
                <a:cubicBezTo>
                  <a:pt x="9110" y="3797"/>
                  <a:pt x="8954" y="3793"/>
                  <a:pt x="8786" y="3783"/>
                </a:cubicBezTo>
                <a:cubicBezTo>
                  <a:pt x="7194" y="3686"/>
                  <a:pt x="5554" y="16"/>
                  <a:pt x="3070" y="0"/>
                </a:cubicBezTo>
                <a:cubicBezTo>
                  <a:pt x="3059" y="0"/>
                  <a:pt x="3049" y="0"/>
                  <a:pt x="3039" y="0"/>
                </a:cubicBezTo>
                <a:close/>
              </a:path>
            </a:pathLst>
          </a:custGeom>
          <a:solidFill>
            <a:srgbClr val="FCC866">
              <a:alpha val="8000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3064" name="Google Shape;3064;p28"/>
          <p:cNvSpPr/>
          <p:nvPr/>
        </p:nvSpPr>
        <p:spPr>
          <a:xfrm rot="5081888" flipH="1">
            <a:off x="8236458" y="3160116"/>
            <a:ext cx="2989886" cy="2256426"/>
          </a:xfrm>
          <a:custGeom>
            <a:avLst/>
            <a:gdLst/>
            <a:ahLst/>
            <a:cxnLst/>
            <a:rect l="l" t="t" r="r" b="b"/>
            <a:pathLst>
              <a:path w="10388" h="11729" extrusionOk="0">
                <a:moveTo>
                  <a:pt x="6252" y="1"/>
                </a:moveTo>
                <a:lnTo>
                  <a:pt x="6252" y="1"/>
                </a:lnTo>
                <a:cubicBezTo>
                  <a:pt x="4202" y="501"/>
                  <a:pt x="2284" y="1718"/>
                  <a:pt x="1201" y="3518"/>
                </a:cubicBezTo>
                <a:cubicBezTo>
                  <a:pt x="133" y="5337"/>
                  <a:pt x="0" y="7754"/>
                  <a:pt x="1134" y="9521"/>
                </a:cubicBezTo>
                <a:cubicBezTo>
                  <a:pt x="1976" y="10867"/>
                  <a:pt x="3557" y="11729"/>
                  <a:pt x="5120" y="11729"/>
                </a:cubicBezTo>
                <a:cubicBezTo>
                  <a:pt x="5630" y="11729"/>
                  <a:pt x="6139" y="11637"/>
                  <a:pt x="6619" y="11440"/>
                </a:cubicBezTo>
                <a:cubicBezTo>
                  <a:pt x="8404" y="10706"/>
                  <a:pt x="9454" y="8821"/>
                  <a:pt x="9921" y="6953"/>
                </a:cubicBezTo>
                <a:cubicBezTo>
                  <a:pt x="10354" y="5286"/>
                  <a:pt x="10388" y="3402"/>
                  <a:pt x="9405" y="2018"/>
                </a:cubicBezTo>
                <a:cubicBezTo>
                  <a:pt x="8579" y="876"/>
                  <a:pt x="7514" y="52"/>
                  <a:pt x="6624" y="52"/>
                </a:cubicBezTo>
                <a:cubicBezTo>
                  <a:pt x="6435" y="52"/>
                  <a:pt x="6255" y="89"/>
                  <a:pt x="6086" y="168"/>
                </a:cubicBezTo>
                <a:lnTo>
                  <a:pt x="6252" y="1"/>
                </a:lnTo>
                <a:close/>
              </a:path>
            </a:pathLst>
          </a:custGeom>
          <a:solidFill>
            <a:srgbClr val="FCC866">
              <a:alpha val="8000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3065" name="Google Shape;3065;p28"/>
          <p:cNvSpPr/>
          <p:nvPr/>
        </p:nvSpPr>
        <p:spPr>
          <a:xfrm rot="10800000" flipH="1">
            <a:off x="7735694" y="6661907"/>
            <a:ext cx="2400670" cy="1327116"/>
          </a:xfrm>
          <a:custGeom>
            <a:avLst/>
            <a:gdLst/>
            <a:ahLst/>
            <a:cxnLst/>
            <a:rect l="l" t="t" r="r" b="b"/>
            <a:pathLst>
              <a:path w="80622" h="29791" extrusionOk="0">
                <a:moveTo>
                  <a:pt x="4775" y="0"/>
                </a:moveTo>
                <a:cubicBezTo>
                  <a:pt x="4775" y="0"/>
                  <a:pt x="1" y="8996"/>
                  <a:pt x="13023" y="10474"/>
                </a:cubicBezTo>
                <a:cubicBezTo>
                  <a:pt x="23627" y="11692"/>
                  <a:pt x="17278" y="22506"/>
                  <a:pt x="28596" y="28466"/>
                </a:cubicBezTo>
                <a:cubicBezTo>
                  <a:pt x="30197" y="29310"/>
                  <a:pt x="32305" y="29790"/>
                  <a:pt x="34648" y="29790"/>
                </a:cubicBezTo>
                <a:cubicBezTo>
                  <a:pt x="40148" y="29790"/>
                  <a:pt x="46941" y="27144"/>
                  <a:pt x="51507" y="20347"/>
                </a:cubicBezTo>
                <a:cubicBezTo>
                  <a:pt x="55077" y="15017"/>
                  <a:pt x="58268" y="12899"/>
                  <a:pt x="63173" y="12899"/>
                </a:cubicBezTo>
                <a:cubicBezTo>
                  <a:pt x="64604" y="12899"/>
                  <a:pt x="66181" y="13079"/>
                  <a:pt x="67957" y="13413"/>
                </a:cubicBezTo>
                <a:cubicBezTo>
                  <a:pt x="68607" y="13536"/>
                  <a:pt x="69226" y="13594"/>
                  <a:pt x="69813" y="13594"/>
                </a:cubicBezTo>
                <a:cubicBezTo>
                  <a:pt x="78819" y="13594"/>
                  <a:pt x="80622" y="0"/>
                  <a:pt x="80622" y="0"/>
                </a:cubicBezTo>
                <a:close/>
              </a:path>
            </a:pathLst>
          </a:custGeom>
          <a:solidFill>
            <a:srgbClr val="FCC866">
              <a:alpha val="8000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3066" name="Google Shape;3066;p28"/>
          <p:cNvSpPr/>
          <p:nvPr/>
        </p:nvSpPr>
        <p:spPr>
          <a:xfrm rot="5081888" flipH="1">
            <a:off x="-1210319" y="-1022735"/>
            <a:ext cx="2989886" cy="2256426"/>
          </a:xfrm>
          <a:custGeom>
            <a:avLst/>
            <a:gdLst/>
            <a:ahLst/>
            <a:cxnLst/>
            <a:rect l="l" t="t" r="r" b="b"/>
            <a:pathLst>
              <a:path w="10388" h="11729" extrusionOk="0">
                <a:moveTo>
                  <a:pt x="6252" y="1"/>
                </a:moveTo>
                <a:lnTo>
                  <a:pt x="6252" y="1"/>
                </a:lnTo>
                <a:cubicBezTo>
                  <a:pt x="4202" y="501"/>
                  <a:pt x="2284" y="1718"/>
                  <a:pt x="1201" y="3518"/>
                </a:cubicBezTo>
                <a:cubicBezTo>
                  <a:pt x="133" y="5337"/>
                  <a:pt x="0" y="7754"/>
                  <a:pt x="1134" y="9521"/>
                </a:cubicBezTo>
                <a:cubicBezTo>
                  <a:pt x="1976" y="10867"/>
                  <a:pt x="3557" y="11729"/>
                  <a:pt x="5120" y="11729"/>
                </a:cubicBezTo>
                <a:cubicBezTo>
                  <a:pt x="5630" y="11729"/>
                  <a:pt x="6139" y="11637"/>
                  <a:pt x="6619" y="11440"/>
                </a:cubicBezTo>
                <a:cubicBezTo>
                  <a:pt x="8404" y="10706"/>
                  <a:pt x="9454" y="8821"/>
                  <a:pt x="9921" y="6953"/>
                </a:cubicBezTo>
                <a:cubicBezTo>
                  <a:pt x="10354" y="5286"/>
                  <a:pt x="10388" y="3402"/>
                  <a:pt x="9405" y="2018"/>
                </a:cubicBezTo>
                <a:cubicBezTo>
                  <a:pt x="8579" y="876"/>
                  <a:pt x="7514" y="52"/>
                  <a:pt x="6624" y="52"/>
                </a:cubicBezTo>
                <a:cubicBezTo>
                  <a:pt x="6435" y="52"/>
                  <a:pt x="6255" y="89"/>
                  <a:pt x="6086" y="168"/>
                </a:cubicBezTo>
                <a:lnTo>
                  <a:pt x="6252" y="1"/>
                </a:lnTo>
                <a:close/>
              </a:path>
            </a:pathLst>
          </a:custGeom>
          <a:solidFill>
            <a:srgbClr val="FCC866">
              <a:alpha val="8000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3067" name="Google Shape;3067;p28"/>
          <p:cNvSpPr/>
          <p:nvPr/>
        </p:nvSpPr>
        <p:spPr>
          <a:xfrm rot="-5400000" flipH="1">
            <a:off x="-3094787" y="3926399"/>
            <a:ext cx="6862616" cy="1695025"/>
          </a:xfrm>
          <a:custGeom>
            <a:avLst/>
            <a:gdLst/>
            <a:ahLst/>
            <a:cxnLst/>
            <a:rect l="l" t="t" r="r" b="b"/>
            <a:pathLst>
              <a:path w="80622" h="29791" extrusionOk="0">
                <a:moveTo>
                  <a:pt x="4775" y="0"/>
                </a:moveTo>
                <a:cubicBezTo>
                  <a:pt x="4775" y="0"/>
                  <a:pt x="1" y="8996"/>
                  <a:pt x="13023" y="10474"/>
                </a:cubicBezTo>
                <a:cubicBezTo>
                  <a:pt x="23627" y="11692"/>
                  <a:pt x="17278" y="22506"/>
                  <a:pt x="28596" y="28466"/>
                </a:cubicBezTo>
                <a:cubicBezTo>
                  <a:pt x="30197" y="29310"/>
                  <a:pt x="32305" y="29790"/>
                  <a:pt x="34648" y="29790"/>
                </a:cubicBezTo>
                <a:cubicBezTo>
                  <a:pt x="40148" y="29790"/>
                  <a:pt x="46941" y="27144"/>
                  <a:pt x="51507" y="20347"/>
                </a:cubicBezTo>
                <a:cubicBezTo>
                  <a:pt x="55077" y="15017"/>
                  <a:pt x="58268" y="12899"/>
                  <a:pt x="63173" y="12899"/>
                </a:cubicBezTo>
                <a:cubicBezTo>
                  <a:pt x="64604" y="12899"/>
                  <a:pt x="66181" y="13079"/>
                  <a:pt x="67957" y="13413"/>
                </a:cubicBezTo>
                <a:cubicBezTo>
                  <a:pt x="68607" y="13536"/>
                  <a:pt x="69226" y="13594"/>
                  <a:pt x="69813" y="13594"/>
                </a:cubicBezTo>
                <a:cubicBezTo>
                  <a:pt x="78819" y="13594"/>
                  <a:pt x="80622" y="0"/>
                  <a:pt x="80622" y="0"/>
                </a:cubicBezTo>
                <a:close/>
              </a:path>
            </a:pathLst>
          </a:custGeom>
          <a:solidFill>
            <a:srgbClr val="FCC866">
              <a:alpha val="8000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grpSp>
        <p:nvGrpSpPr>
          <p:cNvPr id="3068" name="Google Shape;3068;p28"/>
          <p:cNvGrpSpPr/>
          <p:nvPr/>
        </p:nvGrpSpPr>
        <p:grpSpPr>
          <a:xfrm>
            <a:off x="8213511" y="6498021"/>
            <a:ext cx="1537067" cy="1336749"/>
            <a:chOff x="8131628" y="4300160"/>
            <a:chExt cx="1521743" cy="884613"/>
          </a:xfrm>
        </p:grpSpPr>
        <p:sp>
          <p:nvSpPr>
            <p:cNvPr id="3069" name="Google Shape;3069;p28"/>
            <p:cNvSpPr/>
            <p:nvPr/>
          </p:nvSpPr>
          <p:spPr>
            <a:xfrm>
              <a:off x="8626597" y="4300160"/>
              <a:ext cx="244785" cy="89593"/>
            </a:xfrm>
            <a:custGeom>
              <a:avLst/>
              <a:gdLst/>
              <a:ahLst/>
              <a:cxnLst/>
              <a:rect l="l" t="t" r="r" b="b"/>
              <a:pathLst>
                <a:path w="2724" h="997" extrusionOk="0">
                  <a:moveTo>
                    <a:pt x="549" y="1"/>
                  </a:moveTo>
                  <a:cubicBezTo>
                    <a:pt x="365" y="1"/>
                    <a:pt x="181" y="19"/>
                    <a:pt x="0" y="58"/>
                  </a:cubicBezTo>
                  <a:cubicBezTo>
                    <a:pt x="787" y="532"/>
                    <a:pt x="1689" y="997"/>
                    <a:pt x="2606" y="997"/>
                  </a:cubicBezTo>
                  <a:cubicBezTo>
                    <a:pt x="2645" y="997"/>
                    <a:pt x="2684" y="996"/>
                    <a:pt x="2723" y="994"/>
                  </a:cubicBezTo>
                  <a:cubicBezTo>
                    <a:pt x="2192" y="368"/>
                    <a:pt x="1366" y="1"/>
                    <a:pt x="5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070" name="Google Shape;3070;p28"/>
            <p:cNvSpPr/>
            <p:nvPr/>
          </p:nvSpPr>
          <p:spPr>
            <a:xfrm>
              <a:off x="8687075" y="4315797"/>
              <a:ext cx="221062" cy="99208"/>
            </a:xfrm>
            <a:custGeom>
              <a:avLst/>
              <a:gdLst/>
              <a:ahLst/>
              <a:cxnLst/>
              <a:rect l="l" t="t" r="r" b="b"/>
              <a:pathLst>
                <a:path w="2460" h="1104" extrusionOk="0">
                  <a:moveTo>
                    <a:pt x="21" y="0"/>
                  </a:moveTo>
                  <a:cubicBezTo>
                    <a:pt x="11" y="0"/>
                    <a:pt x="0" y="10"/>
                    <a:pt x="0" y="21"/>
                  </a:cubicBezTo>
                  <a:cubicBezTo>
                    <a:pt x="0" y="31"/>
                    <a:pt x="0" y="42"/>
                    <a:pt x="11" y="42"/>
                  </a:cubicBezTo>
                  <a:cubicBezTo>
                    <a:pt x="883" y="210"/>
                    <a:pt x="1714" y="578"/>
                    <a:pt x="2428" y="1103"/>
                  </a:cubicBezTo>
                  <a:lnTo>
                    <a:pt x="2460" y="1103"/>
                  </a:lnTo>
                  <a:cubicBezTo>
                    <a:pt x="2460" y="1093"/>
                    <a:pt x="2460" y="1082"/>
                    <a:pt x="2449" y="1072"/>
                  </a:cubicBezTo>
                  <a:cubicBezTo>
                    <a:pt x="1735" y="547"/>
                    <a:pt x="894" y="178"/>
                    <a:pt x="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071" name="Google Shape;3071;p28"/>
            <p:cNvSpPr/>
            <p:nvPr/>
          </p:nvSpPr>
          <p:spPr>
            <a:xfrm>
              <a:off x="8334720" y="4491480"/>
              <a:ext cx="188082" cy="128503"/>
            </a:xfrm>
            <a:custGeom>
              <a:avLst/>
              <a:gdLst/>
              <a:ahLst/>
              <a:cxnLst/>
              <a:rect l="l" t="t" r="r" b="b"/>
              <a:pathLst>
                <a:path w="2093" h="1430" extrusionOk="0">
                  <a:moveTo>
                    <a:pt x="1" y="0"/>
                  </a:moveTo>
                  <a:lnTo>
                    <a:pt x="1" y="0"/>
                  </a:lnTo>
                  <a:cubicBezTo>
                    <a:pt x="64" y="410"/>
                    <a:pt x="358" y="799"/>
                    <a:pt x="737" y="1072"/>
                  </a:cubicBezTo>
                  <a:cubicBezTo>
                    <a:pt x="1070" y="1297"/>
                    <a:pt x="1503" y="1430"/>
                    <a:pt x="1898" y="1430"/>
                  </a:cubicBezTo>
                  <a:cubicBezTo>
                    <a:pt x="1964" y="1430"/>
                    <a:pt x="2029" y="1426"/>
                    <a:pt x="2092" y="1419"/>
                  </a:cubicBezTo>
                  <a:cubicBezTo>
                    <a:pt x="1956" y="1030"/>
                    <a:pt x="1662" y="673"/>
                    <a:pt x="1283" y="421"/>
                  </a:cubicBezTo>
                  <a:cubicBezTo>
                    <a:pt x="905" y="157"/>
                    <a:pt x="442" y="10"/>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072" name="Google Shape;3072;p28"/>
            <p:cNvSpPr/>
            <p:nvPr/>
          </p:nvSpPr>
          <p:spPr>
            <a:xfrm>
              <a:off x="8293203" y="4464970"/>
              <a:ext cx="191767" cy="136142"/>
            </a:xfrm>
            <a:custGeom>
              <a:avLst/>
              <a:gdLst/>
              <a:ahLst/>
              <a:cxnLst/>
              <a:rect l="l" t="t" r="r" b="b"/>
              <a:pathLst>
                <a:path w="2134" h="1515" extrusionOk="0">
                  <a:moveTo>
                    <a:pt x="32" y="1"/>
                  </a:moveTo>
                  <a:cubicBezTo>
                    <a:pt x="22" y="1"/>
                    <a:pt x="11" y="1"/>
                    <a:pt x="11" y="11"/>
                  </a:cubicBezTo>
                  <a:cubicBezTo>
                    <a:pt x="1" y="22"/>
                    <a:pt x="11" y="32"/>
                    <a:pt x="11" y="32"/>
                  </a:cubicBezTo>
                  <a:cubicBezTo>
                    <a:pt x="820" y="505"/>
                    <a:pt x="1430" y="968"/>
                    <a:pt x="2103" y="1503"/>
                  </a:cubicBezTo>
                  <a:cubicBezTo>
                    <a:pt x="2103" y="1514"/>
                    <a:pt x="2103" y="1514"/>
                    <a:pt x="2113" y="1514"/>
                  </a:cubicBezTo>
                  <a:cubicBezTo>
                    <a:pt x="2113" y="1514"/>
                    <a:pt x="2124" y="1514"/>
                    <a:pt x="2124" y="1503"/>
                  </a:cubicBezTo>
                  <a:cubicBezTo>
                    <a:pt x="2134" y="1493"/>
                    <a:pt x="2134" y="1482"/>
                    <a:pt x="2124" y="1482"/>
                  </a:cubicBezTo>
                  <a:cubicBezTo>
                    <a:pt x="1451" y="936"/>
                    <a:pt x="841" y="484"/>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073" name="Google Shape;3073;p28"/>
            <p:cNvSpPr/>
            <p:nvPr/>
          </p:nvSpPr>
          <p:spPr>
            <a:xfrm>
              <a:off x="8963855" y="4315257"/>
              <a:ext cx="689515" cy="869510"/>
            </a:xfrm>
            <a:custGeom>
              <a:avLst/>
              <a:gdLst/>
              <a:ahLst/>
              <a:cxnLst/>
              <a:rect l="l" t="t" r="r" b="b"/>
              <a:pathLst>
                <a:path w="7673" h="9676" extrusionOk="0">
                  <a:moveTo>
                    <a:pt x="3202" y="0"/>
                  </a:moveTo>
                  <a:cubicBezTo>
                    <a:pt x="3172" y="0"/>
                    <a:pt x="3142" y="2"/>
                    <a:pt x="3111" y="6"/>
                  </a:cubicBezTo>
                  <a:cubicBezTo>
                    <a:pt x="2838" y="48"/>
                    <a:pt x="2607" y="268"/>
                    <a:pt x="2470" y="532"/>
                  </a:cubicBezTo>
                  <a:cubicBezTo>
                    <a:pt x="2344" y="784"/>
                    <a:pt x="2291" y="1088"/>
                    <a:pt x="2259" y="1383"/>
                  </a:cubicBezTo>
                  <a:cubicBezTo>
                    <a:pt x="2123" y="2770"/>
                    <a:pt x="2397" y="4157"/>
                    <a:pt x="2701" y="5503"/>
                  </a:cubicBezTo>
                  <a:cubicBezTo>
                    <a:pt x="2533" y="4935"/>
                    <a:pt x="2228" y="4431"/>
                    <a:pt x="1766" y="4094"/>
                  </a:cubicBezTo>
                  <a:cubicBezTo>
                    <a:pt x="1587" y="3958"/>
                    <a:pt x="1388" y="3853"/>
                    <a:pt x="1177" y="3832"/>
                  </a:cubicBezTo>
                  <a:cubicBezTo>
                    <a:pt x="1146" y="3827"/>
                    <a:pt x="1113" y="3825"/>
                    <a:pt x="1081" y="3825"/>
                  </a:cubicBezTo>
                  <a:cubicBezTo>
                    <a:pt x="899" y="3825"/>
                    <a:pt x="715" y="3901"/>
                    <a:pt x="599" y="4052"/>
                  </a:cubicBezTo>
                  <a:cubicBezTo>
                    <a:pt x="410" y="4294"/>
                    <a:pt x="442" y="4652"/>
                    <a:pt x="515" y="4956"/>
                  </a:cubicBezTo>
                  <a:cubicBezTo>
                    <a:pt x="673" y="5692"/>
                    <a:pt x="967" y="6386"/>
                    <a:pt x="1366" y="7006"/>
                  </a:cubicBezTo>
                  <a:cubicBezTo>
                    <a:pt x="1167" y="6761"/>
                    <a:pt x="897" y="6525"/>
                    <a:pt x="611" y="6525"/>
                  </a:cubicBezTo>
                  <a:cubicBezTo>
                    <a:pt x="565" y="6525"/>
                    <a:pt x="519" y="6531"/>
                    <a:pt x="473" y="6544"/>
                  </a:cubicBezTo>
                  <a:cubicBezTo>
                    <a:pt x="126" y="6638"/>
                    <a:pt x="0" y="7132"/>
                    <a:pt x="126" y="7490"/>
                  </a:cubicBezTo>
                  <a:cubicBezTo>
                    <a:pt x="252" y="7847"/>
                    <a:pt x="547" y="8088"/>
                    <a:pt x="841" y="8320"/>
                  </a:cubicBezTo>
                  <a:cubicBezTo>
                    <a:pt x="1388" y="8772"/>
                    <a:pt x="1934" y="9214"/>
                    <a:pt x="2491" y="9655"/>
                  </a:cubicBezTo>
                  <a:cubicBezTo>
                    <a:pt x="2690" y="9644"/>
                    <a:pt x="2888" y="9640"/>
                    <a:pt x="3087" y="9640"/>
                  </a:cubicBezTo>
                  <a:cubicBezTo>
                    <a:pt x="3670" y="9640"/>
                    <a:pt x="4253" y="9675"/>
                    <a:pt x="4840" y="9675"/>
                  </a:cubicBezTo>
                  <a:cubicBezTo>
                    <a:pt x="5006" y="9675"/>
                    <a:pt x="5173" y="9672"/>
                    <a:pt x="5340" y="9665"/>
                  </a:cubicBezTo>
                  <a:cubicBezTo>
                    <a:pt x="5739" y="9182"/>
                    <a:pt x="6243" y="8824"/>
                    <a:pt x="6695" y="8394"/>
                  </a:cubicBezTo>
                  <a:cubicBezTo>
                    <a:pt x="7147" y="7973"/>
                    <a:pt x="7557" y="7437"/>
                    <a:pt x="7641" y="6796"/>
                  </a:cubicBezTo>
                  <a:cubicBezTo>
                    <a:pt x="7673" y="6544"/>
                    <a:pt x="7620" y="6228"/>
                    <a:pt x="7410" y="6102"/>
                  </a:cubicBezTo>
                  <a:cubicBezTo>
                    <a:pt x="7346" y="6072"/>
                    <a:pt x="7278" y="6060"/>
                    <a:pt x="7209" y="6060"/>
                  </a:cubicBezTo>
                  <a:cubicBezTo>
                    <a:pt x="7110" y="6060"/>
                    <a:pt x="7009" y="6086"/>
                    <a:pt x="6916" y="6123"/>
                  </a:cubicBezTo>
                  <a:cubicBezTo>
                    <a:pt x="6454" y="6281"/>
                    <a:pt x="6043" y="6596"/>
                    <a:pt x="5739" y="7006"/>
                  </a:cubicBezTo>
                  <a:cubicBezTo>
                    <a:pt x="6422" y="5923"/>
                    <a:pt x="7063" y="4830"/>
                    <a:pt x="7242" y="3538"/>
                  </a:cubicBezTo>
                  <a:cubicBezTo>
                    <a:pt x="7295" y="3138"/>
                    <a:pt x="7263" y="2665"/>
                    <a:pt x="6947" y="2445"/>
                  </a:cubicBezTo>
                  <a:cubicBezTo>
                    <a:pt x="6851" y="2380"/>
                    <a:pt x="6739" y="2352"/>
                    <a:pt x="6624" y="2352"/>
                  </a:cubicBezTo>
                  <a:cubicBezTo>
                    <a:pt x="6477" y="2352"/>
                    <a:pt x="6325" y="2399"/>
                    <a:pt x="6201" y="2476"/>
                  </a:cubicBezTo>
                  <a:cubicBezTo>
                    <a:pt x="5970" y="2623"/>
                    <a:pt x="5812" y="2844"/>
                    <a:pt x="5655" y="3075"/>
                  </a:cubicBezTo>
                  <a:cubicBezTo>
                    <a:pt x="5181" y="3790"/>
                    <a:pt x="4793" y="4568"/>
                    <a:pt x="4499" y="5377"/>
                  </a:cubicBezTo>
                  <a:cubicBezTo>
                    <a:pt x="4709" y="4063"/>
                    <a:pt x="4635" y="2686"/>
                    <a:pt x="4331" y="1383"/>
                  </a:cubicBezTo>
                  <a:cubicBezTo>
                    <a:pt x="4257" y="1046"/>
                    <a:pt x="4151" y="700"/>
                    <a:pt x="3952" y="427"/>
                  </a:cubicBezTo>
                  <a:cubicBezTo>
                    <a:pt x="3771" y="179"/>
                    <a:pt x="3495" y="0"/>
                    <a:pt x="32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074" name="Google Shape;3074;p28"/>
            <p:cNvSpPr/>
            <p:nvPr/>
          </p:nvSpPr>
          <p:spPr>
            <a:xfrm>
              <a:off x="8131628" y="4783357"/>
              <a:ext cx="1180793" cy="401416"/>
            </a:xfrm>
            <a:custGeom>
              <a:avLst/>
              <a:gdLst/>
              <a:ahLst/>
              <a:cxnLst/>
              <a:rect l="l" t="t" r="r" b="b"/>
              <a:pathLst>
                <a:path w="13140" h="4467" extrusionOk="0">
                  <a:moveTo>
                    <a:pt x="3512" y="0"/>
                  </a:moveTo>
                  <a:cubicBezTo>
                    <a:pt x="3396" y="0"/>
                    <a:pt x="3280" y="11"/>
                    <a:pt x="3165" y="31"/>
                  </a:cubicBezTo>
                  <a:cubicBezTo>
                    <a:pt x="2051" y="231"/>
                    <a:pt x="1168" y="1387"/>
                    <a:pt x="1210" y="2585"/>
                  </a:cubicBezTo>
                  <a:cubicBezTo>
                    <a:pt x="1129" y="2556"/>
                    <a:pt x="1043" y="2543"/>
                    <a:pt x="958" y="2543"/>
                  </a:cubicBezTo>
                  <a:cubicBezTo>
                    <a:pt x="700" y="2543"/>
                    <a:pt x="440" y="2667"/>
                    <a:pt x="274" y="2879"/>
                  </a:cubicBezTo>
                  <a:cubicBezTo>
                    <a:pt x="54" y="3153"/>
                    <a:pt x="1" y="3773"/>
                    <a:pt x="159" y="4099"/>
                  </a:cubicBezTo>
                  <a:cubicBezTo>
                    <a:pt x="4457" y="4215"/>
                    <a:pt x="8757" y="4341"/>
                    <a:pt x="13055" y="4467"/>
                  </a:cubicBezTo>
                  <a:cubicBezTo>
                    <a:pt x="13139" y="3920"/>
                    <a:pt x="13013" y="3164"/>
                    <a:pt x="12582" y="2858"/>
                  </a:cubicBezTo>
                  <a:cubicBezTo>
                    <a:pt x="12363" y="2698"/>
                    <a:pt x="12098" y="2619"/>
                    <a:pt x="11833" y="2619"/>
                  </a:cubicBezTo>
                  <a:cubicBezTo>
                    <a:pt x="11577" y="2619"/>
                    <a:pt x="11323" y="2693"/>
                    <a:pt x="11111" y="2837"/>
                  </a:cubicBezTo>
                  <a:cubicBezTo>
                    <a:pt x="11426" y="2123"/>
                    <a:pt x="11226" y="1188"/>
                    <a:pt x="10691" y="630"/>
                  </a:cubicBezTo>
                  <a:cubicBezTo>
                    <a:pt x="10304" y="236"/>
                    <a:pt x="9765" y="34"/>
                    <a:pt x="9226" y="34"/>
                  </a:cubicBezTo>
                  <a:cubicBezTo>
                    <a:pt x="9018" y="34"/>
                    <a:pt x="8809" y="64"/>
                    <a:pt x="8609" y="126"/>
                  </a:cubicBezTo>
                  <a:cubicBezTo>
                    <a:pt x="7905" y="347"/>
                    <a:pt x="7316" y="924"/>
                    <a:pt x="6980" y="1639"/>
                  </a:cubicBezTo>
                  <a:cubicBezTo>
                    <a:pt x="6873" y="1406"/>
                    <a:pt x="6659" y="1236"/>
                    <a:pt x="6420" y="1236"/>
                  </a:cubicBezTo>
                  <a:cubicBezTo>
                    <a:pt x="6400" y="1236"/>
                    <a:pt x="6380" y="1237"/>
                    <a:pt x="6360" y="1240"/>
                  </a:cubicBezTo>
                  <a:cubicBezTo>
                    <a:pt x="6097" y="1272"/>
                    <a:pt x="5856" y="1492"/>
                    <a:pt x="5793" y="1776"/>
                  </a:cubicBezTo>
                  <a:cubicBezTo>
                    <a:pt x="5473" y="741"/>
                    <a:pt x="4503" y="0"/>
                    <a:pt x="35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3075" name="Google Shape;3075;p28"/>
          <p:cNvGrpSpPr/>
          <p:nvPr/>
        </p:nvGrpSpPr>
        <p:grpSpPr>
          <a:xfrm>
            <a:off x="-76964" y="6787374"/>
            <a:ext cx="1408746" cy="1036049"/>
            <a:chOff x="-10" y="4593876"/>
            <a:chExt cx="1186375" cy="583210"/>
          </a:xfrm>
        </p:grpSpPr>
        <p:sp>
          <p:nvSpPr>
            <p:cNvPr id="3076" name="Google Shape;3076;p28"/>
            <p:cNvSpPr/>
            <p:nvPr/>
          </p:nvSpPr>
          <p:spPr>
            <a:xfrm>
              <a:off x="382540" y="4593876"/>
              <a:ext cx="240023" cy="97231"/>
            </a:xfrm>
            <a:custGeom>
              <a:avLst/>
              <a:gdLst/>
              <a:ahLst/>
              <a:cxnLst/>
              <a:rect l="l" t="t" r="r" b="b"/>
              <a:pathLst>
                <a:path w="2671" h="1082" extrusionOk="0">
                  <a:moveTo>
                    <a:pt x="760" y="1"/>
                  </a:moveTo>
                  <a:cubicBezTo>
                    <a:pt x="507" y="1"/>
                    <a:pt x="250" y="46"/>
                    <a:pt x="0" y="141"/>
                  </a:cubicBezTo>
                  <a:cubicBezTo>
                    <a:pt x="715" y="616"/>
                    <a:pt x="1521" y="1081"/>
                    <a:pt x="2345" y="1081"/>
                  </a:cubicBezTo>
                  <a:cubicBezTo>
                    <a:pt x="2453" y="1081"/>
                    <a:pt x="2561" y="1073"/>
                    <a:pt x="2670" y="1056"/>
                  </a:cubicBezTo>
                  <a:cubicBezTo>
                    <a:pt x="2194" y="378"/>
                    <a:pt x="1488" y="1"/>
                    <a:pt x="7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077" name="Google Shape;3077;p28"/>
            <p:cNvSpPr/>
            <p:nvPr/>
          </p:nvSpPr>
          <p:spPr>
            <a:xfrm>
              <a:off x="442029" y="4614096"/>
              <a:ext cx="217288" cy="103072"/>
            </a:xfrm>
            <a:custGeom>
              <a:avLst/>
              <a:gdLst/>
              <a:ahLst/>
              <a:cxnLst/>
              <a:rect l="l" t="t" r="r" b="b"/>
              <a:pathLst>
                <a:path w="2418" h="1147" extrusionOk="0">
                  <a:moveTo>
                    <a:pt x="21" y="1"/>
                  </a:moveTo>
                  <a:cubicBezTo>
                    <a:pt x="11" y="1"/>
                    <a:pt x="0" y="1"/>
                    <a:pt x="0" y="11"/>
                  </a:cubicBezTo>
                  <a:cubicBezTo>
                    <a:pt x="0" y="22"/>
                    <a:pt x="11" y="33"/>
                    <a:pt x="11" y="33"/>
                  </a:cubicBezTo>
                  <a:cubicBezTo>
                    <a:pt x="862" y="169"/>
                    <a:pt x="1682" y="547"/>
                    <a:pt x="2386" y="1147"/>
                  </a:cubicBezTo>
                  <a:lnTo>
                    <a:pt x="2396" y="1147"/>
                  </a:lnTo>
                  <a:cubicBezTo>
                    <a:pt x="2407" y="1147"/>
                    <a:pt x="2407" y="1147"/>
                    <a:pt x="2407" y="1136"/>
                  </a:cubicBezTo>
                  <a:cubicBezTo>
                    <a:pt x="2418" y="1136"/>
                    <a:pt x="2418" y="1126"/>
                    <a:pt x="2407" y="1115"/>
                  </a:cubicBezTo>
                  <a:cubicBezTo>
                    <a:pt x="1703" y="516"/>
                    <a:pt x="883" y="127"/>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078" name="Google Shape;3078;p28"/>
            <p:cNvSpPr/>
            <p:nvPr/>
          </p:nvSpPr>
          <p:spPr>
            <a:xfrm>
              <a:off x="845338" y="4652827"/>
              <a:ext cx="144589" cy="85100"/>
            </a:xfrm>
            <a:custGeom>
              <a:avLst/>
              <a:gdLst/>
              <a:ahLst/>
              <a:cxnLst/>
              <a:rect l="l" t="t" r="r" b="b"/>
              <a:pathLst>
                <a:path w="1609" h="947" extrusionOk="0">
                  <a:moveTo>
                    <a:pt x="1608" y="1"/>
                  </a:moveTo>
                  <a:lnTo>
                    <a:pt x="1608" y="1"/>
                  </a:lnTo>
                  <a:cubicBezTo>
                    <a:pt x="1010" y="43"/>
                    <a:pt x="368" y="421"/>
                    <a:pt x="1" y="947"/>
                  </a:cubicBezTo>
                  <a:cubicBezTo>
                    <a:pt x="568" y="726"/>
                    <a:pt x="1188" y="452"/>
                    <a:pt x="16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079" name="Google Shape;3079;p28"/>
            <p:cNvSpPr/>
            <p:nvPr/>
          </p:nvSpPr>
          <p:spPr>
            <a:xfrm>
              <a:off x="876431" y="4642403"/>
              <a:ext cx="139916" cy="71890"/>
            </a:xfrm>
            <a:custGeom>
              <a:avLst/>
              <a:gdLst/>
              <a:ahLst/>
              <a:cxnLst/>
              <a:rect l="l" t="t" r="r" b="b"/>
              <a:pathLst>
                <a:path w="1557" h="800" extrusionOk="0">
                  <a:moveTo>
                    <a:pt x="1536" y="1"/>
                  </a:moveTo>
                  <a:cubicBezTo>
                    <a:pt x="1000" y="159"/>
                    <a:pt x="474" y="421"/>
                    <a:pt x="12" y="769"/>
                  </a:cubicBezTo>
                  <a:cubicBezTo>
                    <a:pt x="1" y="779"/>
                    <a:pt x="1" y="790"/>
                    <a:pt x="12" y="800"/>
                  </a:cubicBezTo>
                  <a:lnTo>
                    <a:pt x="33" y="800"/>
                  </a:lnTo>
                  <a:cubicBezTo>
                    <a:pt x="495" y="453"/>
                    <a:pt x="1021" y="190"/>
                    <a:pt x="1546" y="33"/>
                  </a:cubicBezTo>
                  <a:cubicBezTo>
                    <a:pt x="1557" y="33"/>
                    <a:pt x="1557" y="22"/>
                    <a:pt x="1557" y="12"/>
                  </a:cubicBezTo>
                  <a:cubicBezTo>
                    <a:pt x="1557" y="1"/>
                    <a:pt x="1546" y="1"/>
                    <a:pt x="15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080" name="Google Shape;3080;p28"/>
            <p:cNvSpPr/>
            <p:nvPr/>
          </p:nvSpPr>
          <p:spPr>
            <a:xfrm>
              <a:off x="776322" y="4705757"/>
              <a:ext cx="410043" cy="469981"/>
            </a:xfrm>
            <a:custGeom>
              <a:avLst/>
              <a:gdLst/>
              <a:ahLst/>
              <a:cxnLst/>
              <a:rect l="l" t="t" r="r" b="b"/>
              <a:pathLst>
                <a:path w="4563" h="5230" extrusionOk="0">
                  <a:moveTo>
                    <a:pt x="4562" y="1"/>
                  </a:moveTo>
                  <a:cubicBezTo>
                    <a:pt x="3375" y="347"/>
                    <a:pt x="2208" y="851"/>
                    <a:pt x="1346" y="1755"/>
                  </a:cubicBezTo>
                  <a:cubicBezTo>
                    <a:pt x="484" y="2659"/>
                    <a:pt x="1" y="4026"/>
                    <a:pt x="390" y="5224"/>
                  </a:cubicBezTo>
                  <a:cubicBezTo>
                    <a:pt x="467" y="5228"/>
                    <a:pt x="544" y="5230"/>
                    <a:pt x="622" y="5230"/>
                  </a:cubicBezTo>
                  <a:cubicBezTo>
                    <a:pt x="1420" y="5230"/>
                    <a:pt x="2225" y="5026"/>
                    <a:pt x="2839" y="4499"/>
                  </a:cubicBezTo>
                  <a:cubicBezTo>
                    <a:pt x="3511" y="3932"/>
                    <a:pt x="3964" y="3091"/>
                    <a:pt x="4090" y="2197"/>
                  </a:cubicBezTo>
                  <a:cubicBezTo>
                    <a:pt x="4195" y="1440"/>
                    <a:pt x="4111" y="610"/>
                    <a:pt x="45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081" name="Google Shape;3081;p28"/>
            <p:cNvSpPr/>
            <p:nvPr/>
          </p:nvSpPr>
          <p:spPr>
            <a:xfrm>
              <a:off x="808494" y="4759585"/>
              <a:ext cx="317394" cy="417501"/>
            </a:xfrm>
            <a:custGeom>
              <a:avLst/>
              <a:gdLst/>
              <a:ahLst/>
              <a:cxnLst/>
              <a:rect l="l" t="t" r="r" b="b"/>
              <a:pathLst>
                <a:path w="3532" h="4646" extrusionOk="0">
                  <a:moveTo>
                    <a:pt x="3480" y="0"/>
                  </a:moveTo>
                  <a:cubicBezTo>
                    <a:pt x="1955" y="1146"/>
                    <a:pt x="715" y="2786"/>
                    <a:pt x="11" y="4604"/>
                  </a:cubicBezTo>
                  <a:cubicBezTo>
                    <a:pt x="0" y="4625"/>
                    <a:pt x="11" y="4636"/>
                    <a:pt x="21" y="4646"/>
                  </a:cubicBezTo>
                  <a:lnTo>
                    <a:pt x="32" y="4646"/>
                  </a:lnTo>
                  <a:cubicBezTo>
                    <a:pt x="42" y="4646"/>
                    <a:pt x="53" y="4636"/>
                    <a:pt x="63" y="4625"/>
                  </a:cubicBezTo>
                  <a:cubicBezTo>
                    <a:pt x="768" y="2817"/>
                    <a:pt x="1987" y="1188"/>
                    <a:pt x="3511" y="42"/>
                  </a:cubicBezTo>
                  <a:cubicBezTo>
                    <a:pt x="3522" y="42"/>
                    <a:pt x="3532" y="21"/>
                    <a:pt x="3522" y="11"/>
                  </a:cubicBezTo>
                  <a:cubicBezTo>
                    <a:pt x="3511" y="0"/>
                    <a:pt x="3490" y="0"/>
                    <a:pt x="34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082" name="Google Shape;3082;p28"/>
            <p:cNvSpPr/>
            <p:nvPr/>
          </p:nvSpPr>
          <p:spPr>
            <a:xfrm>
              <a:off x="1005924" y="4847472"/>
              <a:ext cx="93547" cy="19860"/>
            </a:xfrm>
            <a:custGeom>
              <a:avLst/>
              <a:gdLst/>
              <a:ahLst/>
              <a:cxnLst/>
              <a:rect l="l" t="t" r="r" b="b"/>
              <a:pathLst>
                <a:path w="1041" h="221" extrusionOk="0">
                  <a:moveTo>
                    <a:pt x="1009" y="0"/>
                  </a:moveTo>
                  <a:cubicBezTo>
                    <a:pt x="683" y="73"/>
                    <a:pt x="358" y="136"/>
                    <a:pt x="21" y="168"/>
                  </a:cubicBezTo>
                  <a:cubicBezTo>
                    <a:pt x="10" y="168"/>
                    <a:pt x="0" y="178"/>
                    <a:pt x="0" y="189"/>
                  </a:cubicBezTo>
                  <a:cubicBezTo>
                    <a:pt x="0" y="210"/>
                    <a:pt x="10" y="220"/>
                    <a:pt x="21" y="220"/>
                  </a:cubicBezTo>
                  <a:lnTo>
                    <a:pt x="31" y="220"/>
                  </a:lnTo>
                  <a:cubicBezTo>
                    <a:pt x="358" y="189"/>
                    <a:pt x="694" y="126"/>
                    <a:pt x="1019" y="52"/>
                  </a:cubicBezTo>
                  <a:cubicBezTo>
                    <a:pt x="1040" y="42"/>
                    <a:pt x="1040" y="31"/>
                    <a:pt x="1040" y="21"/>
                  </a:cubicBezTo>
                  <a:cubicBezTo>
                    <a:pt x="1040" y="0"/>
                    <a:pt x="1019" y="0"/>
                    <a:pt x="10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083" name="Google Shape;3083;p28"/>
            <p:cNvSpPr/>
            <p:nvPr/>
          </p:nvSpPr>
          <p:spPr>
            <a:xfrm>
              <a:off x="953893" y="4842709"/>
              <a:ext cx="6740" cy="78450"/>
            </a:xfrm>
            <a:custGeom>
              <a:avLst/>
              <a:gdLst/>
              <a:ahLst/>
              <a:cxnLst/>
              <a:rect l="l" t="t" r="r" b="b"/>
              <a:pathLst>
                <a:path w="75" h="873" extrusionOk="0">
                  <a:moveTo>
                    <a:pt x="54" y="0"/>
                  </a:moveTo>
                  <a:cubicBezTo>
                    <a:pt x="33" y="0"/>
                    <a:pt x="22" y="11"/>
                    <a:pt x="22" y="32"/>
                  </a:cubicBezTo>
                  <a:cubicBezTo>
                    <a:pt x="1" y="294"/>
                    <a:pt x="1" y="568"/>
                    <a:pt x="12" y="841"/>
                  </a:cubicBezTo>
                  <a:cubicBezTo>
                    <a:pt x="22" y="862"/>
                    <a:pt x="33" y="873"/>
                    <a:pt x="43" y="873"/>
                  </a:cubicBezTo>
                  <a:cubicBezTo>
                    <a:pt x="54" y="873"/>
                    <a:pt x="75" y="852"/>
                    <a:pt x="64" y="841"/>
                  </a:cubicBezTo>
                  <a:cubicBezTo>
                    <a:pt x="54" y="568"/>
                    <a:pt x="54" y="305"/>
                    <a:pt x="75" y="32"/>
                  </a:cubicBezTo>
                  <a:cubicBezTo>
                    <a:pt x="75" y="21"/>
                    <a:pt x="64" y="11"/>
                    <a:pt x="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084" name="Google Shape;3084;p28"/>
            <p:cNvSpPr/>
            <p:nvPr/>
          </p:nvSpPr>
          <p:spPr>
            <a:xfrm>
              <a:off x="915252" y="4954140"/>
              <a:ext cx="123741" cy="25611"/>
            </a:xfrm>
            <a:custGeom>
              <a:avLst/>
              <a:gdLst/>
              <a:ahLst/>
              <a:cxnLst/>
              <a:rect l="l" t="t" r="r" b="b"/>
              <a:pathLst>
                <a:path w="1377" h="285" extrusionOk="0">
                  <a:moveTo>
                    <a:pt x="1346" y="0"/>
                  </a:moveTo>
                  <a:cubicBezTo>
                    <a:pt x="914" y="116"/>
                    <a:pt x="473" y="201"/>
                    <a:pt x="31" y="232"/>
                  </a:cubicBezTo>
                  <a:cubicBezTo>
                    <a:pt x="10" y="232"/>
                    <a:pt x="0" y="243"/>
                    <a:pt x="0" y="253"/>
                  </a:cubicBezTo>
                  <a:cubicBezTo>
                    <a:pt x="0" y="274"/>
                    <a:pt x="10" y="285"/>
                    <a:pt x="31" y="285"/>
                  </a:cubicBezTo>
                  <a:cubicBezTo>
                    <a:pt x="473" y="253"/>
                    <a:pt x="925" y="169"/>
                    <a:pt x="1356" y="53"/>
                  </a:cubicBezTo>
                  <a:cubicBezTo>
                    <a:pt x="1367" y="42"/>
                    <a:pt x="1377" y="32"/>
                    <a:pt x="1377" y="21"/>
                  </a:cubicBezTo>
                  <a:cubicBezTo>
                    <a:pt x="1367" y="0"/>
                    <a:pt x="1356" y="0"/>
                    <a:pt x="13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085" name="Google Shape;3085;p28"/>
            <p:cNvSpPr/>
            <p:nvPr/>
          </p:nvSpPr>
          <p:spPr>
            <a:xfrm>
              <a:off x="861333" y="4937875"/>
              <a:ext cx="11413" cy="114575"/>
            </a:xfrm>
            <a:custGeom>
              <a:avLst/>
              <a:gdLst/>
              <a:ahLst/>
              <a:cxnLst/>
              <a:rect l="l" t="t" r="r" b="b"/>
              <a:pathLst>
                <a:path w="127" h="1275" extrusionOk="0">
                  <a:moveTo>
                    <a:pt x="43" y="0"/>
                  </a:moveTo>
                  <a:cubicBezTo>
                    <a:pt x="29" y="0"/>
                    <a:pt x="22" y="15"/>
                    <a:pt x="22" y="24"/>
                  </a:cubicBezTo>
                  <a:cubicBezTo>
                    <a:pt x="1" y="434"/>
                    <a:pt x="12" y="844"/>
                    <a:pt x="75" y="1254"/>
                  </a:cubicBezTo>
                  <a:cubicBezTo>
                    <a:pt x="75" y="1264"/>
                    <a:pt x="85" y="1275"/>
                    <a:pt x="96" y="1275"/>
                  </a:cubicBezTo>
                  <a:cubicBezTo>
                    <a:pt x="117" y="1275"/>
                    <a:pt x="127" y="1264"/>
                    <a:pt x="127" y="1243"/>
                  </a:cubicBezTo>
                  <a:cubicBezTo>
                    <a:pt x="64" y="844"/>
                    <a:pt x="54" y="434"/>
                    <a:pt x="75" y="24"/>
                  </a:cubicBezTo>
                  <a:cubicBezTo>
                    <a:pt x="75" y="13"/>
                    <a:pt x="64" y="3"/>
                    <a:pt x="54" y="3"/>
                  </a:cubicBezTo>
                  <a:cubicBezTo>
                    <a:pt x="50" y="1"/>
                    <a:pt x="46" y="0"/>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086" name="Google Shape;3086;p28"/>
            <p:cNvSpPr/>
            <p:nvPr/>
          </p:nvSpPr>
          <p:spPr>
            <a:xfrm>
              <a:off x="836801" y="5091991"/>
              <a:ext cx="119068" cy="21926"/>
            </a:xfrm>
            <a:custGeom>
              <a:avLst/>
              <a:gdLst/>
              <a:ahLst/>
              <a:cxnLst/>
              <a:rect l="l" t="t" r="r" b="b"/>
              <a:pathLst>
                <a:path w="1325" h="244" extrusionOk="0">
                  <a:moveTo>
                    <a:pt x="1283" y="1"/>
                  </a:moveTo>
                  <a:cubicBezTo>
                    <a:pt x="933" y="130"/>
                    <a:pt x="560" y="194"/>
                    <a:pt x="191" y="194"/>
                  </a:cubicBezTo>
                  <a:cubicBezTo>
                    <a:pt x="138" y="194"/>
                    <a:pt x="85" y="193"/>
                    <a:pt x="32" y="190"/>
                  </a:cubicBezTo>
                  <a:cubicBezTo>
                    <a:pt x="11" y="190"/>
                    <a:pt x="1" y="201"/>
                    <a:pt x="1" y="211"/>
                  </a:cubicBezTo>
                  <a:cubicBezTo>
                    <a:pt x="1" y="222"/>
                    <a:pt x="11" y="243"/>
                    <a:pt x="32" y="243"/>
                  </a:cubicBezTo>
                  <a:lnTo>
                    <a:pt x="190" y="243"/>
                  </a:lnTo>
                  <a:cubicBezTo>
                    <a:pt x="568" y="243"/>
                    <a:pt x="946" y="180"/>
                    <a:pt x="1304" y="54"/>
                  </a:cubicBezTo>
                  <a:cubicBezTo>
                    <a:pt x="1315" y="54"/>
                    <a:pt x="1325" y="33"/>
                    <a:pt x="1315" y="22"/>
                  </a:cubicBezTo>
                  <a:cubicBezTo>
                    <a:pt x="1315" y="12"/>
                    <a:pt x="1294" y="1"/>
                    <a:pt x="12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087" name="Google Shape;3087;p28"/>
            <p:cNvSpPr/>
            <p:nvPr/>
          </p:nvSpPr>
          <p:spPr>
            <a:xfrm>
              <a:off x="-10" y="4782141"/>
              <a:ext cx="900243" cy="383623"/>
            </a:xfrm>
            <a:custGeom>
              <a:avLst/>
              <a:gdLst/>
              <a:ahLst/>
              <a:cxnLst/>
              <a:rect l="l" t="t" r="r" b="b"/>
              <a:pathLst>
                <a:path w="10018" h="4269" extrusionOk="0">
                  <a:moveTo>
                    <a:pt x="4841" y="1"/>
                  </a:moveTo>
                  <a:cubicBezTo>
                    <a:pt x="4362" y="1"/>
                    <a:pt x="3881" y="144"/>
                    <a:pt x="3480" y="422"/>
                  </a:cubicBezTo>
                  <a:cubicBezTo>
                    <a:pt x="2838" y="874"/>
                    <a:pt x="2439" y="1662"/>
                    <a:pt x="2428" y="2461"/>
                  </a:cubicBezTo>
                  <a:cubicBezTo>
                    <a:pt x="2360" y="2427"/>
                    <a:pt x="2285" y="2411"/>
                    <a:pt x="2210" y="2411"/>
                  </a:cubicBezTo>
                  <a:cubicBezTo>
                    <a:pt x="2076" y="2411"/>
                    <a:pt x="1940" y="2462"/>
                    <a:pt x="1840" y="2556"/>
                  </a:cubicBezTo>
                  <a:cubicBezTo>
                    <a:pt x="1693" y="2713"/>
                    <a:pt x="1598" y="2955"/>
                    <a:pt x="1672" y="3155"/>
                  </a:cubicBezTo>
                  <a:cubicBezTo>
                    <a:pt x="1497" y="2986"/>
                    <a:pt x="1257" y="2897"/>
                    <a:pt x="1018" y="2897"/>
                  </a:cubicBezTo>
                  <a:cubicBezTo>
                    <a:pt x="828" y="2897"/>
                    <a:pt x="638" y="2954"/>
                    <a:pt x="484" y="3071"/>
                  </a:cubicBezTo>
                  <a:cubicBezTo>
                    <a:pt x="126" y="3334"/>
                    <a:pt x="0" y="3869"/>
                    <a:pt x="189" y="4269"/>
                  </a:cubicBezTo>
                  <a:cubicBezTo>
                    <a:pt x="1919" y="4198"/>
                    <a:pt x="3672" y="4141"/>
                    <a:pt x="5423" y="4141"/>
                  </a:cubicBezTo>
                  <a:cubicBezTo>
                    <a:pt x="6799" y="4141"/>
                    <a:pt x="8173" y="4176"/>
                    <a:pt x="9534" y="4269"/>
                  </a:cubicBezTo>
                  <a:cubicBezTo>
                    <a:pt x="9681" y="3996"/>
                    <a:pt x="9838" y="3712"/>
                    <a:pt x="9922" y="3407"/>
                  </a:cubicBezTo>
                  <a:cubicBezTo>
                    <a:pt x="10006" y="3113"/>
                    <a:pt x="10017" y="2776"/>
                    <a:pt x="9901" y="2482"/>
                  </a:cubicBezTo>
                  <a:cubicBezTo>
                    <a:pt x="9775" y="2199"/>
                    <a:pt x="9502" y="1967"/>
                    <a:pt x="9197" y="1956"/>
                  </a:cubicBezTo>
                  <a:cubicBezTo>
                    <a:pt x="8903" y="1956"/>
                    <a:pt x="8630" y="2136"/>
                    <a:pt x="8451" y="2367"/>
                  </a:cubicBezTo>
                  <a:cubicBezTo>
                    <a:pt x="8441" y="2062"/>
                    <a:pt x="8240" y="1788"/>
                    <a:pt x="7967" y="1694"/>
                  </a:cubicBezTo>
                  <a:cubicBezTo>
                    <a:pt x="7890" y="1667"/>
                    <a:pt x="7808" y="1654"/>
                    <a:pt x="7727" y="1654"/>
                  </a:cubicBezTo>
                  <a:cubicBezTo>
                    <a:pt x="7518" y="1654"/>
                    <a:pt x="7310" y="1741"/>
                    <a:pt x="7189" y="1914"/>
                  </a:cubicBezTo>
                  <a:cubicBezTo>
                    <a:pt x="7011" y="1137"/>
                    <a:pt x="6444" y="464"/>
                    <a:pt x="5718" y="170"/>
                  </a:cubicBezTo>
                  <a:cubicBezTo>
                    <a:pt x="5439" y="57"/>
                    <a:pt x="5141" y="1"/>
                    <a:pt x="48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088" name="Google Shape;3088;p28"/>
            <p:cNvSpPr/>
            <p:nvPr/>
          </p:nvSpPr>
          <p:spPr>
            <a:xfrm>
              <a:off x="415520" y="4832285"/>
              <a:ext cx="34148" cy="324044"/>
            </a:xfrm>
            <a:custGeom>
              <a:avLst/>
              <a:gdLst/>
              <a:ahLst/>
              <a:cxnLst/>
              <a:rect l="l" t="t" r="r" b="b"/>
              <a:pathLst>
                <a:path w="380" h="3606" extrusionOk="0">
                  <a:moveTo>
                    <a:pt x="22" y="1"/>
                  </a:moveTo>
                  <a:cubicBezTo>
                    <a:pt x="12" y="1"/>
                    <a:pt x="1" y="22"/>
                    <a:pt x="1" y="32"/>
                  </a:cubicBezTo>
                  <a:cubicBezTo>
                    <a:pt x="201" y="1199"/>
                    <a:pt x="316" y="2397"/>
                    <a:pt x="327" y="3585"/>
                  </a:cubicBezTo>
                  <a:cubicBezTo>
                    <a:pt x="327" y="3596"/>
                    <a:pt x="348" y="3606"/>
                    <a:pt x="358" y="3606"/>
                  </a:cubicBezTo>
                  <a:cubicBezTo>
                    <a:pt x="369" y="3606"/>
                    <a:pt x="379" y="3596"/>
                    <a:pt x="379" y="3585"/>
                  </a:cubicBezTo>
                  <a:cubicBezTo>
                    <a:pt x="369" y="2386"/>
                    <a:pt x="253" y="1188"/>
                    <a:pt x="54" y="22"/>
                  </a:cubicBezTo>
                  <a:cubicBezTo>
                    <a:pt x="54" y="11"/>
                    <a:pt x="33" y="1"/>
                    <a:pt x="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089" name="Google Shape;3089;p28"/>
            <p:cNvSpPr/>
            <p:nvPr/>
          </p:nvSpPr>
          <p:spPr>
            <a:xfrm>
              <a:off x="186996" y="5029715"/>
              <a:ext cx="143600" cy="128503"/>
            </a:xfrm>
            <a:custGeom>
              <a:avLst/>
              <a:gdLst/>
              <a:ahLst/>
              <a:cxnLst/>
              <a:rect l="l" t="t" r="r" b="b"/>
              <a:pathLst>
                <a:path w="1598" h="1430" extrusionOk="0">
                  <a:moveTo>
                    <a:pt x="53" y="0"/>
                  </a:moveTo>
                  <a:cubicBezTo>
                    <a:pt x="32" y="0"/>
                    <a:pt x="21" y="0"/>
                    <a:pt x="11" y="11"/>
                  </a:cubicBezTo>
                  <a:cubicBezTo>
                    <a:pt x="0" y="21"/>
                    <a:pt x="11" y="42"/>
                    <a:pt x="21" y="53"/>
                  </a:cubicBezTo>
                  <a:cubicBezTo>
                    <a:pt x="579" y="442"/>
                    <a:pt x="1093" y="904"/>
                    <a:pt x="1546" y="1420"/>
                  </a:cubicBezTo>
                  <a:cubicBezTo>
                    <a:pt x="1556" y="1430"/>
                    <a:pt x="1567" y="1430"/>
                    <a:pt x="1567" y="1430"/>
                  </a:cubicBezTo>
                  <a:cubicBezTo>
                    <a:pt x="1577" y="1430"/>
                    <a:pt x="1577" y="1430"/>
                    <a:pt x="1588" y="1420"/>
                  </a:cubicBezTo>
                  <a:cubicBezTo>
                    <a:pt x="1598" y="1409"/>
                    <a:pt x="1598" y="1399"/>
                    <a:pt x="1588" y="1388"/>
                  </a:cubicBezTo>
                  <a:cubicBezTo>
                    <a:pt x="1125" y="862"/>
                    <a:pt x="610" y="40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090" name="Google Shape;3090;p28"/>
            <p:cNvSpPr/>
            <p:nvPr/>
          </p:nvSpPr>
          <p:spPr>
            <a:xfrm>
              <a:off x="70803" y="5069345"/>
              <a:ext cx="169121" cy="90761"/>
            </a:xfrm>
            <a:custGeom>
              <a:avLst/>
              <a:gdLst/>
              <a:ahLst/>
              <a:cxnLst/>
              <a:rect l="l" t="t" r="r" b="b"/>
              <a:pathLst>
                <a:path w="1882" h="1010" extrusionOk="0">
                  <a:moveTo>
                    <a:pt x="43" y="1"/>
                  </a:moveTo>
                  <a:cubicBezTo>
                    <a:pt x="32" y="1"/>
                    <a:pt x="11" y="1"/>
                    <a:pt x="11" y="12"/>
                  </a:cubicBezTo>
                  <a:cubicBezTo>
                    <a:pt x="1" y="33"/>
                    <a:pt x="11" y="43"/>
                    <a:pt x="22" y="54"/>
                  </a:cubicBezTo>
                  <a:cubicBezTo>
                    <a:pt x="641" y="327"/>
                    <a:pt x="1251" y="642"/>
                    <a:pt x="1840" y="1010"/>
                  </a:cubicBezTo>
                  <a:lnTo>
                    <a:pt x="1851" y="1010"/>
                  </a:lnTo>
                  <a:cubicBezTo>
                    <a:pt x="1861" y="1010"/>
                    <a:pt x="1872" y="1010"/>
                    <a:pt x="1872" y="1000"/>
                  </a:cubicBezTo>
                  <a:cubicBezTo>
                    <a:pt x="1882" y="989"/>
                    <a:pt x="1882" y="968"/>
                    <a:pt x="1872" y="968"/>
                  </a:cubicBezTo>
                  <a:cubicBezTo>
                    <a:pt x="1283" y="600"/>
                    <a:pt x="663" y="274"/>
                    <a:pt x="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091" name="Google Shape;3091;p28"/>
            <p:cNvSpPr/>
            <p:nvPr/>
          </p:nvSpPr>
          <p:spPr>
            <a:xfrm>
              <a:off x="629036" y="4965463"/>
              <a:ext cx="72789" cy="192755"/>
            </a:xfrm>
            <a:custGeom>
              <a:avLst/>
              <a:gdLst/>
              <a:ahLst/>
              <a:cxnLst/>
              <a:rect l="l" t="t" r="r" b="b"/>
              <a:pathLst>
                <a:path w="810" h="2145" extrusionOk="0">
                  <a:moveTo>
                    <a:pt x="789" y="1"/>
                  </a:moveTo>
                  <a:cubicBezTo>
                    <a:pt x="768" y="1"/>
                    <a:pt x="757" y="11"/>
                    <a:pt x="747" y="22"/>
                  </a:cubicBezTo>
                  <a:lnTo>
                    <a:pt x="11" y="2114"/>
                  </a:lnTo>
                  <a:cubicBezTo>
                    <a:pt x="0" y="2124"/>
                    <a:pt x="11" y="2135"/>
                    <a:pt x="21" y="2145"/>
                  </a:cubicBezTo>
                  <a:lnTo>
                    <a:pt x="32" y="2145"/>
                  </a:lnTo>
                  <a:cubicBezTo>
                    <a:pt x="42" y="2145"/>
                    <a:pt x="53" y="2135"/>
                    <a:pt x="53" y="2124"/>
                  </a:cubicBezTo>
                  <a:lnTo>
                    <a:pt x="799" y="43"/>
                  </a:lnTo>
                  <a:cubicBezTo>
                    <a:pt x="810" y="22"/>
                    <a:pt x="799" y="11"/>
                    <a:pt x="7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092" name="Google Shape;3092;p28"/>
            <p:cNvSpPr/>
            <p:nvPr/>
          </p:nvSpPr>
          <p:spPr>
            <a:xfrm>
              <a:off x="713148" y="4996915"/>
              <a:ext cx="124729" cy="164179"/>
            </a:xfrm>
            <a:custGeom>
              <a:avLst/>
              <a:gdLst/>
              <a:ahLst/>
              <a:cxnLst/>
              <a:rect l="l" t="t" r="r" b="b"/>
              <a:pathLst>
                <a:path w="1388" h="1827" extrusionOk="0">
                  <a:moveTo>
                    <a:pt x="1361" y="0"/>
                  </a:moveTo>
                  <a:cubicBezTo>
                    <a:pt x="1356" y="0"/>
                    <a:pt x="1350" y="3"/>
                    <a:pt x="1345" y="8"/>
                  </a:cubicBezTo>
                  <a:cubicBezTo>
                    <a:pt x="862" y="565"/>
                    <a:pt x="410" y="1164"/>
                    <a:pt x="10" y="1785"/>
                  </a:cubicBezTo>
                  <a:cubicBezTo>
                    <a:pt x="0" y="1795"/>
                    <a:pt x="10" y="1816"/>
                    <a:pt x="21" y="1816"/>
                  </a:cubicBezTo>
                  <a:cubicBezTo>
                    <a:pt x="21" y="1827"/>
                    <a:pt x="31" y="1827"/>
                    <a:pt x="31" y="1827"/>
                  </a:cubicBezTo>
                  <a:cubicBezTo>
                    <a:pt x="42" y="1827"/>
                    <a:pt x="52" y="1816"/>
                    <a:pt x="52" y="1816"/>
                  </a:cubicBezTo>
                  <a:cubicBezTo>
                    <a:pt x="452" y="1196"/>
                    <a:pt x="904" y="597"/>
                    <a:pt x="1377" y="40"/>
                  </a:cubicBezTo>
                  <a:cubicBezTo>
                    <a:pt x="1387" y="29"/>
                    <a:pt x="1387" y="19"/>
                    <a:pt x="1377" y="8"/>
                  </a:cubicBezTo>
                  <a:cubicBezTo>
                    <a:pt x="1371" y="3"/>
                    <a:pt x="1366" y="0"/>
                    <a:pt x="13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3093" name="Google Shape;3093;p28"/>
          <p:cNvGrpSpPr/>
          <p:nvPr/>
        </p:nvGrpSpPr>
        <p:grpSpPr>
          <a:xfrm>
            <a:off x="8658555" y="348082"/>
            <a:ext cx="174004" cy="277363"/>
            <a:chOff x="3797575" y="537425"/>
            <a:chExt cx="23925" cy="25500"/>
          </a:xfrm>
        </p:grpSpPr>
        <p:sp>
          <p:nvSpPr>
            <p:cNvPr id="3094" name="Google Shape;3094;p28"/>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095" name="Google Shape;3095;p28"/>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096" name="Google Shape;3096;p28"/>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3097" name="Google Shape;3097;p28"/>
          <p:cNvGrpSpPr/>
          <p:nvPr/>
        </p:nvGrpSpPr>
        <p:grpSpPr>
          <a:xfrm>
            <a:off x="1528563" y="-202841"/>
            <a:ext cx="843023" cy="1228636"/>
            <a:chOff x="3342329" y="-2014111"/>
            <a:chExt cx="392190" cy="382045"/>
          </a:xfrm>
        </p:grpSpPr>
        <p:sp>
          <p:nvSpPr>
            <p:cNvPr id="3098" name="Google Shape;3098;p28"/>
            <p:cNvSpPr/>
            <p:nvPr/>
          </p:nvSpPr>
          <p:spPr>
            <a:xfrm rot="-5400000">
              <a:off x="3347411" y="-2017656"/>
              <a:ext cx="382042" cy="389130"/>
            </a:xfrm>
            <a:custGeom>
              <a:avLst/>
              <a:gdLst/>
              <a:ahLst/>
              <a:cxnLst/>
              <a:rect l="l" t="t" r="r" b="b"/>
              <a:pathLst>
                <a:path w="5120" h="5215" extrusionOk="0">
                  <a:moveTo>
                    <a:pt x="1693" y="3817"/>
                  </a:moveTo>
                  <a:cubicBezTo>
                    <a:pt x="2029" y="3532"/>
                    <a:pt x="2344" y="3238"/>
                    <a:pt x="2660" y="2944"/>
                  </a:cubicBezTo>
                  <a:cubicBezTo>
                    <a:pt x="2323" y="3648"/>
                    <a:pt x="3259" y="4742"/>
                    <a:pt x="3259" y="4742"/>
                  </a:cubicBezTo>
                  <a:cubicBezTo>
                    <a:pt x="3259" y="4742"/>
                    <a:pt x="3753" y="2976"/>
                    <a:pt x="2975" y="2713"/>
                  </a:cubicBezTo>
                  <a:lnTo>
                    <a:pt x="2975" y="2660"/>
                  </a:lnTo>
                  <a:cubicBezTo>
                    <a:pt x="3259" y="2387"/>
                    <a:pt x="3542" y="2103"/>
                    <a:pt x="3827" y="1830"/>
                  </a:cubicBezTo>
                  <a:cubicBezTo>
                    <a:pt x="3701" y="2418"/>
                    <a:pt x="4089" y="3259"/>
                    <a:pt x="4530" y="3522"/>
                  </a:cubicBezTo>
                  <a:cubicBezTo>
                    <a:pt x="4941" y="2850"/>
                    <a:pt x="4551" y="2082"/>
                    <a:pt x="4079" y="1588"/>
                  </a:cubicBezTo>
                  <a:cubicBezTo>
                    <a:pt x="4436" y="1220"/>
                    <a:pt x="4783" y="863"/>
                    <a:pt x="5119" y="453"/>
                  </a:cubicBezTo>
                  <a:lnTo>
                    <a:pt x="4815" y="232"/>
                  </a:lnTo>
                  <a:cubicBezTo>
                    <a:pt x="4625" y="495"/>
                    <a:pt x="4425" y="748"/>
                    <a:pt x="4215" y="1000"/>
                  </a:cubicBezTo>
                  <a:cubicBezTo>
                    <a:pt x="3942" y="516"/>
                    <a:pt x="3101" y="1"/>
                    <a:pt x="2565" y="316"/>
                  </a:cubicBezTo>
                  <a:cubicBezTo>
                    <a:pt x="2744" y="748"/>
                    <a:pt x="3364" y="1399"/>
                    <a:pt x="3963" y="1283"/>
                  </a:cubicBezTo>
                  <a:cubicBezTo>
                    <a:pt x="3764" y="1525"/>
                    <a:pt x="3553" y="1757"/>
                    <a:pt x="3332" y="1988"/>
                  </a:cubicBezTo>
                  <a:cubicBezTo>
                    <a:pt x="2975" y="1462"/>
                    <a:pt x="2218" y="1073"/>
                    <a:pt x="1577" y="1388"/>
                  </a:cubicBezTo>
                  <a:cubicBezTo>
                    <a:pt x="1872" y="1925"/>
                    <a:pt x="2460" y="2355"/>
                    <a:pt x="3080" y="2271"/>
                  </a:cubicBezTo>
                  <a:cubicBezTo>
                    <a:pt x="2975" y="2376"/>
                    <a:pt x="2881" y="2481"/>
                    <a:pt x="2786" y="2586"/>
                  </a:cubicBezTo>
                  <a:cubicBezTo>
                    <a:pt x="2639" y="2724"/>
                    <a:pt x="2502" y="2871"/>
                    <a:pt x="2355" y="3018"/>
                  </a:cubicBezTo>
                  <a:lnTo>
                    <a:pt x="2323" y="3018"/>
                  </a:lnTo>
                  <a:cubicBezTo>
                    <a:pt x="1945" y="2439"/>
                    <a:pt x="957" y="2481"/>
                    <a:pt x="410" y="2681"/>
                  </a:cubicBezTo>
                  <a:cubicBezTo>
                    <a:pt x="663" y="3186"/>
                    <a:pt x="1535" y="3522"/>
                    <a:pt x="2113" y="3280"/>
                  </a:cubicBezTo>
                  <a:cubicBezTo>
                    <a:pt x="1956" y="3438"/>
                    <a:pt x="1798" y="3595"/>
                    <a:pt x="1630" y="3754"/>
                  </a:cubicBezTo>
                  <a:cubicBezTo>
                    <a:pt x="1220" y="3438"/>
                    <a:pt x="305" y="4153"/>
                    <a:pt x="1" y="5214"/>
                  </a:cubicBezTo>
                  <a:cubicBezTo>
                    <a:pt x="1524" y="4962"/>
                    <a:pt x="1977" y="4184"/>
                    <a:pt x="1693" y="3817"/>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3099" name="Google Shape;3099;p28"/>
            <p:cNvGrpSpPr/>
            <p:nvPr/>
          </p:nvGrpSpPr>
          <p:grpSpPr>
            <a:xfrm>
              <a:off x="3342329" y="-2014108"/>
              <a:ext cx="392190" cy="382042"/>
              <a:chOff x="4647350" y="309325"/>
              <a:chExt cx="131400" cy="128000"/>
            </a:xfrm>
          </p:grpSpPr>
          <p:sp>
            <p:nvSpPr>
              <p:cNvPr id="3100" name="Google Shape;3100;p28"/>
              <p:cNvSpPr/>
              <p:nvPr/>
            </p:nvSpPr>
            <p:spPr>
              <a:xfrm>
                <a:off x="4732500" y="387900"/>
                <a:ext cx="46250" cy="49425"/>
              </a:xfrm>
              <a:custGeom>
                <a:avLst/>
                <a:gdLst/>
                <a:ahLst/>
                <a:cxnLst/>
                <a:rect l="l" t="t" r="r" b="b"/>
                <a:pathLst>
                  <a:path w="1850" h="1977" extrusionOk="0">
                    <a:moveTo>
                      <a:pt x="1850" y="1976"/>
                    </a:moveTo>
                    <a:cubicBezTo>
                      <a:pt x="726" y="1661"/>
                      <a:pt x="0" y="663"/>
                      <a:pt x="442" y="284"/>
                    </a:cubicBezTo>
                    <a:cubicBezTo>
                      <a:pt x="799" y="0"/>
                      <a:pt x="1588" y="442"/>
                      <a:pt x="1850" y="197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101" name="Google Shape;3101;p28"/>
              <p:cNvSpPr/>
              <p:nvPr/>
            </p:nvSpPr>
            <p:spPr>
              <a:xfrm>
                <a:off x="4709125" y="377900"/>
                <a:ext cx="29975" cy="49175"/>
              </a:xfrm>
              <a:custGeom>
                <a:avLst/>
                <a:gdLst/>
                <a:ahLst/>
                <a:cxnLst/>
                <a:rect l="l" t="t" r="r" b="b"/>
                <a:pathLst>
                  <a:path w="1199" h="1967" extrusionOk="0">
                    <a:moveTo>
                      <a:pt x="662" y="1"/>
                    </a:moveTo>
                    <a:cubicBezTo>
                      <a:pt x="1198" y="526"/>
                      <a:pt x="841" y="1672"/>
                      <a:pt x="241" y="1967"/>
                    </a:cubicBezTo>
                    <a:cubicBezTo>
                      <a:pt x="31" y="1388"/>
                      <a:pt x="0" y="337"/>
                      <a:pt x="6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102" name="Google Shape;3102;p28"/>
              <p:cNvSpPr/>
              <p:nvPr/>
            </p:nvSpPr>
            <p:spPr>
              <a:xfrm>
                <a:off x="4715425" y="342450"/>
                <a:ext cx="51250" cy="43625"/>
              </a:xfrm>
              <a:custGeom>
                <a:avLst/>
                <a:gdLst/>
                <a:ahLst/>
                <a:cxnLst/>
                <a:rect l="l" t="t" r="r" b="b"/>
                <a:pathLst>
                  <a:path w="2050" h="1745" extrusionOk="0">
                    <a:moveTo>
                      <a:pt x="0" y="914"/>
                    </a:moveTo>
                    <a:cubicBezTo>
                      <a:pt x="641" y="1745"/>
                      <a:pt x="2050" y="536"/>
                      <a:pt x="2050" y="536"/>
                    </a:cubicBezTo>
                    <a:cubicBezTo>
                      <a:pt x="2050" y="536"/>
                      <a:pt x="147" y="0"/>
                      <a:pt x="0" y="91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103" name="Google Shape;3103;p28"/>
              <p:cNvSpPr/>
              <p:nvPr/>
            </p:nvSpPr>
            <p:spPr>
              <a:xfrm>
                <a:off x="4674150" y="351375"/>
                <a:ext cx="37100" cy="46525"/>
              </a:xfrm>
              <a:custGeom>
                <a:avLst/>
                <a:gdLst/>
                <a:ahLst/>
                <a:cxnLst/>
                <a:rect l="l" t="t" r="r" b="b"/>
                <a:pathLst>
                  <a:path w="1484" h="1861" extrusionOk="0">
                    <a:moveTo>
                      <a:pt x="1115" y="1"/>
                    </a:moveTo>
                    <a:cubicBezTo>
                      <a:pt x="1483" y="746"/>
                      <a:pt x="979" y="1514"/>
                      <a:pt x="348" y="1861"/>
                    </a:cubicBezTo>
                    <a:cubicBezTo>
                      <a:pt x="1" y="1157"/>
                      <a:pt x="516" y="305"/>
                      <a:pt x="11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104" name="Google Shape;3104;p28"/>
              <p:cNvSpPr/>
              <p:nvPr/>
            </p:nvSpPr>
            <p:spPr>
              <a:xfrm>
                <a:off x="4685475" y="313275"/>
                <a:ext cx="50725" cy="35500"/>
              </a:xfrm>
              <a:custGeom>
                <a:avLst/>
                <a:gdLst/>
                <a:ahLst/>
                <a:cxnLst/>
                <a:rect l="l" t="t" r="r" b="b"/>
                <a:pathLst>
                  <a:path w="2029" h="1420" extrusionOk="0">
                    <a:moveTo>
                      <a:pt x="0" y="978"/>
                    </a:moveTo>
                    <a:cubicBezTo>
                      <a:pt x="547" y="1419"/>
                      <a:pt x="1713" y="967"/>
                      <a:pt x="2028" y="431"/>
                    </a:cubicBezTo>
                    <a:cubicBezTo>
                      <a:pt x="1314" y="0"/>
                      <a:pt x="494" y="463"/>
                      <a:pt x="0" y="9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105" name="Google Shape;3105;p28"/>
              <p:cNvSpPr/>
              <p:nvPr/>
            </p:nvSpPr>
            <p:spPr>
              <a:xfrm>
                <a:off x="4647350" y="330075"/>
                <a:ext cx="41825" cy="43125"/>
              </a:xfrm>
              <a:custGeom>
                <a:avLst/>
                <a:gdLst/>
                <a:ahLst/>
                <a:cxnLst/>
                <a:rect l="l" t="t" r="r" b="b"/>
                <a:pathLst>
                  <a:path w="1673" h="1725" extrusionOk="0">
                    <a:moveTo>
                      <a:pt x="1178" y="1"/>
                    </a:moveTo>
                    <a:cubicBezTo>
                      <a:pt x="1672" y="684"/>
                      <a:pt x="863" y="1514"/>
                      <a:pt x="358" y="1725"/>
                    </a:cubicBezTo>
                    <a:cubicBezTo>
                      <a:pt x="1" y="1136"/>
                      <a:pt x="663" y="169"/>
                      <a:pt x="11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106" name="Google Shape;3106;p28"/>
              <p:cNvSpPr/>
              <p:nvPr/>
            </p:nvSpPr>
            <p:spPr>
              <a:xfrm>
                <a:off x="4653925" y="309325"/>
                <a:ext cx="113550" cy="114325"/>
              </a:xfrm>
              <a:custGeom>
                <a:avLst/>
                <a:gdLst/>
                <a:ahLst/>
                <a:cxnLst/>
                <a:rect l="l" t="t" r="r" b="b"/>
                <a:pathLst>
                  <a:path w="4542" h="4573" extrusionOk="0">
                    <a:moveTo>
                      <a:pt x="232" y="1"/>
                    </a:moveTo>
                    <a:lnTo>
                      <a:pt x="1" y="305"/>
                    </a:lnTo>
                    <a:cubicBezTo>
                      <a:pt x="831" y="915"/>
                      <a:pt x="1598" y="1630"/>
                      <a:pt x="2355" y="2334"/>
                    </a:cubicBezTo>
                    <a:cubicBezTo>
                      <a:pt x="3101" y="3059"/>
                      <a:pt x="3858" y="3785"/>
                      <a:pt x="4541" y="4573"/>
                    </a:cubicBezTo>
                    <a:cubicBezTo>
                      <a:pt x="3574" y="3332"/>
                      <a:pt x="2491" y="2197"/>
                      <a:pt x="1388" y="1083"/>
                    </a:cubicBezTo>
                    <a:cubicBezTo>
                      <a:pt x="1020" y="705"/>
                      <a:pt x="642" y="347"/>
                      <a:pt x="2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107" name="Google Shape;3107;p28"/>
              <p:cNvSpPr/>
              <p:nvPr/>
            </p:nvSpPr>
            <p:spPr>
              <a:xfrm>
                <a:off x="4719350" y="377900"/>
                <a:ext cx="7900" cy="36300"/>
              </a:xfrm>
              <a:custGeom>
                <a:avLst/>
                <a:gdLst/>
                <a:ahLst/>
                <a:cxnLst/>
                <a:rect l="l" t="t" r="r" b="b"/>
                <a:pathLst>
                  <a:path w="316" h="1452" extrusionOk="0">
                    <a:moveTo>
                      <a:pt x="180" y="1"/>
                    </a:moveTo>
                    <a:cubicBezTo>
                      <a:pt x="75" y="484"/>
                      <a:pt x="12" y="968"/>
                      <a:pt x="1" y="1451"/>
                    </a:cubicBezTo>
                    <a:cubicBezTo>
                      <a:pt x="64" y="979"/>
                      <a:pt x="169" y="505"/>
                      <a:pt x="316" y="43"/>
                    </a:cubicBezTo>
                    <a:lnTo>
                      <a:pt x="18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108" name="Google Shape;3108;p28"/>
              <p:cNvSpPr/>
              <p:nvPr/>
            </p:nvSpPr>
            <p:spPr>
              <a:xfrm>
                <a:off x="4685725" y="352950"/>
                <a:ext cx="16825" cy="33650"/>
              </a:xfrm>
              <a:custGeom>
                <a:avLst/>
                <a:gdLst/>
                <a:ahLst/>
                <a:cxnLst/>
                <a:rect l="l" t="t" r="r" b="b"/>
                <a:pathLst>
                  <a:path w="673" h="1346" extrusionOk="0">
                    <a:moveTo>
                      <a:pt x="526" y="1"/>
                    </a:moveTo>
                    <a:cubicBezTo>
                      <a:pt x="505" y="106"/>
                      <a:pt x="463" y="221"/>
                      <a:pt x="421" y="326"/>
                    </a:cubicBezTo>
                    <a:cubicBezTo>
                      <a:pt x="273" y="673"/>
                      <a:pt x="116" y="999"/>
                      <a:pt x="0" y="1346"/>
                    </a:cubicBezTo>
                    <a:cubicBezTo>
                      <a:pt x="147" y="1020"/>
                      <a:pt x="337" y="704"/>
                      <a:pt x="516" y="379"/>
                    </a:cubicBezTo>
                    <a:cubicBezTo>
                      <a:pt x="579" y="274"/>
                      <a:pt x="642" y="158"/>
                      <a:pt x="673" y="32"/>
                    </a:cubicBezTo>
                    <a:lnTo>
                      <a:pt x="5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109" name="Google Shape;3109;p28"/>
              <p:cNvSpPr/>
              <p:nvPr/>
            </p:nvSpPr>
            <p:spPr>
              <a:xfrm>
                <a:off x="4661825" y="330875"/>
                <a:ext cx="17075" cy="33675"/>
              </a:xfrm>
              <a:custGeom>
                <a:avLst/>
                <a:gdLst/>
                <a:ahLst/>
                <a:cxnLst/>
                <a:rect l="l" t="t" r="r" b="b"/>
                <a:pathLst>
                  <a:path w="683" h="1347" extrusionOk="0">
                    <a:moveTo>
                      <a:pt x="547" y="1"/>
                    </a:moveTo>
                    <a:cubicBezTo>
                      <a:pt x="452" y="473"/>
                      <a:pt x="94" y="873"/>
                      <a:pt x="0" y="1346"/>
                    </a:cubicBezTo>
                    <a:cubicBezTo>
                      <a:pt x="147" y="863"/>
                      <a:pt x="547" y="526"/>
                      <a:pt x="683" y="32"/>
                    </a:cubicBezTo>
                    <a:lnTo>
                      <a:pt x="54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110" name="Google Shape;3110;p28"/>
              <p:cNvSpPr/>
              <p:nvPr/>
            </p:nvSpPr>
            <p:spPr>
              <a:xfrm>
                <a:off x="4687825" y="326400"/>
                <a:ext cx="41275" cy="13450"/>
              </a:xfrm>
              <a:custGeom>
                <a:avLst/>
                <a:gdLst/>
                <a:ahLst/>
                <a:cxnLst/>
                <a:rect l="l" t="t" r="r" b="b"/>
                <a:pathLst>
                  <a:path w="1651" h="538" extrusionOk="0">
                    <a:moveTo>
                      <a:pt x="1651" y="1"/>
                    </a:moveTo>
                    <a:lnTo>
                      <a:pt x="1651" y="1"/>
                    </a:lnTo>
                    <a:cubicBezTo>
                      <a:pt x="1104" y="117"/>
                      <a:pt x="568" y="390"/>
                      <a:pt x="0" y="390"/>
                    </a:cubicBezTo>
                    <a:lnTo>
                      <a:pt x="11" y="537"/>
                    </a:lnTo>
                    <a:cubicBezTo>
                      <a:pt x="600" y="484"/>
                      <a:pt x="1093" y="169"/>
                      <a:pt x="16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111" name="Google Shape;3111;p28"/>
              <p:cNvSpPr/>
              <p:nvPr/>
            </p:nvSpPr>
            <p:spPr>
              <a:xfrm>
                <a:off x="4713850" y="359250"/>
                <a:ext cx="42325" cy="7400"/>
              </a:xfrm>
              <a:custGeom>
                <a:avLst/>
                <a:gdLst/>
                <a:ahLst/>
                <a:cxnLst/>
                <a:rect l="l" t="t" r="r" b="b"/>
                <a:pathLst>
                  <a:path w="1693" h="296" extrusionOk="0">
                    <a:moveTo>
                      <a:pt x="1692" y="1"/>
                    </a:moveTo>
                    <a:cubicBezTo>
                      <a:pt x="1306" y="68"/>
                      <a:pt x="929" y="172"/>
                      <a:pt x="535" y="172"/>
                    </a:cubicBezTo>
                    <a:cubicBezTo>
                      <a:pt x="501" y="172"/>
                      <a:pt x="466" y="171"/>
                      <a:pt x="431" y="169"/>
                    </a:cubicBezTo>
                    <a:lnTo>
                      <a:pt x="0" y="148"/>
                    </a:lnTo>
                    <a:lnTo>
                      <a:pt x="0" y="148"/>
                    </a:lnTo>
                    <a:lnTo>
                      <a:pt x="10" y="295"/>
                    </a:lnTo>
                    <a:lnTo>
                      <a:pt x="431" y="274"/>
                    </a:lnTo>
                    <a:cubicBezTo>
                      <a:pt x="862" y="263"/>
                      <a:pt x="1283" y="106"/>
                      <a:pt x="16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3112" name="Google Shape;3112;p28"/>
          <p:cNvGrpSpPr/>
          <p:nvPr/>
        </p:nvGrpSpPr>
        <p:grpSpPr>
          <a:xfrm>
            <a:off x="365708" y="1825061"/>
            <a:ext cx="174004" cy="277363"/>
            <a:chOff x="3797575" y="537425"/>
            <a:chExt cx="23925" cy="25500"/>
          </a:xfrm>
        </p:grpSpPr>
        <p:sp>
          <p:nvSpPr>
            <p:cNvPr id="3113" name="Google Shape;3113;p28"/>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114" name="Google Shape;3114;p28"/>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115" name="Google Shape;3115;p28"/>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sp>
        <p:nvSpPr>
          <p:cNvPr id="3116" name="Google Shape;3116;p28"/>
          <p:cNvSpPr/>
          <p:nvPr/>
        </p:nvSpPr>
        <p:spPr>
          <a:xfrm rot="-5400000">
            <a:off x="7803976" y="1883384"/>
            <a:ext cx="277366" cy="787500"/>
          </a:xfrm>
          <a:custGeom>
            <a:avLst/>
            <a:gdLst/>
            <a:ahLst/>
            <a:cxnLst/>
            <a:rect l="l" t="t" r="r" b="b"/>
            <a:pathLst>
              <a:path w="1094" h="4647" extrusionOk="0">
                <a:moveTo>
                  <a:pt x="1" y="1"/>
                </a:moveTo>
                <a:lnTo>
                  <a:pt x="1" y="4646"/>
                </a:lnTo>
                <a:cubicBezTo>
                  <a:pt x="1" y="4646"/>
                  <a:pt x="831" y="4142"/>
                  <a:pt x="421" y="3301"/>
                </a:cubicBezTo>
                <a:cubicBezTo>
                  <a:pt x="1094" y="2219"/>
                  <a:pt x="379" y="1672"/>
                  <a:pt x="379" y="1672"/>
                </a:cubicBezTo>
                <a:cubicBezTo>
                  <a:pt x="379" y="1672"/>
                  <a:pt x="673" y="915"/>
                  <a:pt x="1" y="1"/>
                </a:cubicBezTo>
                <a:close/>
              </a:path>
            </a:pathLst>
          </a:custGeom>
          <a:solidFill>
            <a:schemeClr val="accent3"/>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grpSp>
        <p:nvGrpSpPr>
          <p:cNvPr id="3117" name="Google Shape;3117;p28"/>
          <p:cNvGrpSpPr/>
          <p:nvPr/>
        </p:nvGrpSpPr>
        <p:grpSpPr>
          <a:xfrm rot="10351420">
            <a:off x="8626644" y="1419428"/>
            <a:ext cx="843019" cy="1228630"/>
            <a:chOff x="3342329" y="-2014111"/>
            <a:chExt cx="392190" cy="382045"/>
          </a:xfrm>
        </p:grpSpPr>
        <p:sp>
          <p:nvSpPr>
            <p:cNvPr id="3118" name="Google Shape;3118;p28"/>
            <p:cNvSpPr/>
            <p:nvPr/>
          </p:nvSpPr>
          <p:spPr>
            <a:xfrm rot="-5400000">
              <a:off x="3347411" y="-2017656"/>
              <a:ext cx="382042" cy="389130"/>
            </a:xfrm>
            <a:custGeom>
              <a:avLst/>
              <a:gdLst/>
              <a:ahLst/>
              <a:cxnLst/>
              <a:rect l="l" t="t" r="r" b="b"/>
              <a:pathLst>
                <a:path w="5120" h="5215" extrusionOk="0">
                  <a:moveTo>
                    <a:pt x="1693" y="3817"/>
                  </a:moveTo>
                  <a:cubicBezTo>
                    <a:pt x="2029" y="3532"/>
                    <a:pt x="2344" y="3238"/>
                    <a:pt x="2660" y="2944"/>
                  </a:cubicBezTo>
                  <a:cubicBezTo>
                    <a:pt x="2323" y="3648"/>
                    <a:pt x="3259" y="4742"/>
                    <a:pt x="3259" y="4742"/>
                  </a:cubicBezTo>
                  <a:cubicBezTo>
                    <a:pt x="3259" y="4742"/>
                    <a:pt x="3753" y="2976"/>
                    <a:pt x="2975" y="2713"/>
                  </a:cubicBezTo>
                  <a:lnTo>
                    <a:pt x="2975" y="2660"/>
                  </a:lnTo>
                  <a:cubicBezTo>
                    <a:pt x="3259" y="2387"/>
                    <a:pt x="3542" y="2103"/>
                    <a:pt x="3827" y="1830"/>
                  </a:cubicBezTo>
                  <a:cubicBezTo>
                    <a:pt x="3701" y="2418"/>
                    <a:pt x="4089" y="3259"/>
                    <a:pt x="4530" y="3522"/>
                  </a:cubicBezTo>
                  <a:cubicBezTo>
                    <a:pt x="4941" y="2850"/>
                    <a:pt x="4551" y="2082"/>
                    <a:pt x="4079" y="1588"/>
                  </a:cubicBezTo>
                  <a:cubicBezTo>
                    <a:pt x="4436" y="1220"/>
                    <a:pt x="4783" y="863"/>
                    <a:pt x="5119" y="453"/>
                  </a:cubicBezTo>
                  <a:lnTo>
                    <a:pt x="4815" y="232"/>
                  </a:lnTo>
                  <a:cubicBezTo>
                    <a:pt x="4625" y="495"/>
                    <a:pt x="4425" y="748"/>
                    <a:pt x="4215" y="1000"/>
                  </a:cubicBezTo>
                  <a:cubicBezTo>
                    <a:pt x="3942" y="516"/>
                    <a:pt x="3101" y="1"/>
                    <a:pt x="2565" y="316"/>
                  </a:cubicBezTo>
                  <a:cubicBezTo>
                    <a:pt x="2744" y="748"/>
                    <a:pt x="3364" y="1399"/>
                    <a:pt x="3963" y="1283"/>
                  </a:cubicBezTo>
                  <a:cubicBezTo>
                    <a:pt x="3764" y="1525"/>
                    <a:pt x="3553" y="1757"/>
                    <a:pt x="3332" y="1988"/>
                  </a:cubicBezTo>
                  <a:cubicBezTo>
                    <a:pt x="2975" y="1462"/>
                    <a:pt x="2218" y="1073"/>
                    <a:pt x="1577" y="1388"/>
                  </a:cubicBezTo>
                  <a:cubicBezTo>
                    <a:pt x="1872" y="1925"/>
                    <a:pt x="2460" y="2355"/>
                    <a:pt x="3080" y="2271"/>
                  </a:cubicBezTo>
                  <a:cubicBezTo>
                    <a:pt x="2975" y="2376"/>
                    <a:pt x="2881" y="2481"/>
                    <a:pt x="2786" y="2586"/>
                  </a:cubicBezTo>
                  <a:cubicBezTo>
                    <a:pt x="2639" y="2724"/>
                    <a:pt x="2502" y="2871"/>
                    <a:pt x="2355" y="3018"/>
                  </a:cubicBezTo>
                  <a:lnTo>
                    <a:pt x="2323" y="3018"/>
                  </a:lnTo>
                  <a:cubicBezTo>
                    <a:pt x="1945" y="2439"/>
                    <a:pt x="957" y="2481"/>
                    <a:pt x="410" y="2681"/>
                  </a:cubicBezTo>
                  <a:cubicBezTo>
                    <a:pt x="663" y="3186"/>
                    <a:pt x="1535" y="3522"/>
                    <a:pt x="2113" y="3280"/>
                  </a:cubicBezTo>
                  <a:cubicBezTo>
                    <a:pt x="1956" y="3438"/>
                    <a:pt x="1798" y="3595"/>
                    <a:pt x="1630" y="3754"/>
                  </a:cubicBezTo>
                  <a:cubicBezTo>
                    <a:pt x="1220" y="3438"/>
                    <a:pt x="305" y="4153"/>
                    <a:pt x="1" y="5214"/>
                  </a:cubicBezTo>
                  <a:cubicBezTo>
                    <a:pt x="1524" y="4962"/>
                    <a:pt x="1977" y="4184"/>
                    <a:pt x="1693" y="3817"/>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3119" name="Google Shape;3119;p28"/>
            <p:cNvGrpSpPr/>
            <p:nvPr/>
          </p:nvGrpSpPr>
          <p:grpSpPr>
            <a:xfrm>
              <a:off x="3342329" y="-2014108"/>
              <a:ext cx="392190" cy="382042"/>
              <a:chOff x="4647350" y="309325"/>
              <a:chExt cx="131400" cy="128000"/>
            </a:xfrm>
          </p:grpSpPr>
          <p:sp>
            <p:nvSpPr>
              <p:cNvPr id="3120" name="Google Shape;3120;p28"/>
              <p:cNvSpPr/>
              <p:nvPr/>
            </p:nvSpPr>
            <p:spPr>
              <a:xfrm>
                <a:off x="4732500" y="387900"/>
                <a:ext cx="46250" cy="49425"/>
              </a:xfrm>
              <a:custGeom>
                <a:avLst/>
                <a:gdLst/>
                <a:ahLst/>
                <a:cxnLst/>
                <a:rect l="l" t="t" r="r" b="b"/>
                <a:pathLst>
                  <a:path w="1850" h="1977" extrusionOk="0">
                    <a:moveTo>
                      <a:pt x="1850" y="1976"/>
                    </a:moveTo>
                    <a:cubicBezTo>
                      <a:pt x="726" y="1661"/>
                      <a:pt x="0" y="663"/>
                      <a:pt x="442" y="284"/>
                    </a:cubicBezTo>
                    <a:cubicBezTo>
                      <a:pt x="799" y="0"/>
                      <a:pt x="1588" y="442"/>
                      <a:pt x="1850" y="197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121" name="Google Shape;3121;p28"/>
              <p:cNvSpPr/>
              <p:nvPr/>
            </p:nvSpPr>
            <p:spPr>
              <a:xfrm>
                <a:off x="4709125" y="377900"/>
                <a:ext cx="29975" cy="49175"/>
              </a:xfrm>
              <a:custGeom>
                <a:avLst/>
                <a:gdLst/>
                <a:ahLst/>
                <a:cxnLst/>
                <a:rect l="l" t="t" r="r" b="b"/>
                <a:pathLst>
                  <a:path w="1199" h="1967" extrusionOk="0">
                    <a:moveTo>
                      <a:pt x="662" y="1"/>
                    </a:moveTo>
                    <a:cubicBezTo>
                      <a:pt x="1198" y="526"/>
                      <a:pt x="841" y="1672"/>
                      <a:pt x="241" y="1967"/>
                    </a:cubicBezTo>
                    <a:cubicBezTo>
                      <a:pt x="31" y="1388"/>
                      <a:pt x="0" y="337"/>
                      <a:pt x="6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122" name="Google Shape;3122;p28"/>
              <p:cNvSpPr/>
              <p:nvPr/>
            </p:nvSpPr>
            <p:spPr>
              <a:xfrm>
                <a:off x="4715425" y="342450"/>
                <a:ext cx="51250" cy="43625"/>
              </a:xfrm>
              <a:custGeom>
                <a:avLst/>
                <a:gdLst/>
                <a:ahLst/>
                <a:cxnLst/>
                <a:rect l="l" t="t" r="r" b="b"/>
                <a:pathLst>
                  <a:path w="2050" h="1745" extrusionOk="0">
                    <a:moveTo>
                      <a:pt x="0" y="914"/>
                    </a:moveTo>
                    <a:cubicBezTo>
                      <a:pt x="641" y="1745"/>
                      <a:pt x="2050" y="536"/>
                      <a:pt x="2050" y="536"/>
                    </a:cubicBezTo>
                    <a:cubicBezTo>
                      <a:pt x="2050" y="536"/>
                      <a:pt x="147" y="0"/>
                      <a:pt x="0" y="91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123" name="Google Shape;3123;p28"/>
              <p:cNvSpPr/>
              <p:nvPr/>
            </p:nvSpPr>
            <p:spPr>
              <a:xfrm>
                <a:off x="4674150" y="351375"/>
                <a:ext cx="37100" cy="46525"/>
              </a:xfrm>
              <a:custGeom>
                <a:avLst/>
                <a:gdLst/>
                <a:ahLst/>
                <a:cxnLst/>
                <a:rect l="l" t="t" r="r" b="b"/>
                <a:pathLst>
                  <a:path w="1484" h="1861" extrusionOk="0">
                    <a:moveTo>
                      <a:pt x="1115" y="1"/>
                    </a:moveTo>
                    <a:cubicBezTo>
                      <a:pt x="1483" y="746"/>
                      <a:pt x="979" y="1514"/>
                      <a:pt x="348" y="1861"/>
                    </a:cubicBezTo>
                    <a:cubicBezTo>
                      <a:pt x="1" y="1157"/>
                      <a:pt x="516" y="305"/>
                      <a:pt x="11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124" name="Google Shape;3124;p28"/>
              <p:cNvSpPr/>
              <p:nvPr/>
            </p:nvSpPr>
            <p:spPr>
              <a:xfrm>
                <a:off x="4685475" y="313275"/>
                <a:ext cx="50725" cy="35500"/>
              </a:xfrm>
              <a:custGeom>
                <a:avLst/>
                <a:gdLst/>
                <a:ahLst/>
                <a:cxnLst/>
                <a:rect l="l" t="t" r="r" b="b"/>
                <a:pathLst>
                  <a:path w="2029" h="1420" extrusionOk="0">
                    <a:moveTo>
                      <a:pt x="0" y="978"/>
                    </a:moveTo>
                    <a:cubicBezTo>
                      <a:pt x="547" y="1419"/>
                      <a:pt x="1713" y="967"/>
                      <a:pt x="2028" y="431"/>
                    </a:cubicBezTo>
                    <a:cubicBezTo>
                      <a:pt x="1314" y="0"/>
                      <a:pt x="494" y="463"/>
                      <a:pt x="0" y="97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125" name="Google Shape;3125;p28"/>
              <p:cNvSpPr/>
              <p:nvPr/>
            </p:nvSpPr>
            <p:spPr>
              <a:xfrm>
                <a:off x="4647350" y="330075"/>
                <a:ext cx="41825" cy="43125"/>
              </a:xfrm>
              <a:custGeom>
                <a:avLst/>
                <a:gdLst/>
                <a:ahLst/>
                <a:cxnLst/>
                <a:rect l="l" t="t" r="r" b="b"/>
                <a:pathLst>
                  <a:path w="1673" h="1725" extrusionOk="0">
                    <a:moveTo>
                      <a:pt x="1178" y="1"/>
                    </a:moveTo>
                    <a:cubicBezTo>
                      <a:pt x="1672" y="684"/>
                      <a:pt x="863" y="1514"/>
                      <a:pt x="358" y="1725"/>
                    </a:cubicBezTo>
                    <a:cubicBezTo>
                      <a:pt x="1" y="1136"/>
                      <a:pt x="663" y="169"/>
                      <a:pt x="11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126" name="Google Shape;3126;p28"/>
              <p:cNvSpPr/>
              <p:nvPr/>
            </p:nvSpPr>
            <p:spPr>
              <a:xfrm>
                <a:off x="4653925" y="309325"/>
                <a:ext cx="113550" cy="114325"/>
              </a:xfrm>
              <a:custGeom>
                <a:avLst/>
                <a:gdLst/>
                <a:ahLst/>
                <a:cxnLst/>
                <a:rect l="l" t="t" r="r" b="b"/>
                <a:pathLst>
                  <a:path w="4542" h="4573" extrusionOk="0">
                    <a:moveTo>
                      <a:pt x="232" y="1"/>
                    </a:moveTo>
                    <a:lnTo>
                      <a:pt x="1" y="305"/>
                    </a:lnTo>
                    <a:cubicBezTo>
                      <a:pt x="831" y="915"/>
                      <a:pt x="1598" y="1630"/>
                      <a:pt x="2355" y="2334"/>
                    </a:cubicBezTo>
                    <a:cubicBezTo>
                      <a:pt x="3101" y="3059"/>
                      <a:pt x="3858" y="3785"/>
                      <a:pt x="4541" y="4573"/>
                    </a:cubicBezTo>
                    <a:cubicBezTo>
                      <a:pt x="3574" y="3332"/>
                      <a:pt x="2491" y="2197"/>
                      <a:pt x="1388" y="1083"/>
                    </a:cubicBezTo>
                    <a:cubicBezTo>
                      <a:pt x="1020" y="705"/>
                      <a:pt x="642" y="347"/>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127" name="Google Shape;3127;p28"/>
              <p:cNvSpPr/>
              <p:nvPr/>
            </p:nvSpPr>
            <p:spPr>
              <a:xfrm>
                <a:off x="4719350" y="377900"/>
                <a:ext cx="7900" cy="36300"/>
              </a:xfrm>
              <a:custGeom>
                <a:avLst/>
                <a:gdLst/>
                <a:ahLst/>
                <a:cxnLst/>
                <a:rect l="l" t="t" r="r" b="b"/>
                <a:pathLst>
                  <a:path w="316" h="1452" extrusionOk="0">
                    <a:moveTo>
                      <a:pt x="180" y="1"/>
                    </a:moveTo>
                    <a:cubicBezTo>
                      <a:pt x="75" y="484"/>
                      <a:pt x="12" y="968"/>
                      <a:pt x="1" y="1451"/>
                    </a:cubicBezTo>
                    <a:cubicBezTo>
                      <a:pt x="64" y="979"/>
                      <a:pt x="169" y="505"/>
                      <a:pt x="316" y="43"/>
                    </a:cubicBezTo>
                    <a:lnTo>
                      <a:pt x="18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128" name="Google Shape;3128;p28"/>
              <p:cNvSpPr/>
              <p:nvPr/>
            </p:nvSpPr>
            <p:spPr>
              <a:xfrm>
                <a:off x="4685725" y="352950"/>
                <a:ext cx="16825" cy="33650"/>
              </a:xfrm>
              <a:custGeom>
                <a:avLst/>
                <a:gdLst/>
                <a:ahLst/>
                <a:cxnLst/>
                <a:rect l="l" t="t" r="r" b="b"/>
                <a:pathLst>
                  <a:path w="673" h="1346" extrusionOk="0">
                    <a:moveTo>
                      <a:pt x="526" y="1"/>
                    </a:moveTo>
                    <a:cubicBezTo>
                      <a:pt x="505" y="106"/>
                      <a:pt x="463" y="221"/>
                      <a:pt x="421" y="326"/>
                    </a:cubicBezTo>
                    <a:cubicBezTo>
                      <a:pt x="273" y="673"/>
                      <a:pt x="116" y="999"/>
                      <a:pt x="0" y="1346"/>
                    </a:cubicBezTo>
                    <a:cubicBezTo>
                      <a:pt x="147" y="1020"/>
                      <a:pt x="337" y="704"/>
                      <a:pt x="516" y="379"/>
                    </a:cubicBezTo>
                    <a:cubicBezTo>
                      <a:pt x="579" y="274"/>
                      <a:pt x="642" y="158"/>
                      <a:pt x="673" y="32"/>
                    </a:cubicBezTo>
                    <a:lnTo>
                      <a:pt x="5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129" name="Google Shape;3129;p28"/>
              <p:cNvSpPr/>
              <p:nvPr/>
            </p:nvSpPr>
            <p:spPr>
              <a:xfrm>
                <a:off x="4661825" y="330875"/>
                <a:ext cx="17075" cy="33675"/>
              </a:xfrm>
              <a:custGeom>
                <a:avLst/>
                <a:gdLst/>
                <a:ahLst/>
                <a:cxnLst/>
                <a:rect l="l" t="t" r="r" b="b"/>
                <a:pathLst>
                  <a:path w="683" h="1347" extrusionOk="0">
                    <a:moveTo>
                      <a:pt x="547" y="1"/>
                    </a:moveTo>
                    <a:cubicBezTo>
                      <a:pt x="452" y="473"/>
                      <a:pt x="94" y="873"/>
                      <a:pt x="0" y="1346"/>
                    </a:cubicBezTo>
                    <a:cubicBezTo>
                      <a:pt x="147" y="863"/>
                      <a:pt x="547" y="526"/>
                      <a:pt x="683" y="32"/>
                    </a:cubicBezTo>
                    <a:lnTo>
                      <a:pt x="5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130" name="Google Shape;3130;p28"/>
              <p:cNvSpPr/>
              <p:nvPr/>
            </p:nvSpPr>
            <p:spPr>
              <a:xfrm>
                <a:off x="4687825" y="326400"/>
                <a:ext cx="41275" cy="13450"/>
              </a:xfrm>
              <a:custGeom>
                <a:avLst/>
                <a:gdLst/>
                <a:ahLst/>
                <a:cxnLst/>
                <a:rect l="l" t="t" r="r" b="b"/>
                <a:pathLst>
                  <a:path w="1651" h="538" extrusionOk="0">
                    <a:moveTo>
                      <a:pt x="1651" y="1"/>
                    </a:moveTo>
                    <a:lnTo>
                      <a:pt x="1651" y="1"/>
                    </a:lnTo>
                    <a:cubicBezTo>
                      <a:pt x="1104" y="117"/>
                      <a:pt x="568" y="390"/>
                      <a:pt x="0" y="390"/>
                    </a:cubicBezTo>
                    <a:lnTo>
                      <a:pt x="11" y="537"/>
                    </a:lnTo>
                    <a:cubicBezTo>
                      <a:pt x="600" y="484"/>
                      <a:pt x="1093" y="169"/>
                      <a:pt x="16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131" name="Google Shape;3131;p28"/>
              <p:cNvSpPr/>
              <p:nvPr/>
            </p:nvSpPr>
            <p:spPr>
              <a:xfrm>
                <a:off x="4713850" y="359250"/>
                <a:ext cx="42325" cy="7400"/>
              </a:xfrm>
              <a:custGeom>
                <a:avLst/>
                <a:gdLst/>
                <a:ahLst/>
                <a:cxnLst/>
                <a:rect l="l" t="t" r="r" b="b"/>
                <a:pathLst>
                  <a:path w="1693" h="296" extrusionOk="0">
                    <a:moveTo>
                      <a:pt x="1692" y="1"/>
                    </a:moveTo>
                    <a:cubicBezTo>
                      <a:pt x="1306" y="68"/>
                      <a:pt x="929" y="172"/>
                      <a:pt x="535" y="172"/>
                    </a:cubicBezTo>
                    <a:cubicBezTo>
                      <a:pt x="501" y="172"/>
                      <a:pt x="466" y="171"/>
                      <a:pt x="431" y="169"/>
                    </a:cubicBezTo>
                    <a:lnTo>
                      <a:pt x="0" y="148"/>
                    </a:lnTo>
                    <a:lnTo>
                      <a:pt x="0" y="148"/>
                    </a:lnTo>
                    <a:lnTo>
                      <a:pt x="10" y="295"/>
                    </a:lnTo>
                    <a:lnTo>
                      <a:pt x="431" y="274"/>
                    </a:lnTo>
                    <a:cubicBezTo>
                      <a:pt x="862" y="263"/>
                      <a:pt x="1283" y="106"/>
                      <a:pt x="16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3132" name="Google Shape;3132;p28"/>
          <p:cNvGrpSpPr/>
          <p:nvPr/>
        </p:nvGrpSpPr>
        <p:grpSpPr>
          <a:xfrm rot="4233674">
            <a:off x="7944062" y="364141"/>
            <a:ext cx="452732" cy="245235"/>
            <a:chOff x="7268295" y="4291970"/>
            <a:chExt cx="299601" cy="242790"/>
          </a:xfrm>
        </p:grpSpPr>
        <p:sp>
          <p:nvSpPr>
            <p:cNvPr id="3133" name="Google Shape;3133;p28"/>
            <p:cNvSpPr/>
            <p:nvPr/>
          </p:nvSpPr>
          <p:spPr>
            <a:xfrm>
              <a:off x="7268295" y="4291970"/>
              <a:ext cx="245800" cy="201647"/>
            </a:xfrm>
            <a:custGeom>
              <a:avLst/>
              <a:gdLst/>
              <a:ahLst/>
              <a:cxnLst/>
              <a:rect l="l" t="t" r="r" b="b"/>
              <a:pathLst>
                <a:path w="1631" h="1338" extrusionOk="0">
                  <a:moveTo>
                    <a:pt x="189" y="0"/>
                  </a:moveTo>
                  <a:cubicBezTo>
                    <a:pt x="126" y="0"/>
                    <a:pt x="63" y="4"/>
                    <a:pt x="1" y="13"/>
                  </a:cubicBezTo>
                  <a:cubicBezTo>
                    <a:pt x="75" y="391"/>
                    <a:pt x="285" y="728"/>
                    <a:pt x="579" y="969"/>
                  </a:cubicBezTo>
                  <a:cubicBezTo>
                    <a:pt x="874" y="1200"/>
                    <a:pt x="1252" y="1337"/>
                    <a:pt x="1631" y="1337"/>
                  </a:cubicBezTo>
                  <a:cubicBezTo>
                    <a:pt x="1620" y="948"/>
                    <a:pt x="1409" y="570"/>
                    <a:pt x="1115" y="328"/>
                  </a:cubicBezTo>
                  <a:cubicBezTo>
                    <a:pt x="859" y="116"/>
                    <a:pt x="521"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134" name="Google Shape;3134;p28"/>
            <p:cNvSpPr/>
            <p:nvPr/>
          </p:nvSpPr>
          <p:spPr>
            <a:xfrm>
              <a:off x="7319082" y="4322714"/>
              <a:ext cx="248814" cy="212045"/>
            </a:xfrm>
            <a:custGeom>
              <a:avLst/>
              <a:gdLst/>
              <a:ahLst/>
              <a:cxnLst/>
              <a:rect l="l" t="t" r="r" b="b"/>
              <a:pathLst>
                <a:path w="1651" h="1407" extrusionOk="0">
                  <a:moveTo>
                    <a:pt x="16" y="1"/>
                  </a:moveTo>
                  <a:cubicBezTo>
                    <a:pt x="11" y="1"/>
                    <a:pt x="6" y="3"/>
                    <a:pt x="0" y="8"/>
                  </a:cubicBezTo>
                  <a:lnTo>
                    <a:pt x="0" y="29"/>
                  </a:lnTo>
                  <a:cubicBezTo>
                    <a:pt x="516" y="534"/>
                    <a:pt x="988" y="965"/>
                    <a:pt x="1619" y="1406"/>
                  </a:cubicBezTo>
                  <a:lnTo>
                    <a:pt x="1630" y="1406"/>
                  </a:lnTo>
                  <a:cubicBezTo>
                    <a:pt x="1640" y="1406"/>
                    <a:pt x="1640" y="1406"/>
                    <a:pt x="1651" y="1396"/>
                  </a:cubicBezTo>
                  <a:cubicBezTo>
                    <a:pt x="1651" y="1396"/>
                    <a:pt x="1651" y="1385"/>
                    <a:pt x="1640" y="1375"/>
                  </a:cubicBezTo>
                  <a:cubicBezTo>
                    <a:pt x="1009" y="933"/>
                    <a:pt x="547" y="513"/>
                    <a:pt x="32" y="8"/>
                  </a:cubicBezTo>
                  <a:cubicBezTo>
                    <a:pt x="27" y="3"/>
                    <a:pt x="22" y="1"/>
                    <a:pt x="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sp>
        <p:nvSpPr>
          <p:cNvPr id="3135" name="Google Shape;3135;p28"/>
          <p:cNvSpPr/>
          <p:nvPr/>
        </p:nvSpPr>
        <p:spPr>
          <a:xfrm rot="-5400000">
            <a:off x="1676617" y="4402481"/>
            <a:ext cx="277366" cy="787500"/>
          </a:xfrm>
          <a:custGeom>
            <a:avLst/>
            <a:gdLst/>
            <a:ahLst/>
            <a:cxnLst/>
            <a:rect l="l" t="t" r="r" b="b"/>
            <a:pathLst>
              <a:path w="1094" h="4647" extrusionOk="0">
                <a:moveTo>
                  <a:pt x="1" y="1"/>
                </a:moveTo>
                <a:lnTo>
                  <a:pt x="1" y="4646"/>
                </a:lnTo>
                <a:cubicBezTo>
                  <a:pt x="1" y="4646"/>
                  <a:pt x="831" y="4142"/>
                  <a:pt x="421" y="3301"/>
                </a:cubicBezTo>
                <a:cubicBezTo>
                  <a:pt x="1094" y="2219"/>
                  <a:pt x="379" y="1672"/>
                  <a:pt x="379" y="1672"/>
                </a:cubicBezTo>
                <a:cubicBezTo>
                  <a:pt x="379" y="1672"/>
                  <a:pt x="673" y="915"/>
                  <a:pt x="1" y="1"/>
                </a:cubicBezTo>
                <a:close/>
              </a:path>
            </a:pathLst>
          </a:custGeom>
          <a:solidFill>
            <a:schemeClr val="accent3"/>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grpSp>
        <p:nvGrpSpPr>
          <p:cNvPr id="3136" name="Google Shape;3136;p28"/>
          <p:cNvGrpSpPr/>
          <p:nvPr/>
        </p:nvGrpSpPr>
        <p:grpSpPr>
          <a:xfrm rot="2934856">
            <a:off x="-206206" y="3782736"/>
            <a:ext cx="927943" cy="686599"/>
            <a:chOff x="3419199" y="-1188726"/>
            <a:chExt cx="315335" cy="349061"/>
          </a:xfrm>
        </p:grpSpPr>
        <p:sp>
          <p:nvSpPr>
            <p:cNvPr id="3137" name="Google Shape;3137;p28"/>
            <p:cNvSpPr/>
            <p:nvPr/>
          </p:nvSpPr>
          <p:spPr>
            <a:xfrm rot="-5400000">
              <a:off x="3402336" y="-1171862"/>
              <a:ext cx="349061" cy="315334"/>
            </a:xfrm>
            <a:custGeom>
              <a:avLst/>
              <a:gdLst/>
              <a:ahLst/>
              <a:cxnLst/>
              <a:rect l="l" t="t" r="r" b="b"/>
              <a:pathLst>
                <a:path w="4678" h="4226" extrusionOk="0">
                  <a:moveTo>
                    <a:pt x="2880" y="4079"/>
                  </a:moveTo>
                  <a:cubicBezTo>
                    <a:pt x="2985" y="3931"/>
                    <a:pt x="3038" y="3784"/>
                    <a:pt x="2975" y="3616"/>
                  </a:cubicBezTo>
                  <a:cubicBezTo>
                    <a:pt x="2912" y="3469"/>
                    <a:pt x="2733" y="3364"/>
                    <a:pt x="2586" y="3374"/>
                  </a:cubicBezTo>
                  <a:cubicBezTo>
                    <a:pt x="2513" y="3385"/>
                    <a:pt x="2450" y="3416"/>
                    <a:pt x="2397" y="3458"/>
                  </a:cubicBezTo>
                  <a:cubicBezTo>
                    <a:pt x="1987" y="3206"/>
                    <a:pt x="1798" y="2691"/>
                    <a:pt x="1819" y="2218"/>
                  </a:cubicBezTo>
                  <a:cubicBezTo>
                    <a:pt x="1819" y="2187"/>
                    <a:pt x="1829" y="2155"/>
                    <a:pt x="1829" y="2124"/>
                  </a:cubicBezTo>
                  <a:cubicBezTo>
                    <a:pt x="1882" y="2187"/>
                    <a:pt x="1955" y="2260"/>
                    <a:pt x="2018" y="2313"/>
                  </a:cubicBezTo>
                  <a:cubicBezTo>
                    <a:pt x="2123" y="2418"/>
                    <a:pt x="2239" y="2523"/>
                    <a:pt x="2366" y="2607"/>
                  </a:cubicBezTo>
                  <a:cubicBezTo>
                    <a:pt x="2576" y="2775"/>
                    <a:pt x="2796" y="2911"/>
                    <a:pt x="3027" y="3048"/>
                  </a:cubicBezTo>
                  <a:cubicBezTo>
                    <a:pt x="2996" y="3143"/>
                    <a:pt x="2996" y="3248"/>
                    <a:pt x="3038" y="3353"/>
                  </a:cubicBezTo>
                  <a:cubicBezTo>
                    <a:pt x="3122" y="3542"/>
                    <a:pt x="3311" y="3647"/>
                    <a:pt x="3511" y="3595"/>
                  </a:cubicBezTo>
                  <a:cubicBezTo>
                    <a:pt x="3553" y="3584"/>
                    <a:pt x="3595" y="3563"/>
                    <a:pt x="3627" y="3532"/>
                  </a:cubicBezTo>
                  <a:cubicBezTo>
                    <a:pt x="3753" y="3406"/>
                    <a:pt x="3805" y="3259"/>
                    <a:pt x="3753" y="3048"/>
                  </a:cubicBezTo>
                  <a:cubicBezTo>
                    <a:pt x="3742" y="2975"/>
                    <a:pt x="3679" y="2911"/>
                    <a:pt x="3606" y="2848"/>
                  </a:cubicBezTo>
                  <a:cubicBezTo>
                    <a:pt x="3543" y="2796"/>
                    <a:pt x="3480" y="2775"/>
                    <a:pt x="3406" y="2785"/>
                  </a:cubicBezTo>
                  <a:cubicBezTo>
                    <a:pt x="3311" y="2796"/>
                    <a:pt x="3216" y="2796"/>
                    <a:pt x="3143" y="2869"/>
                  </a:cubicBezTo>
                  <a:cubicBezTo>
                    <a:pt x="2744" y="2649"/>
                    <a:pt x="2355" y="2386"/>
                    <a:pt x="2050" y="2039"/>
                  </a:cubicBezTo>
                  <a:lnTo>
                    <a:pt x="1976" y="1965"/>
                  </a:lnTo>
                  <a:cubicBezTo>
                    <a:pt x="2523" y="2039"/>
                    <a:pt x="3059" y="2176"/>
                    <a:pt x="3564" y="2397"/>
                  </a:cubicBezTo>
                  <a:cubicBezTo>
                    <a:pt x="3553" y="2449"/>
                    <a:pt x="3564" y="2502"/>
                    <a:pt x="3574" y="2554"/>
                  </a:cubicBezTo>
                  <a:cubicBezTo>
                    <a:pt x="3637" y="2785"/>
                    <a:pt x="3847" y="2911"/>
                    <a:pt x="4099" y="2848"/>
                  </a:cubicBezTo>
                  <a:cubicBezTo>
                    <a:pt x="4321" y="2785"/>
                    <a:pt x="4478" y="2544"/>
                    <a:pt x="4394" y="2323"/>
                  </a:cubicBezTo>
                  <a:cubicBezTo>
                    <a:pt x="4331" y="2134"/>
                    <a:pt x="4120" y="1986"/>
                    <a:pt x="3889" y="2050"/>
                  </a:cubicBezTo>
                  <a:cubicBezTo>
                    <a:pt x="3784" y="2082"/>
                    <a:pt x="3700" y="2134"/>
                    <a:pt x="3637" y="2208"/>
                  </a:cubicBezTo>
                  <a:cubicBezTo>
                    <a:pt x="3122" y="1976"/>
                    <a:pt x="2576" y="1839"/>
                    <a:pt x="2008" y="1755"/>
                  </a:cubicBezTo>
                  <a:cubicBezTo>
                    <a:pt x="2029" y="1745"/>
                    <a:pt x="2050" y="1724"/>
                    <a:pt x="2081" y="1713"/>
                  </a:cubicBezTo>
                  <a:cubicBezTo>
                    <a:pt x="2281" y="1608"/>
                    <a:pt x="2523" y="1577"/>
                    <a:pt x="2744" y="1545"/>
                  </a:cubicBezTo>
                  <a:cubicBezTo>
                    <a:pt x="2996" y="1514"/>
                    <a:pt x="3259" y="1493"/>
                    <a:pt x="3522" y="1493"/>
                  </a:cubicBezTo>
                  <a:cubicBezTo>
                    <a:pt x="3637" y="1493"/>
                    <a:pt x="3742" y="1493"/>
                    <a:pt x="3858" y="1503"/>
                  </a:cubicBezTo>
                  <a:cubicBezTo>
                    <a:pt x="3847" y="1556"/>
                    <a:pt x="3858" y="1608"/>
                    <a:pt x="3868" y="1661"/>
                  </a:cubicBezTo>
                  <a:cubicBezTo>
                    <a:pt x="3942" y="1913"/>
                    <a:pt x="4215" y="2018"/>
                    <a:pt x="4436" y="1881"/>
                  </a:cubicBezTo>
                  <a:cubicBezTo>
                    <a:pt x="4625" y="1776"/>
                    <a:pt x="4678" y="1608"/>
                    <a:pt x="4646" y="1409"/>
                  </a:cubicBezTo>
                  <a:cubicBezTo>
                    <a:pt x="4646" y="1356"/>
                    <a:pt x="4615" y="1283"/>
                    <a:pt x="4562" y="1251"/>
                  </a:cubicBezTo>
                  <a:cubicBezTo>
                    <a:pt x="4436" y="1157"/>
                    <a:pt x="4278" y="1104"/>
                    <a:pt x="4120" y="1157"/>
                  </a:cubicBezTo>
                  <a:cubicBezTo>
                    <a:pt x="4036" y="1178"/>
                    <a:pt x="3973" y="1230"/>
                    <a:pt x="3921" y="1304"/>
                  </a:cubicBezTo>
                  <a:cubicBezTo>
                    <a:pt x="3921" y="1304"/>
                    <a:pt x="3910" y="1304"/>
                    <a:pt x="3900" y="1293"/>
                  </a:cubicBezTo>
                  <a:cubicBezTo>
                    <a:pt x="3795" y="1293"/>
                    <a:pt x="3690" y="1283"/>
                    <a:pt x="3585" y="1283"/>
                  </a:cubicBezTo>
                  <a:cubicBezTo>
                    <a:pt x="3301" y="1283"/>
                    <a:pt x="3017" y="1304"/>
                    <a:pt x="2733" y="1335"/>
                  </a:cubicBezTo>
                  <a:cubicBezTo>
                    <a:pt x="2586" y="1356"/>
                    <a:pt x="2313" y="1398"/>
                    <a:pt x="2081" y="1482"/>
                  </a:cubicBezTo>
                  <a:cubicBezTo>
                    <a:pt x="2239" y="1241"/>
                    <a:pt x="2439" y="1030"/>
                    <a:pt x="2681" y="883"/>
                  </a:cubicBezTo>
                  <a:cubicBezTo>
                    <a:pt x="2933" y="725"/>
                    <a:pt x="3216" y="641"/>
                    <a:pt x="3501" y="589"/>
                  </a:cubicBezTo>
                  <a:lnTo>
                    <a:pt x="3501" y="610"/>
                  </a:lnTo>
                  <a:cubicBezTo>
                    <a:pt x="3553" y="809"/>
                    <a:pt x="3763" y="946"/>
                    <a:pt x="4015" y="883"/>
                  </a:cubicBezTo>
                  <a:cubicBezTo>
                    <a:pt x="4236" y="830"/>
                    <a:pt x="4373" y="641"/>
                    <a:pt x="4299" y="347"/>
                  </a:cubicBezTo>
                  <a:cubicBezTo>
                    <a:pt x="4278" y="169"/>
                    <a:pt x="4068" y="0"/>
                    <a:pt x="3753" y="74"/>
                  </a:cubicBezTo>
                  <a:cubicBezTo>
                    <a:pt x="3627" y="105"/>
                    <a:pt x="3532" y="232"/>
                    <a:pt x="3501" y="379"/>
                  </a:cubicBezTo>
                  <a:cubicBezTo>
                    <a:pt x="3206" y="431"/>
                    <a:pt x="2922" y="505"/>
                    <a:pt x="2660" y="652"/>
                  </a:cubicBezTo>
                  <a:cubicBezTo>
                    <a:pt x="2376" y="809"/>
                    <a:pt x="2144" y="1030"/>
                    <a:pt x="1966" y="1293"/>
                  </a:cubicBezTo>
                  <a:cubicBezTo>
                    <a:pt x="1861" y="1430"/>
                    <a:pt x="1787" y="1566"/>
                    <a:pt x="1724" y="1724"/>
                  </a:cubicBezTo>
                  <a:cubicBezTo>
                    <a:pt x="1198" y="1661"/>
                    <a:pt x="663" y="1640"/>
                    <a:pt x="126" y="1640"/>
                  </a:cubicBezTo>
                  <a:cubicBezTo>
                    <a:pt x="0" y="1640"/>
                    <a:pt x="0" y="1850"/>
                    <a:pt x="126" y="1850"/>
                  </a:cubicBezTo>
                  <a:cubicBezTo>
                    <a:pt x="631" y="1850"/>
                    <a:pt x="1146" y="1871"/>
                    <a:pt x="1661" y="1923"/>
                  </a:cubicBezTo>
                  <a:cubicBezTo>
                    <a:pt x="1640" y="1997"/>
                    <a:pt x="1619" y="2071"/>
                    <a:pt x="1619" y="2145"/>
                  </a:cubicBezTo>
                  <a:cubicBezTo>
                    <a:pt x="1588" y="2439"/>
                    <a:pt x="1640" y="2743"/>
                    <a:pt x="1756" y="3017"/>
                  </a:cubicBezTo>
                  <a:cubicBezTo>
                    <a:pt x="1871" y="3269"/>
                    <a:pt x="2050" y="3479"/>
                    <a:pt x="2271" y="3626"/>
                  </a:cubicBezTo>
                  <a:cubicBezTo>
                    <a:pt x="2271" y="3647"/>
                    <a:pt x="2260" y="3668"/>
                    <a:pt x="2260" y="3700"/>
                  </a:cubicBezTo>
                  <a:cubicBezTo>
                    <a:pt x="2249" y="3731"/>
                    <a:pt x="2249" y="3773"/>
                    <a:pt x="2249" y="3805"/>
                  </a:cubicBezTo>
                  <a:cubicBezTo>
                    <a:pt x="2239" y="3984"/>
                    <a:pt x="2334" y="4089"/>
                    <a:pt x="2460" y="4173"/>
                  </a:cubicBezTo>
                  <a:cubicBezTo>
                    <a:pt x="2544" y="4226"/>
                    <a:pt x="2628" y="4215"/>
                    <a:pt x="2723" y="4184"/>
                  </a:cubicBezTo>
                  <a:cubicBezTo>
                    <a:pt x="2786" y="4184"/>
                    <a:pt x="2838" y="4131"/>
                    <a:pt x="2880" y="4079"/>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3138" name="Google Shape;3138;p28"/>
            <p:cNvGrpSpPr/>
            <p:nvPr/>
          </p:nvGrpSpPr>
          <p:grpSpPr>
            <a:xfrm>
              <a:off x="3419201" y="-1187583"/>
              <a:ext cx="315334" cy="346748"/>
              <a:chOff x="4761925" y="557650"/>
              <a:chExt cx="105650" cy="116175"/>
            </a:xfrm>
          </p:grpSpPr>
          <p:sp>
            <p:nvSpPr>
              <p:cNvPr id="3139" name="Google Shape;3139;p28"/>
              <p:cNvSpPr/>
              <p:nvPr/>
            </p:nvSpPr>
            <p:spPr>
              <a:xfrm>
                <a:off x="4802900" y="576975"/>
                <a:ext cx="22125" cy="96850"/>
              </a:xfrm>
              <a:custGeom>
                <a:avLst/>
                <a:gdLst/>
                <a:ahLst/>
                <a:cxnLst/>
                <a:rect l="l" t="t" r="r" b="b"/>
                <a:pathLst>
                  <a:path w="885" h="3874" extrusionOk="0">
                    <a:moveTo>
                      <a:pt x="748" y="1"/>
                    </a:moveTo>
                    <a:cubicBezTo>
                      <a:pt x="716" y="1"/>
                      <a:pt x="684" y="18"/>
                      <a:pt x="664" y="58"/>
                    </a:cubicBezTo>
                    <a:cubicBezTo>
                      <a:pt x="96" y="1203"/>
                      <a:pt x="12" y="2506"/>
                      <a:pt x="1" y="3779"/>
                    </a:cubicBezTo>
                    <a:cubicBezTo>
                      <a:pt x="1" y="3842"/>
                      <a:pt x="54" y="3873"/>
                      <a:pt x="106" y="3873"/>
                    </a:cubicBezTo>
                    <a:cubicBezTo>
                      <a:pt x="159" y="3873"/>
                      <a:pt x="211" y="3842"/>
                      <a:pt x="211" y="3779"/>
                    </a:cubicBezTo>
                    <a:cubicBezTo>
                      <a:pt x="222" y="2548"/>
                      <a:pt x="295" y="1277"/>
                      <a:pt x="842" y="163"/>
                    </a:cubicBezTo>
                    <a:cubicBezTo>
                      <a:pt x="885" y="77"/>
                      <a:pt x="816" y="1"/>
                      <a:pt x="7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140" name="Google Shape;3140;p28"/>
              <p:cNvSpPr/>
              <p:nvPr/>
            </p:nvSpPr>
            <p:spPr>
              <a:xfrm>
                <a:off x="4771000" y="581300"/>
                <a:ext cx="85050" cy="53050"/>
              </a:xfrm>
              <a:custGeom>
                <a:avLst/>
                <a:gdLst/>
                <a:ahLst/>
                <a:cxnLst/>
                <a:rect l="l" t="t" r="r" b="b"/>
                <a:pathLst>
                  <a:path w="3402" h="2122" extrusionOk="0">
                    <a:moveTo>
                      <a:pt x="103" y="0"/>
                    </a:moveTo>
                    <a:cubicBezTo>
                      <a:pt x="50" y="0"/>
                      <a:pt x="0" y="32"/>
                      <a:pt x="6" y="95"/>
                    </a:cubicBezTo>
                    <a:cubicBezTo>
                      <a:pt x="48" y="441"/>
                      <a:pt x="121" y="768"/>
                      <a:pt x="289" y="1072"/>
                    </a:cubicBezTo>
                    <a:cubicBezTo>
                      <a:pt x="447" y="1356"/>
                      <a:pt x="678" y="1588"/>
                      <a:pt x="931" y="1766"/>
                    </a:cubicBezTo>
                    <a:cubicBezTo>
                      <a:pt x="1193" y="1955"/>
                      <a:pt x="1466" y="2081"/>
                      <a:pt x="1782" y="2113"/>
                    </a:cubicBezTo>
                    <a:cubicBezTo>
                      <a:pt x="1838" y="2119"/>
                      <a:pt x="1894" y="2122"/>
                      <a:pt x="1951" y="2122"/>
                    </a:cubicBezTo>
                    <a:cubicBezTo>
                      <a:pt x="2191" y="2122"/>
                      <a:pt x="2433" y="2070"/>
                      <a:pt x="2654" y="1976"/>
                    </a:cubicBezTo>
                    <a:cubicBezTo>
                      <a:pt x="2980" y="1829"/>
                      <a:pt x="3232" y="1588"/>
                      <a:pt x="3369" y="1261"/>
                    </a:cubicBezTo>
                    <a:cubicBezTo>
                      <a:pt x="3401" y="1184"/>
                      <a:pt x="3338" y="1134"/>
                      <a:pt x="3273" y="1134"/>
                    </a:cubicBezTo>
                    <a:cubicBezTo>
                      <a:pt x="3232" y="1134"/>
                      <a:pt x="3189" y="1154"/>
                      <a:pt x="3169" y="1198"/>
                    </a:cubicBezTo>
                    <a:cubicBezTo>
                      <a:pt x="2967" y="1682"/>
                      <a:pt x="2428" y="1914"/>
                      <a:pt x="1930" y="1914"/>
                    </a:cubicBezTo>
                    <a:cubicBezTo>
                      <a:pt x="1909" y="1914"/>
                      <a:pt x="1887" y="1914"/>
                      <a:pt x="1866" y="1913"/>
                    </a:cubicBezTo>
                    <a:cubicBezTo>
                      <a:pt x="1582" y="1903"/>
                      <a:pt x="1351" y="1798"/>
                      <a:pt x="1130" y="1651"/>
                    </a:cubicBezTo>
                    <a:cubicBezTo>
                      <a:pt x="889" y="1493"/>
                      <a:pt x="678" y="1293"/>
                      <a:pt x="520" y="1051"/>
                    </a:cubicBezTo>
                    <a:cubicBezTo>
                      <a:pt x="342" y="757"/>
                      <a:pt x="258" y="431"/>
                      <a:pt x="216" y="95"/>
                    </a:cubicBezTo>
                    <a:cubicBezTo>
                      <a:pt x="210" y="32"/>
                      <a:pt x="155" y="0"/>
                      <a:pt x="1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141" name="Google Shape;3141;p28"/>
              <p:cNvSpPr/>
              <p:nvPr/>
            </p:nvSpPr>
            <p:spPr>
              <a:xfrm>
                <a:off x="4793975" y="570825"/>
                <a:ext cx="46850" cy="60725"/>
              </a:xfrm>
              <a:custGeom>
                <a:avLst/>
                <a:gdLst/>
                <a:ahLst/>
                <a:cxnLst/>
                <a:rect l="l" t="t" r="r" b="b"/>
                <a:pathLst>
                  <a:path w="1874" h="2429" extrusionOk="0">
                    <a:moveTo>
                      <a:pt x="152" y="0"/>
                    </a:moveTo>
                    <a:cubicBezTo>
                      <a:pt x="109" y="0"/>
                      <a:pt x="64" y="22"/>
                      <a:pt x="43" y="73"/>
                    </a:cubicBezTo>
                    <a:cubicBezTo>
                      <a:pt x="22" y="125"/>
                      <a:pt x="22" y="188"/>
                      <a:pt x="22" y="251"/>
                    </a:cubicBezTo>
                    <a:cubicBezTo>
                      <a:pt x="12" y="356"/>
                      <a:pt x="12" y="461"/>
                      <a:pt x="12" y="566"/>
                    </a:cubicBezTo>
                    <a:cubicBezTo>
                      <a:pt x="1" y="850"/>
                      <a:pt x="22" y="1134"/>
                      <a:pt x="54" y="1418"/>
                    </a:cubicBezTo>
                    <a:cubicBezTo>
                      <a:pt x="91" y="1686"/>
                      <a:pt x="201" y="2428"/>
                      <a:pt x="579" y="2428"/>
                    </a:cubicBezTo>
                    <a:cubicBezTo>
                      <a:pt x="630" y="2428"/>
                      <a:pt x="686" y="2415"/>
                      <a:pt x="747" y="2385"/>
                    </a:cubicBezTo>
                    <a:cubicBezTo>
                      <a:pt x="852" y="2332"/>
                      <a:pt x="947" y="2217"/>
                      <a:pt x="1031" y="2133"/>
                    </a:cubicBezTo>
                    <a:cubicBezTo>
                      <a:pt x="1136" y="2028"/>
                      <a:pt x="1241" y="1912"/>
                      <a:pt x="1336" y="1785"/>
                    </a:cubicBezTo>
                    <a:cubicBezTo>
                      <a:pt x="1525" y="1544"/>
                      <a:pt x="1682" y="1281"/>
                      <a:pt x="1829" y="1008"/>
                    </a:cubicBezTo>
                    <a:cubicBezTo>
                      <a:pt x="1873" y="928"/>
                      <a:pt x="1801" y="853"/>
                      <a:pt x="1731" y="853"/>
                    </a:cubicBezTo>
                    <a:cubicBezTo>
                      <a:pt x="1701" y="853"/>
                      <a:pt x="1671" y="867"/>
                      <a:pt x="1651" y="902"/>
                    </a:cubicBezTo>
                    <a:cubicBezTo>
                      <a:pt x="1409" y="1344"/>
                      <a:pt x="1136" y="1764"/>
                      <a:pt x="757" y="2101"/>
                    </a:cubicBezTo>
                    <a:cubicBezTo>
                      <a:pt x="705" y="2154"/>
                      <a:pt x="673" y="2196"/>
                      <a:pt x="610" y="2206"/>
                    </a:cubicBezTo>
                    <a:cubicBezTo>
                      <a:pt x="610" y="2206"/>
                      <a:pt x="600" y="2217"/>
                      <a:pt x="579" y="2217"/>
                    </a:cubicBezTo>
                    <a:cubicBezTo>
                      <a:pt x="589" y="2217"/>
                      <a:pt x="558" y="2206"/>
                      <a:pt x="558" y="2206"/>
                    </a:cubicBezTo>
                    <a:cubicBezTo>
                      <a:pt x="537" y="2196"/>
                      <a:pt x="516" y="2185"/>
                      <a:pt x="495" y="2164"/>
                    </a:cubicBezTo>
                    <a:cubicBezTo>
                      <a:pt x="474" y="2133"/>
                      <a:pt x="453" y="2112"/>
                      <a:pt x="432" y="2070"/>
                    </a:cubicBezTo>
                    <a:cubicBezTo>
                      <a:pt x="327" y="1869"/>
                      <a:pt x="295" y="1628"/>
                      <a:pt x="264" y="1418"/>
                    </a:cubicBezTo>
                    <a:cubicBezTo>
                      <a:pt x="232" y="1155"/>
                      <a:pt x="222" y="892"/>
                      <a:pt x="211" y="629"/>
                    </a:cubicBezTo>
                    <a:cubicBezTo>
                      <a:pt x="211" y="514"/>
                      <a:pt x="222" y="398"/>
                      <a:pt x="222" y="283"/>
                    </a:cubicBezTo>
                    <a:cubicBezTo>
                      <a:pt x="222" y="262"/>
                      <a:pt x="232" y="241"/>
                      <a:pt x="232" y="220"/>
                    </a:cubicBezTo>
                    <a:cubicBezTo>
                      <a:pt x="232" y="211"/>
                      <a:pt x="238" y="178"/>
                      <a:pt x="236" y="178"/>
                    </a:cubicBezTo>
                    <a:lnTo>
                      <a:pt x="236" y="178"/>
                    </a:lnTo>
                    <a:cubicBezTo>
                      <a:pt x="236" y="178"/>
                      <a:pt x="234" y="181"/>
                      <a:pt x="232" y="188"/>
                    </a:cubicBezTo>
                    <a:cubicBezTo>
                      <a:pt x="232" y="167"/>
                      <a:pt x="243" y="146"/>
                      <a:pt x="253" y="125"/>
                    </a:cubicBezTo>
                    <a:cubicBezTo>
                      <a:pt x="278" y="49"/>
                      <a:pt x="217" y="0"/>
                      <a:pt x="1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142" name="Google Shape;3142;p28"/>
              <p:cNvSpPr/>
              <p:nvPr/>
            </p:nvSpPr>
            <p:spPr>
              <a:xfrm>
                <a:off x="4811850" y="562650"/>
                <a:ext cx="22900" cy="24200"/>
              </a:xfrm>
              <a:custGeom>
                <a:avLst/>
                <a:gdLst/>
                <a:ahLst/>
                <a:cxnLst/>
                <a:rect l="l" t="t" r="r" b="b"/>
                <a:pathLst>
                  <a:path w="916" h="968" extrusionOk="0">
                    <a:moveTo>
                      <a:pt x="558" y="904"/>
                    </a:moveTo>
                    <a:cubicBezTo>
                      <a:pt x="327" y="967"/>
                      <a:pt x="116" y="841"/>
                      <a:pt x="53" y="589"/>
                    </a:cubicBezTo>
                    <a:cubicBezTo>
                      <a:pt x="0" y="358"/>
                      <a:pt x="137" y="147"/>
                      <a:pt x="327" y="84"/>
                    </a:cubicBezTo>
                    <a:cubicBezTo>
                      <a:pt x="547" y="0"/>
                      <a:pt x="799" y="157"/>
                      <a:pt x="852" y="389"/>
                    </a:cubicBezTo>
                    <a:cubicBezTo>
                      <a:pt x="915" y="641"/>
                      <a:pt x="789" y="851"/>
                      <a:pt x="558" y="90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143" name="Google Shape;3143;p28"/>
              <p:cNvSpPr/>
              <p:nvPr/>
            </p:nvSpPr>
            <p:spPr>
              <a:xfrm>
                <a:off x="4761925" y="565275"/>
                <a:ext cx="23675" cy="23150"/>
              </a:xfrm>
              <a:custGeom>
                <a:avLst/>
                <a:gdLst/>
                <a:ahLst/>
                <a:cxnLst/>
                <a:rect l="l" t="t" r="r" b="b"/>
                <a:pathLst>
                  <a:path w="947" h="926" extrusionOk="0">
                    <a:moveTo>
                      <a:pt x="883" y="358"/>
                    </a:moveTo>
                    <a:cubicBezTo>
                      <a:pt x="946" y="610"/>
                      <a:pt x="820" y="820"/>
                      <a:pt x="610" y="872"/>
                    </a:cubicBezTo>
                    <a:cubicBezTo>
                      <a:pt x="390" y="925"/>
                      <a:pt x="126" y="799"/>
                      <a:pt x="84" y="620"/>
                    </a:cubicBezTo>
                    <a:cubicBezTo>
                      <a:pt x="0" y="305"/>
                      <a:pt x="179" y="94"/>
                      <a:pt x="348" y="73"/>
                    </a:cubicBezTo>
                    <a:cubicBezTo>
                      <a:pt x="652" y="0"/>
                      <a:pt x="831" y="136"/>
                      <a:pt x="883" y="35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144" name="Google Shape;3144;p28"/>
              <p:cNvSpPr/>
              <p:nvPr/>
            </p:nvSpPr>
            <p:spPr>
              <a:xfrm>
                <a:off x="4831575" y="579450"/>
                <a:ext cx="21550" cy="21050"/>
              </a:xfrm>
              <a:custGeom>
                <a:avLst/>
                <a:gdLst/>
                <a:ahLst/>
                <a:cxnLst/>
                <a:rect l="l" t="t" r="r" b="b"/>
                <a:pathLst>
                  <a:path w="862" h="842" extrusionOk="0">
                    <a:moveTo>
                      <a:pt x="757" y="179"/>
                    </a:moveTo>
                    <a:cubicBezTo>
                      <a:pt x="778" y="211"/>
                      <a:pt x="809" y="253"/>
                      <a:pt x="809" y="295"/>
                    </a:cubicBezTo>
                    <a:cubicBezTo>
                      <a:pt x="862" y="494"/>
                      <a:pt x="767" y="684"/>
                      <a:pt x="568" y="768"/>
                    </a:cubicBezTo>
                    <a:cubicBezTo>
                      <a:pt x="410" y="842"/>
                      <a:pt x="220" y="800"/>
                      <a:pt x="94" y="674"/>
                    </a:cubicBezTo>
                    <a:cubicBezTo>
                      <a:pt x="10" y="600"/>
                      <a:pt x="10" y="494"/>
                      <a:pt x="0" y="400"/>
                    </a:cubicBezTo>
                    <a:cubicBezTo>
                      <a:pt x="0" y="326"/>
                      <a:pt x="10" y="263"/>
                      <a:pt x="63" y="200"/>
                    </a:cubicBezTo>
                    <a:cubicBezTo>
                      <a:pt x="126" y="127"/>
                      <a:pt x="189" y="64"/>
                      <a:pt x="262" y="53"/>
                    </a:cubicBezTo>
                    <a:cubicBezTo>
                      <a:pt x="473" y="1"/>
                      <a:pt x="631" y="53"/>
                      <a:pt x="757" y="17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145" name="Google Shape;3145;p28"/>
              <p:cNvSpPr/>
              <p:nvPr/>
            </p:nvSpPr>
            <p:spPr>
              <a:xfrm>
                <a:off x="4789775" y="557650"/>
                <a:ext cx="22625" cy="21825"/>
              </a:xfrm>
              <a:custGeom>
                <a:avLst/>
                <a:gdLst/>
                <a:ahLst/>
                <a:cxnLst/>
                <a:rect l="l" t="t" r="r" b="b"/>
                <a:pathLst>
                  <a:path w="905" h="873" extrusionOk="0">
                    <a:moveTo>
                      <a:pt x="42" y="558"/>
                    </a:moveTo>
                    <a:cubicBezTo>
                      <a:pt x="0" y="399"/>
                      <a:pt x="42" y="242"/>
                      <a:pt x="138" y="116"/>
                    </a:cubicBezTo>
                    <a:cubicBezTo>
                      <a:pt x="169" y="63"/>
                      <a:pt x="243" y="32"/>
                      <a:pt x="295" y="32"/>
                    </a:cubicBezTo>
                    <a:cubicBezTo>
                      <a:pt x="495" y="0"/>
                      <a:pt x="663" y="53"/>
                      <a:pt x="778" y="242"/>
                    </a:cubicBezTo>
                    <a:cubicBezTo>
                      <a:pt x="904" y="463"/>
                      <a:pt x="799" y="736"/>
                      <a:pt x="547" y="810"/>
                    </a:cubicBezTo>
                    <a:cubicBezTo>
                      <a:pt x="337" y="873"/>
                      <a:pt x="106" y="768"/>
                      <a:pt x="42" y="55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146" name="Google Shape;3146;p28"/>
              <p:cNvSpPr/>
              <p:nvPr/>
            </p:nvSpPr>
            <p:spPr>
              <a:xfrm>
                <a:off x="4846000" y="598625"/>
                <a:ext cx="21575" cy="20000"/>
              </a:xfrm>
              <a:custGeom>
                <a:avLst/>
                <a:gdLst/>
                <a:ahLst/>
                <a:cxnLst/>
                <a:rect l="l" t="t" r="r" b="b"/>
                <a:pathLst>
                  <a:path w="863" h="800" extrusionOk="0">
                    <a:moveTo>
                      <a:pt x="810" y="579"/>
                    </a:moveTo>
                    <a:cubicBezTo>
                      <a:pt x="726" y="705"/>
                      <a:pt x="621" y="800"/>
                      <a:pt x="453" y="789"/>
                    </a:cubicBezTo>
                    <a:cubicBezTo>
                      <a:pt x="411" y="789"/>
                      <a:pt x="369" y="789"/>
                      <a:pt x="337" y="778"/>
                    </a:cubicBezTo>
                    <a:cubicBezTo>
                      <a:pt x="159" y="757"/>
                      <a:pt x="43" y="631"/>
                      <a:pt x="22" y="453"/>
                    </a:cubicBezTo>
                    <a:cubicBezTo>
                      <a:pt x="1" y="306"/>
                      <a:pt x="106" y="127"/>
                      <a:pt x="253" y="64"/>
                    </a:cubicBezTo>
                    <a:cubicBezTo>
                      <a:pt x="421" y="1"/>
                      <a:pt x="579" y="54"/>
                      <a:pt x="715" y="159"/>
                    </a:cubicBezTo>
                    <a:cubicBezTo>
                      <a:pt x="779" y="201"/>
                      <a:pt x="821" y="253"/>
                      <a:pt x="821" y="316"/>
                    </a:cubicBezTo>
                    <a:cubicBezTo>
                      <a:pt x="853" y="411"/>
                      <a:pt x="863" y="495"/>
                      <a:pt x="810" y="57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spTree>
    <p:extLst>
      <p:ext uri="{BB962C8B-B14F-4D97-AF65-F5344CB8AC3E}">
        <p14:creationId xmlns:p14="http://schemas.microsoft.com/office/powerpoint/2010/main" val="3624278961"/>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147"/>
        <p:cNvGrpSpPr/>
        <p:nvPr/>
      </p:nvGrpSpPr>
      <p:grpSpPr>
        <a:xfrm>
          <a:off x="0" y="0"/>
          <a:ext cx="0" cy="0"/>
          <a:chOff x="0" y="0"/>
          <a:chExt cx="0" cy="0"/>
        </a:xfrm>
      </p:grpSpPr>
      <p:sp>
        <p:nvSpPr>
          <p:cNvPr id="3148" name="Google Shape;3148;p29"/>
          <p:cNvSpPr/>
          <p:nvPr/>
        </p:nvSpPr>
        <p:spPr>
          <a:xfrm flipH="1">
            <a:off x="5277687" y="-2210584"/>
            <a:ext cx="7290566" cy="4030418"/>
          </a:xfrm>
          <a:custGeom>
            <a:avLst/>
            <a:gdLst/>
            <a:ahLst/>
            <a:cxnLst/>
            <a:rect l="l" t="t" r="r" b="b"/>
            <a:pathLst>
              <a:path w="80622" h="29791" extrusionOk="0">
                <a:moveTo>
                  <a:pt x="4775" y="0"/>
                </a:moveTo>
                <a:cubicBezTo>
                  <a:pt x="4775" y="0"/>
                  <a:pt x="1" y="8996"/>
                  <a:pt x="13023" y="10474"/>
                </a:cubicBezTo>
                <a:cubicBezTo>
                  <a:pt x="23627" y="11692"/>
                  <a:pt x="17278" y="22506"/>
                  <a:pt x="28596" y="28466"/>
                </a:cubicBezTo>
                <a:cubicBezTo>
                  <a:pt x="30197" y="29310"/>
                  <a:pt x="32305" y="29790"/>
                  <a:pt x="34648" y="29790"/>
                </a:cubicBezTo>
                <a:cubicBezTo>
                  <a:pt x="40148" y="29790"/>
                  <a:pt x="46941" y="27144"/>
                  <a:pt x="51507" y="20347"/>
                </a:cubicBezTo>
                <a:cubicBezTo>
                  <a:pt x="55077" y="15017"/>
                  <a:pt x="58268" y="12899"/>
                  <a:pt x="63173" y="12899"/>
                </a:cubicBezTo>
                <a:cubicBezTo>
                  <a:pt x="64604" y="12899"/>
                  <a:pt x="66181" y="13079"/>
                  <a:pt x="67957" y="13413"/>
                </a:cubicBezTo>
                <a:cubicBezTo>
                  <a:pt x="68607" y="13536"/>
                  <a:pt x="69226" y="13594"/>
                  <a:pt x="69813" y="13594"/>
                </a:cubicBezTo>
                <a:cubicBezTo>
                  <a:pt x="78819" y="13594"/>
                  <a:pt x="80622" y="0"/>
                  <a:pt x="80622" y="0"/>
                </a:cubicBezTo>
                <a:close/>
              </a:path>
            </a:pathLst>
          </a:custGeom>
          <a:solidFill>
            <a:srgbClr val="FCC866">
              <a:alpha val="1395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3149" name="Google Shape;3149;p29"/>
          <p:cNvSpPr/>
          <p:nvPr/>
        </p:nvSpPr>
        <p:spPr>
          <a:xfrm rot="3914325">
            <a:off x="8184996" y="2716419"/>
            <a:ext cx="4195062" cy="3165935"/>
          </a:xfrm>
          <a:custGeom>
            <a:avLst/>
            <a:gdLst/>
            <a:ahLst/>
            <a:cxnLst/>
            <a:rect l="l" t="t" r="r" b="b"/>
            <a:pathLst>
              <a:path w="10388" h="11729" extrusionOk="0">
                <a:moveTo>
                  <a:pt x="6252" y="1"/>
                </a:moveTo>
                <a:lnTo>
                  <a:pt x="6252" y="1"/>
                </a:lnTo>
                <a:cubicBezTo>
                  <a:pt x="4202" y="501"/>
                  <a:pt x="2284" y="1718"/>
                  <a:pt x="1201" y="3518"/>
                </a:cubicBezTo>
                <a:cubicBezTo>
                  <a:pt x="133" y="5337"/>
                  <a:pt x="0" y="7754"/>
                  <a:pt x="1134" y="9521"/>
                </a:cubicBezTo>
                <a:cubicBezTo>
                  <a:pt x="1976" y="10867"/>
                  <a:pt x="3557" y="11729"/>
                  <a:pt x="5120" y="11729"/>
                </a:cubicBezTo>
                <a:cubicBezTo>
                  <a:pt x="5630" y="11729"/>
                  <a:pt x="6139" y="11637"/>
                  <a:pt x="6619" y="11440"/>
                </a:cubicBezTo>
                <a:cubicBezTo>
                  <a:pt x="8404" y="10706"/>
                  <a:pt x="9454" y="8821"/>
                  <a:pt x="9921" y="6953"/>
                </a:cubicBezTo>
                <a:cubicBezTo>
                  <a:pt x="10354" y="5286"/>
                  <a:pt x="10388" y="3402"/>
                  <a:pt x="9405" y="2018"/>
                </a:cubicBezTo>
                <a:cubicBezTo>
                  <a:pt x="8579" y="876"/>
                  <a:pt x="7514" y="52"/>
                  <a:pt x="6624" y="52"/>
                </a:cubicBezTo>
                <a:cubicBezTo>
                  <a:pt x="6435" y="52"/>
                  <a:pt x="6255" y="89"/>
                  <a:pt x="6086" y="168"/>
                </a:cubicBezTo>
                <a:lnTo>
                  <a:pt x="6252" y="1"/>
                </a:lnTo>
                <a:close/>
              </a:path>
            </a:pathLst>
          </a:custGeom>
          <a:solidFill>
            <a:srgbClr val="FCC866">
              <a:alpha val="1395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3150" name="Google Shape;3150;p29"/>
          <p:cNvSpPr/>
          <p:nvPr/>
        </p:nvSpPr>
        <p:spPr>
          <a:xfrm rot="-5081888">
            <a:off x="-1872398" y="5147407"/>
            <a:ext cx="5648080" cy="4262546"/>
          </a:xfrm>
          <a:custGeom>
            <a:avLst/>
            <a:gdLst/>
            <a:ahLst/>
            <a:cxnLst/>
            <a:rect l="l" t="t" r="r" b="b"/>
            <a:pathLst>
              <a:path w="10388" h="11729" extrusionOk="0">
                <a:moveTo>
                  <a:pt x="6252" y="1"/>
                </a:moveTo>
                <a:lnTo>
                  <a:pt x="6252" y="1"/>
                </a:lnTo>
                <a:cubicBezTo>
                  <a:pt x="4202" y="501"/>
                  <a:pt x="2284" y="1718"/>
                  <a:pt x="1201" y="3518"/>
                </a:cubicBezTo>
                <a:cubicBezTo>
                  <a:pt x="133" y="5337"/>
                  <a:pt x="0" y="7754"/>
                  <a:pt x="1134" y="9521"/>
                </a:cubicBezTo>
                <a:cubicBezTo>
                  <a:pt x="1976" y="10867"/>
                  <a:pt x="3557" y="11729"/>
                  <a:pt x="5120" y="11729"/>
                </a:cubicBezTo>
                <a:cubicBezTo>
                  <a:pt x="5630" y="11729"/>
                  <a:pt x="6139" y="11637"/>
                  <a:pt x="6619" y="11440"/>
                </a:cubicBezTo>
                <a:cubicBezTo>
                  <a:pt x="8404" y="10706"/>
                  <a:pt x="9454" y="8821"/>
                  <a:pt x="9921" y="6953"/>
                </a:cubicBezTo>
                <a:cubicBezTo>
                  <a:pt x="10354" y="5286"/>
                  <a:pt x="10388" y="3402"/>
                  <a:pt x="9405" y="2018"/>
                </a:cubicBezTo>
                <a:cubicBezTo>
                  <a:pt x="8579" y="876"/>
                  <a:pt x="7514" y="52"/>
                  <a:pt x="6624" y="52"/>
                </a:cubicBezTo>
                <a:cubicBezTo>
                  <a:pt x="6435" y="52"/>
                  <a:pt x="6255" y="89"/>
                  <a:pt x="6086" y="168"/>
                </a:cubicBezTo>
                <a:lnTo>
                  <a:pt x="6252" y="1"/>
                </a:lnTo>
                <a:close/>
              </a:path>
            </a:pathLst>
          </a:custGeom>
          <a:solidFill>
            <a:srgbClr val="FCC866">
              <a:alpha val="1395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3151" name="Google Shape;3151;p29"/>
          <p:cNvSpPr/>
          <p:nvPr/>
        </p:nvSpPr>
        <p:spPr>
          <a:xfrm flipH="1">
            <a:off x="-1453757" y="-1334670"/>
            <a:ext cx="7290566" cy="4030418"/>
          </a:xfrm>
          <a:custGeom>
            <a:avLst/>
            <a:gdLst/>
            <a:ahLst/>
            <a:cxnLst/>
            <a:rect l="l" t="t" r="r" b="b"/>
            <a:pathLst>
              <a:path w="80622" h="29791" extrusionOk="0">
                <a:moveTo>
                  <a:pt x="4775" y="0"/>
                </a:moveTo>
                <a:cubicBezTo>
                  <a:pt x="4775" y="0"/>
                  <a:pt x="1" y="8996"/>
                  <a:pt x="13023" y="10474"/>
                </a:cubicBezTo>
                <a:cubicBezTo>
                  <a:pt x="23627" y="11692"/>
                  <a:pt x="17278" y="22506"/>
                  <a:pt x="28596" y="28466"/>
                </a:cubicBezTo>
                <a:cubicBezTo>
                  <a:pt x="30197" y="29310"/>
                  <a:pt x="32305" y="29790"/>
                  <a:pt x="34648" y="29790"/>
                </a:cubicBezTo>
                <a:cubicBezTo>
                  <a:pt x="40148" y="29790"/>
                  <a:pt x="46941" y="27144"/>
                  <a:pt x="51507" y="20347"/>
                </a:cubicBezTo>
                <a:cubicBezTo>
                  <a:pt x="55077" y="15017"/>
                  <a:pt x="58268" y="12899"/>
                  <a:pt x="63173" y="12899"/>
                </a:cubicBezTo>
                <a:cubicBezTo>
                  <a:pt x="64604" y="12899"/>
                  <a:pt x="66181" y="13079"/>
                  <a:pt x="67957" y="13413"/>
                </a:cubicBezTo>
                <a:cubicBezTo>
                  <a:pt x="68607" y="13536"/>
                  <a:pt x="69226" y="13594"/>
                  <a:pt x="69813" y="13594"/>
                </a:cubicBezTo>
                <a:cubicBezTo>
                  <a:pt x="78819" y="13594"/>
                  <a:pt x="80622" y="0"/>
                  <a:pt x="80622" y="0"/>
                </a:cubicBezTo>
                <a:close/>
              </a:path>
            </a:pathLst>
          </a:custGeom>
          <a:solidFill>
            <a:srgbClr val="FCC866">
              <a:alpha val="13950"/>
            </a:srgbClr>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grpSp>
        <p:nvGrpSpPr>
          <p:cNvPr id="3152" name="Google Shape;3152;p29"/>
          <p:cNvGrpSpPr/>
          <p:nvPr/>
        </p:nvGrpSpPr>
        <p:grpSpPr>
          <a:xfrm flipH="1">
            <a:off x="1561174" y="7234267"/>
            <a:ext cx="302619" cy="366883"/>
            <a:chOff x="7268295" y="4291970"/>
            <a:chExt cx="299601" cy="242790"/>
          </a:xfrm>
        </p:grpSpPr>
        <p:sp>
          <p:nvSpPr>
            <p:cNvPr id="3153" name="Google Shape;3153;p29"/>
            <p:cNvSpPr/>
            <p:nvPr/>
          </p:nvSpPr>
          <p:spPr>
            <a:xfrm>
              <a:off x="7268295" y="4291970"/>
              <a:ext cx="245800" cy="201647"/>
            </a:xfrm>
            <a:custGeom>
              <a:avLst/>
              <a:gdLst/>
              <a:ahLst/>
              <a:cxnLst/>
              <a:rect l="l" t="t" r="r" b="b"/>
              <a:pathLst>
                <a:path w="1631" h="1338" extrusionOk="0">
                  <a:moveTo>
                    <a:pt x="189" y="0"/>
                  </a:moveTo>
                  <a:cubicBezTo>
                    <a:pt x="126" y="0"/>
                    <a:pt x="63" y="4"/>
                    <a:pt x="1" y="13"/>
                  </a:cubicBezTo>
                  <a:cubicBezTo>
                    <a:pt x="75" y="391"/>
                    <a:pt x="285" y="728"/>
                    <a:pt x="579" y="969"/>
                  </a:cubicBezTo>
                  <a:cubicBezTo>
                    <a:pt x="874" y="1200"/>
                    <a:pt x="1252" y="1337"/>
                    <a:pt x="1631" y="1337"/>
                  </a:cubicBezTo>
                  <a:cubicBezTo>
                    <a:pt x="1620" y="948"/>
                    <a:pt x="1409" y="570"/>
                    <a:pt x="1115" y="328"/>
                  </a:cubicBezTo>
                  <a:cubicBezTo>
                    <a:pt x="859" y="116"/>
                    <a:pt x="521"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154" name="Google Shape;3154;p29"/>
            <p:cNvSpPr/>
            <p:nvPr/>
          </p:nvSpPr>
          <p:spPr>
            <a:xfrm>
              <a:off x="7319082" y="4322714"/>
              <a:ext cx="248814" cy="212045"/>
            </a:xfrm>
            <a:custGeom>
              <a:avLst/>
              <a:gdLst/>
              <a:ahLst/>
              <a:cxnLst/>
              <a:rect l="l" t="t" r="r" b="b"/>
              <a:pathLst>
                <a:path w="1651" h="1407" extrusionOk="0">
                  <a:moveTo>
                    <a:pt x="16" y="1"/>
                  </a:moveTo>
                  <a:cubicBezTo>
                    <a:pt x="11" y="1"/>
                    <a:pt x="6" y="3"/>
                    <a:pt x="0" y="8"/>
                  </a:cubicBezTo>
                  <a:lnTo>
                    <a:pt x="0" y="29"/>
                  </a:lnTo>
                  <a:cubicBezTo>
                    <a:pt x="516" y="534"/>
                    <a:pt x="988" y="965"/>
                    <a:pt x="1619" y="1406"/>
                  </a:cubicBezTo>
                  <a:lnTo>
                    <a:pt x="1630" y="1406"/>
                  </a:lnTo>
                  <a:cubicBezTo>
                    <a:pt x="1640" y="1406"/>
                    <a:pt x="1640" y="1406"/>
                    <a:pt x="1651" y="1396"/>
                  </a:cubicBezTo>
                  <a:cubicBezTo>
                    <a:pt x="1651" y="1396"/>
                    <a:pt x="1651" y="1385"/>
                    <a:pt x="1640" y="1375"/>
                  </a:cubicBezTo>
                  <a:cubicBezTo>
                    <a:pt x="1009" y="933"/>
                    <a:pt x="547" y="513"/>
                    <a:pt x="32" y="8"/>
                  </a:cubicBezTo>
                  <a:cubicBezTo>
                    <a:pt x="27" y="3"/>
                    <a:pt x="22" y="1"/>
                    <a:pt x="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3155" name="Google Shape;3155;p29"/>
          <p:cNvGrpSpPr/>
          <p:nvPr/>
        </p:nvGrpSpPr>
        <p:grpSpPr>
          <a:xfrm flipH="1">
            <a:off x="-374901" y="6610316"/>
            <a:ext cx="1537067" cy="1336749"/>
            <a:chOff x="8131628" y="4300160"/>
            <a:chExt cx="1521743" cy="884613"/>
          </a:xfrm>
        </p:grpSpPr>
        <p:sp>
          <p:nvSpPr>
            <p:cNvPr id="3156" name="Google Shape;3156;p29"/>
            <p:cNvSpPr/>
            <p:nvPr/>
          </p:nvSpPr>
          <p:spPr>
            <a:xfrm>
              <a:off x="8626597" y="4300160"/>
              <a:ext cx="244785" cy="89593"/>
            </a:xfrm>
            <a:custGeom>
              <a:avLst/>
              <a:gdLst/>
              <a:ahLst/>
              <a:cxnLst/>
              <a:rect l="l" t="t" r="r" b="b"/>
              <a:pathLst>
                <a:path w="2724" h="997" extrusionOk="0">
                  <a:moveTo>
                    <a:pt x="549" y="1"/>
                  </a:moveTo>
                  <a:cubicBezTo>
                    <a:pt x="365" y="1"/>
                    <a:pt x="181" y="19"/>
                    <a:pt x="0" y="58"/>
                  </a:cubicBezTo>
                  <a:cubicBezTo>
                    <a:pt x="787" y="532"/>
                    <a:pt x="1689" y="997"/>
                    <a:pt x="2606" y="997"/>
                  </a:cubicBezTo>
                  <a:cubicBezTo>
                    <a:pt x="2645" y="997"/>
                    <a:pt x="2684" y="996"/>
                    <a:pt x="2723" y="994"/>
                  </a:cubicBezTo>
                  <a:cubicBezTo>
                    <a:pt x="2192" y="368"/>
                    <a:pt x="1366" y="1"/>
                    <a:pt x="5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157" name="Google Shape;3157;p29"/>
            <p:cNvSpPr/>
            <p:nvPr/>
          </p:nvSpPr>
          <p:spPr>
            <a:xfrm>
              <a:off x="8687075" y="4315797"/>
              <a:ext cx="221062" cy="99208"/>
            </a:xfrm>
            <a:custGeom>
              <a:avLst/>
              <a:gdLst/>
              <a:ahLst/>
              <a:cxnLst/>
              <a:rect l="l" t="t" r="r" b="b"/>
              <a:pathLst>
                <a:path w="2460" h="1104" extrusionOk="0">
                  <a:moveTo>
                    <a:pt x="21" y="0"/>
                  </a:moveTo>
                  <a:cubicBezTo>
                    <a:pt x="11" y="0"/>
                    <a:pt x="0" y="10"/>
                    <a:pt x="0" y="21"/>
                  </a:cubicBezTo>
                  <a:cubicBezTo>
                    <a:pt x="0" y="31"/>
                    <a:pt x="0" y="42"/>
                    <a:pt x="11" y="42"/>
                  </a:cubicBezTo>
                  <a:cubicBezTo>
                    <a:pt x="883" y="210"/>
                    <a:pt x="1714" y="578"/>
                    <a:pt x="2428" y="1103"/>
                  </a:cubicBezTo>
                  <a:lnTo>
                    <a:pt x="2460" y="1103"/>
                  </a:lnTo>
                  <a:cubicBezTo>
                    <a:pt x="2460" y="1093"/>
                    <a:pt x="2460" y="1082"/>
                    <a:pt x="2449" y="1072"/>
                  </a:cubicBezTo>
                  <a:cubicBezTo>
                    <a:pt x="1735" y="547"/>
                    <a:pt x="894" y="178"/>
                    <a:pt x="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158" name="Google Shape;3158;p29"/>
            <p:cNvSpPr/>
            <p:nvPr/>
          </p:nvSpPr>
          <p:spPr>
            <a:xfrm>
              <a:off x="8334720" y="4491480"/>
              <a:ext cx="188082" cy="128503"/>
            </a:xfrm>
            <a:custGeom>
              <a:avLst/>
              <a:gdLst/>
              <a:ahLst/>
              <a:cxnLst/>
              <a:rect l="l" t="t" r="r" b="b"/>
              <a:pathLst>
                <a:path w="2093" h="1430" extrusionOk="0">
                  <a:moveTo>
                    <a:pt x="1" y="0"/>
                  </a:moveTo>
                  <a:lnTo>
                    <a:pt x="1" y="0"/>
                  </a:lnTo>
                  <a:cubicBezTo>
                    <a:pt x="64" y="410"/>
                    <a:pt x="358" y="799"/>
                    <a:pt x="737" y="1072"/>
                  </a:cubicBezTo>
                  <a:cubicBezTo>
                    <a:pt x="1070" y="1297"/>
                    <a:pt x="1503" y="1430"/>
                    <a:pt x="1898" y="1430"/>
                  </a:cubicBezTo>
                  <a:cubicBezTo>
                    <a:pt x="1964" y="1430"/>
                    <a:pt x="2029" y="1426"/>
                    <a:pt x="2092" y="1419"/>
                  </a:cubicBezTo>
                  <a:cubicBezTo>
                    <a:pt x="1956" y="1030"/>
                    <a:pt x="1662" y="673"/>
                    <a:pt x="1283" y="421"/>
                  </a:cubicBezTo>
                  <a:cubicBezTo>
                    <a:pt x="905" y="157"/>
                    <a:pt x="442" y="10"/>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159" name="Google Shape;3159;p29"/>
            <p:cNvSpPr/>
            <p:nvPr/>
          </p:nvSpPr>
          <p:spPr>
            <a:xfrm>
              <a:off x="8293203" y="4464970"/>
              <a:ext cx="191767" cy="136142"/>
            </a:xfrm>
            <a:custGeom>
              <a:avLst/>
              <a:gdLst/>
              <a:ahLst/>
              <a:cxnLst/>
              <a:rect l="l" t="t" r="r" b="b"/>
              <a:pathLst>
                <a:path w="2134" h="1515" extrusionOk="0">
                  <a:moveTo>
                    <a:pt x="32" y="1"/>
                  </a:moveTo>
                  <a:cubicBezTo>
                    <a:pt x="22" y="1"/>
                    <a:pt x="11" y="1"/>
                    <a:pt x="11" y="11"/>
                  </a:cubicBezTo>
                  <a:cubicBezTo>
                    <a:pt x="1" y="22"/>
                    <a:pt x="11" y="32"/>
                    <a:pt x="11" y="32"/>
                  </a:cubicBezTo>
                  <a:cubicBezTo>
                    <a:pt x="820" y="505"/>
                    <a:pt x="1430" y="968"/>
                    <a:pt x="2103" y="1503"/>
                  </a:cubicBezTo>
                  <a:cubicBezTo>
                    <a:pt x="2103" y="1514"/>
                    <a:pt x="2103" y="1514"/>
                    <a:pt x="2113" y="1514"/>
                  </a:cubicBezTo>
                  <a:cubicBezTo>
                    <a:pt x="2113" y="1514"/>
                    <a:pt x="2124" y="1514"/>
                    <a:pt x="2124" y="1503"/>
                  </a:cubicBezTo>
                  <a:cubicBezTo>
                    <a:pt x="2134" y="1493"/>
                    <a:pt x="2134" y="1482"/>
                    <a:pt x="2124" y="1482"/>
                  </a:cubicBezTo>
                  <a:cubicBezTo>
                    <a:pt x="1451" y="936"/>
                    <a:pt x="841" y="484"/>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160" name="Google Shape;3160;p29"/>
            <p:cNvSpPr/>
            <p:nvPr/>
          </p:nvSpPr>
          <p:spPr>
            <a:xfrm>
              <a:off x="8963855" y="4315257"/>
              <a:ext cx="689515" cy="869510"/>
            </a:xfrm>
            <a:custGeom>
              <a:avLst/>
              <a:gdLst/>
              <a:ahLst/>
              <a:cxnLst/>
              <a:rect l="l" t="t" r="r" b="b"/>
              <a:pathLst>
                <a:path w="7673" h="9676" extrusionOk="0">
                  <a:moveTo>
                    <a:pt x="3202" y="0"/>
                  </a:moveTo>
                  <a:cubicBezTo>
                    <a:pt x="3172" y="0"/>
                    <a:pt x="3142" y="2"/>
                    <a:pt x="3111" y="6"/>
                  </a:cubicBezTo>
                  <a:cubicBezTo>
                    <a:pt x="2838" y="48"/>
                    <a:pt x="2607" y="268"/>
                    <a:pt x="2470" y="532"/>
                  </a:cubicBezTo>
                  <a:cubicBezTo>
                    <a:pt x="2344" y="784"/>
                    <a:pt x="2291" y="1088"/>
                    <a:pt x="2259" y="1383"/>
                  </a:cubicBezTo>
                  <a:cubicBezTo>
                    <a:pt x="2123" y="2770"/>
                    <a:pt x="2397" y="4157"/>
                    <a:pt x="2701" y="5503"/>
                  </a:cubicBezTo>
                  <a:cubicBezTo>
                    <a:pt x="2533" y="4935"/>
                    <a:pt x="2228" y="4431"/>
                    <a:pt x="1766" y="4094"/>
                  </a:cubicBezTo>
                  <a:cubicBezTo>
                    <a:pt x="1587" y="3958"/>
                    <a:pt x="1388" y="3853"/>
                    <a:pt x="1177" y="3832"/>
                  </a:cubicBezTo>
                  <a:cubicBezTo>
                    <a:pt x="1146" y="3827"/>
                    <a:pt x="1113" y="3825"/>
                    <a:pt x="1081" y="3825"/>
                  </a:cubicBezTo>
                  <a:cubicBezTo>
                    <a:pt x="899" y="3825"/>
                    <a:pt x="715" y="3901"/>
                    <a:pt x="599" y="4052"/>
                  </a:cubicBezTo>
                  <a:cubicBezTo>
                    <a:pt x="410" y="4294"/>
                    <a:pt x="442" y="4652"/>
                    <a:pt x="515" y="4956"/>
                  </a:cubicBezTo>
                  <a:cubicBezTo>
                    <a:pt x="673" y="5692"/>
                    <a:pt x="967" y="6386"/>
                    <a:pt x="1366" y="7006"/>
                  </a:cubicBezTo>
                  <a:cubicBezTo>
                    <a:pt x="1167" y="6761"/>
                    <a:pt x="897" y="6525"/>
                    <a:pt x="611" y="6525"/>
                  </a:cubicBezTo>
                  <a:cubicBezTo>
                    <a:pt x="565" y="6525"/>
                    <a:pt x="519" y="6531"/>
                    <a:pt x="473" y="6544"/>
                  </a:cubicBezTo>
                  <a:cubicBezTo>
                    <a:pt x="126" y="6638"/>
                    <a:pt x="0" y="7132"/>
                    <a:pt x="126" y="7490"/>
                  </a:cubicBezTo>
                  <a:cubicBezTo>
                    <a:pt x="252" y="7847"/>
                    <a:pt x="547" y="8088"/>
                    <a:pt x="841" y="8320"/>
                  </a:cubicBezTo>
                  <a:cubicBezTo>
                    <a:pt x="1388" y="8772"/>
                    <a:pt x="1934" y="9214"/>
                    <a:pt x="2491" y="9655"/>
                  </a:cubicBezTo>
                  <a:cubicBezTo>
                    <a:pt x="2690" y="9644"/>
                    <a:pt x="2888" y="9640"/>
                    <a:pt x="3087" y="9640"/>
                  </a:cubicBezTo>
                  <a:cubicBezTo>
                    <a:pt x="3670" y="9640"/>
                    <a:pt x="4253" y="9675"/>
                    <a:pt x="4840" y="9675"/>
                  </a:cubicBezTo>
                  <a:cubicBezTo>
                    <a:pt x="5006" y="9675"/>
                    <a:pt x="5173" y="9672"/>
                    <a:pt x="5340" y="9665"/>
                  </a:cubicBezTo>
                  <a:cubicBezTo>
                    <a:pt x="5739" y="9182"/>
                    <a:pt x="6243" y="8824"/>
                    <a:pt x="6695" y="8394"/>
                  </a:cubicBezTo>
                  <a:cubicBezTo>
                    <a:pt x="7147" y="7973"/>
                    <a:pt x="7557" y="7437"/>
                    <a:pt x="7641" y="6796"/>
                  </a:cubicBezTo>
                  <a:cubicBezTo>
                    <a:pt x="7673" y="6544"/>
                    <a:pt x="7620" y="6228"/>
                    <a:pt x="7410" y="6102"/>
                  </a:cubicBezTo>
                  <a:cubicBezTo>
                    <a:pt x="7346" y="6072"/>
                    <a:pt x="7278" y="6060"/>
                    <a:pt x="7209" y="6060"/>
                  </a:cubicBezTo>
                  <a:cubicBezTo>
                    <a:pt x="7110" y="6060"/>
                    <a:pt x="7009" y="6086"/>
                    <a:pt x="6916" y="6123"/>
                  </a:cubicBezTo>
                  <a:cubicBezTo>
                    <a:pt x="6454" y="6281"/>
                    <a:pt x="6043" y="6596"/>
                    <a:pt x="5739" y="7006"/>
                  </a:cubicBezTo>
                  <a:cubicBezTo>
                    <a:pt x="6422" y="5923"/>
                    <a:pt x="7063" y="4830"/>
                    <a:pt x="7242" y="3538"/>
                  </a:cubicBezTo>
                  <a:cubicBezTo>
                    <a:pt x="7295" y="3138"/>
                    <a:pt x="7263" y="2665"/>
                    <a:pt x="6947" y="2445"/>
                  </a:cubicBezTo>
                  <a:cubicBezTo>
                    <a:pt x="6851" y="2380"/>
                    <a:pt x="6739" y="2352"/>
                    <a:pt x="6624" y="2352"/>
                  </a:cubicBezTo>
                  <a:cubicBezTo>
                    <a:pt x="6477" y="2352"/>
                    <a:pt x="6325" y="2399"/>
                    <a:pt x="6201" y="2476"/>
                  </a:cubicBezTo>
                  <a:cubicBezTo>
                    <a:pt x="5970" y="2623"/>
                    <a:pt x="5812" y="2844"/>
                    <a:pt x="5655" y="3075"/>
                  </a:cubicBezTo>
                  <a:cubicBezTo>
                    <a:pt x="5181" y="3790"/>
                    <a:pt x="4793" y="4568"/>
                    <a:pt x="4499" y="5377"/>
                  </a:cubicBezTo>
                  <a:cubicBezTo>
                    <a:pt x="4709" y="4063"/>
                    <a:pt x="4635" y="2686"/>
                    <a:pt x="4331" y="1383"/>
                  </a:cubicBezTo>
                  <a:cubicBezTo>
                    <a:pt x="4257" y="1046"/>
                    <a:pt x="4151" y="700"/>
                    <a:pt x="3952" y="427"/>
                  </a:cubicBezTo>
                  <a:cubicBezTo>
                    <a:pt x="3771" y="179"/>
                    <a:pt x="3495" y="0"/>
                    <a:pt x="32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161" name="Google Shape;3161;p29"/>
            <p:cNvSpPr/>
            <p:nvPr/>
          </p:nvSpPr>
          <p:spPr>
            <a:xfrm>
              <a:off x="8131628" y="4783357"/>
              <a:ext cx="1180793" cy="401416"/>
            </a:xfrm>
            <a:custGeom>
              <a:avLst/>
              <a:gdLst/>
              <a:ahLst/>
              <a:cxnLst/>
              <a:rect l="l" t="t" r="r" b="b"/>
              <a:pathLst>
                <a:path w="13140" h="4467" extrusionOk="0">
                  <a:moveTo>
                    <a:pt x="3512" y="0"/>
                  </a:moveTo>
                  <a:cubicBezTo>
                    <a:pt x="3396" y="0"/>
                    <a:pt x="3280" y="11"/>
                    <a:pt x="3165" y="31"/>
                  </a:cubicBezTo>
                  <a:cubicBezTo>
                    <a:pt x="2051" y="231"/>
                    <a:pt x="1168" y="1387"/>
                    <a:pt x="1210" y="2585"/>
                  </a:cubicBezTo>
                  <a:cubicBezTo>
                    <a:pt x="1129" y="2556"/>
                    <a:pt x="1043" y="2543"/>
                    <a:pt x="958" y="2543"/>
                  </a:cubicBezTo>
                  <a:cubicBezTo>
                    <a:pt x="700" y="2543"/>
                    <a:pt x="440" y="2667"/>
                    <a:pt x="274" y="2879"/>
                  </a:cubicBezTo>
                  <a:cubicBezTo>
                    <a:pt x="54" y="3153"/>
                    <a:pt x="1" y="3773"/>
                    <a:pt x="159" y="4099"/>
                  </a:cubicBezTo>
                  <a:cubicBezTo>
                    <a:pt x="4457" y="4215"/>
                    <a:pt x="8757" y="4341"/>
                    <a:pt x="13055" y="4467"/>
                  </a:cubicBezTo>
                  <a:cubicBezTo>
                    <a:pt x="13139" y="3920"/>
                    <a:pt x="13013" y="3164"/>
                    <a:pt x="12582" y="2858"/>
                  </a:cubicBezTo>
                  <a:cubicBezTo>
                    <a:pt x="12363" y="2698"/>
                    <a:pt x="12098" y="2619"/>
                    <a:pt x="11833" y="2619"/>
                  </a:cubicBezTo>
                  <a:cubicBezTo>
                    <a:pt x="11577" y="2619"/>
                    <a:pt x="11323" y="2693"/>
                    <a:pt x="11111" y="2837"/>
                  </a:cubicBezTo>
                  <a:cubicBezTo>
                    <a:pt x="11426" y="2123"/>
                    <a:pt x="11226" y="1188"/>
                    <a:pt x="10691" y="630"/>
                  </a:cubicBezTo>
                  <a:cubicBezTo>
                    <a:pt x="10304" y="236"/>
                    <a:pt x="9765" y="34"/>
                    <a:pt x="9226" y="34"/>
                  </a:cubicBezTo>
                  <a:cubicBezTo>
                    <a:pt x="9018" y="34"/>
                    <a:pt x="8809" y="64"/>
                    <a:pt x="8609" y="126"/>
                  </a:cubicBezTo>
                  <a:cubicBezTo>
                    <a:pt x="7905" y="347"/>
                    <a:pt x="7316" y="924"/>
                    <a:pt x="6980" y="1639"/>
                  </a:cubicBezTo>
                  <a:cubicBezTo>
                    <a:pt x="6873" y="1406"/>
                    <a:pt x="6659" y="1236"/>
                    <a:pt x="6420" y="1236"/>
                  </a:cubicBezTo>
                  <a:cubicBezTo>
                    <a:pt x="6400" y="1236"/>
                    <a:pt x="6380" y="1237"/>
                    <a:pt x="6360" y="1240"/>
                  </a:cubicBezTo>
                  <a:cubicBezTo>
                    <a:pt x="6097" y="1272"/>
                    <a:pt x="5856" y="1492"/>
                    <a:pt x="5793" y="1776"/>
                  </a:cubicBezTo>
                  <a:cubicBezTo>
                    <a:pt x="5473" y="741"/>
                    <a:pt x="4503" y="0"/>
                    <a:pt x="35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3162" name="Google Shape;3162;p29"/>
          <p:cNvGrpSpPr/>
          <p:nvPr/>
        </p:nvGrpSpPr>
        <p:grpSpPr>
          <a:xfrm flipH="1">
            <a:off x="8043892" y="6899669"/>
            <a:ext cx="1408746" cy="1036049"/>
            <a:chOff x="-10" y="4593876"/>
            <a:chExt cx="1186375" cy="583210"/>
          </a:xfrm>
        </p:grpSpPr>
        <p:sp>
          <p:nvSpPr>
            <p:cNvPr id="3163" name="Google Shape;3163;p29"/>
            <p:cNvSpPr/>
            <p:nvPr/>
          </p:nvSpPr>
          <p:spPr>
            <a:xfrm>
              <a:off x="382540" y="4593876"/>
              <a:ext cx="240023" cy="97231"/>
            </a:xfrm>
            <a:custGeom>
              <a:avLst/>
              <a:gdLst/>
              <a:ahLst/>
              <a:cxnLst/>
              <a:rect l="l" t="t" r="r" b="b"/>
              <a:pathLst>
                <a:path w="2671" h="1082" extrusionOk="0">
                  <a:moveTo>
                    <a:pt x="760" y="1"/>
                  </a:moveTo>
                  <a:cubicBezTo>
                    <a:pt x="507" y="1"/>
                    <a:pt x="250" y="46"/>
                    <a:pt x="0" y="141"/>
                  </a:cubicBezTo>
                  <a:cubicBezTo>
                    <a:pt x="715" y="616"/>
                    <a:pt x="1521" y="1081"/>
                    <a:pt x="2345" y="1081"/>
                  </a:cubicBezTo>
                  <a:cubicBezTo>
                    <a:pt x="2453" y="1081"/>
                    <a:pt x="2561" y="1073"/>
                    <a:pt x="2670" y="1056"/>
                  </a:cubicBezTo>
                  <a:cubicBezTo>
                    <a:pt x="2194" y="378"/>
                    <a:pt x="1488" y="1"/>
                    <a:pt x="7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164" name="Google Shape;3164;p29"/>
            <p:cNvSpPr/>
            <p:nvPr/>
          </p:nvSpPr>
          <p:spPr>
            <a:xfrm>
              <a:off x="442029" y="4614096"/>
              <a:ext cx="217288" cy="103072"/>
            </a:xfrm>
            <a:custGeom>
              <a:avLst/>
              <a:gdLst/>
              <a:ahLst/>
              <a:cxnLst/>
              <a:rect l="l" t="t" r="r" b="b"/>
              <a:pathLst>
                <a:path w="2418" h="1147" extrusionOk="0">
                  <a:moveTo>
                    <a:pt x="21" y="1"/>
                  </a:moveTo>
                  <a:cubicBezTo>
                    <a:pt x="11" y="1"/>
                    <a:pt x="0" y="1"/>
                    <a:pt x="0" y="11"/>
                  </a:cubicBezTo>
                  <a:cubicBezTo>
                    <a:pt x="0" y="22"/>
                    <a:pt x="11" y="33"/>
                    <a:pt x="11" y="33"/>
                  </a:cubicBezTo>
                  <a:cubicBezTo>
                    <a:pt x="862" y="169"/>
                    <a:pt x="1682" y="547"/>
                    <a:pt x="2386" y="1147"/>
                  </a:cubicBezTo>
                  <a:lnTo>
                    <a:pt x="2396" y="1147"/>
                  </a:lnTo>
                  <a:cubicBezTo>
                    <a:pt x="2407" y="1147"/>
                    <a:pt x="2407" y="1147"/>
                    <a:pt x="2407" y="1136"/>
                  </a:cubicBezTo>
                  <a:cubicBezTo>
                    <a:pt x="2418" y="1136"/>
                    <a:pt x="2418" y="1126"/>
                    <a:pt x="2407" y="1115"/>
                  </a:cubicBezTo>
                  <a:cubicBezTo>
                    <a:pt x="1703" y="516"/>
                    <a:pt x="883" y="127"/>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165" name="Google Shape;3165;p29"/>
            <p:cNvSpPr/>
            <p:nvPr/>
          </p:nvSpPr>
          <p:spPr>
            <a:xfrm>
              <a:off x="845338" y="4652827"/>
              <a:ext cx="144589" cy="85100"/>
            </a:xfrm>
            <a:custGeom>
              <a:avLst/>
              <a:gdLst/>
              <a:ahLst/>
              <a:cxnLst/>
              <a:rect l="l" t="t" r="r" b="b"/>
              <a:pathLst>
                <a:path w="1609" h="947" extrusionOk="0">
                  <a:moveTo>
                    <a:pt x="1608" y="1"/>
                  </a:moveTo>
                  <a:lnTo>
                    <a:pt x="1608" y="1"/>
                  </a:lnTo>
                  <a:cubicBezTo>
                    <a:pt x="1010" y="43"/>
                    <a:pt x="368" y="421"/>
                    <a:pt x="1" y="947"/>
                  </a:cubicBezTo>
                  <a:cubicBezTo>
                    <a:pt x="568" y="726"/>
                    <a:pt x="1188" y="452"/>
                    <a:pt x="16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166" name="Google Shape;3166;p29"/>
            <p:cNvSpPr/>
            <p:nvPr/>
          </p:nvSpPr>
          <p:spPr>
            <a:xfrm>
              <a:off x="876431" y="4642403"/>
              <a:ext cx="139916" cy="71890"/>
            </a:xfrm>
            <a:custGeom>
              <a:avLst/>
              <a:gdLst/>
              <a:ahLst/>
              <a:cxnLst/>
              <a:rect l="l" t="t" r="r" b="b"/>
              <a:pathLst>
                <a:path w="1557" h="800" extrusionOk="0">
                  <a:moveTo>
                    <a:pt x="1536" y="1"/>
                  </a:moveTo>
                  <a:cubicBezTo>
                    <a:pt x="1000" y="159"/>
                    <a:pt x="474" y="421"/>
                    <a:pt x="12" y="769"/>
                  </a:cubicBezTo>
                  <a:cubicBezTo>
                    <a:pt x="1" y="779"/>
                    <a:pt x="1" y="790"/>
                    <a:pt x="12" y="800"/>
                  </a:cubicBezTo>
                  <a:lnTo>
                    <a:pt x="33" y="800"/>
                  </a:lnTo>
                  <a:cubicBezTo>
                    <a:pt x="495" y="453"/>
                    <a:pt x="1021" y="190"/>
                    <a:pt x="1546" y="33"/>
                  </a:cubicBezTo>
                  <a:cubicBezTo>
                    <a:pt x="1557" y="33"/>
                    <a:pt x="1557" y="22"/>
                    <a:pt x="1557" y="12"/>
                  </a:cubicBezTo>
                  <a:cubicBezTo>
                    <a:pt x="1557" y="1"/>
                    <a:pt x="1546" y="1"/>
                    <a:pt x="15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167" name="Google Shape;3167;p29"/>
            <p:cNvSpPr/>
            <p:nvPr/>
          </p:nvSpPr>
          <p:spPr>
            <a:xfrm>
              <a:off x="776322" y="4705757"/>
              <a:ext cx="410043" cy="469981"/>
            </a:xfrm>
            <a:custGeom>
              <a:avLst/>
              <a:gdLst/>
              <a:ahLst/>
              <a:cxnLst/>
              <a:rect l="l" t="t" r="r" b="b"/>
              <a:pathLst>
                <a:path w="4563" h="5230" extrusionOk="0">
                  <a:moveTo>
                    <a:pt x="4562" y="1"/>
                  </a:moveTo>
                  <a:cubicBezTo>
                    <a:pt x="3375" y="347"/>
                    <a:pt x="2208" y="851"/>
                    <a:pt x="1346" y="1755"/>
                  </a:cubicBezTo>
                  <a:cubicBezTo>
                    <a:pt x="484" y="2659"/>
                    <a:pt x="1" y="4026"/>
                    <a:pt x="390" y="5224"/>
                  </a:cubicBezTo>
                  <a:cubicBezTo>
                    <a:pt x="467" y="5228"/>
                    <a:pt x="544" y="5230"/>
                    <a:pt x="622" y="5230"/>
                  </a:cubicBezTo>
                  <a:cubicBezTo>
                    <a:pt x="1420" y="5230"/>
                    <a:pt x="2225" y="5026"/>
                    <a:pt x="2839" y="4499"/>
                  </a:cubicBezTo>
                  <a:cubicBezTo>
                    <a:pt x="3511" y="3932"/>
                    <a:pt x="3964" y="3091"/>
                    <a:pt x="4090" y="2197"/>
                  </a:cubicBezTo>
                  <a:cubicBezTo>
                    <a:pt x="4195" y="1440"/>
                    <a:pt x="4111" y="610"/>
                    <a:pt x="45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168" name="Google Shape;3168;p29"/>
            <p:cNvSpPr/>
            <p:nvPr/>
          </p:nvSpPr>
          <p:spPr>
            <a:xfrm>
              <a:off x="808494" y="4759585"/>
              <a:ext cx="317394" cy="417501"/>
            </a:xfrm>
            <a:custGeom>
              <a:avLst/>
              <a:gdLst/>
              <a:ahLst/>
              <a:cxnLst/>
              <a:rect l="l" t="t" r="r" b="b"/>
              <a:pathLst>
                <a:path w="3532" h="4646" extrusionOk="0">
                  <a:moveTo>
                    <a:pt x="3480" y="0"/>
                  </a:moveTo>
                  <a:cubicBezTo>
                    <a:pt x="1955" y="1146"/>
                    <a:pt x="715" y="2786"/>
                    <a:pt x="11" y="4604"/>
                  </a:cubicBezTo>
                  <a:cubicBezTo>
                    <a:pt x="0" y="4625"/>
                    <a:pt x="11" y="4636"/>
                    <a:pt x="21" y="4646"/>
                  </a:cubicBezTo>
                  <a:lnTo>
                    <a:pt x="32" y="4646"/>
                  </a:lnTo>
                  <a:cubicBezTo>
                    <a:pt x="42" y="4646"/>
                    <a:pt x="53" y="4636"/>
                    <a:pt x="63" y="4625"/>
                  </a:cubicBezTo>
                  <a:cubicBezTo>
                    <a:pt x="768" y="2817"/>
                    <a:pt x="1987" y="1188"/>
                    <a:pt x="3511" y="42"/>
                  </a:cubicBezTo>
                  <a:cubicBezTo>
                    <a:pt x="3522" y="42"/>
                    <a:pt x="3532" y="21"/>
                    <a:pt x="3522" y="11"/>
                  </a:cubicBezTo>
                  <a:cubicBezTo>
                    <a:pt x="3511" y="0"/>
                    <a:pt x="3490" y="0"/>
                    <a:pt x="34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169" name="Google Shape;3169;p29"/>
            <p:cNvSpPr/>
            <p:nvPr/>
          </p:nvSpPr>
          <p:spPr>
            <a:xfrm>
              <a:off x="1005924" y="4847472"/>
              <a:ext cx="93547" cy="19860"/>
            </a:xfrm>
            <a:custGeom>
              <a:avLst/>
              <a:gdLst/>
              <a:ahLst/>
              <a:cxnLst/>
              <a:rect l="l" t="t" r="r" b="b"/>
              <a:pathLst>
                <a:path w="1041" h="221" extrusionOk="0">
                  <a:moveTo>
                    <a:pt x="1009" y="0"/>
                  </a:moveTo>
                  <a:cubicBezTo>
                    <a:pt x="683" y="73"/>
                    <a:pt x="358" y="136"/>
                    <a:pt x="21" y="168"/>
                  </a:cubicBezTo>
                  <a:cubicBezTo>
                    <a:pt x="10" y="168"/>
                    <a:pt x="0" y="178"/>
                    <a:pt x="0" y="189"/>
                  </a:cubicBezTo>
                  <a:cubicBezTo>
                    <a:pt x="0" y="210"/>
                    <a:pt x="10" y="220"/>
                    <a:pt x="21" y="220"/>
                  </a:cubicBezTo>
                  <a:lnTo>
                    <a:pt x="31" y="220"/>
                  </a:lnTo>
                  <a:cubicBezTo>
                    <a:pt x="358" y="189"/>
                    <a:pt x="694" y="126"/>
                    <a:pt x="1019" y="52"/>
                  </a:cubicBezTo>
                  <a:cubicBezTo>
                    <a:pt x="1040" y="42"/>
                    <a:pt x="1040" y="31"/>
                    <a:pt x="1040" y="21"/>
                  </a:cubicBezTo>
                  <a:cubicBezTo>
                    <a:pt x="1040" y="0"/>
                    <a:pt x="1019" y="0"/>
                    <a:pt x="10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170" name="Google Shape;3170;p29"/>
            <p:cNvSpPr/>
            <p:nvPr/>
          </p:nvSpPr>
          <p:spPr>
            <a:xfrm>
              <a:off x="953893" y="4842709"/>
              <a:ext cx="6740" cy="78450"/>
            </a:xfrm>
            <a:custGeom>
              <a:avLst/>
              <a:gdLst/>
              <a:ahLst/>
              <a:cxnLst/>
              <a:rect l="l" t="t" r="r" b="b"/>
              <a:pathLst>
                <a:path w="75" h="873" extrusionOk="0">
                  <a:moveTo>
                    <a:pt x="54" y="0"/>
                  </a:moveTo>
                  <a:cubicBezTo>
                    <a:pt x="33" y="0"/>
                    <a:pt x="22" y="11"/>
                    <a:pt x="22" y="32"/>
                  </a:cubicBezTo>
                  <a:cubicBezTo>
                    <a:pt x="1" y="294"/>
                    <a:pt x="1" y="568"/>
                    <a:pt x="12" y="841"/>
                  </a:cubicBezTo>
                  <a:cubicBezTo>
                    <a:pt x="22" y="862"/>
                    <a:pt x="33" y="873"/>
                    <a:pt x="43" y="873"/>
                  </a:cubicBezTo>
                  <a:cubicBezTo>
                    <a:pt x="54" y="873"/>
                    <a:pt x="75" y="852"/>
                    <a:pt x="64" y="841"/>
                  </a:cubicBezTo>
                  <a:cubicBezTo>
                    <a:pt x="54" y="568"/>
                    <a:pt x="54" y="305"/>
                    <a:pt x="75" y="32"/>
                  </a:cubicBezTo>
                  <a:cubicBezTo>
                    <a:pt x="75" y="21"/>
                    <a:pt x="64" y="11"/>
                    <a:pt x="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171" name="Google Shape;3171;p29"/>
            <p:cNvSpPr/>
            <p:nvPr/>
          </p:nvSpPr>
          <p:spPr>
            <a:xfrm>
              <a:off x="915252" y="4954140"/>
              <a:ext cx="123741" cy="25611"/>
            </a:xfrm>
            <a:custGeom>
              <a:avLst/>
              <a:gdLst/>
              <a:ahLst/>
              <a:cxnLst/>
              <a:rect l="l" t="t" r="r" b="b"/>
              <a:pathLst>
                <a:path w="1377" h="285" extrusionOk="0">
                  <a:moveTo>
                    <a:pt x="1346" y="0"/>
                  </a:moveTo>
                  <a:cubicBezTo>
                    <a:pt x="914" y="116"/>
                    <a:pt x="473" y="201"/>
                    <a:pt x="31" y="232"/>
                  </a:cubicBezTo>
                  <a:cubicBezTo>
                    <a:pt x="10" y="232"/>
                    <a:pt x="0" y="243"/>
                    <a:pt x="0" y="253"/>
                  </a:cubicBezTo>
                  <a:cubicBezTo>
                    <a:pt x="0" y="274"/>
                    <a:pt x="10" y="285"/>
                    <a:pt x="31" y="285"/>
                  </a:cubicBezTo>
                  <a:cubicBezTo>
                    <a:pt x="473" y="253"/>
                    <a:pt x="925" y="169"/>
                    <a:pt x="1356" y="53"/>
                  </a:cubicBezTo>
                  <a:cubicBezTo>
                    <a:pt x="1367" y="42"/>
                    <a:pt x="1377" y="32"/>
                    <a:pt x="1377" y="21"/>
                  </a:cubicBezTo>
                  <a:cubicBezTo>
                    <a:pt x="1367" y="0"/>
                    <a:pt x="1356" y="0"/>
                    <a:pt x="13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172" name="Google Shape;3172;p29"/>
            <p:cNvSpPr/>
            <p:nvPr/>
          </p:nvSpPr>
          <p:spPr>
            <a:xfrm>
              <a:off x="861333" y="4937875"/>
              <a:ext cx="11413" cy="114575"/>
            </a:xfrm>
            <a:custGeom>
              <a:avLst/>
              <a:gdLst/>
              <a:ahLst/>
              <a:cxnLst/>
              <a:rect l="l" t="t" r="r" b="b"/>
              <a:pathLst>
                <a:path w="127" h="1275" extrusionOk="0">
                  <a:moveTo>
                    <a:pt x="43" y="0"/>
                  </a:moveTo>
                  <a:cubicBezTo>
                    <a:pt x="29" y="0"/>
                    <a:pt x="22" y="15"/>
                    <a:pt x="22" y="24"/>
                  </a:cubicBezTo>
                  <a:cubicBezTo>
                    <a:pt x="1" y="434"/>
                    <a:pt x="12" y="844"/>
                    <a:pt x="75" y="1254"/>
                  </a:cubicBezTo>
                  <a:cubicBezTo>
                    <a:pt x="75" y="1264"/>
                    <a:pt x="85" y="1275"/>
                    <a:pt x="96" y="1275"/>
                  </a:cubicBezTo>
                  <a:cubicBezTo>
                    <a:pt x="117" y="1275"/>
                    <a:pt x="127" y="1264"/>
                    <a:pt x="127" y="1243"/>
                  </a:cubicBezTo>
                  <a:cubicBezTo>
                    <a:pt x="64" y="844"/>
                    <a:pt x="54" y="434"/>
                    <a:pt x="75" y="24"/>
                  </a:cubicBezTo>
                  <a:cubicBezTo>
                    <a:pt x="75" y="13"/>
                    <a:pt x="64" y="3"/>
                    <a:pt x="54" y="3"/>
                  </a:cubicBezTo>
                  <a:cubicBezTo>
                    <a:pt x="50" y="1"/>
                    <a:pt x="46" y="0"/>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173" name="Google Shape;3173;p29"/>
            <p:cNvSpPr/>
            <p:nvPr/>
          </p:nvSpPr>
          <p:spPr>
            <a:xfrm>
              <a:off x="836801" y="5091991"/>
              <a:ext cx="119068" cy="21926"/>
            </a:xfrm>
            <a:custGeom>
              <a:avLst/>
              <a:gdLst/>
              <a:ahLst/>
              <a:cxnLst/>
              <a:rect l="l" t="t" r="r" b="b"/>
              <a:pathLst>
                <a:path w="1325" h="244" extrusionOk="0">
                  <a:moveTo>
                    <a:pt x="1283" y="1"/>
                  </a:moveTo>
                  <a:cubicBezTo>
                    <a:pt x="933" y="130"/>
                    <a:pt x="560" y="194"/>
                    <a:pt x="191" y="194"/>
                  </a:cubicBezTo>
                  <a:cubicBezTo>
                    <a:pt x="138" y="194"/>
                    <a:pt x="85" y="193"/>
                    <a:pt x="32" y="190"/>
                  </a:cubicBezTo>
                  <a:cubicBezTo>
                    <a:pt x="11" y="190"/>
                    <a:pt x="1" y="201"/>
                    <a:pt x="1" y="211"/>
                  </a:cubicBezTo>
                  <a:cubicBezTo>
                    <a:pt x="1" y="222"/>
                    <a:pt x="11" y="243"/>
                    <a:pt x="32" y="243"/>
                  </a:cubicBezTo>
                  <a:lnTo>
                    <a:pt x="190" y="243"/>
                  </a:lnTo>
                  <a:cubicBezTo>
                    <a:pt x="568" y="243"/>
                    <a:pt x="946" y="180"/>
                    <a:pt x="1304" y="54"/>
                  </a:cubicBezTo>
                  <a:cubicBezTo>
                    <a:pt x="1315" y="54"/>
                    <a:pt x="1325" y="33"/>
                    <a:pt x="1315" y="22"/>
                  </a:cubicBezTo>
                  <a:cubicBezTo>
                    <a:pt x="1315" y="12"/>
                    <a:pt x="1294" y="1"/>
                    <a:pt x="12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174" name="Google Shape;3174;p29"/>
            <p:cNvSpPr/>
            <p:nvPr/>
          </p:nvSpPr>
          <p:spPr>
            <a:xfrm>
              <a:off x="-10" y="4782141"/>
              <a:ext cx="900243" cy="383623"/>
            </a:xfrm>
            <a:custGeom>
              <a:avLst/>
              <a:gdLst/>
              <a:ahLst/>
              <a:cxnLst/>
              <a:rect l="l" t="t" r="r" b="b"/>
              <a:pathLst>
                <a:path w="10018" h="4269" extrusionOk="0">
                  <a:moveTo>
                    <a:pt x="4841" y="1"/>
                  </a:moveTo>
                  <a:cubicBezTo>
                    <a:pt x="4362" y="1"/>
                    <a:pt x="3881" y="144"/>
                    <a:pt x="3480" y="422"/>
                  </a:cubicBezTo>
                  <a:cubicBezTo>
                    <a:pt x="2838" y="874"/>
                    <a:pt x="2439" y="1662"/>
                    <a:pt x="2428" y="2461"/>
                  </a:cubicBezTo>
                  <a:cubicBezTo>
                    <a:pt x="2360" y="2427"/>
                    <a:pt x="2285" y="2411"/>
                    <a:pt x="2210" y="2411"/>
                  </a:cubicBezTo>
                  <a:cubicBezTo>
                    <a:pt x="2076" y="2411"/>
                    <a:pt x="1940" y="2462"/>
                    <a:pt x="1840" y="2556"/>
                  </a:cubicBezTo>
                  <a:cubicBezTo>
                    <a:pt x="1693" y="2713"/>
                    <a:pt x="1598" y="2955"/>
                    <a:pt x="1672" y="3155"/>
                  </a:cubicBezTo>
                  <a:cubicBezTo>
                    <a:pt x="1497" y="2986"/>
                    <a:pt x="1257" y="2897"/>
                    <a:pt x="1018" y="2897"/>
                  </a:cubicBezTo>
                  <a:cubicBezTo>
                    <a:pt x="828" y="2897"/>
                    <a:pt x="638" y="2954"/>
                    <a:pt x="484" y="3071"/>
                  </a:cubicBezTo>
                  <a:cubicBezTo>
                    <a:pt x="126" y="3334"/>
                    <a:pt x="0" y="3869"/>
                    <a:pt x="189" y="4269"/>
                  </a:cubicBezTo>
                  <a:cubicBezTo>
                    <a:pt x="1919" y="4198"/>
                    <a:pt x="3672" y="4141"/>
                    <a:pt x="5423" y="4141"/>
                  </a:cubicBezTo>
                  <a:cubicBezTo>
                    <a:pt x="6799" y="4141"/>
                    <a:pt x="8173" y="4176"/>
                    <a:pt x="9534" y="4269"/>
                  </a:cubicBezTo>
                  <a:cubicBezTo>
                    <a:pt x="9681" y="3996"/>
                    <a:pt x="9838" y="3712"/>
                    <a:pt x="9922" y="3407"/>
                  </a:cubicBezTo>
                  <a:cubicBezTo>
                    <a:pt x="10006" y="3113"/>
                    <a:pt x="10017" y="2776"/>
                    <a:pt x="9901" y="2482"/>
                  </a:cubicBezTo>
                  <a:cubicBezTo>
                    <a:pt x="9775" y="2199"/>
                    <a:pt x="9502" y="1967"/>
                    <a:pt x="9197" y="1956"/>
                  </a:cubicBezTo>
                  <a:cubicBezTo>
                    <a:pt x="8903" y="1956"/>
                    <a:pt x="8630" y="2136"/>
                    <a:pt x="8451" y="2367"/>
                  </a:cubicBezTo>
                  <a:cubicBezTo>
                    <a:pt x="8441" y="2062"/>
                    <a:pt x="8240" y="1788"/>
                    <a:pt x="7967" y="1694"/>
                  </a:cubicBezTo>
                  <a:cubicBezTo>
                    <a:pt x="7890" y="1667"/>
                    <a:pt x="7808" y="1654"/>
                    <a:pt x="7727" y="1654"/>
                  </a:cubicBezTo>
                  <a:cubicBezTo>
                    <a:pt x="7518" y="1654"/>
                    <a:pt x="7310" y="1741"/>
                    <a:pt x="7189" y="1914"/>
                  </a:cubicBezTo>
                  <a:cubicBezTo>
                    <a:pt x="7011" y="1137"/>
                    <a:pt x="6444" y="464"/>
                    <a:pt x="5718" y="170"/>
                  </a:cubicBezTo>
                  <a:cubicBezTo>
                    <a:pt x="5439" y="57"/>
                    <a:pt x="5141" y="1"/>
                    <a:pt x="48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175" name="Google Shape;3175;p29"/>
            <p:cNvSpPr/>
            <p:nvPr/>
          </p:nvSpPr>
          <p:spPr>
            <a:xfrm>
              <a:off x="415520" y="4832285"/>
              <a:ext cx="34148" cy="324044"/>
            </a:xfrm>
            <a:custGeom>
              <a:avLst/>
              <a:gdLst/>
              <a:ahLst/>
              <a:cxnLst/>
              <a:rect l="l" t="t" r="r" b="b"/>
              <a:pathLst>
                <a:path w="380" h="3606" extrusionOk="0">
                  <a:moveTo>
                    <a:pt x="22" y="1"/>
                  </a:moveTo>
                  <a:cubicBezTo>
                    <a:pt x="12" y="1"/>
                    <a:pt x="1" y="22"/>
                    <a:pt x="1" y="32"/>
                  </a:cubicBezTo>
                  <a:cubicBezTo>
                    <a:pt x="201" y="1199"/>
                    <a:pt x="316" y="2397"/>
                    <a:pt x="327" y="3585"/>
                  </a:cubicBezTo>
                  <a:cubicBezTo>
                    <a:pt x="327" y="3596"/>
                    <a:pt x="348" y="3606"/>
                    <a:pt x="358" y="3606"/>
                  </a:cubicBezTo>
                  <a:cubicBezTo>
                    <a:pt x="369" y="3606"/>
                    <a:pt x="379" y="3596"/>
                    <a:pt x="379" y="3585"/>
                  </a:cubicBezTo>
                  <a:cubicBezTo>
                    <a:pt x="369" y="2386"/>
                    <a:pt x="253" y="1188"/>
                    <a:pt x="54" y="22"/>
                  </a:cubicBezTo>
                  <a:cubicBezTo>
                    <a:pt x="54" y="11"/>
                    <a:pt x="33" y="1"/>
                    <a:pt x="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176" name="Google Shape;3176;p29"/>
            <p:cNvSpPr/>
            <p:nvPr/>
          </p:nvSpPr>
          <p:spPr>
            <a:xfrm>
              <a:off x="186996" y="5029715"/>
              <a:ext cx="143600" cy="128503"/>
            </a:xfrm>
            <a:custGeom>
              <a:avLst/>
              <a:gdLst/>
              <a:ahLst/>
              <a:cxnLst/>
              <a:rect l="l" t="t" r="r" b="b"/>
              <a:pathLst>
                <a:path w="1598" h="1430" extrusionOk="0">
                  <a:moveTo>
                    <a:pt x="53" y="0"/>
                  </a:moveTo>
                  <a:cubicBezTo>
                    <a:pt x="32" y="0"/>
                    <a:pt x="21" y="0"/>
                    <a:pt x="11" y="11"/>
                  </a:cubicBezTo>
                  <a:cubicBezTo>
                    <a:pt x="0" y="21"/>
                    <a:pt x="11" y="42"/>
                    <a:pt x="21" y="53"/>
                  </a:cubicBezTo>
                  <a:cubicBezTo>
                    <a:pt x="579" y="442"/>
                    <a:pt x="1093" y="904"/>
                    <a:pt x="1546" y="1420"/>
                  </a:cubicBezTo>
                  <a:cubicBezTo>
                    <a:pt x="1556" y="1430"/>
                    <a:pt x="1567" y="1430"/>
                    <a:pt x="1567" y="1430"/>
                  </a:cubicBezTo>
                  <a:cubicBezTo>
                    <a:pt x="1577" y="1430"/>
                    <a:pt x="1577" y="1430"/>
                    <a:pt x="1588" y="1420"/>
                  </a:cubicBezTo>
                  <a:cubicBezTo>
                    <a:pt x="1598" y="1409"/>
                    <a:pt x="1598" y="1399"/>
                    <a:pt x="1588" y="1388"/>
                  </a:cubicBezTo>
                  <a:cubicBezTo>
                    <a:pt x="1125" y="862"/>
                    <a:pt x="610" y="40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177" name="Google Shape;3177;p29"/>
            <p:cNvSpPr/>
            <p:nvPr/>
          </p:nvSpPr>
          <p:spPr>
            <a:xfrm>
              <a:off x="70803" y="5069345"/>
              <a:ext cx="169121" cy="90761"/>
            </a:xfrm>
            <a:custGeom>
              <a:avLst/>
              <a:gdLst/>
              <a:ahLst/>
              <a:cxnLst/>
              <a:rect l="l" t="t" r="r" b="b"/>
              <a:pathLst>
                <a:path w="1882" h="1010" extrusionOk="0">
                  <a:moveTo>
                    <a:pt x="43" y="1"/>
                  </a:moveTo>
                  <a:cubicBezTo>
                    <a:pt x="32" y="1"/>
                    <a:pt x="11" y="1"/>
                    <a:pt x="11" y="12"/>
                  </a:cubicBezTo>
                  <a:cubicBezTo>
                    <a:pt x="1" y="33"/>
                    <a:pt x="11" y="43"/>
                    <a:pt x="22" y="54"/>
                  </a:cubicBezTo>
                  <a:cubicBezTo>
                    <a:pt x="641" y="327"/>
                    <a:pt x="1251" y="642"/>
                    <a:pt x="1840" y="1010"/>
                  </a:cubicBezTo>
                  <a:lnTo>
                    <a:pt x="1851" y="1010"/>
                  </a:lnTo>
                  <a:cubicBezTo>
                    <a:pt x="1861" y="1010"/>
                    <a:pt x="1872" y="1010"/>
                    <a:pt x="1872" y="1000"/>
                  </a:cubicBezTo>
                  <a:cubicBezTo>
                    <a:pt x="1882" y="989"/>
                    <a:pt x="1882" y="968"/>
                    <a:pt x="1872" y="968"/>
                  </a:cubicBezTo>
                  <a:cubicBezTo>
                    <a:pt x="1283" y="600"/>
                    <a:pt x="663" y="274"/>
                    <a:pt x="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178" name="Google Shape;3178;p29"/>
            <p:cNvSpPr/>
            <p:nvPr/>
          </p:nvSpPr>
          <p:spPr>
            <a:xfrm>
              <a:off x="629036" y="4965463"/>
              <a:ext cx="72789" cy="192755"/>
            </a:xfrm>
            <a:custGeom>
              <a:avLst/>
              <a:gdLst/>
              <a:ahLst/>
              <a:cxnLst/>
              <a:rect l="l" t="t" r="r" b="b"/>
              <a:pathLst>
                <a:path w="810" h="2145" extrusionOk="0">
                  <a:moveTo>
                    <a:pt x="789" y="1"/>
                  </a:moveTo>
                  <a:cubicBezTo>
                    <a:pt x="768" y="1"/>
                    <a:pt x="757" y="11"/>
                    <a:pt x="747" y="22"/>
                  </a:cubicBezTo>
                  <a:lnTo>
                    <a:pt x="11" y="2114"/>
                  </a:lnTo>
                  <a:cubicBezTo>
                    <a:pt x="0" y="2124"/>
                    <a:pt x="11" y="2135"/>
                    <a:pt x="21" y="2145"/>
                  </a:cubicBezTo>
                  <a:lnTo>
                    <a:pt x="32" y="2145"/>
                  </a:lnTo>
                  <a:cubicBezTo>
                    <a:pt x="42" y="2145"/>
                    <a:pt x="53" y="2135"/>
                    <a:pt x="53" y="2124"/>
                  </a:cubicBezTo>
                  <a:lnTo>
                    <a:pt x="799" y="43"/>
                  </a:lnTo>
                  <a:cubicBezTo>
                    <a:pt x="810" y="22"/>
                    <a:pt x="799" y="11"/>
                    <a:pt x="7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179" name="Google Shape;3179;p29"/>
            <p:cNvSpPr/>
            <p:nvPr/>
          </p:nvSpPr>
          <p:spPr>
            <a:xfrm>
              <a:off x="713148" y="4996915"/>
              <a:ext cx="124729" cy="164179"/>
            </a:xfrm>
            <a:custGeom>
              <a:avLst/>
              <a:gdLst/>
              <a:ahLst/>
              <a:cxnLst/>
              <a:rect l="l" t="t" r="r" b="b"/>
              <a:pathLst>
                <a:path w="1388" h="1827" extrusionOk="0">
                  <a:moveTo>
                    <a:pt x="1361" y="0"/>
                  </a:moveTo>
                  <a:cubicBezTo>
                    <a:pt x="1356" y="0"/>
                    <a:pt x="1350" y="3"/>
                    <a:pt x="1345" y="8"/>
                  </a:cubicBezTo>
                  <a:cubicBezTo>
                    <a:pt x="862" y="565"/>
                    <a:pt x="410" y="1164"/>
                    <a:pt x="10" y="1785"/>
                  </a:cubicBezTo>
                  <a:cubicBezTo>
                    <a:pt x="0" y="1795"/>
                    <a:pt x="10" y="1816"/>
                    <a:pt x="21" y="1816"/>
                  </a:cubicBezTo>
                  <a:cubicBezTo>
                    <a:pt x="21" y="1827"/>
                    <a:pt x="31" y="1827"/>
                    <a:pt x="31" y="1827"/>
                  </a:cubicBezTo>
                  <a:cubicBezTo>
                    <a:pt x="42" y="1827"/>
                    <a:pt x="52" y="1816"/>
                    <a:pt x="52" y="1816"/>
                  </a:cubicBezTo>
                  <a:cubicBezTo>
                    <a:pt x="452" y="1196"/>
                    <a:pt x="904" y="597"/>
                    <a:pt x="1377" y="40"/>
                  </a:cubicBezTo>
                  <a:cubicBezTo>
                    <a:pt x="1387" y="29"/>
                    <a:pt x="1387" y="19"/>
                    <a:pt x="1377" y="8"/>
                  </a:cubicBezTo>
                  <a:cubicBezTo>
                    <a:pt x="1371" y="3"/>
                    <a:pt x="1366" y="0"/>
                    <a:pt x="13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3180" name="Google Shape;3180;p29"/>
          <p:cNvGrpSpPr/>
          <p:nvPr/>
        </p:nvGrpSpPr>
        <p:grpSpPr>
          <a:xfrm flipH="1">
            <a:off x="543114" y="460377"/>
            <a:ext cx="174004" cy="277363"/>
            <a:chOff x="3797575" y="537425"/>
            <a:chExt cx="23925" cy="25500"/>
          </a:xfrm>
        </p:grpSpPr>
        <p:sp>
          <p:nvSpPr>
            <p:cNvPr id="3181" name="Google Shape;3181;p29"/>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182" name="Google Shape;3182;p29"/>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183" name="Google Shape;3183;p29"/>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3184" name="Google Shape;3184;p29"/>
          <p:cNvGrpSpPr/>
          <p:nvPr/>
        </p:nvGrpSpPr>
        <p:grpSpPr>
          <a:xfrm flipH="1">
            <a:off x="9093744" y="6410566"/>
            <a:ext cx="174004" cy="277363"/>
            <a:chOff x="3797575" y="537425"/>
            <a:chExt cx="23925" cy="25500"/>
          </a:xfrm>
        </p:grpSpPr>
        <p:sp>
          <p:nvSpPr>
            <p:cNvPr id="3185" name="Google Shape;3185;p29"/>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186" name="Google Shape;3186;p29"/>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187" name="Google Shape;3187;p29"/>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3188" name="Google Shape;3188;p29"/>
          <p:cNvGrpSpPr/>
          <p:nvPr/>
        </p:nvGrpSpPr>
        <p:grpSpPr>
          <a:xfrm rot="-2244695" flipH="1">
            <a:off x="7795733" y="5379275"/>
            <a:ext cx="568919" cy="1031914"/>
            <a:chOff x="3805048" y="-1811907"/>
            <a:chExt cx="262057" cy="317731"/>
          </a:xfrm>
        </p:grpSpPr>
        <p:sp>
          <p:nvSpPr>
            <p:cNvPr id="3189" name="Google Shape;3189;p29"/>
            <p:cNvSpPr/>
            <p:nvPr/>
          </p:nvSpPr>
          <p:spPr>
            <a:xfrm rot="-5400000">
              <a:off x="3777217" y="-1782499"/>
              <a:ext cx="317721" cy="258923"/>
            </a:xfrm>
            <a:custGeom>
              <a:avLst/>
              <a:gdLst/>
              <a:ahLst/>
              <a:cxnLst/>
              <a:rect l="l" t="t" r="r" b="b"/>
              <a:pathLst>
                <a:path w="4258" h="3470" extrusionOk="0">
                  <a:moveTo>
                    <a:pt x="3406" y="2449"/>
                  </a:moveTo>
                  <a:cubicBezTo>
                    <a:pt x="3438" y="2397"/>
                    <a:pt x="3469" y="2334"/>
                    <a:pt x="3490" y="2271"/>
                  </a:cubicBezTo>
                  <a:cubicBezTo>
                    <a:pt x="3721" y="2397"/>
                    <a:pt x="3952" y="2491"/>
                    <a:pt x="4257" y="2491"/>
                  </a:cubicBezTo>
                  <a:cubicBezTo>
                    <a:pt x="4225" y="2323"/>
                    <a:pt x="4194" y="2155"/>
                    <a:pt x="4162" y="1977"/>
                  </a:cubicBezTo>
                  <a:cubicBezTo>
                    <a:pt x="3973" y="2061"/>
                    <a:pt x="3774" y="2071"/>
                    <a:pt x="3585" y="2040"/>
                  </a:cubicBezTo>
                  <a:cubicBezTo>
                    <a:pt x="3721" y="1671"/>
                    <a:pt x="3805" y="1262"/>
                    <a:pt x="3658" y="905"/>
                  </a:cubicBezTo>
                  <a:cubicBezTo>
                    <a:pt x="3522" y="515"/>
                    <a:pt x="3006" y="74"/>
                    <a:pt x="2660" y="379"/>
                  </a:cubicBezTo>
                  <a:cubicBezTo>
                    <a:pt x="2565" y="337"/>
                    <a:pt x="2471" y="284"/>
                    <a:pt x="2365" y="253"/>
                  </a:cubicBezTo>
                  <a:cubicBezTo>
                    <a:pt x="1945" y="95"/>
                    <a:pt x="1430" y="1"/>
                    <a:pt x="1020" y="190"/>
                  </a:cubicBezTo>
                  <a:cubicBezTo>
                    <a:pt x="673" y="358"/>
                    <a:pt x="558" y="494"/>
                    <a:pt x="389" y="673"/>
                  </a:cubicBezTo>
                  <a:cubicBezTo>
                    <a:pt x="116" y="557"/>
                    <a:pt x="0" y="884"/>
                    <a:pt x="252" y="978"/>
                  </a:cubicBezTo>
                  <a:cubicBezTo>
                    <a:pt x="252" y="978"/>
                    <a:pt x="210" y="1230"/>
                    <a:pt x="242" y="1451"/>
                  </a:cubicBezTo>
                  <a:cubicBezTo>
                    <a:pt x="263" y="1608"/>
                    <a:pt x="284" y="1724"/>
                    <a:pt x="336" y="1882"/>
                  </a:cubicBezTo>
                  <a:cubicBezTo>
                    <a:pt x="463" y="2239"/>
                    <a:pt x="883" y="2586"/>
                    <a:pt x="1240" y="2723"/>
                  </a:cubicBezTo>
                  <a:cubicBezTo>
                    <a:pt x="1377" y="2786"/>
                    <a:pt x="1514" y="2818"/>
                    <a:pt x="1640" y="2849"/>
                  </a:cubicBezTo>
                  <a:cubicBezTo>
                    <a:pt x="1651" y="2965"/>
                    <a:pt x="1735" y="3112"/>
                    <a:pt x="2050" y="3238"/>
                  </a:cubicBezTo>
                  <a:cubicBezTo>
                    <a:pt x="2660" y="3469"/>
                    <a:pt x="3164" y="2996"/>
                    <a:pt x="3406" y="2449"/>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3190" name="Google Shape;3190;p29"/>
            <p:cNvGrpSpPr/>
            <p:nvPr/>
          </p:nvGrpSpPr>
          <p:grpSpPr>
            <a:xfrm>
              <a:off x="3805048" y="-1811907"/>
              <a:ext cx="262057" cy="317721"/>
              <a:chOff x="4891200" y="348475"/>
              <a:chExt cx="87800" cy="106450"/>
            </a:xfrm>
          </p:grpSpPr>
          <p:sp>
            <p:nvSpPr>
              <p:cNvPr id="3191" name="Google Shape;3191;p29"/>
              <p:cNvSpPr/>
              <p:nvPr/>
            </p:nvSpPr>
            <p:spPr>
              <a:xfrm>
                <a:off x="4941650" y="348475"/>
                <a:ext cx="13175" cy="21050"/>
              </a:xfrm>
              <a:custGeom>
                <a:avLst/>
                <a:gdLst/>
                <a:ahLst/>
                <a:cxnLst/>
                <a:rect l="l" t="t" r="r" b="b"/>
                <a:pathLst>
                  <a:path w="527" h="842" extrusionOk="0">
                    <a:moveTo>
                      <a:pt x="526" y="1"/>
                    </a:moveTo>
                    <a:lnTo>
                      <a:pt x="526" y="1"/>
                    </a:lnTo>
                    <a:cubicBezTo>
                      <a:pt x="348" y="32"/>
                      <a:pt x="180" y="64"/>
                      <a:pt x="1" y="96"/>
                    </a:cubicBezTo>
                    <a:cubicBezTo>
                      <a:pt x="106" y="316"/>
                      <a:pt x="96" y="547"/>
                      <a:pt x="54" y="768"/>
                    </a:cubicBezTo>
                    <a:cubicBezTo>
                      <a:pt x="127" y="789"/>
                      <a:pt x="190" y="810"/>
                      <a:pt x="253" y="841"/>
                    </a:cubicBezTo>
                    <a:cubicBezTo>
                      <a:pt x="400" y="589"/>
                      <a:pt x="526" y="337"/>
                      <a:pt x="5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192" name="Google Shape;3192;p29"/>
              <p:cNvSpPr/>
              <p:nvPr/>
            </p:nvSpPr>
            <p:spPr>
              <a:xfrm>
                <a:off x="4892525" y="367400"/>
                <a:ext cx="77275" cy="87525"/>
              </a:xfrm>
              <a:custGeom>
                <a:avLst/>
                <a:gdLst/>
                <a:ahLst/>
                <a:cxnLst/>
                <a:rect l="l" t="t" r="r" b="b"/>
                <a:pathLst>
                  <a:path w="3091" h="3501" extrusionOk="0">
                    <a:moveTo>
                      <a:pt x="662" y="3111"/>
                    </a:moveTo>
                    <a:cubicBezTo>
                      <a:pt x="484" y="2943"/>
                      <a:pt x="347" y="2828"/>
                      <a:pt x="179" y="2481"/>
                    </a:cubicBezTo>
                    <a:cubicBezTo>
                      <a:pt x="1" y="2071"/>
                      <a:pt x="85" y="1556"/>
                      <a:pt x="242" y="1135"/>
                    </a:cubicBezTo>
                    <a:cubicBezTo>
                      <a:pt x="526" y="358"/>
                      <a:pt x="1115" y="0"/>
                      <a:pt x="1892" y="221"/>
                    </a:cubicBezTo>
                    <a:cubicBezTo>
                      <a:pt x="2838" y="484"/>
                      <a:pt x="3091" y="1315"/>
                      <a:pt x="2722" y="2260"/>
                    </a:cubicBezTo>
                    <a:cubicBezTo>
                      <a:pt x="2575" y="2618"/>
                      <a:pt x="2229" y="3038"/>
                      <a:pt x="1871" y="3164"/>
                    </a:cubicBezTo>
                    <a:cubicBezTo>
                      <a:pt x="1713" y="3217"/>
                      <a:pt x="1608" y="3238"/>
                      <a:pt x="1440" y="3259"/>
                    </a:cubicBezTo>
                    <a:cubicBezTo>
                      <a:pt x="1220" y="3291"/>
                      <a:pt x="968" y="3249"/>
                      <a:pt x="968" y="3249"/>
                    </a:cubicBezTo>
                    <a:cubicBezTo>
                      <a:pt x="883" y="3501"/>
                      <a:pt x="547" y="3385"/>
                      <a:pt x="662" y="311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193" name="Google Shape;3193;p29"/>
              <p:cNvSpPr/>
              <p:nvPr/>
            </p:nvSpPr>
            <p:spPr>
              <a:xfrm>
                <a:off x="4891200" y="358450"/>
                <a:ext cx="87800" cy="60475"/>
              </a:xfrm>
              <a:custGeom>
                <a:avLst/>
                <a:gdLst/>
                <a:ahLst/>
                <a:cxnLst/>
                <a:rect l="l" t="t" r="r" b="b"/>
                <a:pathLst>
                  <a:path w="3512" h="2419" extrusionOk="0">
                    <a:moveTo>
                      <a:pt x="589" y="1336"/>
                    </a:moveTo>
                    <a:cubicBezTo>
                      <a:pt x="1" y="1000"/>
                      <a:pt x="505" y="348"/>
                      <a:pt x="947" y="201"/>
                    </a:cubicBezTo>
                    <a:cubicBezTo>
                      <a:pt x="1451" y="1"/>
                      <a:pt x="2051" y="243"/>
                      <a:pt x="2502" y="453"/>
                    </a:cubicBezTo>
                    <a:cubicBezTo>
                      <a:pt x="3039" y="695"/>
                      <a:pt x="3511" y="1199"/>
                      <a:pt x="3291" y="1809"/>
                    </a:cubicBezTo>
                    <a:cubicBezTo>
                      <a:pt x="3028" y="2418"/>
                      <a:pt x="2723" y="2177"/>
                      <a:pt x="2723" y="217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194" name="Google Shape;3194;p29"/>
              <p:cNvSpPr/>
              <p:nvPr/>
            </p:nvSpPr>
            <p:spPr>
              <a:xfrm>
                <a:off x="4935350" y="372125"/>
                <a:ext cx="9475" cy="26050"/>
              </a:xfrm>
              <a:custGeom>
                <a:avLst/>
                <a:gdLst/>
                <a:ahLst/>
                <a:cxnLst/>
                <a:rect l="l" t="t" r="r" b="b"/>
                <a:pathLst>
                  <a:path w="379" h="1042" extrusionOk="0">
                    <a:moveTo>
                      <a:pt x="379" y="0"/>
                    </a:moveTo>
                    <a:lnTo>
                      <a:pt x="379" y="0"/>
                    </a:lnTo>
                    <a:cubicBezTo>
                      <a:pt x="158" y="306"/>
                      <a:pt x="42" y="673"/>
                      <a:pt x="0" y="1041"/>
                    </a:cubicBezTo>
                    <a:cubicBezTo>
                      <a:pt x="179" y="726"/>
                      <a:pt x="306" y="369"/>
                      <a:pt x="3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195" name="Google Shape;3195;p29"/>
              <p:cNvSpPr/>
              <p:nvPr/>
            </p:nvSpPr>
            <p:spPr>
              <a:xfrm>
                <a:off x="4926675" y="371075"/>
                <a:ext cx="11075" cy="21575"/>
              </a:xfrm>
              <a:custGeom>
                <a:avLst/>
                <a:gdLst/>
                <a:ahLst/>
                <a:cxnLst/>
                <a:rect l="l" t="t" r="r" b="b"/>
                <a:pathLst>
                  <a:path w="443" h="863" extrusionOk="0">
                    <a:moveTo>
                      <a:pt x="442" y="0"/>
                    </a:moveTo>
                    <a:lnTo>
                      <a:pt x="442" y="0"/>
                    </a:lnTo>
                    <a:cubicBezTo>
                      <a:pt x="127" y="137"/>
                      <a:pt x="11" y="537"/>
                      <a:pt x="1" y="862"/>
                    </a:cubicBezTo>
                    <a:cubicBezTo>
                      <a:pt x="158" y="579"/>
                      <a:pt x="232" y="253"/>
                      <a:pt x="4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196" name="Google Shape;3196;p29"/>
              <p:cNvSpPr/>
              <p:nvPr/>
            </p:nvSpPr>
            <p:spPr>
              <a:xfrm>
                <a:off x="4916950" y="367150"/>
                <a:ext cx="15275" cy="22100"/>
              </a:xfrm>
              <a:custGeom>
                <a:avLst/>
                <a:gdLst/>
                <a:ahLst/>
                <a:cxnLst/>
                <a:rect l="l" t="t" r="r" b="b"/>
                <a:pathLst>
                  <a:path w="611" h="884" extrusionOk="0">
                    <a:moveTo>
                      <a:pt x="610" y="0"/>
                    </a:moveTo>
                    <a:cubicBezTo>
                      <a:pt x="211" y="52"/>
                      <a:pt x="1" y="515"/>
                      <a:pt x="12" y="883"/>
                    </a:cubicBezTo>
                    <a:cubicBezTo>
                      <a:pt x="159" y="547"/>
                      <a:pt x="285" y="210"/>
                      <a:pt x="6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197" name="Google Shape;3197;p29"/>
              <p:cNvSpPr/>
              <p:nvPr/>
            </p:nvSpPr>
            <p:spPr>
              <a:xfrm>
                <a:off x="4944550" y="375025"/>
                <a:ext cx="9750" cy="26025"/>
              </a:xfrm>
              <a:custGeom>
                <a:avLst/>
                <a:gdLst/>
                <a:ahLst/>
                <a:cxnLst/>
                <a:rect l="l" t="t" r="r" b="b"/>
                <a:pathLst>
                  <a:path w="390" h="1041" extrusionOk="0">
                    <a:moveTo>
                      <a:pt x="305" y="1"/>
                    </a:moveTo>
                    <a:lnTo>
                      <a:pt x="305" y="1"/>
                    </a:lnTo>
                    <a:cubicBezTo>
                      <a:pt x="242" y="347"/>
                      <a:pt x="137" y="715"/>
                      <a:pt x="1" y="1041"/>
                    </a:cubicBezTo>
                    <a:cubicBezTo>
                      <a:pt x="274" y="778"/>
                      <a:pt x="389" y="368"/>
                      <a:pt x="3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198" name="Google Shape;3198;p29"/>
              <p:cNvSpPr/>
              <p:nvPr/>
            </p:nvSpPr>
            <p:spPr>
              <a:xfrm>
                <a:off x="4953225" y="378700"/>
                <a:ext cx="11050" cy="25775"/>
              </a:xfrm>
              <a:custGeom>
                <a:avLst/>
                <a:gdLst/>
                <a:ahLst/>
                <a:cxnLst/>
                <a:rect l="l" t="t" r="r" b="b"/>
                <a:pathLst>
                  <a:path w="442" h="1031" extrusionOk="0">
                    <a:moveTo>
                      <a:pt x="252" y="1"/>
                    </a:moveTo>
                    <a:lnTo>
                      <a:pt x="252" y="1"/>
                    </a:lnTo>
                    <a:cubicBezTo>
                      <a:pt x="284" y="368"/>
                      <a:pt x="126" y="694"/>
                      <a:pt x="0" y="1031"/>
                    </a:cubicBezTo>
                    <a:cubicBezTo>
                      <a:pt x="252" y="799"/>
                      <a:pt x="442" y="316"/>
                      <a:pt x="2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199" name="Google Shape;3199;p29"/>
              <p:cNvSpPr/>
              <p:nvPr/>
            </p:nvSpPr>
            <p:spPr>
              <a:xfrm>
                <a:off x="4906975" y="365825"/>
                <a:ext cx="13950" cy="19450"/>
              </a:xfrm>
              <a:custGeom>
                <a:avLst/>
                <a:gdLst/>
                <a:ahLst/>
                <a:cxnLst/>
                <a:rect l="l" t="t" r="r" b="b"/>
                <a:pathLst>
                  <a:path w="558" h="778" extrusionOk="0">
                    <a:moveTo>
                      <a:pt x="558" y="0"/>
                    </a:moveTo>
                    <a:cubicBezTo>
                      <a:pt x="200" y="32"/>
                      <a:pt x="0" y="463"/>
                      <a:pt x="95" y="778"/>
                    </a:cubicBezTo>
                    <a:cubicBezTo>
                      <a:pt x="116" y="705"/>
                      <a:pt x="137" y="621"/>
                      <a:pt x="158" y="547"/>
                    </a:cubicBezTo>
                    <a:cubicBezTo>
                      <a:pt x="242" y="326"/>
                      <a:pt x="347" y="137"/>
                      <a:pt x="5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200" name="Google Shape;3200;p29"/>
              <p:cNvSpPr/>
              <p:nvPr/>
            </p:nvSpPr>
            <p:spPr>
              <a:xfrm>
                <a:off x="4961625" y="386575"/>
                <a:ext cx="8950" cy="20775"/>
              </a:xfrm>
              <a:custGeom>
                <a:avLst/>
                <a:gdLst/>
                <a:ahLst/>
                <a:cxnLst/>
                <a:rect l="l" t="t" r="r" b="b"/>
                <a:pathLst>
                  <a:path w="358" h="831" extrusionOk="0">
                    <a:moveTo>
                      <a:pt x="253" y="1"/>
                    </a:moveTo>
                    <a:lnTo>
                      <a:pt x="253" y="1"/>
                    </a:lnTo>
                    <a:cubicBezTo>
                      <a:pt x="201" y="295"/>
                      <a:pt x="148" y="558"/>
                      <a:pt x="0" y="831"/>
                    </a:cubicBezTo>
                    <a:cubicBezTo>
                      <a:pt x="264" y="663"/>
                      <a:pt x="358" y="284"/>
                      <a:pt x="2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3201" name="Google Shape;3201;p29"/>
          <p:cNvGrpSpPr/>
          <p:nvPr/>
        </p:nvGrpSpPr>
        <p:grpSpPr>
          <a:xfrm flipH="1">
            <a:off x="320296" y="4738093"/>
            <a:ext cx="253091" cy="488785"/>
            <a:chOff x="3737594" y="-1041711"/>
            <a:chExt cx="296530" cy="382794"/>
          </a:xfrm>
        </p:grpSpPr>
        <p:sp>
          <p:nvSpPr>
            <p:cNvPr id="3202" name="Google Shape;3202;p29"/>
            <p:cNvSpPr/>
            <p:nvPr/>
          </p:nvSpPr>
          <p:spPr>
            <a:xfrm rot="-5400000">
              <a:off x="3694476" y="-998172"/>
              <a:ext cx="382788" cy="295709"/>
            </a:xfrm>
            <a:custGeom>
              <a:avLst/>
              <a:gdLst/>
              <a:ahLst/>
              <a:cxnLst/>
              <a:rect l="l" t="t" r="r" b="b"/>
              <a:pathLst>
                <a:path w="5130" h="3963" extrusionOk="0">
                  <a:moveTo>
                    <a:pt x="3017" y="3795"/>
                  </a:moveTo>
                  <a:cubicBezTo>
                    <a:pt x="3385" y="3806"/>
                    <a:pt x="3806" y="3701"/>
                    <a:pt x="4016" y="3479"/>
                  </a:cubicBezTo>
                  <a:cubicBezTo>
                    <a:pt x="4163" y="3332"/>
                    <a:pt x="3700" y="3038"/>
                    <a:pt x="3605" y="2954"/>
                  </a:cubicBezTo>
                  <a:cubicBezTo>
                    <a:pt x="4037" y="2839"/>
                    <a:pt x="4857" y="2607"/>
                    <a:pt x="4878" y="2334"/>
                  </a:cubicBezTo>
                  <a:cubicBezTo>
                    <a:pt x="4899" y="2113"/>
                    <a:pt x="4299" y="2019"/>
                    <a:pt x="4037" y="1998"/>
                  </a:cubicBezTo>
                  <a:cubicBezTo>
                    <a:pt x="4247" y="1756"/>
                    <a:pt x="5130" y="1157"/>
                    <a:pt x="5004" y="852"/>
                  </a:cubicBezTo>
                  <a:cubicBezTo>
                    <a:pt x="4899" y="557"/>
                    <a:pt x="3679" y="894"/>
                    <a:pt x="3511" y="936"/>
                  </a:cubicBezTo>
                  <a:cubicBezTo>
                    <a:pt x="3542" y="821"/>
                    <a:pt x="3869" y="74"/>
                    <a:pt x="3584" y="85"/>
                  </a:cubicBezTo>
                  <a:cubicBezTo>
                    <a:pt x="3248" y="116"/>
                    <a:pt x="2881" y="421"/>
                    <a:pt x="2544" y="673"/>
                  </a:cubicBezTo>
                  <a:cubicBezTo>
                    <a:pt x="2554" y="536"/>
                    <a:pt x="2617" y="1"/>
                    <a:pt x="2397" y="53"/>
                  </a:cubicBezTo>
                  <a:cubicBezTo>
                    <a:pt x="1851" y="179"/>
                    <a:pt x="1661" y="389"/>
                    <a:pt x="1430" y="641"/>
                  </a:cubicBezTo>
                  <a:cubicBezTo>
                    <a:pt x="947" y="1199"/>
                    <a:pt x="1031" y="2082"/>
                    <a:pt x="1335" y="2670"/>
                  </a:cubicBezTo>
                  <a:cubicBezTo>
                    <a:pt x="1335" y="2681"/>
                    <a:pt x="1346" y="2702"/>
                    <a:pt x="1346" y="2713"/>
                  </a:cubicBezTo>
                  <a:cubicBezTo>
                    <a:pt x="884" y="3017"/>
                    <a:pt x="431" y="3343"/>
                    <a:pt x="1" y="3679"/>
                  </a:cubicBezTo>
                  <a:lnTo>
                    <a:pt x="242" y="3963"/>
                  </a:lnTo>
                  <a:cubicBezTo>
                    <a:pt x="641" y="3605"/>
                    <a:pt x="1052" y="3259"/>
                    <a:pt x="1482" y="2923"/>
                  </a:cubicBezTo>
                  <a:cubicBezTo>
                    <a:pt x="1830" y="3427"/>
                    <a:pt x="2376" y="3774"/>
                    <a:pt x="3017" y="3795"/>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3203" name="Google Shape;3203;p29"/>
            <p:cNvGrpSpPr/>
            <p:nvPr/>
          </p:nvGrpSpPr>
          <p:grpSpPr>
            <a:xfrm>
              <a:off x="3737594" y="-1041705"/>
              <a:ext cx="296530" cy="382788"/>
              <a:chOff x="4868600" y="606525"/>
              <a:chExt cx="99350" cy="128250"/>
            </a:xfrm>
          </p:grpSpPr>
          <p:sp>
            <p:nvSpPr>
              <p:cNvPr id="3204" name="Google Shape;3204;p29"/>
              <p:cNvSpPr/>
              <p:nvPr/>
            </p:nvSpPr>
            <p:spPr>
              <a:xfrm>
                <a:off x="4868600" y="606525"/>
                <a:ext cx="95150" cy="104600"/>
              </a:xfrm>
              <a:custGeom>
                <a:avLst/>
                <a:gdLst/>
                <a:ahLst/>
                <a:cxnLst/>
                <a:rect l="l" t="t" r="r" b="b"/>
                <a:pathLst>
                  <a:path w="3806" h="4184" extrusionOk="0">
                    <a:moveTo>
                      <a:pt x="1998" y="1093"/>
                    </a:moveTo>
                    <a:cubicBezTo>
                      <a:pt x="2019" y="831"/>
                      <a:pt x="2114" y="231"/>
                      <a:pt x="2345" y="252"/>
                    </a:cubicBezTo>
                    <a:cubicBezTo>
                      <a:pt x="2618" y="273"/>
                      <a:pt x="2839" y="1093"/>
                      <a:pt x="2955" y="1524"/>
                    </a:cubicBezTo>
                    <a:cubicBezTo>
                      <a:pt x="3039" y="1429"/>
                      <a:pt x="3333" y="967"/>
                      <a:pt x="3480" y="1114"/>
                    </a:cubicBezTo>
                    <a:cubicBezTo>
                      <a:pt x="3700" y="1324"/>
                      <a:pt x="3806" y="1745"/>
                      <a:pt x="3795" y="2113"/>
                    </a:cubicBezTo>
                    <a:cubicBezTo>
                      <a:pt x="3763" y="2859"/>
                      <a:pt x="3312" y="3479"/>
                      <a:pt x="2670" y="3795"/>
                    </a:cubicBezTo>
                    <a:cubicBezTo>
                      <a:pt x="2082" y="4099"/>
                      <a:pt x="1199" y="4183"/>
                      <a:pt x="642" y="3700"/>
                    </a:cubicBezTo>
                    <a:cubicBezTo>
                      <a:pt x="390" y="3469"/>
                      <a:pt x="180" y="3279"/>
                      <a:pt x="54" y="2733"/>
                    </a:cubicBezTo>
                    <a:cubicBezTo>
                      <a:pt x="1" y="2513"/>
                      <a:pt x="537" y="2576"/>
                      <a:pt x="673" y="2586"/>
                    </a:cubicBezTo>
                    <a:cubicBezTo>
                      <a:pt x="421" y="2249"/>
                      <a:pt x="117" y="1882"/>
                      <a:pt x="96" y="1546"/>
                    </a:cubicBezTo>
                    <a:cubicBezTo>
                      <a:pt x="75" y="1261"/>
                      <a:pt x="820" y="1588"/>
                      <a:pt x="937" y="1619"/>
                    </a:cubicBezTo>
                    <a:cubicBezTo>
                      <a:pt x="894" y="1451"/>
                      <a:pt x="568" y="231"/>
                      <a:pt x="852" y="126"/>
                    </a:cubicBezTo>
                    <a:cubicBezTo>
                      <a:pt x="1157" y="0"/>
                      <a:pt x="1766" y="883"/>
                      <a:pt x="1998" y="109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205" name="Google Shape;3205;p29"/>
              <p:cNvSpPr/>
              <p:nvPr/>
            </p:nvSpPr>
            <p:spPr>
              <a:xfrm>
                <a:off x="4895400" y="622275"/>
                <a:ext cx="72550" cy="112500"/>
              </a:xfrm>
              <a:custGeom>
                <a:avLst/>
                <a:gdLst/>
                <a:ahLst/>
                <a:cxnLst/>
                <a:rect l="l" t="t" r="r" b="b"/>
                <a:pathLst>
                  <a:path w="2902" h="4500" extrusionOk="0">
                    <a:moveTo>
                      <a:pt x="1" y="1"/>
                    </a:moveTo>
                    <a:lnTo>
                      <a:pt x="1" y="1"/>
                    </a:lnTo>
                    <a:cubicBezTo>
                      <a:pt x="631" y="1630"/>
                      <a:pt x="1535" y="3133"/>
                      <a:pt x="2618" y="4499"/>
                    </a:cubicBezTo>
                    <a:lnTo>
                      <a:pt x="2902" y="4258"/>
                    </a:lnTo>
                    <a:cubicBezTo>
                      <a:pt x="1746" y="2986"/>
                      <a:pt x="737" y="1567"/>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206" name="Google Shape;3206;p29"/>
              <p:cNvSpPr/>
              <p:nvPr/>
            </p:nvSpPr>
            <p:spPr>
              <a:xfrm>
                <a:off x="4883075" y="655400"/>
                <a:ext cx="33650" cy="12625"/>
              </a:xfrm>
              <a:custGeom>
                <a:avLst/>
                <a:gdLst/>
                <a:ahLst/>
                <a:cxnLst/>
                <a:rect l="l" t="t" r="r" b="b"/>
                <a:pathLst>
                  <a:path w="1346" h="505" extrusionOk="0">
                    <a:moveTo>
                      <a:pt x="0" y="0"/>
                    </a:moveTo>
                    <a:cubicBezTo>
                      <a:pt x="294" y="420"/>
                      <a:pt x="862" y="484"/>
                      <a:pt x="1346" y="505"/>
                    </a:cubicBezTo>
                    <a:lnTo>
                      <a:pt x="1346" y="357"/>
                    </a:lnTo>
                    <a:cubicBezTo>
                      <a:pt x="1247" y="364"/>
                      <a:pt x="1146" y="369"/>
                      <a:pt x="1044" y="369"/>
                    </a:cubicBezTo>
                    <a:cubicBezTo>
                      <a:pt x="658" y="369"/>
                      <a:pt x="266" y="30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207" name="Google Shape;3207;p29"/>
              <p:cNvSpPr/>
              <p:nvPr/>
            </p:nvSpPr>
            <p:spPr>
              <a:xfrm>
                <a:off x="4881225" y="681950"/>
                <a:ext cx="49425" cy="10875"/>
              </a:xfrm>
              <a:custGeom>
                <a:avLst/>
                <a:gdLst/>
                <a:ahLst/>
                <a:cxnLst/>
                <a:rect l="l" t="t" r="r" b="b"/>
                <a:pathLst>
                  <a:path w="1977" h="435" extrusionOk="0">
                    <a:moveTo>
                      <a:pt x="0" y="0"/>
                    </a:moveTo>
                    <a:lnTo>
                      <a:pt x="0" y="0"/>
                    </a:lnTo>
                    <a:cubicBezTo>
                      <a:pt x="266" y="332"/>
                      <a:pt x="666" y="435"/>
                      <a:pt x="1081" y="435"/>
                    </a:cubicBezTo>
                    <a:cubicBezTo>
                      <a:pt x="1388" y="435"/>
                      <a:pt x="1703" y="378"/>
                      <a:pt x="1976" y="315"/>
                    </a:cubicBezTo>
                    <a:lnTo>
                      <a:pt x="1934" y="168"/>
                    </a:lnTo>
                    <a:cubicBezTo>
                      <a:pt x="1629" y="263"/>
                      <a:pt x="1267" y="352"/>
                      <a:pt x="920" y="352"/>
                    </a:cubicBezTo>
                    <a:cubicBezTo>
                      <a:pt x="573" y="352"/>
                      <a:pt x="242" y="263"/>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208" name="Google Shape;3208;p29"/>
              <p:cNvSpPr/>
              <p:nvPr/>
            </p:nvSpPr>
            <p:spPr>
              <a:xfrm>
                <a:off x="4916700" y="627800"/>
                <a:ext cx="15525" cy="39175"/>
              </a:xfrm>
              <a:custGeom>
                <a:avLst/>
                <a:gdLst/>
                <a:ahLst/>
                <a:cxnLst/>
                <a:rect l="l" t="t" r="r" b="b"/>
                <a:pathLst>
                  <a:path w="621" h="1567" extrusionOk="0">
                    <a:moveTo>
                      <a:pt x="494" y="1"/>
                    </a:moveTo>
                    <a:cubicBezTo>
                      <a:pt x="568" y="526"/>
                      <a:pt x="473" y="1136"/>
                      <a:pt x="1" y="1451"/>
                    </a:cubicBezTo>
                    <a:lnTo>
                      <a:pt x="85" y="1566"/>
                    </a:lnTo>
                    <a:cubicBezTo>
                      <a:pt x="568" y="1188"/>
                      <a:pt x="620" y="547"/>
                      <a:pt x="4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209" name="Google Shape;3209;p29"/>
              <p:cNvSpPr/>
              <p:nvPr/>
            </p:nvSpPr>
            <p:spPr>
              <a:xfrm>
                <a:off x="4931150" y="647500"/>
                <a:ext cx="23150" cy="41550"/>
              </a:xfrm>
              <a:custGeom>
                <a:avLst/>
                <a:gdLst/>
                <a:ahLst/>
                <a:cxnLst/>
                <a:rect l="l" t="t" r="r" b="b"/>
                <a:pathLst>
                  <a:path w="926" h="1662" extrusionOk="0">
                    <a:moveTo>
                      <a:pt x="925" y="1"/>
                    </a:moveTo>
                    <a:cubicBezTo>
                      <a:pt x="841" y="568"/>
                      <a:pt x="516" y="1241"/>
                      <a:pt x="0" y="1525"/>
                    </a:cubicBezTo>
                    <a:lnTo>
                      <a:pt x="74" y="1661"/>
                    </a:lnTo>
                    <a:cubicBezTo>
                      <a:pt x="589" y="1315"/>
                      <a:pt x="883" y="610"/>
                      <a:pt x="9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3210" name="Google Shape;3210;p29"/>
          <p:cNvGrpSpPr/>
          <p:nvPr/>
        </p:nvGrpSpPr>
        <p:grpSpPr>
          <a:xfrm flipH="1">
            <a:off x="6054545" y="-155395"/>
            <a:ext cx="643131" cy="937267"/>
            <a:chOff x="3342329" y="-2014111"/>
            <a:chExt cx="392190" cy="382045"/>
          </a:xfrm>
        </p:grpSpPr>
        <p:sp>
          <p:nvSpPr>
            <p:cNvPr id="3211" name="Google Shape;3211;p29"/>
            <p:cNvSpPr/>
            <p:nvPr/>
          </p:nvSpPr>
          <p:spPr>
            <a:xfrm rot="-5400000">
              <a:off x="3347411" y="-2017656"/>
              <a:ext cx="382042" cy="389130"/>
            </a:xfrm>
            <a:custGeom>
              <a:avLst/>
              <a:gdLst/>
              <a:ahLst/>
              <a:cxnLst/>
              <a:rect l="l" t="t" r="r" b="b"/>
              <a:pathLst>
                <a:path w="5120" h="5215" extrusionOk="0">
                  <a:moveTo>
                    <a:pt x="1693" y="3817"/>
                  </a:moveTo>
                  <a:cubicBezTo>
                    <a:pt x="2029" y="3532"/>
                    <a:pt x="2344" y="3238"/>
                    <a:pt x="2660" y="2944"/>
                  </a:cubicBezTo>
                  <a:cubicBezTo>
                    <a:pt x="2323" y="3648"/>
                    <a:pt x="3259" y="4742"/>
                    <a:pt x="3259" y="4742"/>
                  </a:cubicBezTo>
                  <a:cubicBezTo>
                    <a:pt x="3259" y="4742"/>
                    <a:pt x="3753" y="2976"/>
                    <a:pt x="2975" y="2713"/>
                  </a:cubicBezTo>
                  <a:lnTo>
                    <a:pt x="2975" y="2660"/>
                  </a:lnTo>
                  <a:cubicBezTo>
                    <a:pt x="3259" y="2387"/>
                    <a:pt x="3542" y="2103"/>
                    <a:pt x="3827" y="1830"/>
                  </a:cubicBezTo>
                  <a:cubicBezTo>
                    <a:pt x="3701" y="2418"/>
                    <a:pt x="4089" y="3259"/>
                    <a:pt x="4530" y="3522"/>
                  </a:cubicBezTo>
                  <a:cubicBezTo>
                    <a:pt x="4941" y="2850"/>
                    <a:pt x="4551" y="2082"/>
                    <a:pt x="4079" y="1588"/>
                  </a:cubicBezTo>
                  <a:cubicBezTo>
                    <a:pt x="4436" y="1220"/>
                    <a:pt x="4783" y="863"/>
                    <a:pt x="5119" y="453"/>
                  </a:cubicBezTo>
                  <a:lnTo>
                    <a:pt x="4815" y="232"/>
                  </a:lnTo>
                  <a:cubicBezTo>
                    <a:pt x="4625" y="495"/>
                    <a:pt x="4425" y="748"/>
                    <a:pt x="4215" y="1000"/>
                  </a:cubicBezTo>
                  <a:cubicBezTo>
                    <a:pt x="3942" y="516"/>
                    <a:pt x="3101" y="1"/>
                    <a:pt x="2565" y="316"/>
                  </a:cubicBezTo>
                  <a:cubicBezTo>
                    <a:pt x="2744" y="748"/>
                    <a:pt x="3364" y="1399"/>
                    <a:pt x="3963" y="1283"/>
                  </a:cubicBezTo>
                  <a:cubicBezTo>
                    <a:pt x="3764" y="1525"/>
                    <a:pt x="3553" y="1757"/>
                    <a:pt x="3332" y="1988"/>
                  </a:cubicBezTo>
                  <a:cubicBezTo>
                    <a:pt x="2975" y="1462"/>
                    <a:pt x="2218" y="1073"/>
                    <a:pt x="1577" y="1388"/>
                  </a:cubicBezTo>
                  <a:cubicBezTo>
                    <a:pt x="1872" y="1925"/>
                    <a:pt x="2460" y="2355"/>
                    <a:pt x="3080" y="2271"/>
                  </a:cubicBezTo>
                  <a:cubicBezTo>
                    <a:pt x="2975" y="2376"/>
                    <a:pt x="2881" y="2481"/>
                    <a:pt x="2786" y="2586"/>
                  </a:cubicBezTo>
                  <a:cubicBezTo>
                    <a:pt x="2639" y="2724"/>
                    <a:pt x="2502" y="2871"/>
                    <a:pt x="2355" y="3018"/>
                  </a:cubicBezTo>
                  <a:lnTo>
                    <a:pt x="2323" y="3018"/>
                  </a:lnTo>
                  <a:cubicBezTo>
                    <a:pt x="1945" y="2439"/>
                    <a:pt x="957" y="2481"/>
                    <a:pt x="410" y="2681"/>
                  </a:cubicBezTo>
                  <a:cubicBezTo>
                    <a:pt x="663" y="3186"/>
                    <a:pt x="1535" y="3522"/>
                    <a:pt x="2113" y="3280"/>
                  </a:cubicBezTo>
                  <a:cubicBezTo>
                    <a:pt x="1956" y="3438"/>
                    <a:pt x="1798" y="3595"/>
                    <a:pt x="1630" y="3754"/>
                  </a:cubicBezTo>
                  <a:cubicBezTo>
                    <a:pt x="1220" y="3438"/>
                    <a:pt x="305" y="4153"/>
                    <a:pt x="1" y="5214"/>
                  </a:cubicBezTo>
                  <a:cubicBezTo>
                    <a:pt x="1524" y="4962"/>
                    <a:pt x="1977" y="4184"/>
                    <a:pt x="1693" y="3817"/>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3212" name="Google Shape;3212;p29"/>
            <p:cNvGrpSpPr/>
            <p:nvPr/>
          </p:nvGrpSpPr>
          <p:grpSpPr>
            <a:xfrm>
              <a:off x="3342329" y="-2014108"/>
              <a:ext cx="392190" cy="382042"/>
              <a:chOff x="4647350" y="309325"/>
              <a:chExt cx="131400" cy="128000"/>
            </a:xfrm>
          </p:grpSpPr>
          <p:sp>
            <p:nvSpPr>
              <p:cNvPr id="3213" name="Google Shape;3213;p29"/>
              <p:cNvSpPr/>
              <p:nvPr/>
            </p:nvSpPr>
            <p:spPr>
              <a:xfrm>
                <a:off x="4732500" y="387900"/>
                <a:ext cx="46250" cy="49425"/>
              </a:xfrm>
              <a:custGeom>
                <a:avLst/>
                <a:gdLst/>
                <a:ahLst/>
                <a:cxnLst/>
                <a:rect l="l" t="t" r="r" b="b"/>
                <a:pathLst>
                  <a:path w="1850" h="1977" extrusionOk="0">
                    <a:moveTo>
                      <a:pt x="1850" y="1976"/>
                    </a:moveTo>
                    <a:cubicBezTo>
                      <a:pt x="726" y="1661"/>
                      <a:pt x="0" y="663"/>
                      <a:pt x="442" y="284"/>
                    </a:cubicBezTo>
                    <a:cubicBezTo>
                      <a:pt x="799" y="0"/>
                      <a:pt x="1588" y="442"/>
                      <a:pt x="1850" y="197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214" name="Google Shape;3214;p29"/>
              <p:cNvSpPr/>
              <p:nvPr/>
            </p:nvSpPr>
            <p:spPr>
              <a:xfrm>
                <a:off x="4709125" y="377900"/>
                <a:ext cx="29975" cy="49175"/>
              </a:xfrm>
              <a:custGeom>
                <a:avLst/>
                <a:gdLst/>
                <a:ahLst/>
                <a:cxnLst/>
                <a:rect l="l" t="t" r="r" b="b"/>
                <a:pathLst>
                  <a:path w="1199" h="1967" extrusionOk="0">
                    <a:moveTo>
                      <a:pt x="662" y="1"/>
                    </a:moveTo>
                    <a:cubicBezTo>
                      <a:pt x="1198" y="526"/>
                      <a:pt x="841" y="1672"/>
                      <a:pt x="241" y="1967"/>
                    </a:cubicBezTo>
                    <a:cubicBezTo>
                      <a:pt x="31" y="1388"/>
                      <a:pt x="0" y="337"/>
                      <a:pt x="6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215" name="Google Shape;3215;p29"/>
              <p:cNvSpPr/>
              <p:nvPr/>
            </p:nvSpPr>
            <p:spPr>
              <a:xfrm>
                <a:off x="4715425" y="342450"/>
                <a:ext cx="51250" cy="43625"/>
              </a:xfrm>
              <a:custGeom>
                <a:avLst/>
                <a:gdLst/>
                <a:ahLst/>
                <a:cxnLst/>
                <a:rect l="l" t="t" r="r" b="b"/>
                <a:pathLst>
                  <a:path w="2050" h="1745" extrusionOk="0">
                    <a:moveTo>
                      <a:pt x="0" y="914"/>
                    </a:moveTo>
                    <a:cubicBezTo>
                      <a:pt x="641" y="1745"/>
                      <a:pt x="2050" y="536"/>
                      <a:pt x="2050" y="536"/>
                    </a:cubicBezTo>
                    <a:cubicBezTo>
                      <a:pt x="2050" y="536"/>
                      <a:pt x="147" y="0"/>
                      <a:pt x="0" y="91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216" name="Google Shape;3216;p29"/>
              <p:cNvSpPr/>
              <p:nvPr/>
            </p:nvSpPr>
            <p:spPr>
              <a:xfrm>
                <a:off x="4674150" y="351375"/>
                <a:ext cx="37100" cy="46525"/>
              </a:xfrm>
              <a:custGeom>
                <a:avLst/>
                <a:gdLst/>
                <a:ahLst/>
                <a:cxnLst/>
                <a:rect l="l" t="t" r="r" b="b"/>
                <a:pathLst>
                  <a:path w="1484" h="1861" extrusionOk="0">
                    <a:moveTo>
                      <a:pt x="1115" y="1"/>
                    </a:moveTo>
                    <a:cubicBezTo>
                      <a:pt x="1483" y="746"/>
                      <a:pt x="979" y="1514"/>
                      <a:pt x="348" y="1861"/>
                    </a:cubicBezTo>
                    <a:cubicBezTo>
                      <a:pt x="1" y="1157"/>
                      <a:pt x="516" y="305"/>
                      <a:pt x="11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217" name="Google Shape;3217;p29"/>
              <p:cNvSpPr/>
              <p:nvPr/>
            </p:nvSpPr>
            <p:spPr>
              <a:xfrm>
                <a:off x="4685475" y="313275"/>
                <a:ext cx="50725" cy="35500"/>
              </a:xfrm>
              <a:custGeom>
                <a:avLst/>
                <a:gdLst/>
                <a:ahLst/>
                <a:cxnLst/>
                <a:rect l="l" t="t" r="r" b="b"/>
                <a:pathLst>
                  <a:path w="2029" h="1420" extrusionOk="0">
                    <a:moveTo>
                      <a:pt x="0" y="978"/>
                    </a:moveTo>
                    <a:cubicBezTo>
                      <a:pt x="547" y="1419"/>
                      <a:pt x="1713" y="967"/>
                      <a:pt x="2028" y="431"/>
                    </a:cubicBezTo>
                    <a:cubicBezTo>
                      <a:pt x="1314" y="0"/>
                      <a:pt x="494" y="463"/>
                      <a:pt x="0" y="9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218" name="Google Shape;3218;p29"/>
              <p:cNvSpPr/>
              <p:nvPr/>
            </p:nvSpPr>
            <p:spPr>
              <a:xfrm>
                <a:off x="4647350" y="330075"/>
                <a:ext cx="41825" cy="43125"/>
              </a:xfrm>
              <a:custGeom>
                <a:avLst/>
                <a:gdLst/>
                <a:ahLst/>
                <a:cxnLst/>
                <a:rect l="l" t="t" r="r" b="b"/>
                <a:pathLst>
                  <a:path w="1673" h="1725" extrusionOk="0">
                    <a:moveTo>
                      <a:pt x="1178" y="1"/>
                    </a:moveTo>
                    <a:cubicBezTo>
                      <a:pt x="1672" y="684"/>
                      <a:pt x="863" y="1514"/>
                      <a:pt x="358" y="1725"/>
                    </a:cubicBezTo>
                    <a:cubicBezTo>
                      <a:pt x="1" y="1136"/>
                      <a:pt x="663" y="169"/>
                      <a:pt x="11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219" name="Google Shape;3219;p29"/>
              <p:cNvSpPr/>
              <p:nvPr/>
            </p:nvSpPr>
            <p:spPr>
              <a:xfrm>
                <a:off x="4653925" y="309325"/>
                <a:ext cx="113550" cy="114325"/>
              </a:xfrm>
              <a:custGeom>
                <a:avLst/>
                <a:gdLst/>
                <a:ahLst/>
                <a:cxnLst/>
                <a:rect l="l" t="t" r="r" b="b"/>
                <a:pathLst>
                  <a:path w="4542" h="4573" extrusionOk="0">
                    <a:moveTo>
                      <a:pt x="232" y="1"/>
                    </a:moveTo>
                    <a:lnTo>
                      <a:pt x="1" y="305"/>
                    </a:lnTo>
                    <a:cubicBezTo>
                      <a:pt x="831" y="915"/>
                      <a:pt x="1598" y="1630"/>
                      <a:pt x="2355" y="2334"/>
                    </a:cubicBezTo>
                    <a:cubicBezTo>
                      <a:pt x="3101" y="3059"/>
                      <a:pt x="3858" y="3785"/>
                      <a:pt x="4541" y="4573"/>
                    </a:cubicBezTo>
                    <a:cubicBezTo>
                      <a:pt x="3574" y="3332"/>
                      <a:pt x="2491" y="2197"/>
                      <a:pt x="1388" y="1083"/>
                    </a:cubicBezTo>
                    <a:cubicBezTo>
                      <a:pt x="1020" y="705"/>
                      <a:pt x="642" y="347"/>
                      <a:pt x="2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220" name="Google Shape;3220;p29"/>
              <p:cNvSpPr/>
              <p:nvPr/>
            </p:nvSpPr>
            <p:spPr>
              <a:xfrm>
                <a:off x="4719350" y="377900"/>
                <a:ext cx="7900" cy="36300"/>
              </a:xfrm>
              <a:custGeom>
                <a:avLst/>
                <a:gdLst/>
                <a:ahLst/>
                <a:cxnLst/>
                <a:rect l="l" t="t" r="r" b="b"/>
                <a:pathLst>
                  <a:path w="316" h="1452" extrusionOk="0">
                    <a:moveTo>
                      <a:pt x="180" y="1"/>
                    </a:moveTo>
                    <a:cubicBezTo>
                      <a:pt x="75" y="484"/>
                      <a:pt x="12" y="968"/>
                      <a:pt x="1" y="1451"/>
                    </a:cubicBezTo>
                    <a:cubicBezTo>
                      <a:pt x="64" y="979"/>
                      <a:pt x="169" y="505"/>
                      <a:pt x="316" y="43"/>
                    </a:cubicBezTo>
                    <a:lnTo>
                      <a:pt x="18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221" name="Google Shape;3221;p29"/>
              <p:cNvSpPr/>
              <p:nvPr/>
            </p:nvSpPr>
            <p:spPr>
              <a:xfrm>
                <a:off x="4685725" y="352950"/>
                <a:ext cx="16825" cy="33650"/>
              </a:xfrm>
              <a:custGeom>
                <a:avLst/>
                <a:gdLst/>
                <a:ahLst/>
                <a:cxnLst/>
                <a:rect l="l" t="t" r="r" b="b"/>
                <a:pathLst>
                  <a:path w="673" h="1346" extrusionOk="0">
                    <a:moveTo>
                      <a:pt x="526" y="1"/>
                    </a:moveTo>
                    <a:cubicBezTo>
                      <a:pt x="505" y="106"/>
                      <a:pt x="463" y="221"/>
                      <a:pt x="421" y="326"/>
                    </a:cubicBezTo>
                    <a:cubicBezTo>
                      <a:pt x="273" y="673"/>
                      <a:pt x="116" y="999"/>
                      <a:pt x="0" y="1346"/>
                    </a:cubicBezTo>
                    <a:cubicBezTo>
                      <a:pt x="147" y="1020"/>
                      <a:pt x="337" y="704"/>
                      <a:pt x="516" y="379"/>
                    </a:cubicBezTo>
                    <a:cubicBezTo>
                      <a:pt x="579" y="274"/>
                      <a:pt x="642" y="158"/>
                      <a:pt x="673" y="32"/>
                    </a:cubicBezTo>
                    <a:lnTo>
                      <a:pt x="5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222" name="Google Shape;3222;p29"/>
              <p:cNvSpPr/>
              <p:nvPr/>
            </p:nvSpPr>
            <p:spPr>
              <a:xfrm>
                <a:off x="4661825" y="330875"/>
                <a:ext cx="17075" cy="33675"/>
              </a:xfrm>
              <a:custGeom>
                <a:avLst/>
                <a:gdLst/>
                <a:ahLst/>
                <a:cxnLst/>
                <a:rect l="l" t="t" r="r" b="b"/>
                <a:pathLst>
                  <a:path w="683" h="1347" extrusionOk="0">
                    <a:moveTo>
                      <a:pt x="547" y="1"/>
                    </a:moveTo>
                    <a:cubicBezTo>
                      <a:pt x="452" y="473"/>
                      <a:pt x="94" y="873"/>
                      <a:pt x="0" y="1346"/>
                    </a:cubicBezTo>
                    <a:cubicBezTo>
                      <a:pt x="147" y="863"/>
                      <a:pt x="547" y="526"/>
                      <a:pt x="683" y="32"/>
                    </a:cubicBezTo>
                    <a:lnTo>
                      <a:pt x="54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223" name="Google Shape;3223;p29"/>
              <p:cNvSpPr/>
              <p:nvPr/>
            </p:nvSpPr>
            <p:spPr>
              <a:xfrm>
                <a:off x="4687825" y="326400"/>
                <a:ext cx="41275" cy="13450"/>
              </a:xfrm>
              <a:custGeom>
                <a:avLst/>
                <a:gdLst/>
                <a:ahLst/>
                <a:cxnLst/>
                <a:rect l="l" t="t" r="r" b="b"/>
                <a:pathLst>
                  <a:path w="1651" h="538" extrusionOk="0">
                    <a:moveTo>
                      <a:pt x="1651" y="1"/>
                    </a:moveTo>
                    <a:lnTo>
                      <a:pt x="1651" y="1"/>
                    </a:lnTo>
                    <a:cubicBezTo>
                      <a:pt x="1104" y="117"/>
                      <a:pt x="568" y="390"/>
                      <a:pt x="0" y="390"/>
                    </a:cubicBezTo>
                    <a:lnTo>
                      <a:pt x="11" y="537"/>
                    </a:lnTo>
                    <a:cubicBezTo>
                      <a:pt x="600" y="484"/>
                      <a:pt x="1093" y="169"/>
                      <a:pt x="16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224" name="Google Shape;3224;p29"/>
              <p:cNvSpPr/>
              <p:nvPr/>
            </p:nvSpPr>
            <p:spPr>
              <a:xfrm>
                <a:off x="4713850" y="359250"/>
                <a:ext cx="42325" cy="7400"/>
              </a:xfrm>
              <a:custGeom>
                <a:avLst/>
                <a:gdLst/>
                <a:ahLst/>
                <a:cxnLst/>
                <a:rect l="l" t="t" r="r" b="b"/>
                <a:pathLst>
                  <a:path w="1693" h="296" extrusionOk="0">
                    <a:moveTo>
                      <a:pt x="1692" y="1"/>
                    </a:moveTo>
                    <a:cubicBezTo>
                      <a:pt x="1306" y="68"/>
                      <a:pt x="929" y="172"/>
                      <a:pt x="535" y="172"/>
                    </a:cubicBezTo>
                    <a:cubicBezTo>
                      <a:pt x="501" y="172"/>
                      <a:pt x="466" y="171"/>
                      <a:pt x="431" y="169"/>
                    </a:cubicBezTo>
                    <a:lnTo>
                      <a:pt x="0" y="148"/>
                    </a:lnTo>
                    <a:lnTo>
                      <a:pt x="0" y="148"/>
                    </a:lnTo>
                    <a:lnTo>
                      <a:pt x="10" y="295"/>
                    </a:lnTo>
                    <a:lnTo>
                      <a:pt x="431" y="274"/>
                    </a:lnTo>
                    <a:cubicBezTo>
                      <a:pt x="862" y="263"/>
                      <a:pt x="1283" y="106"/>
                      <a:pt x="16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3225" name="Google Shape;3225;p29"/>
          <p:cNvGrpSpPr/>
          <p:nvPr/>
        </p:nvGrpSpPr>
        <p:grpSpPr>
          <a:xfrm flipH="1">
            <a:off x="240498" y="6133201"/>
            <a:ext cx="174004" cy="277363"/>
            <a:chOff x="3797575" y="537425"/>
            <a:chExt cx="23925" cy="25500"/>
          </a:xfrm>
        </p:grpSpPr>
        <p:sp>
          <p:nvSpPr>
            <p:cNvPr id="3226" name="Google Shape;3226;p29"/>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227" name="Google Shape;3227;p29"/>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228" name="Google Shape;3228;p29"/>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3229" name="Google Shape;3229;p29"/>
          <p:cNvGrpSpPr/>
          <p:nvPr/>
        </p:nvGrpSpPr>
        <p:grpSpPr>
          <a:xfrm flipH="1">
            <a:off x="8835961" y="1937355"/>
            <a:ext cx="174004" cy="277363"/>
            <a:chOff x="3797575" y="537425"/>
            <a:chExt cx="23925" cy="25500"/>
          </a:xfrm>
        </p:grpSpPr>
        <p:sp>
          <p:nvSpPr>
            <p:cNvPr id="3230" name="Google Shape;3230;p29"/>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231" name="Google Shape;3231;p29"/>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232" name="Google Shape;3232;p29"/>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sp>
        <p:nvSpPr>
          <p:cNvPr id="3233" name="Google Shape;3233;p29"/>
          <p:cNvSpPr/>
          <p:nvPr/>
        </p:nvSpPr>
        <p:spPr>
          <a:xfrm rot="5400000" flipH="1">
            <a:off x="9091046" y="395108"/>
            <a:ext cx="277366" cy="787500"/>
          </a:xfrm>
          <a:custGeom>
            <a:avLst/>
            <a:gdLst/>
            <a:ahLst/>
            <a:cxnLst/>
            <a:rect l="l" t="t" r="r" b="b"/>
            <a:pathLst>
              <a:path w="1094" h="4647" extrusionOk="0">
                <a:moveTo>
                  <a:pt x="1" y="1"/>
                </a:moveTo>
                <a:lnTo>
                  <a:pt x="1" y="4646"/>
                </a:lnTo>
                <a:cubicBezTo>
                  <a:pt x="1" y="4646"/>
                  <a:pt x="831" y="4142"/>
                  <a:pt x="421" y="3301"/>
                </a:cubicBezTo>
                <a:cubicBezTo>
                  <a:pt x="1094" y="2219"/>
                  <a:pt x="379" y="1672"/>
                  <a:pt x="379" y="1672"/>
                </a:cubicBezTo>
                <a:cubicBezTo>
                  <a:pt x="379" y="1672"/>
                  <a:pt x="673" y="915"/>
                  <a:pt x="1" y="1"/>
                </a:cubicBezTo>
                <a:close/>
              </a:path>
            </a:pathLst>
          </a:custGeom>
          <a:solidFill>
            <a:schemeClr val="accent3"/>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
        <p:nvSpPr>
          <p:cNvPr id="3234" name="Google Shape;3234;p29"/>
          <p:cNvSpPr/>
          <p:nvPr/>
        </p:nvSpPr>
        <p:spPr>
          <a:xfrm rot="5400000" flipH="1">
            <a:off x="188836" y="3299238"/>
            <a:ext cx="277366" cy="787500"/>
          </a:xfrm>
          <a:custGeom>
            <a:avLst/>
            <a:gdLst/>
            <a:ahLst/>
            <a:cxnLst/>
            <a:rect l="l" t="t" r="r" b="b"/>
            <a:pathLst>
              <a:path w="1094" h="4647" extrusionOk="0">
                <a:moveTo>
                  <a:pt x="1" y="1"/>
                </a:moveTo>
                <a:lnTo>
                  <a:pt x="1" y="4646"/>
                </a:lnTo>
                <a:cubicBezTo>
                  <a:pt x="1" y="4646"/>
                  <a:pt x="831" y="4142"/>
                  <a:pt x="421" y="3301"/>
                </a:cubicBezTo>
                <a:cubicBezTo>
                  <a:pt x="1094" y="2219"/>
                  <a:pt x="379" y="1672"/>
                  <a:pt x="379" y="1672"/>
                </a:cubicBezTo>
                <a:cubicBezTo>
                  <a:pt x="379" y="1672"/>
                  <a:pt x="673" y="915"/>
                  <a:pt x="1" y="1"/>
                </a:cubicBezTo>
                <a:close/>
              </a:path>
            </a:pathLst>
          </a:custGeom>
          <a:solidFill>
            <a:schemeClr val="accent3"/>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grpSp>
        <p:nvGrpSpPr>
          <p:cNvPr id="3235" name="Google Shape;3235;p29"/>
          <p:cNvGrpSpPr/>
          <p:nvPr/>
        </p:nvGrpSpPr>
        <p:grpSpPr>
          <a:xfrm rot="-10351514" flipH="1">
            <a:off x="-65368" y="2277463"/>
            <a:ext cx="631863" cy="920901"/>
            <a:chOff x="3342329" y="-2014111"/>
            <a:chExt cx="392190" cy="382045"/>
          </a:xfrm>
        </p:grpSpPr>
        <p:sp>
          <p:nvSpPr>
            <p:cNvPr id="3236" name="Google Shape;3236;p29"/>
            <p:cNvSpPr/>
            <p:nvPr/>
          </p:nvSpPr>
          <p:spPr>
            <a:xfrm rot="-5400000">
              <a:off x="3347411" y="-2017656"/>
              <a:ext cx="382042" cy="389130"/>
            </a:xfrm>
            <a:custGeom>
              <a:avLst/>
              <a:gdLst/>
              <a:ahLst/>
              <a:cxnLst/>
              <a:rect l="l" t="t" r="r" b="b"/>
              <a:pathLst>
                <a:path w="5120" h="5215" extrusionOk="0">
                  <a:moveTo>
                    <a:pt x="1693" y="3817"/>
                  </a:moveTo>
                  <a:cubicBezTo>
                    <a:pt x="2029" y="3532"/>
                    <a:pt x="2344" y="3238"/>
                    <a:pt x="2660" y="2944"/>
                  </a:cubicBezTo>
                  <a:cubicBezTo>
                    <a:pt x="2323" y="3648"/>
                    <a:pt x="3259" y="4742"/>
                    <a:pt x="3259" y="4742"/>
                  </a:cubicBezTo>
                  <a:cubicBezTo>
                    <a:pt x="3259" y="4742"/>
                    <a:pt x="3753" y="2976"/>
                    <a:pt x="2975" y="2713"/>
                  </a:cubicBezTo>
                  <a:lnTo>
                    <a:pt x="2975" y="2660"/>
                  </a:lnTo>
                  <a:cubicBezTo>
                    <a:pt x="3259" y="2387"/>
                    <a:pt x="3542" y="2103"/>
                    <a:pt x="3827" y="1830"/>
                  </a:cubicBezTo>
                  <a:cubicBezTo>
                    <a:pt x="3701" y="2418"/>
                    <a:pt x="4089" y="3259"/>
                    <a:pt x="4530" y="3522"/>
                  </a:cubicBezTo>
                  <a:cubicBezTo>
                    <a:pt x="4941" y="2850"/>
                    <a:pt x="4551" y="2082"/>
                    <a:pt x="4079" y="1588"/>
                  </a:cubicBezTo>
                  <a:cubicBezTo>
                    <a:pt x="4436" y="1220"/>
                    <a:pt x="4783" y="863"/>
                    <a:pt x="5119" y="453"/>
                  </a:cubicBezTo>
                  <a:lnTo>
                    <a:pt x="4815" y="232"/>
                  </a:lnTo>
                  <a:cubicBezTo>
                    <a:pt x="4625" y="495"/>
                    <a:pt x="4425" y="748"/>
                    <a:pt x="4215" y="1000"/>
                  </a:cubicBezTo>
                  <a:cubicBezTo>
                    <a:pt x="3942" y="516"/>
                    <a:pt x="3101" y="1"/>
                    <a:pt x="2565" y="316"/>
                  </a:cubicBezTo>
                  <a:cubicBezTo>
                    <a:pt x="2744" y="748"/>
                    <a:pt x="3364" y="1399"/>
                    <a:pt x="3963" y="1283"/>
                  </a:cubicBezTo>
                  <a:cubicBezTo>
                    <a:pt x="3764" y="1525"/>
                    <a:pt x="3553" y="1757"/>
                    <a:pt x="3332" y="1988"/>
                  </a:cubicBezTo>
                  <a:cubicBezTo>
                    <a:pt x="2975" y="1462"/>
                    <a:pt x="2218" y="1073"/>
                    <a:pt x="1577" y="1388"/>
                  </a:cubicBezTo>
                  <a:cubicBezTo>
                    <a:pt x="1872" y="1925"/>
                    <a:pt x="2460" y="2355"/>
                    <a:pt x="3080" y="2271"/>
                  </a:cubicBezTo>
                  <a:cubicBezTo>
                    <a:pt x="2975" y="2376"/>
                    <a:pt x="2881" y="2481"/>
                    <a:pt x="2786" y="2586"/>
                  </a:cubicBezTo>
                  <a:cubicBezTo>
                    <a:pt x="2639" y="2724"/>
                    <a:pt x="2502" y="2871"/>
                    <a:pt x="2355" y="3018"/>
                  </a:cubicBezTo>
                  <a:lnTo>
                    <a:pt x="2323" y="3018"/>
                  </a:lnTo>
                  <a:cubicBezTo>
                    <a:pt x="1945" y="2439"/>
                    <a:pt x="957" y="2481"/>
                    <a:pt x="410" y="2681"/>
                  </a:cubicBezTo>
                  <a:cubicBezTo>
                    <a:pt x="663" y="3186"/>
                    <a:pt x="1535" y="3522"/>
                    <a:pt x="2113" y="3280"/>
                  </a:cubicBezTo>
                  <a:cubicBezTo>
                    <a:pt x="1956" y="3438"/>
                    <a:pt x="1798" y="3595"/>
                    <a:pt x="1630" y="3754"/>
                  </a:cubicBezTo>
                  <a:cubicBezTo>
                    <a:pt x="1220" y="3438"/>
                    <a:pt x="305" y="4153"/>
                    <a:pt x="1" y="5214"/>
                  </a:cubicBezTo>
                  <a:cubicBezTo>
                    <a:pt x="1524" y="4962"/>
                    <a:pt x="1977" y="4184"/>
                    <a:pt x="1693" y="3817"/>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3237" name="Google Shape;3237;p29"/>
            <p:cNvGrpSpPr/>
            <p:nvPr/>
          </p:nvGrpSpPr>
          <p:grpSpPr>
            <a:xfrm>
              <a:off x="3342329" y="-2014108"/>
              <a:ext cx="392190" cy="382042"/>
              <a:chOff x="4647350" y="309325"/>
              <a:chExt cx="131400" cy="128000"/>
            </a:xfrm>
          </p:grpSpPr>
          <p:sp>
            <p:nvSpPr>
              <p:cNvPr id="3238" name="Google Shape;3238;p29"/>
              <p:cNvSpPr/>
              <p:nvPr/>
            </p:nvSpPr>
            <p:spPr>
              <a:xfrm>
                <a:off x="4732500" y="387900"/>
                <a:ext cx="46250" cy="49425"/>
              </a:xfrm>
              <a:custGeom>
                <a:avLst/>
                <a:gdLst/>
                <a:ahLst/>
                <a:cxnLst/>
                <a:rect l="l" t="t" r="r" b="b"/>
                <a:pathLst>
                  <a:path w="1850" h="1977" extrusionOk="0">
                    <a:moveTo>
                      <a:pt x="1850" y="1976"/>
                    </a:moveTo>
                    <a:cubicBezTo>
                      <a:pt x="726" y="1661"/>
                      <a:pt x="0" y="663"/>
                      <a:pt x="442" y="284"/>
                    </a:cubicBezTo>
                    <a:cubicBezTo>
                      <a:pt x="799" y="0"/>
                      <a:pt x="1588" y="442"/>
                      <a:pt x="1850" y="197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239" name="Google Shape;3239;p29"/>
              <p:cNvSpPr/>
              <p:nvPr/>
            </p:nvSpPr>
            <p:spPr>
              <a:xfrm>
                <a:off x="4709125" y="377900"/>
                <a:ext cx="29975" cy="49175"/>
              </a:xfrm>
              <a:custGeom>
                <a:avLst/>
                <a:gdLst/>
                <a:ahLst/>
                <a:cxnLst/>
                <a:rect l="l" t="t" r="r" b="b"/>
                <a:pathLst>
                  <a:path w="1199" h="1967" extrusionOk="0">
                    <a:moveTo>
                      <a:pt x="662" y="1"/>
                    </a:moveTo>
                    <a:cubicBezTo>
                      <a:pt x="1198" y="526"/>
                      <a:pt x="841" y="1672"/>
                      <a:pt x="241" y="1967"/>
                    </a:cubicBezTo>
                    <a:cubicBezTo>
                      <a:pt x="31" y="1388"/>
                      <a:pt x="0" y="337"/>
                      <a:pt x="6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240" name="Google Shape;3240;p29"/>
              <p:cNvSpPr/>
              <p:nvPr/>
            </p:nvSpPr>
            <p:spPr>
              <a:xfrm>
                <a:off x="4715425" y="342450"/>
                <a:ext cx="51250" cy="43625"/>
              </a:xfrm>
              <a:custGeom>
                <a:avLst/>
                <a:gdLst/>
                <a:ahLst/>
                <a:cxnLst/>
                <a:rect l="l" t="t" r="r" b="b"/>
                <a:pathLst>
                  <a:path w="2050" h="1745" extrusionOk="0">
                    <a:moveTo>
                      <a:pt x="0" y="914"/>
                    </a:moveTo>
                    <a:cubicBezTo>
                      <a:pt x="641" y="1745"/>
                      <a:pt x="2050" y="536"/>
                      <a:pt x="2050" y="536"/>
                    </a:cubicBezTo>
                    <a:cubicBezTo>
                      <a:pt x="2050" y="536"/>
                      <a:pt x="147" y="0"/>
                      <a:pt x="0" y="91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241" name="Google Shape;3241;p29"/>
              <p:cNvSpPr/>
              <p:nvPr/>
            </p:nvSpPr>
            <p:spPr>
              <a:xfrm>
                <a:off x="4674150" y="351375"/>
                <a:ext cx="37100" cy="46525"/>
              </a:xfrm>
              <a:custGeom>
                <a:avLst/>
                <a:gdLst/>
                <a:ahLst/>
                <a:cxnLst/>
                <a:rect l="l" t="t" r="r" b="b"/>
                <a:pathLst>
                  <a:path w="1484" h="1861" extrusionOk="0">
                    <a:moveTo>
                      <a:pt x="1115" y="1"/>
                    </a:moveTo>
                    <a:cubicBezTo>
                      <a:pt x="1483" y="746"/>
                      <a:pt x="979" y="1514"/>
                      <a:pt x="348" y="1861"/>
                    </a:cubicBezTo>
                    <a:cubicBezTo>
                      <a:pt x="1" y="1157"/>
                      <a:pt x="516" y="305"/>
                      <a:pt x="11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242" name="Google Shape;3242;p29"/>
              <p:cNvSpPr/>
              <p:nvPr/>
            </p:nvSpPr>
            <p:spPr>
              <a:xfrm>
                <a:off x="4685475" y="313275"/>
                <a:ext cx="50725" cy="35500"/>
              </a:xfrm>
              <a:custGeom>
                <a:avLst/>
                <a:gdLst/>
                <a:ahLst/>
                <a:cxnLst/>
                <a:rect l="l" t="t" r="r" b="b"/>
                <a:pathLst>
                  <a:path w="2029" h="1420" extrusionOk="0">
                    <a:moveTo>
                      <a:pt x="0" y="978"/>
                    </a:moveTo>
                    <a:cubicBezTo>
                      <a:pt x="547" y="1419"/>
                      <a:pt x="1713" y="967"/>
                      <a:pt x="2028" y="431"/>
                    </a:cubicBezTo>
                    <a:cubicBezTo>
                      <a:pt x="1314" y="0"/>
                      <a:pt x="494" y="463"/>
                      <a:pt x="0" y="97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243" name="Google Shape;3243;p29"/>
              <p:cNvSpPr/>
              <p:nvPr/>
            </p:nvSpPr>
            <p:spPr>
              <a:xfrm>
                <a:off x="4647350" y="330075"/>
                <a:ext cx="41825" cy="43125"/>
              </a:xfrm>
              <a:custGeom>
                <a:avLst/>
                <a:gdLst/>
                <a:ahLst/>
                <a:cxnLst/>
                <a:rect l="l" t="t" r="r" b="b"/>
                <a:pathLst>
                  <a:path w="1673" h="1725" extrusionOk="0">
                    <a:moveTo>
                      <a:pt x="1178" y="1"/>
                    </a:moveTo>
                    <a:cubicBezTo>
                      <a:pt x="1672" y="684"/>
                      <a:pt x="863" y="1514"/>
                      <a:pt x="358" y="1725"/>
                    </a:cubicBezTo>
                    <a:cubicBezTo>
                      <a:pt x="1" y="1136"/>
                      <a:pt x="663" y="169"/>
                      <a:pt x="11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244" name="Google Shape;3244;p29"/>
              <p:cNvSpPr/>
              <p:nvPr/>
            </p:nvSpPr>
            <p:spPr>
              <a:xfrm>
                <a:off x="4653925" y="309325"/>
                <a:ext cx="113550" cy="114325"/>
              </a:xfrm>
              <a:custGeom>
                <a:avLst/>
                <a:gdLst/>
                <a:ahLst/>
                <a:cxnLst/>
                <a:rect l="l" t="t" r="r" b="b"/>
                <a:pathLst>
                  <a:path w="4542" h="4573" extrusionOk="0">
                    <a:moveTo>
                      <a:pt x="232" y="1"/>
                    </a:moveTo>
                    <a:lnTo>
                      <a:pt x="1" y="305"/>
                    </a:lnTo>
                    <a:cubicBezTo>
                      <a:pt x="831" y="915"/>
                      <a:pt x="1598" y="1630"/>
                      <a:pt x="2355" y="2334"/>
                    </a:cubicBezTo>
                    <a:cubicBezTo>
                      <a:pt x="3101" y="3059"/>
                      <a:pt x="3858" y="3785"/>
                      <a:pt x="4541" y="4573"/>
                    </a:cubicBezTo>
                    <a:cubicBezTo>
                      <a:pt x="3574" y="3332"/>
                      <a:pt x="2491" y="2197"/>
                      <a:pt x="1388" y="1083"/>
                    </a:cubicBezTo>
                    <a:cubicBezTo>
                      <a:pt x="1020" y="705"/>
                      <a:pt x="642" y="347"/>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245" name="Google Shape;3245;p29"/>
              <p:cNvSpPr/>
              <p:nvPr/>
            </p:nvSpPr>
            <p:spPr>
              <a:xfrm>
                <a:off x="4719350" y="377900"/>
                <a:ext cx="7900" cy="36300"/>
              </a:xfrm>
              <a:custGeom>
                <a:avLst/>
                <a:gdLst/>
                <a:ahLst/>
                <a:cxnLst/>
                <a:rect l="l" t="t" r="r" b="b"/>
                <a:pathLst>
                  <a:path w="316" h="1452" extrusionOk="0">
                    <a:moveTo>
                      <a:pt x="180" y="1"/>
                    </a:moveTo>
                    <a:cubicBezTo>
                      <a:pt x="75" y="484"/>
                      <a:pt x="12" y="968"/>
                      <a:pt x="1" y="1451"/>
                    </a:cubicBezTo>
                    <a:cubicBezTo>
                      <a:pt x="64" y="979"/>
                      <a:pt x="169" y="505"/>
                      <a:pt x="316" y="43"/>
                    </a:cubicBezTo>
                    <a:lnTo>
                      <a:pt x="18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246" name="Google Shape;3246;p29"/>
              <p:cNvSpPr/>
              <p:nvPr/>
            </p:nvSpPr>
            <p:spPr>
              <a:xfrm>
                <a:off x="4685725" y="352950"/>
                <a:ext cx="16825" cy="33650"/>
              </a:xfrm>
              <a:custGeom>
                <a:avLst/>
                <a:gdLst/>
                <a:ahLst/>
                <a:cxnLst/>
                <a:rect l="l" t="t" r="r" b="b"/>
                <a:pathLst>
                  <a:path w="673" h="1346" extrusionOk="0">
                    <a:moveTo>
                      <a:pt x="526" y="1"/>
                    </a:moveTo>
                    <a:cubicBezTo>
                      <a:pt x="505" y="106"/>
                      <a:pt x="463" y="221"/>
                      <a:pt x="421" y="326"/>
                    </a:cubicBezTo>
                    <a:cubicBezTo>
                      <a:pt x="273" y="673"/>
                      <a:pt x="116" y="999"/>
                      <a:pt x="0" y="1346"/>
                    </a:cubicBezTo>
                    <a:cubicBezTo>
                      <a:pt x="147" y="1020"/>
                      <a:pt x="337" y="704"/>
                      <a:pt x="516" y="379"/>
                    </a:cubicBezTo>
                    <a:cubicBezTo>
                      <a:pt x="579" y="274"/>
                      <a:pt x="642" y="158"/>
                      <a:pt x="673" y="32"/>
                    </a:cubicBezTo>
                    <a:lnTo>
                      <a:pt x="5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247" name="Google Shape;3247;p29"/>
              <p:cNvSpPr/>
              <p:nvPr/>
            </p:nvSpPr>
            <p:spPr>
              <a:xfrm>
                <a:off x="4661825" y="330875"/>
                <a:ext cx="17075" cy="33675"/>
              </a:xfrm>
              <a:custGeom>
                <a:avLst/>
                <a:gdLst/>
                <a:ahLst/>
                <a:cxnLst/>
                <a:rect l="l" t="t" r="r" b="b"/>
                <a:pathLst>
                  <a:path w="683" h="1347" extrusionOk="0">
                    <a:moveTo>
                      <a:pt x="547" y="1"/>
                    </a:moveTo>
                    <a:cubicBezTo>
                      <a:pt x="452" y="473"/>
                      <a:pt x="94" y="873"/>
                      <a:pt x="0" y="1346"/>
                    </a:cubicBezTo>
                    <a:cubicBezTo>
                      <a:pt x="147" y="863"/>
                      <a:pt x="547" y="526"/>
                      <a:pt x="683" y="32"/>
                    </a:cubicBezTo>
                    <a:lnTo>
                      <a:pt x="5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248" name="Google Shape;3248;p29"/>
              <p:cNvSpPr/>
              <p:nvPr/>
            </p:nvSpPr>
            <p:spPr>
              <a:xfrm>
                <a:off x="4687825" y="326400"/>
                <a:ext cx="41275" cy="13450"/>
              </a:xfrm>
              <a:custGeom>
                <a:avLst/>
                <a:gdLst/>
                <a:ahLst/>
                <a:cxnLst/>
                <a:rect l="l" t="t" r="r" b="b"/>
                <a:pathLst>
                  <a:path w="1651" h="538" extrusionOk="0">
                    <a:moveTo>
                      <a:pt x="1651" y="1"/>
                    </a:moveTo>
                    <a:lnTo>
                      <a:pt x="1651" y="1"/>
                    </a:lnTo>
                    <a:cubicBezTo>
                      <a:pt x="1104" y="117"/>
                      <a:pt x="568" y="390"/>
                      <a:pt x="0" y="390"/>
                    </a:cubicBezTo>
                    <a:lnTo>
                      <a:pt x="11" y="537"/>
                    </a:lnTo>
                    <a:cubicBezTo>
                      <a:pt x="600" y="484"/>
                      <a:pt x="1093" y="169"/>
                      <a:pt x="16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249" name="Google Shape;3249;p29"/>
              <p:cNvSpPr/>
              <p:nvPr/>
            </p:nvSpPr>
            <p:spPr>
              <a:xfrm>
                <a:off x="4713850" y="359250"/>
                <a:ext cx="42325" cy="7400"/>
              </a:xfrm>
              <a:custGeom>
                <a:avLst/>
                <a:gdLst/>
                <a:ahLst/>
                <a:cxnLst/>
                <a:rect l="l" t="t" r="r" b="b"/>
                <a:pathLst>
                  <a:path w="1693" h="296" extrusionOk="0">
                    <a:moveTo>
                      <a:pt x="1692" y="1"/>
                    </a:moveTo>
                    <a:cubicBezTo>
                      <a:pt x="1306" y="68"/>
                      <a:pt x="929" y="172"/>
                      <a:pt x="535" y="172"/>
                    </a:cubicBezTo>
                    <a:cubicBezTo>
                      <a:pt x="501" y="172"/>
                      <a:pt x="466" y="171"/>
                      <a:pt x="431" y="169"/>
                    </a:cubicBezTo>
                    <a:lnTo>
                      <a:pt x="0" y="148"/>
                    </a:lnTo>
                    <a:lnTo>
                      <a:pt x="0" y="148"/>
                    </a:lnTo>
                    <a:lnTo>
                      <a:pt x="10" y="295"/>
                    </a:lnTo>
                    <a:lnTo>
                      <a:pt x="431" y="274"/>
                    </a:lnTo>
                    <a:cubicBezTo>
                      <a:pt x="862" y="263"/>
                      <a:pt x="1283" y="106"/>
                      <a:pt x="16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3250" name="Google Shape;3250;p29"/>
          <p:cNvGrpSpPr/>
          <p:nvPr/>
        </p:nvGrpSpPr>
        <p:grpSpPr>
          <a:xfrm rot="-4233674" flipH="1">
            <a:off x="1266953" y="666231"/>
            <a:ext cx="452732" cy="245235"/>
            <a:chOff x="7268295" y="4291970"/>
            <a:chExt cx="299601" cy="242790"/>
          </a:xfrm>
        </p:grpSpPr>
        <p:sp>
          <p:nvSpPr>
            <p:cNvPr id="3251" name="Google Shape;3251;p29"/>
            <p:cNvSpPr/>
            <p:nvPr/>
          </p:nvSpPr>
          <p:spPr>
            <a:xfrm>
              <a:off x="7268295" y="4291970"/>
              <a:ext cx="245800" cy="201647"/>
            </a:xfrm>
            <a:custGeom>
              <a:avLst/>
              <a:gdLst/>
              <a:ahLst/>
              <a:cxnLst/>
              <a:rect l="l" t="t" r="r" b="b"/>
              <a:pathLst>
                <a:path w="1631" h="1338" extrusionOk="0">
                  <a:moveTo>
                    <a:pt x="189" y="0"/>
                  </a:moveTo>
                  <a:cubicBezTo>
                    <a:pt x="126" y="0"/>
                    <a:pt x="63" y="4"/>
                    <a:pt x="1" y="13"/>
                  </a:cubicBezTo>
                  <a:cubicBezTo>
                    <a:pt x="75" y="391"/>
                    <a:pt x="285" y="728"/>
                    <a:pt x="579" y="969"/>
                  </a:cubicBezTo>
                  <a:cubicBezTo>
                    <a:pt x="874" y="1200"/>
                    <a:pt x="1252" y="1337"/>
                    <a:pt x="1631" y="1337"/>
                  </a:cubicBezTo>
                  <a:cubicBezTo>
                    <a:pt x="1620" y="948"/>
                    <a:pt x="1409" y="570"/>
                    <a:pt x="1115" y="328"/>
                  </a:cubicBezTo>
                  <a:cubicBezTo>
                    <a:pt x="859" y="116"/>
                    <a:pt x="521"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252" name="Google Shape;3252;p29"/>
            <p:cNvSpPr/>
            <p:nvPr/>
          </p:nvSpPr>
          <p:spPr>
            <a:xfrm>
              <a:off x="7319082" y="4322714"/>
              <a:ext cx="248814" cy="212045"/>
            </a:xfrm>
            <a:custGeom>
              <a:avLst/>
              <a:gdLst/>
              <a:ahLst/>
              <a:cxnLst/>
              <a:rect l="l" t="t" r="r" b="b"/>
              <a:pathLst>
                <a:path w="1651" h="1407" extrusionOk="0">
                  <a:moveTo>
                    <a:pt x="16" y="1"/>
                  </a:moveTo>
                  <a:cubicBezTo>
                    <a:pt x="11" y="1"/>
                    <a:pt x="6" y="3"/>
                    <a:pt x="0" y="8"/>
                  </a:cubicBezTo>
                  <a:lnTo>
                    <a:pt x="0" y="29"/>
                  </a:lnTo>
                  <a:cubicBezTo>
                    <a:pt x="516" y="534"/>
                    <a:pt x="988" y="965"/>
                    <a:pt x="1619" y="1406"/>
                  </a:cubicBezTo>
                  <a:lnTo>
                    <a:pt x="1630" y="1406"/>
                  </a:lnTo>
                  <a:cubicBezTo>
                    <a:pt x="1640" y="1406"/>
                    <a:pt x="1640" y="1406"/>
                    <a:pt x="1651" y="1396"/>
                  </a:cubicBezTo>
                  <a:cubicBezTo>
                    <a:pt x="1651" y="1396"/>
                    <a:pt x="1651" y="1385"/>
                    <a:pt x="1640" y="1375"/>
                  </a:cubicBezTo>
                  <a:cubicBezTo>
                    <a:pt x="1009" y="933"/>
                    <a:pt x="547" y="513"/>
                    <a:pt x="32" y="8"/>
                  </a:cubicBezTo>
                  <a:cubicBezTo>
                    <a:pt x="27" y="3"/>
                    <a:pt x="22" y="1"/>
                    <a:pt x="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nvGrpSpPr>
          <p:cNvPr id="3253" name="Google Shape;3253;p29"/>
          <p:cNvGrpSpPr/>
          <p:nvPr/>
        </p:nvGrpSpPr>
        <p:grpSpPr>
          <a:xfrm rot="2244769">
            <a:off x="909740" y="1170230"/>
            <a:ext cx="398903" cy="723564"/>
            <a:chOff x="3805048" y="-1811907"/>
            <a:chExt cx="262057" cy="317731"/>
          </a:xfrm>
        </p:grpSpPr>
        <p:sp>
          <p:nvSpPr>
            <p:cNvPr id="3254" name="Google Shape;3254;p29"/>
            <p:cNvSpPr/>
            <p:nvPr/>
          </p:nvSpPr>
          <p:spPr>
            <a:xfrm rot="-5400000">
              <a:off x="3777217" y="-1782499"/>
              <a:ext cx="317721" cy="258923"/>
            </a:xfrm>
            <a:custGeom>
              <a:avLst/>
              <a:gdLst/>
              <a:ahLst/>
              <a:cxnLst/>
              <a:rect l="l" t="t" r="r" b="b"/>
              <a:pathLst>
                <a:path w="4258" h="3470" extrusionOk="0">
                  <a:moveTo>
                    <a:pt x="3406" y="2449"/>
                  </a:moveTo>
                  <a:cubicBezTo>
                    <a:pt x="3438" y="2397"/>
                    <a:pt x="3469" y="2334"/>
                    <a:pt x="3490" y="2271"/>
                  </a:cubicBezTo>
                  <a:cubicBezTo>
                    <a:pt x="3721" y="2397"/>
                    <a:pt x="3952" y="2491"/>
                    <a:pt x="4257" y="2491"/>
                  </a:cubicBezTo>
                  <a:cubicBezTo>
                    <a:pt x="4225" y="2323"/>
                    <a:pt x="4194" y="2155"/>
                    <a:pt x="4162" y="1977"/>
                  </a:cubicBezTo>
                  <a:cubicBezTo>
                    <a:pt x="3973" y="2061"/>
                    <a:pt x="3774" y="2071"/>
                    <a:pt x="3585" y="2040"/>
                  </a:cubicBezTo>
                  <a:cubicBezTo>
                    <a:pt x="3721" y="1671"/>
                    <a:pt x="3805" y="1262"/>
                    <a:pt x="3658" y="905"/>
                  </a:cubicBezTo>
                  <a:cubicBezTo>
                    <a:pt x="3522" y="515"/>
                    <a:pt x="3006" y="74"/>
                    <a:pt x="2660" y="379"/>
                  </a:cubicBezTo>
                  <a:cubicBezTo>
                    <a:pt x="2565" y="337"/>
                    <a:pt x="2471" y="284"/>
                    <a:pt x="2365" y="253"/>
                  </a:cubicBezTo>
                  <a:cubicBezTo>
                    <a:pt x="1945" y="95"/>
                    <a:pt x="1430" y="1"/>
                    <a:pt x="1020" y="190"/>
                  </a:cubicBezTo>
                  <a:cubicBezTo>
                    <a:pt x="673" y="358"/>
                    <a:pt x="558" y="494"/>
                    <a:pt x="389" y="673"/>
                  </a:cubicBezTo>
                  <a:cubicBezTo>
                    <a:pt x="116" y="557"/>
                    <a:pt x="0" y="884"/>
                    <a:pt x="252" y="978"/>
                  </a:cubicBezTo>
                  <a:cubicBezTo>
                    <a:pt x="252" y="978"/>
                    <a:pt x="210" y="1230"/>
                    <a:pt x="242" y="1451"/>
                  </a:cubicBezTo>
                  <a:cubicBezTo>
                    <a:pt x="263" y="1608"/>
                    <a:pt x="284" y="1724"/>
                    <a:pt x="336" y="1882"/>
                  </a:cubicBezTo>
                  <a:cubicBezTo>
                    <a:pt x="463" y="2239"/>
                    <a:pt x="883" y="2586"/>
                    <a:pt x="1240" y="2723"/>
                  </a:cubicBezTo>
                  <a:cubicBezTo>
                    <a:pt x="1377" y="2786"/>
                    <a:pt x="1514" y="2818"/>
                    <a:pt x="1640" y="2849"/>
                  </a:cubicBezTo>
                  <a:cubicBezTo>
                    <a:pt x="1651" y="2965"/>
                    <a:pt x="1735" y="3112"/>
                    <a:pt x="2050" y="3238"/>
                  </a:cubicBezTo>
                  <a:cubicBezTo>
                    <a:pt x="2660" y="3469"/>
                    <a:pt x="3164" y="2996"/>
                    <a:pt x="3406" y="2449"/>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3255" name="Google Shape;3255;p29"/>
            <p:cNvGrpSpPr/>
            <p:nvPr/>
          </p:nvGrpSpPr>
          <p:grpSpPr>
            <a:xfrm>
              <a:off x="3805048" y="-1811907"/>
              <a:ext cx="262057" cy="317721"/>
              <a:chOff x="4891200" y="348475"/>
              <a:chExt cx="87800" cy="106450"/>
            </a:xfrm>
          </p:grpSpPr>
          <p:sp>
            <p:nvSpPr>
              <p:cNvPr id="3256" name="Google Shape;3256;p29"/>
              <p:cNvSpPr/>
              <p:nvPr/>
            </p:nvSpPr>
            <p:spPr>
              <a:xfrm>
                <a:off x="4941650" y="348475"/>
                <a:ext cx="13175" cy="21050"/>
              </a:xfrm>
              <a:custGeom>
                <a:avLst/>
                <a:gdLst/>
                <a:ahLst/>
                <a:cxnLst/>
                <a:rect l="l" t="t" r="r" b="b"/>
                <a:pathLst>
                  <a:path w="527" h="842" extrusionOk="0">
                    <a:moveTo>
                      <a:pt x="526" y="1"/>
                    </a:moveTo>
                    <a:lnTo>
                      <a:pt x="526" y="1"/>
                    </a:lnTo>
                    <a:cubicBezTo>
                      <a:pt x="348" y="32"/>
                      <a:pt x="180" y="64"/>
                      <a:pt x="1" y="96"/>
                    </a:cubicBezTo>
                    <a:cubicBezTo>
                      <a:pt x="106" y="316"/>
                      <a:pt x="96" y="547"/>
                      <a:pt x="54" y="768"/>
                    </a:cubicBezTo>
                    <a:cubicBezTo>
                      <a:pt x="127" y="789"/>
                      <a:pt x="190" y="810"/>
                      <a:pt x="253" y="841"/>
                    </a:cubicBezTo>
                    <a:cubicBezTo>
                      <a:pt x="400" y="589"/>
                      <a:pt x="526" y="337"/>
                      <a:pt x="5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257" name="Google Shape;3257;p29"/>
              <p:cNvSpPr/>
              <p:nvPr/>
            </p:nvSpPr>
            <p:spPr>
              <a:xfrm>
                <a:off x="4892525" y="367400"/>
                <a:ext cx="77275" cy="87525"/>
              </a:xfrm>
              <a:custGeom>
                <a:avLst/>
                <a:gdLst/>
                <a:ahLst/>
                <a:cxnLst/>
                <a:rect l="l" t="t" r="r" b="b"/>
                <a:pathLst>
                  <a:path w="3091" h="3501" extrusionOk="0">
                    <a:moveTo>
                      <a:pt x="662" y="3111"/>
                    </a:moveTo>
                    <a:cubicBezTo>
                      <a:pt x="484" y="2943"/>
                      <a:pt x="347" y="2828"/>
                      <a:pt x="179" y="2481"/>
                    </a:cubicBezTo>
                    <a:cubicBezTo>
                      <a:pt x="1" y="2071"/>
                      <a:pt x="85" y="1556"/>
                      <a:pt x="242" y="1135"/>
                    </a:cubicBezTo>
                    <a:cubicBezTo>
                      <a:pt x="526" y="358"/>
                      <a:pt x="1115" y="0"/>
                      <a:pt x="1892" y="221"/>
                    </a:cubicBezTo>
                    <a:cubicBezTo>
                      <a:pt x="2838" y="484"/>
                      <a:pt x="3091" y="1315"/>
                      <a:pt x="2722" y="2260"/>
                    </a:cubicBezTo>
                    <a:cubicBezTo>
                      <a:pt x="2575" y="2618"/>
                      <a:pt x="2229" y="3038"/>
                      <a:pt x="1871" y="3164"/>
                    </a:cubicBezTo>
                    <a:cubicBezTo>
                      <a:pt x="1713" y="3217"/>
                      <a:pt x="1608" y="3238"/>
                      <a:pt x="1440" y="3259"/>
                    </a:cubicBezTo>
                    <a:cubicBezTo>
                      <a:pt x="1220" y="3291"/>
                      <a:pt x="968" y="3249"/>
                      <a:pt x="968" y="3249"/>
                    </a:cubicBezTo>
                    <a:cubicBezTo>
                      <a:pt x="883" y="3501"/>
                      <a:pt x="547" y="3385"/>
                      <a:pt x="662" y="311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258" name="Google Shape;3258;p29"/>
              <p:cNvSpPr/>
              <p:nvPr/>
            </p:nvSpPr>
            <p:spPr>
              <a:xfrm>
                <a:off x="4891200" y="358450"/>
                <a:ext cx="87800" cy="60475"/>
              </a:xfrm>
              <a:custGeom>
                <a:avLst/>
                <a:gdLst/>
                <a:ahLst/>
                <a:cxnLst/>
                <a:rect l="l" t="t" r="r" b="b"/>
                <a:pathLst>
                  <a:path w="3512" h="2419" extrusionOk="0">
                    <a:moveTo>
                      <a:pt x="589" y="1336"/>
                    </a:moveTo>
                    <a:cubicBezTo>
                      <a:pt x="1" y="1000"/>
                      <a:pt x="505" y="348"/>
                      <a:pt x="947" y="201"/>
                    </a:cubicBezTo>
                    <a:cubicBezTo>
                      <a:pt x="1451" y="1"/>
                      <a:pt x="2051" y="243"/>
                      <a:pt x="2502" y="453"/>
                    </a:cubicBezTo>
                    <a:cubicBezTo>
                      <a:pt x="3039" y="695"/>
                      <a:pt x="3511" y="1199"/>
                      <a:pt x="3291" y="1809"/>
                    </a:cubicBezTo>
                    <a:cubicBezTo>
                      <a:pt x="3028" y="2418"/>
                      <a:pt x="2723" y="2177"/>
                      <a:pt x="2723" y="217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259" name="Google Shape;3259;p29"/>
              <p:cNvSpPr/>
              <p:nvPr/>
            </p:nvSpPr>
            <p:spPr>
              <a:xfrm>
                <a:off x="4935350" y="372125"/>
                <a:ext cx="9475" cy="26050"/>
              </a:xfrm>
              <a:custGeom>
                <a:avLst/>
                <a:gdLst/>
                <a:ahLst/>
                <a:cxnLst/>
                <a:rect l="l" t="t" r="r" b="b"/>
                <a:pathLst>
                  <a:path w="379" h="1042" extrusionOk="0">
                    <a:moveTo>
                      <a:pt x="379" y="0"/>
                    </a:moveTo>
                    <a:lnTo>
                      <a:pt x="379" y="0"/>
                    </a:lnTo>
                    <a:cubicBezTo>
                      <a:pt x="158" y="306"/>
                      <a:pt x="42" y="673"/>
                      <a:pt x="0" y="1041"/>
                    </a:cubicBezTo>
                    <a:cubicBezTo>
                      <a:pt x="179" y="726"/>
                      <a:pt x="306" y="369"/>
                      <a:pt x="3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260" name="Google Shape;3260;p29"/>
              <p:cNvSpPr/>
              <p:nvPr/>
            </p:nvSpPr>
            <p:spPr>
              <a:xfrm>
                <a:off x="4926675" y="371075"/>
                <a:ext cx="11075" cy="21575"/>
              </a:xfrm>
              <a:custGeom>
                <a:avLst/>
                <a:gdLst/>
                <a:ahLst/>
                <a:cxnLst/>
                <a:rect l="l" t="t" r="r" b="b"/>
                <a:pathLst>
                  <a:path w="443" h="863" extrusionOk="0">
                    <a:moveTo>
                      <a:pt x="442" y="0"/>
                    </a:moveTo>
                    <a:lnTo>
                      <a:pt x="442" y="0"/>
                    </a:lnTo>
                    <a:cubicBezTo>
                      <a:pt x="127" y="137"/>
                      <a:pt x="11" y="537"/>
                      <a:pt x="1" y="862"/>
                    </a:cubicBezTo>
                    <a:cubicBezTo>
                      <a:pt x="158" y="579"/>
                      <a:pt x="232" y="253"/>
                      <a:pt x="4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261" name="Google Shape;3261;p29"/>
              <p:cNvSpPr/>
              <p:nvPr/>
            </p:nvSpPr>
            <p:spPr>
              <a:xfrm>
                <a:off x="4916950" y="367150"/>
                <a:ext cx="15275" cy="22100"/>
              </a:xfrm>
              <a:custGeom>
                <a:avLst/>
                <a:gdLst/>
                <a:ahLst/>
                <a:cxnLst/>
                <a:rect l="l" t="t" r="r" b="b"/>
                <a:pathLst>
                  <a:path w="611" h="884" extrusionOk="0">
                    <a:moveTo>
                      <a:pt x="610" y="0"/>
                    </a:moveTo>
                    <a:cubicBezTo>
                      <a:pt x="211" y="52"/>
                      <a:pt x="1" y="515"/>
                      <a:pt x="12" y="883"/>
                    </a:cubicBezTo>
                    <a:cubicBezTo>
                      <a:pt x="159" y="547"/>
                      <a:pt x="285" y="210"/>
                      <a:pt x="6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262" name="Google Shape;3262;p29"/>
              <p:cNvSpPr/>
              <p:nvPr/>
            </p:nvSpPr>
            <p:spPr>
              <a:xfrm>
                <a:off x="4944550" y="375025"/>
                <a:ext cx="9750" cy="26025"/>
              </a:xfrm>
              <a:custGeom>
                <a:avLst/>
                <a:gdLst/>
                <a:ahLst/>
                <a:cxnLst/>
                <a:rect l="l" t="t" r="r" b="b"/>
                <a:pathLst>
                  <a:path w="390" h="1041" extrusionOk="0">
                    <a:moveTo>
                      <a:pt x="305" y="1"/>
                    </a:moveTo>
                    <a:lnTo>
                      <a:pt x="305" y="1"/>
                    </a:lnTo>
                    <a:cubicBezTo>
                      <a:pt x="242" y="347"/>
                      <a:pt x="137" y="715"/>
                      <a:pt x="1" y="1041"/>
                    </a:cubicBezTo>
                    <a:cubicBezTo>
                      <a:pt x="274" y="778"/>
                      <a:pt x="389" y="368"/>
                      <a:pt x="3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263" name="Google Shape;3263;p29"/>
              <p:cNvSpPr/>
              <p:nvPr/>
            </p:nvSpPr>
            <p:spPr>
              <a:xfrm>
                <a:off x="4953225" y="378700"/>
                <a:ext cx="11050" cy="25775"/>
              </a:xfrm>
              <a:custGeom>
                <a:avLst/>
                <a:gdLst/>
                <a:ahLst/>
                <a:cxnLst/>
                <a:rect l="l" t="t" r="r" b="b"/>
                <a:pathLst>
                  <a:path w="442" h="1031" extrusionOk="0">
                    <a:moveTo>
                      <a:pt x="252" y="1"/>
                    </a:moveTo>
                    <a:lnTo>
                      <a:pt x="252" y="1"/>
                    </a:lnTo>
                    <a:cubicBezTo>
                      <a:pt x="284" y="368"/>
                      <a:pt x="126" y="694"/>
                      <a:pt x="0" y="1031"/>
                    </a:cubicBezTo>
                    <a:cubicBezTo>
                      <a:pt x="252" y="799"/>
                      <a:pt x="442" y="316"/>
                      <a:pt x="2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264" name="Google Shape;3264;p29"/>
              <p:cNvSpPr/>
              <p:nvPr/>
            </p:nvSpPr>
            <p:spPr>
              <a:xfrm>
                <a:off x="4906975" y="365825"/>
                <a:ext cx="13950" cy="19450"/>
              </a:xfrm>
              <a:custGeom>
                <a:avLst/>
                <a:gdLst/>
                <a:ahLst/>
                <a:cxnLst/>
                <a:rect l="l" t="t" r="r" b="b"/>
                <a:pathLst>
                  <a:path w="558" h="778" extrusionOk="0">
                    <a:moveTo>
                      <a:pt x="558" y="0"/>
                    </a:moveTo>
                    <a:cubicBezTo>
                      <a:pt x="200" y="32"/>
                      <a:pt x="0" y="463"/>
                      <a:pt x="95" y="778"/>
                    </a:cubicBezTo>
                    <a:cubicBezTo>
                      <a:pt x="116" y="705"/>
                      <a:pt x="137" y="621"/>
                      <a:pt x="158" y="547"/>
                    </a:cubicBezTo>
                    <a:cubicBezTo>
                      <a:pt x="242" y="326"/>
                      <a:pt x="347" y="137"/>
                      <a:pt x="5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265" name="Google Shape;3265;p29"/>
              <p:cNvSpPr/>
              <p:nvPr/>
            </p:nvSpPr>
            <p:spPr>
              <a:xfrm>
                <a:off x="4961625" y="386575"/>
                <a:ext cx="8950" cy="20775"/>
              </a:xfrm>
              <a:custGeom>
                <a:avLst/>
                <a:gdLst/>
                <a:ahLst/>
                <a:cxnLst/>
                <a:rect l="l" t="t" r="r" b="b"/>
                <a:pathLst>
                  <a:path w="358" h="831" extrusionOk="0">
                    <a:moveTo>
                      <a:pt x="253" y="1"/>
                    </a:moveTo>
                    <a:lnTo>
                      <a:pt x="253" y="1"/>
                    </a:lnTo>
                    <a:cubicBezTo>
                      <a:pt x="201" y="295"/>
                      <a:pt x="148" y="558"/>
                      <a:pt x="0" y="831"/>
                    </a:cubicBezTo>
                    <a:cubicBezTo>
                      <a:pt x="264" y="663"/>
                      <a:pt x="358" y="284"/>
                      <a:pt x="2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3266" name="Google Shape;3266;p29"/>
          <p:cNvGrpSpPr/>
          <p:nvPr/>
        </p:nvGrpSpPr>
        <p:grpSpPr>
          <a:xfrm>
            <a:off x="8389130" y="3831672"/>
            <a:ext cx="253091" cy="488785"/>
            <a:chOff x="3737594" y="-1041711"/>
            <a:chExt cx="296530" cy="382794"/>
          </a:xfrm>
        </p:grpSpPr>
        <p:sp>
          <p:nvSpPr>
            <p:cNvPr id="3267" name="Google Shape;3267;p29"/>
            <p:cNvSpPr/>
            <p:nvPr/>
          </p:nvSpPr>
          <p:spPr>
            <a:xfrm rot="-5400000">
              <a:off x="3694476" y="-998172"/>
              <a:ext cx="382788" cy="295709"/>
            </a:xfrm>
            <a:custGeom>
              <a:avLst/>
              <a:gdLst/>
              <a:ahLst/>
              <a:cxnLst/>
              <a:rect l="l" t="t" r="r" b="b"/>
              <a:pathLst>
                <a:path w="5130" h="3963" extrusionOk="0">
                  <a:moveTo>
                    <a:pt x="3017" y="3795"/>
                  </a:moveTo>
                  <a:cubicBezTo>
                    <a:pt x="3385" y="3806"/>
                    <a:pt x="3806" y="3701"/>
                    <a:pt x="4016" y="3479"/>
                  </a:cubicBezTo>
                  <a:cubicBezTo>
                    <a:pt x="4163" y="3332"/>
                    <a:pt x="3700" y="3038"/>
                    <a:pt x="3605" y="2954"/>
                  </a:cubicBezTo>
                  <a:cubicBezTo>
                    <a:pt x="4037" y="2839"/>
                    <a:pt x="4857" y="2607"/>
                    <a:pt x="4878" y="2334"/>
                  </a:cubicBezTo>
                  <a:cubicBezTo>
                    <a:pt x="4899" y="2113"/>
                    <a:pt x="4299" y="2019"/>
                    <a:pt x="4037" y="1998"/>
                  </a:cubicBezTo>
                  <a:cubicBezTo>
                    <a:pt x="4247" y="1756"/>
                    <a:pt x="5130" y="1157"/>
                    <a:pt x="5004" y="852"/>
                  </a:cubicBezTo>
                  <a:cubicBezTo>
                    <a:pt x="4899" y="557"/>
                    <a:pt x="3679" y="894"/>
                    <a:pt x="3511" y="936"/>
                  </a:cubicBezTo>
                  <a:cubicBezTo>
                    <a:pt x="3542" y="821"/>
                    <a:pt x="3869" y="74"/>
                    <a:pt x="3584" y="85"/>
                  </a:cubicBezTo>
                  <a:cubicBezTo>
                    <a:pt x="3248" y="116"/>
                    <a:pt x="2881" y="421"/>
                    <a:pt x="2544" y="673"/>
                  </a:cubicBezTo>
                  <a:cubicBezTo>
                    <a:pt x="2554" y="536"/>
                    <a:pt x="2617" y="1"/>
                    <a:pt x="2397" y="53"/>
                  </a:cubicBezTo>
                  <a:cubicBezTo>
                    <a:pt x="1851" y="179"/>
                    <a:pt x="1661" y="389"/>
                    <a:pt x="1430" y="641"/>
                  </a:cubicBezTo>
                  <a:cubicBezTo>
                    <a:pt x="947" y="1199"/>
                    <a:pt x="1031" y="2082"/>
                    <a:pt x="1335" y="2670"/>
                  </a:cubicBezTo>
                  <a:cubicBezTo>
                    <a:pt x="1335" y="2681"/>
                    <a:pt x="1346" y="2702"/>
                    <a:pt x="1346" y="2713"/>
                  </a:cubicBezTo>
                  <a:cubicBezTo>
                    <a:pt x="884" y="3017"/>
                    <a:pt x="431" y="3343"/>
                    <a:pt x="1" y="3679"/>
                  </a:cubicBezTo>
                  <a:lnTo>
                    <a:pt x="242" y="3963"/>
                  </a:lnTo>
                  <a:cubicBezTo>
                    <a:pt x="641" y="3605"/>
                    <a:pt x="1052" y="3259"/>
                    <a:pt x="1482" y="2923"/>
                  </a:cubicBezTo>
                  <a:cubicBezTo>
                    <a:pt x="1830" y="3427"/>
                    <a:pt x="2376" y="3774"/>
                    <a:pt x="3017" y="3795"/>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3268" name="Google Shape;3268;p29"/>
            <p:cNvGrpSpPr/>
            <p:nvPr/>
          </p:nvGrpSpPr>
          <p:grpSpPr>
            <a:xfrm>
              <a:off x="3737594" y="-1041705"/>
              <a:ext cx="296530" cy="382788"/>
              <a:chOff x="4868600" y="606525"/>
              <a:chExt cx="99350" cy="128250"/>
            </a:xfrm>
          </p:grpSpPr>
          <p:sp>
            <p:nvSpPr>
              <p:cNvPr id="3269" name="Google Shape;3269;p29"/>
              <p:cNvSpPr/>
              <p:nvPr/>
            </p:nvSpPr>
            <p:spPr>
              <a:xfrm>
                <a:off x="4868600" y="606525"/>
                <a:ext cx="95150" cy="104600"/>
              </a:xfrm>
              <a:custGeom>
                <a:avLst/>
                <a:gdLst/>
                <a:ahLst/>
                <a:cxnLst/>
                <a:rect l="l" t="t" r="r" b="b"/>
                <a:pathLst>
                  <a:path w="3806" h="4184" extrusionOk="0">
                    <a:moveTo>
                      <a:pt x="1998" y="1093"/>
                    </a:moveTo>
                    <a:cubicBezTo>
                      <a:pt x="2019" y="831"/>
                      <a:pt x="2114" y="231"/>
                      <a:pt x="2345" y="252"/>
                    </a:cubicBezTo>
                    <a:cubicBezTo>
                      <a:pt x="2618" y="273"/>
                      <a:pt x="2839" y="1093"/>
                      <a:pt x="2955" y="1524"/>
                    </a:cubicBezTo>
                    <a:cubicBezTo>
                      <a:pt x="3039" y="1429"/>
                      <a:pt x="3333" y="967"/>
                      <a:pt x="3480" y="1114"/>
                    </a:cubicBezTo>
                    <a:cubicBezTo>
                      <a:pt x="3700" y="1324"/>
                      <a:pt x="3806" y="1745"/>
                      <a:pt x="3795" y="2113"/>
                    </a:cubicBezTo>
                    <a:cubicBezTo>
                      <a:pt x="3763" y="2859"/>
                      <a:pt x="3312" y="3479"/>
                      <a:pt x="2670" y="3795"/>
                    </a:cubicBezTo>
                    <a:cubicBezTo>
                      <a:pt x="2082" y="4099"/>
                      <a:pt x="1199" y="4183"/>
                      <a:pt x="642" y="3700"/>
                    </a:cubicBezTo>
                    <a:cubicBezTo>
                      <a:pt x="390" y="3469"/>
                      <a:pt x="180" y="3279"/>
                      <a:pt x="54" y="2733"/>
                    </a:cubicBezTo>
                    <a:cubicBezTo>
                      <a:pt x="1" y="2513"/>
                      <a:pt x="537" y="2576"/>
                      <a:pt x="673" y="2586"/>
                    </a:cubicBezTo>
                    <a:cubicBezTo>
                      <a:pt x="421" y="2249"/>
                      <a:pt x="117" y="1882"/>
                      <a:pt x="96" y="1546"/>
                    </a:cubicBezTo>
                    <a:cubicBezTo>
                      <a:pt x="75" y="1261"/>
                      <a:pt x="820" y="1588"/>
                      <a:pt x="937" y="1619"/>
                    </a:cubicBezTo>
                    <a:cubicBezTo>
                      <a:pt x="894" y="1451"/>
                      <a:pt x="568" y="231"/>
                      <a:pt x="852" y="126"/>
                    </a:cubicBezTo>
                    <a:cubicBezTo>
                      <a:pt x="1157" y="0"/>
                      <a:pt x="1766" y="883"/>
                      <a:pt x="1998" y="109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270" name="Google Shape;3270;p29"/>
              <p:cNvSpPr/>
              <p:nvPr/>
            </p:nvSpPr>
            <p:spPr>
              <a:xfrm>
                <a:off x="4895400" y="622275"/>
                <a:ext cx="72550" cy="112500"/>
              </a:xfrm>
              <a:custGeom>
                <a:avLst/>
                <a:gdLst/>
                <a:ahLst/>
                <a:cxnLst/>
                <a:rect l="l" t="t" r="r" b="b"/>
                <a:pathLst>
                  <a:path w="2902" h="4500" extrusionOk="0">
                    <a:moveTo>
                      <a:pt x="1" y="1"/>
                    </a:moveTo>
                    <a:lnTo>
                      <a:pt x="1" y="1"/>
                    </a:lnTo>
                    <a:cubicBezTo>
                      <a:pt x="631" y="1630"/>
                      <a:pt x="1535" y="3133"/>
                      <a:pt x="2618" y="4499"/>
                    </a:cubicBezTo>
                    <a:lnTo>
                      <a:pt x="2902" y="4258"/>
                    </a:lnTo>
                    <a:cubicBezTo>
                      <a:pt x="1746" y="2986"/>
                      <a:pt x="737" y="1567"/>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271" name="Google Shape;3271;p29"/>
              <p:cNvSpPr/>
              <p:nvPr/>
            </p:nvSpPr>
            <p:spPr>
              <a:xfrm>
                <a:off x="4883075" y="655400"/>
                <a:ext cx="33650" cy="12625"/>
              </a:xfrm>
              <a:custGeom>
                <a:avLst/>
                <a:gdLst/>
                <a:ahLst/>
                <a:cxnLst/>
                <a:rect l="l" t="t" r="r" b="b"/>
                <a:pathLst>
                  <a:path w="1346" h="505" extrusionOk="0">
                    <a:moveTo>
                      <a:pt x="0" y="0"/>
                    </a:moveTo>
                    <a:cubicBezTo>
                      <a:pt x="294" y="420"/>
                      <a:pt x="862" y="484"/>
                      <a:pt x="1346" y="505"/>
                    </a:cubicBezTo>
                    <a:lnTo>
                      <a:pt x="1346" y="357"/>
                    </a:lnTo>
                    <a:cubicBezTo>
                      <a:pt x="1247" y="364"/>
                      <a:pt x="1146" y="369"/>
                      <a:pt x="1044" y="369"/>
                    </a:cubicBezTo>
                    <a:cubicBezTo>
                      <a:pt x="658" y="369"/>
                      <a:pt x="266" y="30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272" name="Google Shape;3272;p29"/>
              <p:cNvSpPr/>
              <p:nvPr/>
            </p:nvSpPr>
            <p:spPr>
              <a:xfrm>
                <a:off x="4881225" y="681950"/>
                <a:ext cx="49425" cy="10875"/>
              </a:xfrm>
              <a:custGeom>
                <a:avLst/>
                <a:gdLst/>
                <a:ahLst/>
                <a:cxnLst/>
                <a:rect l="l" t="t" r="r" b="b"/>
                <a:pathLst>
                  <a:path w="1977" h="435" extrusionOk="0">
                    <a:moveTo>
                      <a:pt x="0" y="0"/>
                    </a:moveTo>
                    <a:lnTo>
                      <a:pt x="0" y="0"/>
                    </a:lnTo>
                    <a:cubicBezTo>
                      <a:pt x="266" y="332"/>
                      <a:pt x="666" y="435"/>
                      <a:pt x="1081" y="435"/>
                    </a:cubicBezTo>
                    <a:cubicBezTo>
                      <a:pt x="1388" y="435"/>
                      <a:pt x="1703" y="378"/>
                      <a:pt x="1976" y="315"/>
                    </a:cubicBezTo>
                    <a:lnTo>
                      <a:pt x="1934" y="168"/>
                    </a:lnTo>
                    <a:cubicBezTo>
                      <a:pt x="1629" y="263"/>
                      <a:pt x="1267" y="352"/>
                      <a:pt x="920" y="352"/>
                    </a:cubicBezTo>
                    <a:cubicBezTo>
                      <a:pt x="573" y="352"/>
                      <a:pt x="242" y="263"/>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273" name="Google Shape;3273;p29"/>
              <p:cNvSpPr/>
              <p:nvPr/>
            </p:nvSpPr>
            <p:spPr>
              <a:xfrm>
                <a:off x="4916700" y="627800"/>
                <a:ext cx="15525" cy="39175"/>
              </a:xfrm>
              <a:custGeom>
                <a:avLst/>
                <a:gdLst/>
                <a:ahLst/>
                <a:cxnLst/>
                <a:rect l="l" t="t" r="r" b="b"/>
                <a:pathLst>
                  <a:path w="621" h="1567" extrusionOk="0">
                    <a:moveTo>
                      <a:pt x="494" y="1"/>
                    </a:moveTo>
                    <a:cubicBezTo>
                      <a:pt x="568" y="526"/>
                      <a:pt x="473" y="1136"/>
                      <a:pt x="1" y="1451"/>
                    </a:cubicBezTo>
                    <a:lnTo>
                      <a:pt x="85" y="1566"/>
                    </a:lnTo>
                    <a:cubicBezTo>
                      <a:pt x="568" y="1188"/>
                      <a:pt x="620" y="547"/>
                      <a:pt x="4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274" name="Google Shape;3274;p29"/>
              <p:cNvSpPr/>
              <p:nvPr/>
            </p:nvSpPr>
            <p:spPr>
              <a:xfrm>
                <a:off x="4931150" y="647500"/>
                <a:ext cx="23150" cy="41550"/>
              </a:xfrm>
              <a:custGeom>
                <a:avLst/>
                <a:gdLst/>
                <a:ahLst/>
                <a:cxnLst/>
                <a:rect l="l" t="t" r="r" b="b"/>
                <a:pathLst>
                  <a:path w="926" h="1662" extrusionOk="0">
                    <a:moveTo>
                      <a:pt x="925" y="1"/>
                    </a:moveTo>
                    <a:cubicBezTo>
                      <a:pt x="841" y="568"/>
                      <a:pt x="516" y="1241"/>
                      <a:pt x="0" y="1525"/>
                    </a:cubicBezTo>
                    <a:lnTo>
                      <a:pt x="74" y="1661"/>
                    </a:lnTo>
                    <a:cubicBezTo>
                      <a:pt x="589" y="1315"/>
                      <a:pt x="883" y="610"/>
                      <a:pt x="9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3275" name="Google Shape;3275;p29"/>
          <p:cNvGrpSpPr/>
          <p:nvPr/>
        </p:nvGrpSpPr>
        <p:grpSpPr>
          <a:xfrm rot="4163542">
            <a:off x="7328935" y="651457"/>
            <a:ext cx="378621" cy="326705"/>
            <a:chOff x="3737594" y="-1041711"/>
            <a:chExt cx="296530" cy="382794"/>
          </a:xfrm>
        </p:grpSpPr>
        <p:sp>
          <p:nvSpPr>
            <p:cNvPr id="3276" name="Google Shape;3276;p29"/>
            <p:cNvSpPr/>
            <p:nvPr/>
          </p:nvSpPr>
          <p:spPr>
            <a:xfrm rot="-5400000">
              <a:off x="3694476" y="-998172"/>
              <a:ext cx="382788" cy="295709"/>
            </a:xfrm>
            <a:custGeom>
              <a:avLst/>
              <a:gdLst/>
              <a:ahLst/>
              <a:cxnLst/>
              <a:rect l="l" t="t" r="r" b="b"/>
              <a:pathLst>
                <a:path w="5130" h="3963" extrusionOk="0">
                  <a:moveTo>
                    <a:pt x="3017" y="3795"/>
                  </a:moveTo>
                  <a:cubicBezTo>
                    <a:pt x="3385" y="3806"/>
                    <a:pt x="3806" y="3701"/>
                    <a:pt x="4016" y="3479"/>
                  </a:cubicBezTo>
                  <a:cubicBezTo>
                    <a:pt x="4163" y="3332"/>
                    <a:pt x="3700" y="3038"/>
                    <a:pt x="3605" y="2954"/>
                  </a:cubicBezTo>
                  <a:cubicBezTo>
                    <a:pt x="4037" y="2839"/>
                    <a:pt x="4857" y="2607"/>
                    <a:pt x="4878" y="2334"/>
                  </a:cubicBezTo>
                  <a:cubicBezTo>
                    <a:pt x="4899" y="2113"/>
                    <a:pt x="4299" y="2019"/>
                    <a:pt x="4037" y="1998"/>
                  </a:cubicBezTo>
                  <a:cubicBezTo>
                    <a:pt x="4247" y="1756"/>
                    <a:pt x="5130" y="1157"/>
                    <a:pt x="5004" y="852"/>
                  </a:cubicBezTo>
                  <a:cubicBezTo>
                    <a:pt x="4899" y="557"/>
                    <a:pt x="3679" y="894"/>
                    <a:pt x="3511" y="936"/>
                  </a:cubicBezTo>
                  <a:cubicBezTo>
                    <a:pt x="3542" y="821"/>
                    <a:pt x="3869" y="74"/>
                    <a:pt x="3584" y="85"/>
                  </a:cubicBezTo>
                  <a:cubicBezTo>
                    <a:pt x="3248" y="116"/>
                    <a:pt x="2881" y="421"/>
                    <a:pt x="2544" y="673"/>
                  </a:cubicBezTo>
                  <a:cubicBezTo>
                    <a:pt x="2554" y="536"/>
                    <a:pt x="2617" y="1"/>
                    <a:pt x="2397" y="53"/>
                  </a:cubicBezTo>
                  <a:cubicBezTo>
                    <a:pt x="1851" y="179"/>
                    <a:pt x="1661" y="389"/>
                    <a:pt x="1430" y="641"/>
                  </a:cubicBezTo>
                  <a:cubicBezTo>
                    <a:pt x="947" y="1199"/>
                    <a:pt x="1031" y="2082"/>
                    <a:pt x="1335" y="2670"/>
                  </a:cubicBezTo>
                  <a:cubicBezTo>
                    <a:pt x="1335" y="2681"/>
                    <a:pt x="1346" y="2702"/>
                    <a:pt x="1346" y="2713"/>
                  </a:cubicBezTo>
                  <a:cubicBezTo>
                    <a:pt x="884" y="3017"/>
                    <a:pt x="431" y="3343"/>
                    <a:pt x="1" y="3679"/>
                  </a:cubicBezTo>
                  <a:lnTo>
                    <a:pt x="242" y="3963"/>
                  </a:lnTo>
                  <a:cubicBezTo>
                    <a:pt x="641" y="3605"/>
                    <a:pt x="1052" y="3259"/>
                    <a:pt x="1482" y="2923"/>
                  </a:cubicBezTo>
                  <a:cubicBezTo>
                    <a:pt x="1830" y="3427"/>
                    <a:pt x="2376" y="3774"/>
                    <a:pt x="3017" y="3795"/>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nvGrpSpPr>
            <p:cNvPr id="3277" name="Google Shape;3277;p29"/>
            <p:cNvGrpSpPr/>
            <p:nvPr/>
          </p:nvGrpSpPr>
          <p:grpSpPr>
            <a:xfrm>
              <a:off x="3737594" y="-1041705"/>
              <a:ext cx="296530" cy="382788"/>
              <a:chOff x="4868600" y="606525"/>
              <a:chExt cx="99350" cy="128250"/>
            </a:xfrm>
          </p:grpSpPr>
          <p:sp>
            <p:nvSpPr>
              <p:cNvPr id="3278" name="Google Shape;3278;p29"/>
              <p:cNvSpPr/>
              <p:nvPr/>
            </p:nvSpPr>
            <p:spPr>
              <a:xfrm>
                <a:off x="4868600" y="606525"/>
                <a:ext cx="95150" cy="104600"/>
              </a:xfrm>
              <a:custGeom>
                <a:avLst/>
                <a:gdLst/>
                <a:ahLst/>
                <a:cxnLst/>
                <a:rect l="l" t="t" r="r" b="b"/>
                <a:pathLst>
                  <a:path w="3806" h="4184" extrusionOk="0">
                    <a:moveTo>
                      <a:pt x="1998" y="1093"/>
                    </a:moveTo>
                    <a:cubicBezTo>
                      <a:pt x="2019" y="831"/>
                      <a:pt x="2114" y="231"/>
                      <a:pt x="2345" y="252"/>
                    </a:cubicBezTo>
                    <a:cubicBezTo>
                      <a:pt x="2618" y="273"/>
                      <a:pt x="2839" y="1093"/>
                      <a:pt x="2955" y="1524"/>
                    </a:cubicBezTo>
                    <a:cubicBezTo>
                      <a:pt x="3039" y="1429"/>
                      <a:pt x="3333" y="967"/>
                      <a:pt x="3480" y="1114"/>
                    </a:cubicBezTo>
                    <a:cubicBezTo>
                      <a:pt x="3700" y="1324"/>
                      <a:pt x="3806" y="1745"/>
                      <a:pt x="3795" y="2113"/>
                    </a:cubicBezTo>
                    <a:cubicBezTo>
                      <a:pt x="3763" y="2859"/>
                      <a:pt x="3312" y="3479"/>
                      <a:pt x="2670" y="3795"/>
                    </a:cubicBezTo>
                    <a:cubicBezTo>
                      <a:pt x="2082" y="4099"/>
                      <a:pt x="1199" y="4183"/>
                      <a:pt x="642" y="3700"/>
                    </a:cubicBezTo>
                    <a:cubicBezTo>
                      <a:pt x="390" y="3469"/>
                      <a:pt x="180" y="3279"/>
                      <a:pt x="54" y="2733"/>
                    </a:cubicBezTo>
                    <a:cubicBezTo>
                      <a:pt x="1" y="2513"/>
                      <a:pt x="537" y="2576"/>
                      <a:pt x="673" y="2586"/>
                    </a:cubicBezTo>
                    <a:cubicBezTo>
                      <a:pt x="421" y="2249"/>
                      <a:pt x="117" y="1882"/>
                      <a:pt x="96" y="1546"/>
                    </a:cubicBezTo>
                    <a:cubicBezTo>
                      <a:pt x="75" y="1261"/>
                      <a:pt x="820" y="1588"/>
                      <a:pt x="937" y="1619"/>
                    </a:cubicBezTo>
                    <a:cubicBezTo>
                      <a:pt x="894" y="1451"/>
                      <a:pt x="568" y="231"/>
                      <a:pt x="852" y="126"/>
                    </a:cubicBezTo>
                    <a:cubicBezTo>
                      <a:pt x="1157" y="0"/>
                      <a:pt x="1766" y="883"/>
                      <a:pt x="1998" y="109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279" name="Google Shape;3279;p29"/>
              <p:cNvSpPr/>
              <p:nvPr/>
            </p:nvSpPr>
            <p:spPr>
              <a:xfrm>
                <a:off x="4895400" y="622275"/>
                <a:ext cx="72550" cy="112500"/>
              </a:xfrm>
              <a:custGeom>
                <a:avLst/>
                <a:gdLst/>
                <a:ahLst/>
                <a:cxnLst/>
                <a:rect l="l" t="t" r="r" b="b"/>
                <a:pathLst>
                  <a:path w="2902" h="4500" extrusionOk="0">
                    <a:moveTo>
                      <a:pt x="1" y="1"/>
                    </a:moveTo>
                    <a:lnTo>
                      <a:pt x="1" y="1"/>
                    </a:lnTo>
                    <a:cubicBezTo>
                      <a:pt x="631" y="1630"/>
                      <a:pt x="1535" y="3133"/>
                      <a:pt x="2618" y="4499"/>
                    </a:cubicBezTo>
                    <a:lnTo>
                      <a:pt x="2902" y="4258"/>
                    </a:lnTo>
                    <a:cubicBezTo>
                      <a:pt x="1746" y="2986"/>
                      <a:pt x="737" y="1567"/>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280" name="Google Shape;3280;p29"/>
              <p:cNvSpPr/>
              <p:nvPr/>
            </p:nvSpPr>
            <p:spPr>
              <a:xfrm>
                <a:off x="4883075" y="655400"/>
                <a:ext cx="33650" cy="12625"/>
              </a:xfrm>
              <a:custGeom>
                <a:avLst/>
                <a:gdLst/>
                <a:ahLst/>
                <a:cxnLst/>
                <a:rect l="l" t="t" r="r" b="b"/>
                <a:pathLst>
                  <a:path w="1346" h="505" extrusionOk="0">
                    <a:moveTo>
                      <a:pt x="0" y="0"/>
                    </a:moveTo>
                    <a:cubicBezTo>
                      <a:pt x="294" y="420"/>
                      <a:pt x="862" y="484"/>
                      <a:pt x="1346" y="505"/>
                    </a:cubicBezTo>
                    <a:lnTo>
                      <a:pt x="1346" y="357"/>
                    </a:lnTo>
                    <a:cubicBezTo>
                      <a:pt x="1247" y="364"/>
                      <a:pt x="1146" y="369"/>
                      <a:pt x="1044" y="369"/>
                    </a:cubicBezTo>
                    <a:cubicBezTo>
                      <a:pt x="658" y="369"/>
                      <a:pt x="266" y="30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281" name="Google Shape;3281;p29"/>
              <p:cNvSpPr/>
              <p:nvPr/>
            </p:nvSpPr>
            <p:spPr>
              <a:xfrm>
                <a:off x="4881225" y="681950"/>
                <a:ext cx="49425" cy="10875"/>
              </a:xfrm>
              <a:custGeom>
                <a:avLst/>
                <a:gdLst/>
                <a:ahLst/>
                <a:cxnLst/>
                <a:rect l="l" t="t" r="r" b="b"/>
                <a:pathLst>
                  <a:path w="1977" h="435" extrusionOk="0">
                    <a:moveTo>
                      <a:pt x="0" y="0"/>
                    </a:moveTo>
                    <a:lnTo>
                      <a:pt x="0" y="0"/>
                    </a:lnTo>
                    <a:cubicBezTo>
                      <a:pt x="266" y="332"/>
                      <a:pt x="666" y="435"/>
                      <a:pt x="1081" y="435"/>
                    </a:cubicBezTo>
                    <a:cubicBezTo>
                      <a:pt x="1388" y="435"/>
                      <a:pt x="1703" y="378"/>
                      <a:pt x="1976" y="315"/>
                    </a:cubicBezTo>
                    <a:lnTo>
                      <a:pt x="1934" y="168"/>
                    </a:lnTo>
                    <a:cubicBezTo>
                      <a:pt x="1629" y="263"/>
                      <a:pt x="1267" y="352"/>
                      <a:pt x="920" y="352"/>
                    </a:cubicBezTo>
                    <a:cubicBezTo>
                      <a:pt x="573" y="352"/>
                      <a:pt x="242" y="263"/>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282" name="Google Shape;3282;p29"/>
              <p:cNvSpPr/>
              <p:nvPr/>
            </p:nvSpPr>
            <p:spPr>
              <a:xfrm>
                <a:off x="4916700" y="627800"/>
                <a:ext cx="15525" cy="39175"/>
              </a:xfrm>
              <a:custGeom>
                <a:avLst/>
                <a:gdLst/>
                <a:ahLst/>
                <a:cxnLst/>
                <a:rect l="l" t="t" r="r" b="b"/>
                <a:pathLst>
                  <a:path w="621" h="1567" extrusionOk="0">
                    <a:moveTo>
                      <a:pt x="494" y="1"/>
                    </a:moveTo>
                    <a:cubicBezTo>
                      <a:pt x="568" y="526"/>
                      <a:pt x="473" y="1136"/>
                      <a:pt x="1" y="1451"/>
                    </a:cubicBezTo>
                    <a:lnTo>
                      <a:pt x="85" y="1566"/>
                    </a:lnTo>
                    <a:cubicBezTo>
                      <a:pt x="568" y="1188"/>
                      <a:pt x="620" y="547"/>
                      <a:pt x="4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283" name="Google Shape;3283;p29"/>
              <p:cNvSpPr/>
              <p:nvPr/>
            </p:nvSpPr>
            <p:spPr>
              <a:xfrm>
                <a:off x="4931150" y="647500"/>
                <a:ext cx="23150" cy="41550"/>
              </a:xfrm>
              <a:custGeom>
                <a:avLst/>
                <a:gdLst/>
                <a:ahLst/>
                <a:cxnLst/>
                <a:rect l="l" t="t" r="r" b="b"/>
                <a:pathLst>
                  <a:path w="926" h="1662" extrusionOk="0">
                    <a:moveTo>
                      <a:pt x="925" y="1"/>
                    </a:moveTo>
                    <a:cubicBezTo>
                      <a:pt x="841" y="568"/>
                      <a:pt x="516" y="1241"/>
                      <a:pt x="0" y="1525"/>
                    </a:cubicBezTo>
                    <a:lnTo>
                      <a:pt x="74" y="1661"/>
                    </a:lnTo>
                    <a:cubicBezTo>
                      <a:pt x="589" y="1315"/>
                      <a:pt x="883" y="610"/>
                      <a:pt x="9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grpSp>
      <p:grpSp>
        <p:nvGrpSpPr>
          <p:cNvPr id="3284" name="Google Shape;3284;p29"/>
          <p:cNvGrpSpPr/>
          <p:nvPr/>
        </p:nvGrpSpPr>
        <p:grpSpPr>
          <a:xfrm flipH="1">
            <a:off x="7431258" y="7140017"/>
            <a:ext cx="174004" cy="277363"/>
            <a:chOff x="3797575" y="537425"/>
            <a:chExt cx="23925" cy="25500"/>
          </a:xfrm>
        </p:grpSpPr>
        <p:sp>
          <p:nvSpPr>
            <p:cNvPr id="3285" name="Google Shape;3285;p29"/>
            <p:cNvSpPr/>
            <p:nvPr/>
          </p:nvSpPr>
          <p:spPr>
            <a:xfrm>
              <a:off x="3806250" y="537425"/>
              <a:ext cx="12875" cy="12875"/>
            </a:xfrm>
            <a:custGeom>
              <a:avLst/>
              <a:gdLst/>
              <a:ahLst/>
              <a:cxnLst/>
              <a:rect l="l" t="t" r="r" b="b"/>
              <a:pathLst>
                <a:path w="515" h="515" extrusionOk="0">
                  <a:moveTo>
                    <a:pt x="253" y="0"/>
                  </a:moveTo>
                  <a:cubicBezTo>
                    <a:pt x="232" y="0"/>
                    <a:pt x="200" y="10"/>
                    <a:pt x="179" y="21"/>
                  </a:cubicBezTo>
                  <a:cubicBezTo>
                    <a:pt x="95" y="63"/>
                    <a:pt x="42" y="136"/>
                    <a:pt x="21" y="231"/>
                  </a:cubicBezTo>
                  <a:cubicBezTo>
                    <a:pt x="0" y="273"/>
                    <a:pt x="10" y="326"/>
                    <a:pt x="42" y="368"/>
                  </a:cubicBezTo>
                  <a:cubicBezTo>
                    <a:pt x="73" y="421"/>
                    <a:pt x="116" y="463"/>
                    <a:pt x="179" y="494"/>
                  </a:cubicBezTo>
                  <a:cubicBezTo>
                    <a:pt x="200" y="505"/>
                    <a:pt x="232" y="515"/>
                    <a:pt x="263" y="515"/>
                  </a:cubicBezTo>
                  <a:cubicBezTo>
                    <a:pt x="284" y="515"/>
                    <a:pt x="316" y="505"/>
                    <a:pt x="337" y="505"/>
                  </a:cubicBezTo>
                  <a:cubicBezTo>
                    <a:pt x="400" y="473"/>
                    <a:pt x="442" y="431"/>
                    <a:pt x="473" y="368"/>
                  </a:cubicBezTo>
                  <a:cubicBezTo>
                    <a:pt x="484" y="347"/>
                    <a:pt x="484" y="336"/>
                    <a:pt x="494" y="315"/>
                  </a:cubicBezTo>
                  <a:cubicBezTo>
                    <a:pt x="515" y="252"/>
                    <a:pt x="484" y="126"/>
                    <a:pt x="410" y="73"/>
                  </a:cubicBezTo>
                  <a:cubicBezTo>
                    <a:pt x="389" y="63"/>
                    <a:pt x="368" y="42"/>
                    <a:pt x="337" y="31"/>
                  </a:cubicBezTo>
                  <a:cubicBezTo>
                    <a:pt x="316" y="10"/>
                    <a:pt x="284" y="0"/>
                    <a:pt x="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286" name="Google Shape;3286;p29"/>
            <p:cNvSpPr/>
            <p:nvPr/>
          </p:nvSpPr>
          <p:spPr>
            <a:xfrm>
              <a:off x="3797575" y="550550"/>
              <a:ext cx="10525" cy="10275"/>
            </a:xfrm>
            <a:custGeom>
              <a:avLst/>
              <a:gdLst/>
              <a:ahLst/>
              <a:cxnLst/>
              <a:rect l="l" t="t" r="r" b="b"/>
              <a:pathLst>
                <a:path w="421" h="411" extrusionOk="0">
                  <a:moveTo>
                    <a:pt x="210" y="1"/>
                  </a:moveTo>
                  <a:cubicBezTo>
                    <a:pt x="189" y="1"/>
                    <a:pt x="168" y="1"/>
                    <a:pt x="147" y="11"/>
                  </a:cubicBezTo>
                  <a:cubicBezTo>
                    <a:pt x="74" y="53"/>
                    <a:pt x="32" y="106"/>
                    <a:pt x="11" y="179"/>
                  </a:cubicBezTo>
                  <a:cubicBezTo>
                    <a:pt x="0" y="221"/>
                    <a:pt x="11" y="253"/>
                    <a:pt x="32" y="284"/>
                  </a:cubicBezTo>
                  <a:cubicBezTo>
                    <a:pt x="63" y="337"/>
                    <a:pt x="95" y="368"/>
                    <a:pt x="147" y="389"/>
                  </a:cubicBezTo>
                  <a:cubicBezTo>
                    <a:pt x="168" y="410"/>
                    <a:pt x="189" y="410"/>
                    <a:pt x="210" y="410"/>
                  </a:cubicBezTo>
                  <a:cubicBezTo>
                    <a:pt x="231" y="410"/>
                    <a:pt x="252" y="410"/>
                    <a:pt x="273" y="400"/>
                  </a:cubicBezTo>
                  <a:cubicBezTo>
                    <a:pt x="326" y="379"/>
                    <a:pt x="357" y="337"/>
                    <a:pt x="389" y="295"/>
                  </a:cubicBezTo>
                  <a:cubicBezTo>
                    <a:pt x="389" y="284"/>
                    <a:pt x="399" y="263"/>
                    <a:pt x="399" y="253"/>
                  </a:cubicBezTo>
                  <a:cubicBezTo>
                    <a:pt x="420" y="190"/>
                    <a:pt x="399" y="95"/>
                    <a:pt x="336" y="53"/>
                  </a:cubicBezTo>
                  <a:cubicBezTo>
                    <a:pt x="315" y="43"/>
                    <a:pt x="294" y="32"/>
                    <a:pt x="273" y="11"/>
                  </a:cubicBezTo>
                  <a:cubicBezTo>
                    <a:pt x="252" y="1"/>
                    <a:pt x="231" y="1"/>
                    <a:pt x="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sp>
          <p:nvSpPr>
            <p:cNvPr id="3287" name="Google Shape;3287;p29"/>
            <p:cNvSpPr/>
            <p:nvPr/>
          </p:nvSpPr>
          <p:spPr>
            <a:xfrm>
              <a:off x="3812550" y="553950"/>
              <a:ext cx="8950" cy="8975"/>
            </a:xfrm>
            <a:custGeom>
              <a:avLst/>
              <a:gdLst/>
              <a:ahLst/>
              <a:cxnLst/>
              <a:rect l="l" t="t" r="r" b="b"/>
              <a:pathLst>
                <a:path w="358" h="359" extrusionOk="0">
                  <a:moveTo>
                    <a:pt x="169" y="1"/>
                  </a:moveTo>
                  <a:cubicBezTo>
                    <a:pt x="158" y="1"/>
                    <a:pt x="137" y="1"/>
                    <a:pt x="116" y="12"/>
                  </a:cubicBezTo>
                  <a:cubicBezTo>
                    <a:pt x="64" y="43"/>
                    <a:pt x="22" y="96"/>
                    <a:pt x="11" y="159"/>
                  </a:cubicBezTo>
                  <a:cubicBezTo>
                    <a:pt x="1" y="190"/>
                    <a:pt x="1" y="222"/>
                    <a:pt x="22" y="253"/>
                  </a:cubicBezTo>
                  <a:cubicBezTo>
                    <a:pt x="43" y="285"/>
                    <a:pt x="74" y="316"/>
                    <a:pt x="116" y="337"/>
                  </a:cubicBezTo>
                  <a:cubicBezTo>
                    <a:pt x="137" y="348"/>
                    <a:pt x="158" y="358"/>
                    <a:pt x="179" y="358"/>
                  </a:cubicBezTo>
                  <a:cubicBezTo>
                    <a:pt x="200" y="358"/>
                    <a:pt x="211" y="348"/>
                    <a:pt x="232" y="348"/>
                  </a:cubicBezTo>
                  <a:cubicBezTo>
                    <a:pt x="274" y="327"/>
                    <a:pt x="305" y="295"/>
                    <a:pt x="326" y="253"/>
                  </a:cubicBezTo>
                  <a:cubicBezTo>
                    <a:pt x="326" y="243"/>
                    <a:pt x="337" y="232"/>
                    <a:pt x="337" y="222"/>
                  </a:cubicBezTo>
                  <a:cubicBezTo>
                    <a:pt x="358" y="169"/>
                    <a:pt x="337" y="85"/>
                    <a:pt x="284" y="54"/>
                  </a:cubicBezTo>
                  <a:cubicBezTo>
                    <a:pt x="263" y="43"/>
                    <a:pt x="253" y="22"/>
                    <a:pt x="232" y="12"/>
                  </a:cubicBezTo>
                  <a:cubicBezTo>
                    <a:pt x="211" y="1"/>
                    <a:pt x="190" y="1"/>
                    <a:pt x="1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18"/>
            </a:p>
          </p:txBody>
        </p:sp>
      </p:grpSp>
      <p:sp>
        <p:nvSpPr>
          <p:cNvPr id="3288" name="Google Shape;3288;p29"/>
          <p:cNvSpPr/>
          <p:nvPr/>
        </p:nvSpPr>
        <p:spPr>
          <a:xfrm rot="5400000" flipH="1">
            <a:off x="6309593" y="6884934"/>
            <a:ext cx="277366" cy="787500"/>
          </a:xfrm>
          <a:custGeom>
            <a:avLst/>
            <a:gdLst/>
            <a:ahLst/>
            <a:cxnLst/>
            <a:rect l="l" t="t" r="r" b="b"/>
            <a:pathLst>
              <a:path w="1094" h="4647" extrusionOk="0">
                <a:moveTo>
                  <a:pt x="1" y="1"/>
                </a:moveTo>
                <a:lnTo>
                  <a:pt x="1" y="4646"/>
                </a:lnTo>
                <a:cubicBezTo>
                  <a:pt x="1" y="4646"/>
                  <a:pt x="831" y="4142"/>
                  <a:pt x="421" y="3301"/>
                </a:cubicBezTo>
                <a:cubicBezTo>
                  <a:pt x="1094" y="2219"/>
                  <a:pt x="379" y="1672"/>
                  <a:pt x="379" y="1672"/>
                </a:cubicBezTo>
                <a:cubicBezTo>
                  <a:pt x="379" y="1672"/>
                  <a:pt x="673" y="915"/>
                  <a:pt x="1" y="1"/>
                </a:cubicBezTo>
                <a:close/>
              </a:path>
            </a:pathLst>
          </a:custGeom>
          <a:solidFill>
            <a:schemeClr val="accent3"/>
          </a:solidFill>
          <a:ln>
            <a:noFill/>
          </a:ln>
        </p:spPr>
        <p:txBody>
          <a:bodyPr spcFirstLastPara="1" wrap="square" lIns="92346" tIns="92346" rIns="92346" bIns="92346" anchor="ctr" anchorCtr="0">
            <a:noAutofit/>
          </a:bodyPr>
          <a:lstStyle/>
          <a:p>
            <a:pPr marL="0" lvl="0" indent="0" algn="l" rtl="0">
              <a:spcBef>
                <a:spcPts val="0"/>
              </a:spcBef>
              <a:spcAft>
                <a:spcPts val="0"/>
              </a:spcAft>
              <a:buNone/>
            </a:pPr>
            <a:endParaRPr sz="1818"/>
          </a:p>
        </p:txBody>
      </p:sp>
    </p:spTree>
    <p:extLst>
      <p:ext uri="{BB962C8B-B14F-4D97-AF65-F5344CB8AC3E}">
        <p14:creationId xmlns:p14="http://schemas.microsoft.com/office/powerpoint/2010/main" val="1561627157"/>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solidFill>
                  <a:srgbClr val="000000"/>
                </a:solidFill>
              </a:defRPr>
            </a:lvl1pPr>
          </a:lstStyle>
          <a:p>
            <a:r>
              <a:rPr lang="en-US"/>
              <a:t>Click to edit Master title style</a:t>
            </a:r>
          </a:p>
        </p:txBody>
      </p:sp>
      <p:sp>
        <p:nvSpPr>
          <p:cNvPr id="3" name="Content Placeholder 2"/>
          <p:cNvSpPr>
            <a:spLocks noGrp="1"/>
          </p:cNvSpPr>
          <p:nvPr>
            <p:ph sz="half" idx="1"/>
          </p:nvPr>
        </p:nvSpPr>
        <p:spPr>
          <a:xfrm>
            <a:off x="461804" y="1813562"/>
            <a:ext cx="4079266" cy="5129425"/>
          </a:xfrm>
        </p:spPr>
        <p:txBody>
          <a:bodyPr/>
          <a:lstStyle>
            <a:lvl1pPr>
              <a:defRPr sz="2121">
                <a:solidFill>
                  <a:srgbClr val="000000"/>
                </a:solidFill>
              </a:defRPr>
            </a:lvl1pPr>
            <a:lvl2pPr>
              <a:defRPr sz="1818">
                <a:solidFill>
                  <a:srgbClr val="000000"/>
                </a:solidFill>
              </a:defRPr>
            </a:lvl2pPr>
            <a:lvl3pPr>
              <a:defRPr sz="1515">
                <a:solidFill>
                  <a:srgbClr val="000000"/>
                </a:solidFill>
              </a:defRPr>
            </a:lvl3pPr>
            <a:lvl4pPr>
              <a:defRPr sz="1364">
                <a:solidFill>
                  <a:srgbClr val="000000"/>
                </a:solidFill>
              </a:defRPr>
            </a:lvl4pPr>
            <a:lvl5pPr>
              <a:defRPr sz="1364">
                <a:solidFill>
                  <a:srgbClr val="000000"/>
                </a:solidFill>
              </a:defRPr>
            </a:lvl5pPr>
            <a:lvl6pPr>
              <a:defRPr sz="1364"/>
            </a:lvl6pPr>
            <a:lvl7pPr>
              <a:defRPr sz="1364"/>
            </a:lvl7pPr>
            <a:lvl8pPr>
              <a:defRPr sz="1364"/>
            </a:lvl8pPr>
            <a:lvl9pPr>
              <a:defRPr sz="13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95005" y="1813562"/>
            <a:ext cx="4079266" cy="5129425"/>
          </a:xfrm>
        </p:spPr>
        <p:txBody>
          <a:bodyPr/>
          <a:lstStyle>
            <a:lvl1pPr>
              <a:defRPr sz="2121">
                <a:solidFill>
                  <a:srgbClr val="000000"/>
                </a:solidFill>
              </a:defRPr>
            </a:lvl1pPr>
            <a:lvl2pPr>
              <a:defRPr sz="1818">
                <a:solidFill>
                  <a:srgbClr val="000000"/>
                </a:solidFill>
              </a:defRPr>
            </a:lvl2pPr>
            <a:lvl3pPr>
              <a:defRPr sz="1515">
                <a:solidFill>
                  <a:srgbClr val="000000"/>
                </a:solidFill>
              </a:defRPr>
            </a:lvl3pPr>
            <a:lvl4pPr>
              <a:defRPr sz="1364">
                <a:solidFill>
                  <a:srgbClr val="000000"/>
                </a:solidFill>
              </a:defRPr>
            </a:lvl4pPr>
            <a:lvl5pPr>
              <a:defRPr sz="1364">
                <a:solidFill>
                  <a:srgbClr val="000000"/>
                </a:solidFill>
              </a:defRPr>
            </a:lvl5pPr>
            <a:lvl6pPr>
              <a:defRPr sz="1364"/>
            </a:lvl6pPr>
            <a:lvl7pPr>
              <a:defRPr sz="1364"/>
            </a:lvl7pPr>
            <a:lvl8pPr>
              <a:defRPr sz="1364"/>
            </a:lvl8pPr>
            <a:lvl9pPr>
              <a:defRPr sz="13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8/9/2024</a:t>
            </a:fld>
            <a:endParaRPr lang="en-US"/>
          </a:p>
        </p:txBody>
      </p:sp>
      <p:sp>
        <p:nvSpPr>
          <p:cNvPr id="6" name="Footer Placeholder 5"/>
          <p:cNvSpPr>
            <a:spLocks noGrp="1"/>
          </p:cNvSpPr>
          <p:nvPr>
            <p:ph type="ftr" sz="quarter" idx="11"/>
          </p:nvPr>
        </p:nvSpPr>
        <p:spPr/>
        <p:txBody>
          <a:bodyPr/>
          <a:lstStyle>
            <a:lvl1pPr>
              <a:defRPr>
                <a:solidFill>
                  <a:srgbClr val="000000"/>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spTree>
    <p:extLst>
      <p:ext uri="{BB962C8B-B14F-4D97-AF65-F5344CB8AC3E}">
        <p14:creationId xmlns:p14="http://schemas.microsoft.com/office/powerpoint/2010/main" val="2798580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Content Cameo and Picture">
    <p:spTree>
      <p:nvGrpSpPr>
        <p:cNvPr id="1" name=""/>
        <p:cNvGrpSpPr/>
        <p:nvPr/>
      </p:nvGrpSpPr>
      <p:grpSpPr>
        <a:xfrm>
          <a:off x="0" y="0"/>
          <a:ext cx="0" cy="0"/>
          <a:chOff x="0" y="0"/>
          <a:chExt cx="0" cy="0"/>
        </a:xfrm>
      </p:grpSpPr>
      <p:sp>
        <p:nvSpPr>
          <p:cNvPr id="15" name="Cameo Placeholder 14">
            <a:extLst>
              <a:ext uri="{FF2B5EF4-FFF2-40B4-BE49-F238E27FC236}">
                <a16:creationId xmlns:a16="http://schemas.microsoft.com/office/drawing/2014/main" id="{52205B20-D339-DA27-B302-787FF0FA6EAA}"/>
              </a:ext>
            </a:extLst>
          </p:cNvPr>
          <p:cNvSpPr>
            <a:spLocks noGrp="1"/>
          </p:cNvSpPr>
          <p:nvPr>
            <p:ph type="media" sz="quarter" idx="15">
              <p:extLst>
                <p:ext uri="{56F484CC-4922-43CF-B6FB-B326C6A72FC8}">
                  <p232:phTypeExt xmlns:p232="http://schemas.microsoft.com/office/powerpoint/2023/02/main">
                    <p232:type>
                      <p232:cameo/>
                    </p232:type>
                  </p232:phTypeExt>
                </p:ext>
              </p:extLst>
            </p:ph>
          </p:nvPr>
        </p:nvSpPr>
        <p:spPr>
          <a:xfrm>
            <a:off x="1" y="0"/>
            <a:ext cx="4220884" cy="3886200"/>
          </a:xfrm>
          <a:custGeom>
            <a:avLst/>
            <a:gdLst>
              <a:gd name="connsiteX0" fmla="*/ 0 w 5571742"/>
              <a:gd name="connsiteY0" fmla="*/ 0 h 3429000"/>
              <a:gd name="connsiteX1" fmla="*/ 3513349 w 5571742"/>
              <a:gd name="connsiteY1" fmla="*/ 0 h 3429000"/>
              <a:gd name="connsiteX2" fmla="*/ 3537936 w 5571742"/>
              <a:gd name="connsiteY2" fmla="*/ 11844 h 3429000"/>
              <a:gd name="connsiteX3" fmla="*/ 5571742 w 5571742"/>
              <a:gd name="connsiteY3" fmla="*/ 3429000 h 3429000"/>
              <a:gd name="connsiteX4" fmla="*/ 0 w 5571742"/>
              <a:gd name="connsiteY4" fmla="*/ 342900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1742" h="3429000">
                <a:moveTo>
                  <a:pt x="0" y="0"/>
                </a:moveTo>
                <a:lnTo>
                  <a:pt x="3513349" y="0"/>
                </a:lnTo>
                <a:lnTo>
                  <a:pt x="3537936" y="11844"/>
                </a:lnTo>
                <a:cubicBezTo>
                  <a:pt x="4749362" y="669932"/>
                  <a:pt x="5571742" y="1953428"/>
                  <a:pt x="5571742" y="3429000"/>
                </a:cubicBezTo>
                <a:lnTo>
                  <a:pt x="0" y="3429000"/>
                </a:lnTo>
                <a:close/>
              </a:path>
            </a:pathLst>
          </a:custGeom>
          <a:solidFill>
            <a:schemeClr val="bg1"/>
          </a:solidFill>
        </p:spPr>
        <p:txBody>
          <a:bodyPr wrap="square">
            <a:noAutofit/>
          </a:bodyPr>
          <a:lstStyle/>
          <a:p>
            <a:r>
              <a:rPr lang="en-US"/>
              <a:t>Click icon to add cameo</a:t>
            </a:r>
          </a:p>
        </p:txBody>
      </p:sp>
      <p:sp>
        <p:nvSpPr>
          <p:cNvPr id="22" name="Picture Placeholder 21">
            <a:extLst>
              <a:ext uri="{FF2B5EF4-FFF2-40B4-BE49-F238E27FC236}">
                <a16:creationId xmlns:a16="http://schemas.microsoft.com/office/drawing/2014/main" id="{05CC29A8-AC4B-ED86-4824-12D5F57485E8}"/>
              </a:ext>
            </a:extLst>
          </p:cNvPr>
          <p:cNvSpPr>
            <a:spLocks noGrp="1"/>
          </p:cNvSpPr>
          <p:nvPr>
            <p:ph type="pic" sz="quarter" idx="17"/>
          </p:nvPr>
        </p:nvSpPr>
        <p:spPr>
          <a:xfrm>
            <a:off x="1" y="3886201"/>
            <a:ext cx="4220884" cy="3886200"/>
          </a:xfrm>
          <a:custGeom>
            <a:avLst/>
            <a:gdLst>
              <a:gd name="connsiteX0" fmla="*/ 0 w 5571742"/>
              <a:gd name="connsiteY0" fmla="*/ 0 h 3429000"/>
              <a:gd name="connsiteX1" fmla="*/ 5571742 w 5571742"/>
              <a:gd name="connsiteY1" fmla="*/ 0 h 3429000"/>
              <a:gd name="connsiteX2" fmla="*/ 3537936 w 5571742"/>
              <a:gd name="connsiteY2" fmla="*/ 3417156 h 3429000"/>
              <a:gd name="connsiteX3" fmla="*/ 3513352 w 5571742"/>
              <a:gd name="connsiteY3" fmla="*/ 3429000 h 3429000"/>
              <a:gd name="connsiteX4" fmla="*/ 0 w 5571742"/>
              <a:gd name="connsiteY4" fmla="*/ 342900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1742" h="3429000">
                <a:moveTo>
                  <a:pt x="0" y="0"/>
                </a:moveTo>
                <a:lnTo>
                  <a:pt x="5571742" y="0"/>
                </a:lnTo>
                <a:cubicBezTo>
                  <a:pt x="5571742" y="1475574"/>
                  <a:pt x="4749362" y="2759072"/>
                  <a:pt x="3537936" y="3417156"/>
                </a:cubicBezTo>
                <a:lnTo>
                  <a:pt x="3513352" y="3429000"/>
                </a:lnTo>
                <a:lnTo>
                  <a:pt x="0" y="3429000"/>
                </a:lnTo>
                <a:close/>
              </a:path>
            </a:pathLst>
          </a:custGeom>
          <a:solidFill>
            <a:schemeClr val="bg2"/>
          </a:solidFill>
        </p:spPr>
        <p:txBody>
          <a:bodyPr wrap="square">
            <a:noAutofit/>
          </a:bodyPr>
          <a:lstStyle>
            <a:lvl1pPr>
              <a:defRPr/>
            </a:lvl1pPr>
          </a:lstStyle>
          <a:p>
            <a:r>
              <a:rPr lang="en-US"/>
              <a:t>Click icon to add picture</a:t>
            </a:r>
          </a:p>
        </p:txBody>
      </p:sp>
      <p:sp>
        <p:nvSpPr>
          <p:cNvPr id="12" name="Title 11">
            <a:extLst>
              <a:ext uri="{FF2B5EF4-FFF2-40B4-BE49-F238E27FC236}">
                <a16:creationId xmlns:a16="http://schemas.microsoft.com/office/drawing/2014/main" id="{C77D0798-3154-460D-52BA-F231F11B3C40}"/>
              </a:ext>
            </a:extLst>
          </p:cNvPr>
          <p:cNvSpPr>
            <a:spLocks noGrp="1"/>
          </p:cNvSpPr>
          <p:nvPr>
            <p:ph type="title" hasCustomPrompt="1"/>
          </p:nvPr>
        </p:nvSpPr>
        <p:spPr>
          <a:xfrm>
            <a:off x="3864175" y="0"/>
            <a:ext cx="5371901" cy="7772400"/>
          </a:xfrm>
          <a:custGeom>
            <a:avLst/>
            <a:gdLst>
              <a:gd name="connsiteX0" fmla="*/ 1574444 w 7091132"/>
              <a:gd name="connsiteY0" fmla="*/ 0 h 6858000"/>
              <a:gd name="connsiteX1" fmla="*/ 7091132 w 7091132"/>
              <a:gd name="connsiteY1" fmla="*/ 0 h 6858000"/>
              <a:gd name="connsiteX2" fmla="*/ 7091132 w 7091132"/>
              <a:gd name="connsiteY2" fmla="*/ 6858000 h 6858000"/>
              <a:gd name="connsiteX3" fmla="*/ 1671906 w 7091132"/>
              <a:gd name="connsiteY3" fmla="*/ 6858000 h 6858000"/>
              <a:gd name="connsiteX4" fmla="*/ 1615422 w 7091132"/>
              <a:gd name="connsiteY4" fmla="*/ 6813613 h 6858000"/>
              <a:gd name="connsiteX5" fmla="*/ 0 w 7091132"/>
              <a:gd name="connsiteY5" fmla="*/ 3388184 h 6858000"/>
              <a:gd name="connsiteX6" fmla="*/ 1300184 w 7091132"/>
              <a:gd name="connsiteY6" fmla="*/ 24926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91132" h="6858000">
                <a:moveTo>
                  <a:pt x="1574444" y="0"/>
                </a:moveTo>
                <a:lnTo>
                  <a:pt x="7091132" y="0"/>
                </a:lnTo>
                <a:lnTo>
                  <a:pt x="7091132" y="6858000"/>
                </a:lnTo>
                <a:lnTo>
                  <a:pt x="1671906" y="6858000"/>
                </a:lnTo>
                <a:lnTo>
                  <a:pt x="1615422" y="6813613"/>
                </a:lnTo>
                <a:cubicBezTo>
                  <a:pt x="628844" y="5999415"/>
                  <a:pt x="0" y="4767237"/>
                  <a:pt x="0" y="3388184"/>
                </a:cubicBezTo>
                <a:cubicBezTo>
                  <a:pt x="0" y="2162360"/>
                  <a:pt x="496864" y="1052584"/>
                  <a:pt x="1300184" y="249264"/>
                </a:cubicBezTo>
                <a:close/>
              </a:path>
            </a:pathLst>
          </a:custGeom>
          <a:solidFill>
            <a:schemeClr val="accent2">
              <a:alpha val="80000"/>
            </a:schemeClr>
          </a:solidFill>
        </p:spPr>
        <p:txBody>
          <a:bodyPr wrap="square" lIns="1463040" rIns="457200" bIns="1463040" anchor="ctr">
            <a:noAutofit/>
          </a:bodyPr>
          <a:lstStyle>
            <a:lvl1pPr>
              <a:defRPr sz="3030" cap="all" baseline="0">
                <a:solidFill>
                  <a:schemeClr val="bg1"/>
                </a:solidFill>
              </a:defRPr>
            </a:lvl1pPr>
          </a:lstStyle>
          <a:p>
            <a:r>
              <a:rPr lang="en-US"/>
              <a:t>Click to add title</a:t>
            </a:r>
          </a:p>
        </p:txBody>
      </p:sp>
      <p:sp>
        <p:nvSpPr>
          <p:cNvPr id="4" name="Slide Number Placeholder 3">
            <a:extLst>
              <a:ext uri="{FF2B5EF4-FFF2-40B4-BE49-F238E27FC236}">
                <a16:creationId xmlns:a16="http://schemas.microsoft.com/office/drawing/2014/main" id="{8B91E44C-DC38-F1FA-D02B-2121A5A6728C}"/>
              </a:ext>
            </a:extLst>
          </p:cNvPr>
          <p:cNvSpPr>
            <a:spLocks noGrp="1"/>
          </p:cNvSpPr>
          <p:nvPr>
            <p:ph type="sldNum" sz="quarter" idx="11"/>
          </p:nvPr>
        </p:nvSpPr>
        <p:spPr>
          <a:xfrm>
            <a:off x="227800" y="7212323"/>
            <a:ext cx="450413" cy="291101"/>
          </a:xfrm>
        </p:spPr>
        <p:txBody>
          <a:bodyPr anchor="t"/>
          <a:lstStyle>
            <a:lvl1pPr algn="l">
              <a:defRPr>
                <a:solidFill>
                  <a:schemeClr val="bg1"/>
                </a:solidFill>
              </a:defRPr>
            </a:lvl1pPr>
          </a:lstStyle>
          <a:p>
            <a:fld id="{4FAB73BC-B049-4115-A692-8D63A059BFB8}" type="slidenum">
              <a:rPr lang="en-US" smtClean="0"/>
              <a:pPr/>
              <a:t>‹#›</a:t>
            </a:fld>
            <a:endParaRPr lang="en-US"/>
          </a:p>
        </p:txBody>
      </p:sp>
      <p:sp>
        <p:nvSpPr>
          <p:cNvPr id="16" name="Footer Placeholder 2">
            <a:extLst>
              <a:ext uri="{FF2B5EF4-FFF2-40B4-BE49-F238E27FC236}">
                <a16:creationId xmlns:a16="http://schemas.microsoft.com/office/drawing/2014/main" id="{3F3C4263-C7F9-34EC-280D-CC25930C99FA}"/>
              </a:ext>
            </a:extLst>
          </p:cNvPr>
          <p:cNvSpPr>
            <a:spLocks noGrp="1"/>
          </p:cNvSpPr>
          <p:nvPr>
            <p:ph type="ftr" sz="quarter" idx="10"/>
          </p:nvPr>
        </p:nvSpPr>
        <p:spPr>
          <a:xfrm>
            <a:off x="705920" y="7212323"/>
            <a:ext cx="3754464" cy="291101"/>
          </a:xfrm>
        </p:spPr>
        <p:txBody>
          <a:bodyPr anchor="t"/>
          <a:lstStyle>
            <a:lvl1pPr>
              <a:defRPr cap="all" baseline="0">
                <a:solidFill>
                  <a:schemeClr val="bg1"/>
                </a:solidFill>
              </a:defRPr>
            </a:lvl1pPr>
          </a:lstStyle>
          <a:p>
            <a:endParaRPr lang="en-US"/>
          </a:p>
        </p:txBody>
      </p:sp>
      <p:sp>
        <p:nvSpPr>
          <p:cNvPr id="14" name="Text Placeholder 13">
            <a:extLst>
              <a:ext uri="{FF2B5EF4-FFF2-40B4-BE49-F238E27FC236}">
                <a16:creationId xmlns:a16="http://schemas.microsoft.com/office/drawing/2014/main" id="{99234C2D-4D0B-099F-8059-89C17271E62A}"/>
              </a:ext>
            </a:extLst>
          </p:cNvPr>
          <p:cNvSpPr>
            <a:spLocks noGrp="1"/>
          </p:cNvSpPr>
          <p:nvPr>
            <p:ph type="body" sz="quarter" idx="18" hasCustomPrompt="1"/>
          </p:nvPr>
        </p:nvSpPr>
        <p:spPr>
          <a:xfrm>
            <a:off x="4953568" y="4881383"/>
            <a:ext cx="3577776" cy="2622043"/>
          </a:xfrm>
          <a:noFill/>
        </p:spPr>
        <p:txBody>
          <a:bodyPr lIns="0"/>
          <a:lstStyle>
            <a:lvl1pPr>
              <a:defRPr sz="1818">
                <a:solidFill>
                  <a:schemeClr val="bg1"/>
                </a:solidFill>
              </a:defRPr>
            </a:lvl1pPr>
            <a:lvl2pPr>
              <a:defRPr sz="1818">
                <a:solidFill>
                  <a:schemeClr val="bg1"/>
                </a:solidFill>
              </a:defRPr>
            </a:lvl2pPr>
            <a:lvl3pPr>
              <a:defRPr sz="1818">
                <a:solidFill>
                  <a:schemeClr val="bg1"/>
                </a:solidFill>
              </a:defRPr>
            </a:lvl3pPr>
            <a:lvl4pPr>
              <a:defRPr sz="1818">
                <a:solidFill>
                  <a:schemeClr val="bg1"/>
                </a:solidFill>
              </a:defRPr>
            </a:lvl4pPr>
            <a:lvl5pPr>
              <a:defRPr sz="1818">
                <a:solidFill>
                  <a:schemeClr val="bg1"/>
                </a:solidFill>
              </a:defRPr>
            </a:lvl5pPr>
          </a:lstStyle>
          <a:p>
            <a:pPr lvl="0"/>
            <a:r>
              <a:rPr lang="en-US"/>
              <a:t>Click to add text</a:t>
            </a:r>
          </a:p>
          <a:p>
            <a:pPr lvl="1"/>
            <a:r>
              <a:rPr lang="en-US"/>
              <a:t>Second level</a:t>
            </a:r>
          </a:p>
          <a:p>
            <a:pPr lvl="2"/>
            <a:r>
              <a:rPr lang="en-US"/>
              <a:t>Third level</a:t>
            </a:r>
          </a:p>
        </p:txBody>
      </p:sp>
    </p:spTree>
    <p:extLst>
      <p:ext uri="{BB962C8B-B14F-4D97-AF65-F5344CB8AC3E}">
        <p14:creationId xmlns:p14="http://schemas.microsoft.com/office/powerpoint/2010/main" val="690152943"/>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3479" y="840319"/>
            <a:ext cx="2978875" cy="1727950"/>
          </a:xfrm>
        </p:spPr>
        <p:txBody>
          <a:bodyPr anchor="b"/>
          <a:lstStyle>
            <a:lvl1pPr>
              <a:lnSpc>
                <a:spcPct val="100000"/>
              </a:lnSpc>
              <a:defRPr sz="2424"/>
            </a:lvl1pPr>
          </a:lstStyle>
          <a:p>
            <a:r>
              <a:rPr lang="en-US"/>
              <a:t>Click to add title</a:t>
            </a:r>
          </a:p>
        </p:txBody>
      </p:sp>
      <p:sp>
        <p:nvSpPr>
          <p:cNvPr id="6" name="Footer Placeholder 5"/>
          <p:cNvSpPr>
            <a:spLocks noGrp="1"/>
          </p:cNvSpPr>
          <p:nvPr>
            <p:ph type="ftr" sz="quarter" idx="11"/>
          </p:nvPr>
        </p:nvSpPr>
        <p:spPr/>
        <p:txBody>
          <a:bodyPr/>
          <a:lstStyle>
            <a:lvl1pPr>
              <a:defRPr>
                <a:latin typeface="+mn-lt"/>
              </a:defRPr>
            </a:lvl1pPr>
          </a:lstStyle>
          <a:p>
            <a:endParaRPr lang="en-US"/>
          </a:p>
        </p:txBody>
      </p:sp>
      <p:sp>
        <p:nvSpPr>
          <p:cNvPr id="7" name="Slide Number Placeholder 6"/>
          <p:cNvSpPr>
            <a:spLocks noGrp="1"/>
          </p:cNvSpPr>
          <p:nvPr>
            <p:ph type="sldNum" sz="quarter" idx="12"/>
          </p:nvPr>
        </p:nvSpPr>
        <p:spPr/>
        <p:txBody>
          <a:bodyPr/>
          <a:lstStyle>
            <a:lvl1pPr>
              <a:defRPr>
                <a:latin typeface="+mn-lt"/>
              </a:defRPr>
            </a:lvl1pPr>
          </a:lstStyle>
          <a:p>
            <a:fld id="{4FAB73BC-B049-4115-A692-8D63A059BFB8}" type="slidenum">
              <a:rPr lang="en-US" smtClean="0"/>
              <a:t>‹#›</a:t>
            </a:fld>
            <a:endParaRPr lang="en-US"/>
          </a:p>
        </p:txBody>
      </p:sp>
      <p:sp>
        <p:nvSpPr>
          <p:cNvPr id="4" name="Text Placeholder 3"/>
          <p:cNvSpPr>
            <a:spLocks noGrp="1"/>
          </p:cNvSpPr>
          <p:nvPr>
            <p:ph type="body" sz="half" idx="2" hasCustomPrompt="1"/>
          </p:nvPr>
        </p:nvSpPr>
        <p:spPr>
          <a:xfrm>
            <a:off x="583479" y="2608824"/>
            <a:ext cx="2978875" cy="4042697"/>
          </a:xfrm>
        </p:spPr>
        <p:txBody>
          <a:bodyPr/>
          <a:lstStyle>
            <a:lvl1pPr marL="0" indent="0">
              <a:buNone/>
              <a:defRPr sz="1212"/>
            </a:lvl1pPr>
            <a:lvl2pPr marL="346379" indent="0">
              <a:buNone/>
              <a:defRPr sz="1061"/>
            </a:lvl2pPr>
            <a:lvl3pPr marL="692756" indent="0">
              <a:buNone/>
              <a:defRPr sz="909"/>
            </a:lvl3pPr>
            <a:lvl4pPr marL="1039135" indent="0">
              <a:buNone/>
              <a:defRPr sz="758"/>
            </a:lvl4pPr>
            <a:lvl5pPr marL="1385514" indent="0">
              <a:buNone/>
              <a:defRPr sz="758"/>
            </a:lvl5pPr>
            <a:lvl6pPr marL="1731893" indent="0">
              <a:buNone/>
              <a:defRPr sz="758"/>
            </a:lvl6pPr>
            <a:lvl7pPr marL="2078271" indent="0">
              <a:buNone/>
              <a:defRPr sz="758"/>
            </a:lvl7pPr>
            <a:lvl8pPr marL="2424650" indent="0">
              <a:buNone/>
              <a:defRPr sz="758"/>
            </a:lvl8pPr>
            <a:lvl9pPr marL="2771029" indent="0">
              <a:buNone/>
              <a:defRPr sz="758"/>
            </a:lvl9pPr>
          </a:lstStyle>
          <a:p>
            <a:pPr lvl="0"/>
            <a:r>
              <a:rPr lang="en-US"/>
              <a:t>Click to add text</a:t>
            </a:r>
          </a:p>
        </p:txBody>
      </p:sp>
      <p:sp>
        <p:nvSpPr>
          <p:cNvPr id="3" name="Content Placeholder 2"/>
          <p:cNvSpPr>
            <a:spLocks noGrp="1"/>
          </p:cNvSpPr>
          <p:nvPr>
            <p:ph idx="1" hasCustomPrompt="1"/>
          </p:nvPr>
        </p:nvSpPr>
        <p:spPr>
          <a:xfrm>
            <a:off x="3926535" y="840320"/>
            <a:ext cx="4729276" cy="5802204"/>
          </a:xfrm>
        </p:spPr>
        <p:txBody>
          <a:bodyPr/>
          <a:lstStyle>
            <a:lvl1pPr>
              <a:defRPr sz="2424"/>
            </a:lvl1pPr>
            <a:lvl2pPr>
              <a:defRPr sz="2121"/>
            </a:lvl2pPr>
            <a:lvl3pPr>
              <a:defRPr sz="1818"/>
            </a:lvl3pPr>
            <a:lvl4pPr>
              <a:defRPr sz="1515"/>
            </a:lvl4pPr>
            <a:lvl5pPr>
              <a:defRPr sz="1515"/>
            </a:lvl5pPr>
            <a:lvl6pPr>
              <a:defRPr sz="1515"/>
            </a:lvl6pPr>
            <a:lvl7pPr>
              <a:defRPr sz="1515"/>
            </a:lvl7pPr>
            <a:lvl8pPr>
              <a:defRPr sz="1515"/>
            </a:lvl8pPr>
            <a:lvl9pPr>
              <a:defRPr sz="1515"/>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56040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Three columns 3">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83E9B496-2C13-340E-B6D8-5389265239EF}"/>
              </a:ext>
            </a:extLst>
          </p:cNvPr>
          <p:cNvSpPr>
            <a:spLocks noGrp="1"/>
          </p:cNvSpPr>
          <p:nvPr>
            <p:ph type="title"/>
          </p:nvPr>
        </p:nvSpPr>
        <p:spPr>
          <a:xfrm>
            <a:off x="627022" y="343027"/>
            <a:ext cx="5953308" cy="1948048"/>
          </a:xfrm>
          <a:noFill/>
        </p:spPr>
        <p:txBody>
          <a:bodyPr anchor="ctr"/>
          <a:lstStyle>
            <a:lvl1pPr>
              <a:lnSpc>
                <a:spcPct val="90000"/>
              </a:lnSpc>
              <a:defRPr cap="all" baseline="0">
                <a:solidFill>
                  <a:schemeClr val="bg1"/>
                </a:solidFill>
              </a:defRPr>
            </a:lvl1pPr>
          </a:lstStyle>
          <a:p>
            <a:r>
              <a:rPr lang="en-US"/>
              <a:t>Click to edit Master title style</a:t>
            </a:r>
          </a:p>
        </p:txBody>
      </p:sp>
      <p:sp>
        <p:nvSpPr>
          <p:cNvPr id="10" name="Cameo Placeholder 14">
            <a:extLst>
              <a:ext uri="{FF2B5EF4-FFF2-40B4-BE49-F238E27FC236}">
                <a16:creationId xmlns:a16="http://schemas.microsoft.com/office/drawing/2014/main" id="{6AE15E32-8FE1-44F5-5007-F4F6F7092FAE}"/>
              </a:ext>
            </a:extLst>
          </p:cNvPr>
          <p:cNvSpPr>
            <a:spLocks noGrp="1"/>
          </p:cNvSpPr>
          <p:nvPr>
            <p:ph type="media" sz="quarter" idx="15">
              <p:extLst>
                <p:ext uri="{56F484CC-4922-43CF-B6FB-B326C6A72FC8}">
                  <p232:phTypeExt xmlns:p232="http://schemas.microsoft.com/office/powerpoint/2023/02/main">
                    <p232:type>
                      <p232:cameo/>
                    </p232:type>
                  </p232:phTypeExt>
                </p:ext>
              </p:extLst>
            </p:ph>
          </p:nvPr>
        </p:nvSpPr>
        <p:spPr>
          <a:xfrm>
            <a:off x="-1" y="2558415"/>
            <a:ext cx="2067522" cy="4384570"/>
          </a:xfrm>
          <a:prstGeom prst="rect">
            <a:avLst/>
          </a:prstGeom>
          <a:solidFill>
            <a:schemeClr val="bg1"/>
          </a:solidFill>
        </p:spPr>
        <p:txBody>
          <a:bodyPr wrap="square">
            <a:noAutofit/>
          </a:bodyPr>
          <a:lstStyle>
            <a:lvl1pPr>
              <a:defRPr>
                <a:solidFill>
                  <a:schemeClr val="tx1"/>
                </a:solidFill>
              </a:defRPr>
            </a:lvl1pPr>
          </a:lstStyle>
          <a:p>
            <a:r>
              <a:rPr lang="en-US"/>
              <a:t>Click icon to add cameo</a:t>
            </a:r>
          </a:p>
        </p:txBody>
      </p:sp>
      <p:sp>
        <p:nvSpPr>
          <p:cNvPr id="4" name="Slide Number Placeholder 3">
            <a:extLst>
              <a:ext uri="{FF2B5EF4-FFF2-40B4-BE49-F238E27FC236}">
                <a16:creationId xmlns:a16="http://schemas.microsoft.com/office/drawing/2014/main" id="{8B91E44C-DC38-F1FA-D02B-2121A5A6728C}"/>
              </a:ext>
            </a:extLst>
          </p:cNvPr>
          <p:cNvSpPr>
            <a:spLocks noGrp="1"/>
          </p:cNvSpPr>
          <p:nvPr>
            <p:ph type="sldNum" sz="quarter" idx="11"/>
          </p:nvPr>
        </p:nvSpPr>
        <p:spPr>
          <a:xfrm>
            <a:off x="227800" y="7212323"/>
            <a:ext cx="450413" cy="291101"/>
          </a:xfrm>
        </p:spPr>
        <p:txBody>
          <a:bodyPr anchor="t"/>
          <a:lstStyle>
            <a:lvl1pPr algn="l">
              <a:defRPr>
                <a:solidFill>
                  <a:schemeClr val="bg1"/>
                </a:solidFill>
              </a:defRPr>
            </a:lvl1pPr>
          </a:lstStyle>
          <a:p>
            <a:fld id="{4FAB73BC-B049-4115-A692-8D63A059BFB8}" type="slidenum">
              <a:rPr lang="en-US" smtClean="0"/>
              <a:pPr/>
              <a:t>‹#›</a:t>
            </a:fld>
            <a:endParaRPr lang="en-US"/>
          </a:p>
        </p:txBody>
      </p:sp>
      <p:sp>
        <p:nvSpPr>
          <p:cNvPr id="11" name="Content Placeholder 10">
            <a:extLst>
              <a:ext uri="{FF2B5EF4-FFF2-40B4-BE49-F238E27FC236}">
                <a16:creationId xmlns:a16="http://schemas.microsoft.com/office/drawing/2014/main" id="{4BF15EE5-BD31-3C4C-9BCE-BEED62F08C50}"/>
              </a:ext>
            </a:extLst>
          </p:cNvPr>
          <p:cNvSpPr>
            <a:spLocks noGrp="1"/>
          </p:cNvSpPr>
          <p:nvPr>
            <p:ph sz="quarter" idx="16" hasCustomPrompt="1"/>
          </p:nvPr>
        </p:nvSpPr>
        <p:spPr>
          <a:xfrm>
            <a:off x="2359456" y="2436073"/>
            <a:ext cx="4009402" cy="5067350"/>
          </a:xfrm>
          <a:noFill/>
        </p:spPr>
        <p:txBody>
          <a:bodyPr/>
          <a:lstStyle>
            <a:lvl1pPr marL="387943" indent="-387943">
              <a:spcBef>
                <a:spcPts val="455"/>
              </a:spcBef>
              <a:buFont typeface="+mj-lt"/>
              <a:buAutoNum type="arabicPeriod"/>
              <a:defRPr sz="1515">
                <a:solidFill>
                  <a:schemeClr val="bg1"/>
                </a:solidFill>
              </a:defRPr>
            </a:lvl1pPr>
            <a:lvl2pPr marL="259784" indent="-387943">
              <a:buFont typeface="+mj-lt"/>
              <a:buAutoNum type="arabicPeriod"/>
              <a:defRPr sz="1515">
                <a:solidFill>
                  <a:schemeClr val="bg1"/>
                </a:solidFill>
              </a:defRPr>
            </a:lvl2pPr>
            <a:lvl3pPr marL="606163" indent="-387943">
              <a:spcBef>
                <a:spcPts val="455"/>
              </a:spcBef>
              <a:buFont typeface="+mj-lt"/>
              <a:buAutoNum type="arabicPeriod"/>
              <a:defRPr sz="1515">
                <a:solidFill>
                  <a:schemeClr val="bg1"/>
                </a:solidFill>
              </a:defRPr>
            </a:lvl3pPr>
            <a:lvl4pPr marL="952541" indent="-387943">
              <a:spcBef>
                <a:spcPts val="455"/>
              </a:spcBef>
              <a:buFont typeface="+mj-lt"/>
              <a:buAutoNum type="arabicPeriod"/>
              <a:defRPr sz="1515">
                <a:solidFill>
                  <a:schemeClr val="bg1"/>
                </a:solidFill>
              </a:defRPr>
            </a:lvl4pPr>
            <a:lvl5pPr marL="1298920" indent="-387943">
              <a:spcBef>
                <a:spcPts val="455"/>
              </a:spcBef>
              <a:buFont typeface="+mj-lt"/>
              <a:buAutoNum type="arabicPeriod"/>
              <a:defRPr sz="1515">
                <a:solidFill>
                  <a:schemeClr val="bg1"/>
                </a:solidFill>
              </a:defRPr>
            </a:lvl5pPr>
            <a:lvl6pPr>
              <a:spcBef>
                <a:spcPts val="455"/>
              </a:spcBef>
              <a:defRPr sz="1515">
                <a:solidFill>
                  <a:schemeClr val="bg1"/>
                </a:solidFill>
              </a:defRPr>
            </a:lvl6pPr>
          </a:lstStyle>
          <a:p>
            <a:pPr lvl="0"/>
            <a:r>
              <a:rPr lang="en-US"/>
              <a:t>Click to add content</a:t>
            </a:r>
          </a:p>
          <a:p>
            <a:pPr lvl="2"/>
            <a:r>
              <a:rPr lang="en-US"/>
              <a:t>Second level</a:t>
            </a:r>
          </a:p>
          <a:p>
            <a:pPr lvl="3"/>
            <a:r>
              <a:rPr lang="en-US"/>
              <a:t>Third level</a:t>
            </a:r>
          </a:p>
          <a:p>
            <a:pPr lvl="4"/>
            <a:r>
              <a:rPr lang="en-US"/>
              <a:t>Fourth level</a:t>
            </a:r>
          </a:p>
          <a:p>
            <a:pPr lvl="5"/>
            <a:r>
              <a:rPr lang="en-US"/>
              <a:t>Fifth level</a:t>
            </a:r>
          </a:p>
        </p:txBody>
      </p:sp>
      <p:sp>
        <p:nvSpPr>
          <p:cNvPr id="12" name="Content Placeholder 10">
            <a:extLst>
              <a:ext uri="{FF2B5EF4-FFF2-40B4-BE49-F238E27FC236}">
                <a16:creationId xmlns:a16="http://schemas.microsoft.com/office/drawing/2014/main" id="{3832F39B-6C92-C846-6CFB-85CE821815EC}"/>
              </a:ext>
            </a:extLst>
          </p:cNvPr>
          <p:cNvSpPr>
            <a:spLocks noGrp="1"/>
          </p:cNvSpPr>
          <p:nvPr>
            <p:ph sz="quarter" idx="17" hasCustomPrompt="1"/>
          </p:nvPr>
        </p:nvSpPr>
        <p:spPr>
          <a:xfrm>
            <a:off x="6580332" y="2436072"/>
            <a:ext cx="2039399" cy="5067350"/>
          </a:xfrm>
          <a:noFill/>
        </p:spPr>
        <p:txBody>
          <a:bodyPr/>
          <a:lstStyle>
            <a:lvl1pPr marL="259784" indent="-263248">
              <a:spcBef>
                <a:spcPts val="455"/>
              </a:spcBef>
              <a:buFont typeface="Arial" panose="020B0604020202020204" pitchFamily="34" charset="0"/>
              <a:buChar char="•"/>
              <a:defRPr sz="1515">
                <a:solidFill>
                  <a:schemeClr val="bg1"/>
                </a:solidFill>
              </a:defRPr>
            </a:lvl1pPr>
            <a:lvl2pPr marL="259784" indent="-387943">
              <a:buFont typeface="+mj-lt"/>
              <a:buAutoNum type="arabicPeriod"/>
              <a:defRPr sz="1515">
                <a:solidFill>
                  <a:schemeClr val="bg1"/>
                </a:solidFill>
              </a:defRPr>
            </a:lvl2pPr>
            <a:lvl3pPr marL="346379" indent="-263248">
              <a:spcBef>
                <a:spcPts val="455"/>
              </a:spcBef>
              <a:buFont typeface="Arial" panose="020B0604020202020204" pitchFamily="34" charset="0"/>
              <a:buChar char="•"/>
              <a:defRPr sz="1515">
                <a:solidFill>
                  <a:schemeClr val="bg1"/>
                </a:solidFill>
              </a:defRPr>
            </a:lvl3pPr>
            <a:lvl4pPr marL="484931" indent="-263248">
              <a:spcBef>
                <a:spcPts val="455"/>
              </a:spcBef>
              <a:buFont typeface="Arial" panose="020B0604020202020204" pitchFamily="34" charset="0"/>
              <a:buChar char="•"/>
              <a:defRPr sz="1515">
                <a:solidFill>
                  <a:schemeClr val="bg1"/>
                </a:solidFill>
              </a:defRPr>
            </a:lvl4pPr>
            <a:lvl5pPr marL="623481" indent="-263248">
              <a:spcBef>
                <a:spcPts val="455"/>
              </a:spcBef>
              <a:buFont typeface="Arial" panose="020B0604020202020204" pitchFamily="34" charset="0"/>
              <a:buChar char="•"/>
              <a:defRPr sz="1515">
                <a:solidFill>
                  <a:schemeClr val="bg1"/>
                </a:solidFill>
              </a:defRPr>
            </a:lvl5pPr>
            <a:lvl6pPr marL="831308" indent="-263248">
              <a:spcBef>
                <a:spcPts val="455"/>
              </a:spcBef>
              <a:defRPr sz="1515">
                <a:solidFill>
                  <a:schemeClr val="bg1"/>
                </a:solidFill>
              </a:defRPr>
            </a:lvl6pPr>
          </a:lstStyle>
          <a:p>
            <a:pPr lvl="0"/>
            <a:r>
              <a:rPr lang="en-US"/>
              <a:t>Click to add content</a:t>
            </a:r>
          </a:p>
          <a:p>
            <a:pPr lvl="2"/>
            <a:r>
              <a:rPr lang="en-US"/>
              <a:t>Second level</a:t>
            </a:r>
          </a:p>
          <a:p>
            <a:pPr lvl="3"/>
            <a:r>
              <a:rPr lang="en-US"/>
              <a:t>Third level</a:t>
            </a:r>
          </a:p>
          <a:p>
            <a:pPr lvl="4"/>
            <a:r>
              <a:rPr lang="en-US"/>
              <a:t>Fourth level</a:t>
            </a:r>
          </a:p>
          <a:p>
            <a:pPr lvl="5"/>
            <a:r>
              <a:rPr lang="en-US"/>
              <a:t>Fifth level</a:t>
            </a:r>
          </a:p>
        </p:txBody>
      </p:sp>
    </p:spTree>
    <p:extLst>
      <p:ext uri="{BB962C8B-B14F-4D97-AF65-F5344CB8AC3E}">
        <p14:creationId xmlns:p14="http://schemas.microsoft.com/office/powerpoint/2010/main" val="3172937527"/>
      </p:ext>
    </p:extLst>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Introduc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00300" y="923677"/>
            <a:ext cx="5126023" cy="3186324"/>
          </a:xfrm>
        </p:spPr>
        <p:txBody>
          <a:bodyPr>
            <a:noAutofit/>
          </a:bodyPr>
          <a:lstStyle>
            <a:lvl1pPr algn="l">
              <a:lnSpc>
                <a:spcPct val="100000"/>
              </a:lnSpc>
              <a:defRPr b="1"/>
            </a:lvl1pPr>
          </a:lstStyle>
          <a:p>
            <a:r>
              <a:rPr lang="en-US"/>
              <a:t>Click to add title</a:t>
            </a:r>
          </a:p>
        </p:txBody>
      </p:sp>
      <p:sp>
        <p:nvSpPr>
          <p:cNvPr id="5" name="Footer Placeholder 4"/>
          <p:cNvSpPr>
            <a:spLocks noGrp="1"/>
          </p:cNvSpPr>
          <p:nvPr>
            <p:ph type="ftr" sz="quarter" idx="11"/>
          </p:nvPr>
        </p:nvSpPr>
        <p:spPr>
          <a:xfrm>
            <a:off x="3200300" y="518161"/>
            <a:ext cx="2424470" cy="310896"/>
          </a:xfrm>
        </p:spPr>
        <p:txBody>
          <a:bodyPr>
            <a:noAutofit/>
          </a:bodyPr>
          <a:lstStyle>
            <a:lvl1pPr>
              <a:defRPr>
                <a:latin typeface="+mn-lt"/>
              </a:defRPr>
            </a:lvl1pPr>
          </a:lstStyle>
          <a:p>
            <a:endParaRPr lang="en-US"/>
          </a:p>
        </p:txBody>
      </p:sp>
      <p:sp>
        <p:nvSpPr>
          <p:cNvPr id="6" name="Slide Number Placeholder 5"/>
          <p:cNvSpPr>
            <a:spLocks noGrp="1"/>
          </p:cNvSpPr>
          <p:nvPr>
            <p:ph type="sldNum" sz="quarter" idx="12"/>
          </p:nvPr>
        </p:nvSpPr>
        <p:spPr>
          <a:xfrm>
            <a:off x="7578201" y="535059"/>
            <a:ext cx="748122" cy="277103"/>
          </a:xfrm>
        </p:spPr>
        <p:txBody>
          <a:bodyPr>
            <a:noAutofit/>
          </a:bodyPr>
          <a:lstStyle>
            <a:lvl1pPr>
              <a:defRPr>
                <a:latin typeface="+mn-lt"/>
              </a:defRPr>
            </a:lvl1pPr>
          </a:lstStyle>
          <a:p>
            <a:fld id="{4FAB73BC-B049-4115-A692-8D63A059BFB8}" type="slidenum">
              <a:rPr lang="en-US" smtClean="0"/>
              <a:pPr/>
              <a:t>‹#›</a:t>
            </a:fld>
            <a:endParaRPr lang="en-US"/>
          </a:p>
        </p:txBody>
      </p:sp>
      <p:sp>
        <p:nvSpPr>
          <p:cNvPr id="3" name="Content Placeholder 2"/>
          <p:cNvSpPr>
            <a:spLocks noGrp="1"/>
          </p:cNvSpPr>
          <p:nvPr>
            <p:ph idx="1" hasCustomPrompt="1"/>
          </p:nvPr>
        </p:nvSpPr>
        <p:spPr>
          <a:xfrm>
            <a:off x="3200300" y="4220248"/>
            <a:ext cx="5126023" cy="2773536"/>
          </a:xfrm>
        </p:spPr>
        <p:txBody>
          <a:bodyPr>
            <a:normAutofit/>
          </a:bodyPr>
          <a:lstStyle>
            <a:lvl1pPr marL="0" indent="0">
              <a:buNone/>
              <a:defRPr sz="1137"/>
            </a:lvl1pPr>
            <a:lvl2pPr>
              <a:defRPr sz="1137"/>
            </a:lvl2pPr>
            <a:lvl3pPr>
              <a:defRPr sz="1137"/>
            </a:lvl3pPr>
            <a:lvl4pPr>
              <a:defRPr sz="1137"/>
            </a:lvl4pPr>
            <a:lvl5pPr>
              <a:defRPr sz="1137"/>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6604478"/>
      </p:ext>
    </p:extLst>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Two Content">
    <p:spTree>
      <p:nvGrpSpPr>
        <p:cNvPr id="1" name=""/>
        <p:cNvGrpSpPr/>
        <p:nvPr/>
      </p:nvGrpSpPr>
      <p:grpSpPr>
        <a:xfrm>
          <a:off x="0" y="0"/>
          <a:ext cx="0" cy="0"/>
          <a:chOff x="0" y="0"/>
          <a:chExt cx="0" cy="0"/>
        </a:xfrm>
      </p:grpSpPr>
      <p:sp>
        <p:nvSpPr>
          <p:cNvPr id="18" name="Title 19">
            <a:extLst>
              <a:ext uri="{FF2B5EF4-FFF2-40B4-BE49-F238E27FC236}">
                <a16:creationId xmlns:a16="http://schemas.microsoft.com/office/drawing/2014/main" id="{9CBE0ADC-7FA0-F7E3-96EF-BBACB6A9076E}"/>
              </a:ext>
            </a:extLst>
          </p:cNvPr>
          <p:cNvSpPr>
            <a:spLocks noGrp="1"/>
          </p:cNvSpPr>
          <p:nvPr>
            <p:ph type="title" hasCustomPrompt="1"/>
          </p:nvPr>
        </p:nvSpPr>
        <p:spPr>
          <a:xfrm>
            <a:off x="2791604" y="856092"/>
            <a:ext cx="5864207" cy="1700164"/>
          </a:xfrm>
        </p:spPr>
        <p:txBody>
          <a:bodyPr>
            <a:noAutofit/>
          </a:bodyPr>
          <a:lstStyle>
            <a:lvl1pPr algn="l">
              <a:lnSpc>
                <a:spcPct val="100000"/>
              </a:lnSpc>
              <a:defRPr/>
            </a:lvl1pPr>
          </a:lstStyle>
          <a:p>
            <a:r>
              <a:rPr lang="en-US"/>
              <a:t>Click to add title</a:t>
            </a:r>
          </a:p>
        </p:txBody>
      </p:sp>
      <p:sp>
        <p:nvSpPr>
          <p:cNvPr id="6" name="Footer Placeholder 5"/>
          <p:cNvSpPr>
            <a:spLocks noGrp="1"/>
          </p:cNvSpPr>
          <p:nvPr>
            <p:ph type="ftr" sz="quarter" idx="11"/>
          </p:nvPr>
        </p:nvSpPr>
        <p:spPr/>
        <p:txBody>
          <a:bodyPr/>
          <a:lstStyle>
            <a:lvl1pPr>
              <a:defRPr>
                <a:latin typeface="+mn-lt"/>
              </a:defRPr>
            </a:lvl1pPr>
          </a:lstStyle>
          <a:p>
            <a:endParaRPr lang="en-US"/>
          </a:p>
        </p:txBody>
      </p:sp>
      <p:sp>
        <p:nvSpPr>
          <p:cNvPr id="7" name="Slide Number Placeholder 6"/>
          <p:cNvSpPr>
            <a:spLocks noGrp="1"/>
          </p:cNvSpPr>
          <p:nvPr>
            <p:ph type="sldNum" sz="quarter" idx="12"/>
          </p:nvPr>
        </p:nvSpPr>
        <p:spPr/>
        <p:txBody>
          <a:bodyPr/>
          <a:lstStyle>
            <a:lvl1pPr>
              <a:defRPr>
                <a:latin typeface="+mn-lt"/>
              </a:defRPr>
            </a:lvl1pPr>
          </a:lstStyle>
          <a:p>
            <a:fld id="{4FAB73BC-B049-4115-A692-8D63A059BFB8}" type="slidenum">
              <a:rPr lang="en-US" smtClean="0"/>
              <a:pPr/>
              <a:t>‹#›</a:t>
            </a:fld>
            <a:endParaRPr lang="en-US"/>
          </a:p>
        </p:txBody>
      </p:sp>
      <p:sp>
        <p:nvSpPr>
          <p:cNvPr id="19" name="Content Placeholder 3">
            <a:extLst>
              <a:ext uri="{FF2B5EF4-FFF2-40B4-BE49-F238E27FC236}">
                <a16:creationId xmlns:a16="http://schemas.microsoft.com/office/drawing/2014/main" id="{0F9C0517-D83A-CC55-35B8-B2F990C96D30}"/>
              </a:ext>
            </a:extLst>
          </p:cNvPr>
          <p:cNvSpPr>
            <a:spLocks noGrp="1"/>
          </p:cNvSpPr>
          <p:nvPr>
            <p:ph sz="half" idx="2" hasCustomPrompt="1"/>
          </p:nvPr>
        </p:nvSpPr>
        <p:spPr>
          <a:xfrm>
            <a:off x="2791604" y="2612577"/>
            <a:ext cx="2834705" cy="4880564"/>
          </a:xfrm>
        </p:spPr>
        <p:txBody>
          <a:bodyPr lIns="45720" rIns="45720" bIns="45720">
            <a:normAutofit/>
          </a:bodyPr>
          <a:lstStyle>
            <a:lvl1pPr>
              <a:defRPr sz="1137"/>
            </a:lvl1pPr>
            <a:lvl2pPr>
              <a:defRPr sz="985"/>
            </a:lvl2pPr>
            <a:lvl3pPr>
              <a:defRPr sz="909"/>
            </a:lvl3pPr>
            <a:lvl4pPr>
              <a:defRPr sz="909"/>
            </a:lvl4pPr>
            <a:lvl5pPr>
              <a:defRPr sz="909"/>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0" name="Content Placeholder 5">
            <a:extLst>
              <a:ext uri="{FF2B5EF4-FFF2-40B4-BE49-F238E27FC236}">
                <a16:creationId xmlns:a16="http://schemas.microsoft.com/office/drawing/2014/main" id="{CF8BFBBE-0EAE-B647-2648-A5FB0094BF6B}"/>
              </a:ext>
            </a:extLst>
          </p:cNvPr>
          <p:cNvSpPr>
            <a:spLocks noGrp="1"/>
          </p:cNvSpPr>
          <p:nvPr>
            <p:ph sz="quarter" idx="4" hasCustomPrompt="1"/>
          </p:nvPr>
        </p:nvSpPr>
        <p:spPr>
          <a:xfrm>
            <a:off x="5821438" y="2612577"/>
            <a:ext cx="2834705" cy="4880564"/>
          </a:xfrm>
        </p:spPr>
        <p:txBody>
          <a:bodyPr lIns="45720" rIns="45720" bIns="45720">
            <a:normAutofit/>
          </a:bodyPr>
          <a:lstStyle>
            <a:lvl1pPr>
              <a:defRPr sz="1137"/>
            </a:lvl1pPr>
            <a:lvl2pPr>
              <a:defRPr sz="985"/>
            </a:lvl2pPr>
            <a:lvl3pPr>
              <a:defRPr sz="909"/>
            </a:lvl3pPr>
            <a:lvl4pPr>
              <a:defRPr sz="909"/>
            </a:lvl4pPr>
            <a:lvl5pPr>
              <a:defRPr sz="909"/>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9169626"/>
      </p:ext>
    </p:extLst>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C6DDD-D2BB-0153-0F53-9F7C17BDFD2B}"/>
              </a:ext>
            </a:extLst>
          </p:cNvPr>
          <p:cNvSpPr>
            <a:spLocks noGrp="1"/>
          </p:cNvSpPr>
          <p:nvPr>
            <p:ph type="title" hasCustomPrompt="1"/>
          </p:nvPr>
        </p:nvSpPr>
        <p:spPr>
          <a:xfrm>
            <a:off x="574945" y="829057"/>
            <a:ext cx="8083875" cy="2409963"/>
          </a:xfrm>
        </p:spPr>
        <p:txBody>
          <a:bodyPr/>
          <a:lstStyle>
            <a:lvl1pPr>
              <a:lnSpc>
                <a:spcPct val="100000"/>
              </a:lnSpc>
              <a:defRPr>
                <a:solidFill>
                  <a:schemeClr val="accent6"/>
                </a:solidFill>
              </a:defRPr>
            </a:lvl1pPr>
          </a:lstStyle>
          <a:p>
            <a:r>
              <a:rPr lang="en-US"/>
              <a:t>Click to add title</a:t>
            </a:r>
          </a:p>
        </p:txBody>
      </p:sp>
      <p:sp>
        <p:nvSpPr>
          <p:cNvPr id="5" name="Slide Number Placeholder 4">
            <a:extLst>
              <a:ext uri="{FF2B5EF4-FFF2-40B4-BE49-F238E27FC236}">
                <a16:creationId xmlns:a16="http://schemas.microsoft.com/office/drawing/2014/main" id="{471A846E-CBB1-9805-456D-0C0B890912B7}"/>
              </a:ext>
            </a:extLst>
          </p:cNvPr>
          <p:cNvSpPr>
            <a:spLocks noGrp="1"/>
          </p:cNvSpPr>
          <p:nvPr>
            <p:ph type="sldNum" sz="quarter" idx="12"/>
          </p:nvPr>
        </p:nvSpPr>
        <p:spPr/>
        <p:txBody>
          <a:bodyPr/>
          <a:lstStyle>
            <a:lvl1pPr>
              <a:defRPr>
                <a:latin typeface="+mn-lt"/>
              </a:defRPr>
            </a:lvl1pPr>
          </a:lstStyle>
          <a:p>
            <a:fld id="{4FAB73BC-B049-4115-A692-8D63A059BFB8}" type="slidenum">
              <a:rPr lang="en-US" smtClean="0"/>
              <a:pPr/>
              <a:t>‹#›</a:t>
            </a:fld>
            <a:endParaRPr lang="en-US"/>
          </a:p>
        </p:txBody>
      </p:sp>
      <p:sp>
        <p:nvSpPr>
          <p:cNvPr id="31" name="Text Placeholder 2">
            <a:extLst>
              <a:ext uri="{FF2B5EF4-FFF2-40B4-BE49-F238E27FC236}">
                <a16:creationId xmlns:a16="http://schemas.microsoft.com/office/drawing/2014/main" id="{AB1DF8DE-0EED-2627-4B5E-266C0BC276BE}"/>
              </a:ext>
            </a:extLst>
          </p:cNvPr>
          <p:cNvSpPr>
            <a:spLocks noGrp="1"/>
          </p:cNvSpPr>
          <p:nvPr>
            <p:ph type="body" idx="1" hasCustomPrompt="1"/>
          </p:nvPr>
        </p:nvSpPr>
        <p:spPr>
          <a:xfrm>
            <a:off x="519180" y="3419857"/>
            <a:ext cx="1510099" cy="632155"/>
          </a:xfrm>
          <a:solidFill>
            <a:schemeClr val="accent3"/>
          </a:solidFill>
          <a:ln>
            <a:noFill/>
          </a:ln>
        </p:spPr>
        <p:txBody>
          <a:bodyPr lIns="0" tIns="0" rIns="0" bIns="0" anchor="ctr">
            <a:noAutofit/>
          </a:bodyPr>
          <a:lstStyle>
            <a:lvl1pPr marL="0" indent="0" algn="ctr">
              <a:lnSpc>
                <a:spcPct val="100000"/>
              </a:lnSpc>
              <a:spcBef>
                <a:spcPts val="0"/>
              </a:spcBef>
              <a:buNone/>
              <a:defRPr sz="1364" b="0" cap="all" spc="0" baseline="0">
                <a:solidFill>
                  <a:schemeClr val="accent6"/>
                </a:solidFill>
                <a:latin typeface="+mj-lt"/>
                <a:cs typeface="Arial" panose="020B0604020202020204" pitchFamily="34" charset="0"/>
              </a:defRPr>
            </a:lvl1pPr>
            <a:lvl2pPr marL="346379" indent="0">
              <a:buNone/>
              <a:defRPr sz="1515" b="1"/>
            </a:lvl2pPr>
            <a:lvl3pPr marL="692756" indent="0">
              <a:buNone/>
              <a:defRPr sz="1364" b="1"/>
            </a:lvl3pPr>
            <a:lvl4pPr marL="1039135" indent="0">
              <a:buNone/>
              <a:defRPr sz="1212" b="1"/>
            </a:lvl4pPr>
            <a:lvl5pPr marL="1385514" indent="0">
              <a:buNone/>
              <a:defRPr sz="1212" b="1"/>
            </a:lvl5pPr>
            <a:lvl6pPr marL="1731893" indent="0">
              <a:buNone/>
              <a:defRPr sz="1212" b="1"/>
            </a:lvl6pPr>
            <a:lvl7pPr marL="2078271" indent="0">
              <a:buNone/>
              <a:defRPr sz="1212" b="1"/>
            </a:lvl7pPr>
            <a:lvl8pPr marL="2424650" indent="0">
              <a:buNone/>
              <a:defRPr sz="1212" b="1"/>
            </a:lvl8pPr>
            <a:lvl9pPr marL="2771029" indent="0">
              <a:buNone/>
              <a:defRPr sz="1212" b="1"/>
            </a:lvl9pPr>
          </a:lstStyle>
          <a:p>
            <a:pPr lvl="0"/>
            <a:r>
              <a:rPr lang="en-US"/>
              <a:t>MMM YYYY</a:t>
            </a:r>
          </a:p>
        </p:txBody>
      </p:sp>
      <p:sp>
        <p:nvSpPr>
          <p:cNvPr id="32" name="Text Placeholder 4">
            <a:extLst>
              <a:ext uri="{FF2B5EF4-FFF2-40B4-BE49-F238E27FC236}">
                <a16:creationId xmlns:a16="http://schemas.microsoft.com/office/drawing/2014/main" id="{5AE99EEE-38C4-CB2D-EEA0-8A2EB6F129E4}"/>
              </a:ext>
            </a:extLst>
          </p:cNvPr>
          <p:cNvSpPr>
            <a:spLocks noGrp="1"/>
          </p:cNvSpPr>
          <p:nvPr>
            <p:ph type="body" sz="quarter" idx="3" hasCustomPrompt="1"/>
          </p:nvPr>
        </p:nvSpPr>
        <p:spPr>
          <a:xfrm>
            <a:off x="2197592" y="3419857"/>
            <a:ext cx="1510099" cy="632155"/>
          </a:xfrm>
          <a:solidFill>
            <a:schemeClr val="accent1"/>
          </a:solidFill>
          <a:ln>
            <a:noFill/>
          </a:ln>
        </p:spPr>
        <p:txBody>
          <a:bodyPr lIns="0" tIns="0" rIns="0" bIns="0" anchor="ctr">
            <a:noAutofit/>
          </a:bodyPr>
          <a:lstStyle>
            <a:lvl1pPr marL="0" indent="0" algn="ctr">
              <a:lnSpc>
                <a:spcPct val="100000"/>
              </a:lnSpc>
              <a:spcBef>
                <a:spcPts val="0"/>
              </a:spcBef>
              <a:buNone/>
              <a:defRPr sz="1364" b="0" cap="all" spc="0" baseline="0">
                <a:solidFill>
                  <a:schemeClr val="accent6"/>
                </a:solidFill>
                <a:latin typeface="+mj-lt"/>
                <a:cs typeface="Arial" panose="020B0604020202020204" pitchFamily="34" charset="0"/>
              </a:defRPr>
            </a:lvl1pPr>
            <a:lvl2pPr marL="346379" indent="0">
              <a:buNone/>
              <a:defRPr sz="1515" b="1"/>
            </a:lvl2pPr>
            <a:lvl3pPr marL="692756" indent="0">
              <a:buNone/>
              <a:defRPr sz="1364" b="1"/>
            </a:lvl3pPr>
            <a:lvl4pPr marL="1039135" indent="0">
              <a:buNone/>
              <a:defRPr sz="1212" b="1"/>
            </a:lvl4pPr>
            <a:lvl5pPr marL="1385514" indent="0">
              <a:buNone/>
              <a:defRPr sz="1212" b="1"/>
            </a:lvl5pPr>
            <a:lvl6pPr marL="1731893" indent="0">
              <a:buNone/>
              <a:defRPr sz="1212" b="1"/>
            </a:lvl6pPr>
            <a:lvl7pPr marL="2078271" indent="0">
              <a:buNone/>
              <a:defRPr sz="1212" b="1"/>
            </a:lvl7pPr>
            <a:lvl8pPr marL="2424650" indent="0">
              <a:buNone/>
              <a:defRPr sz="1212" b="1"/>
            </a:lvl8pPr>
            <a:lvl9pPr marL="2771029" indent="0">
              <a:buNone/>
              <a:defRPr sz="1212" b="1"/>
            </a:lvl9pPr>
          </a:lstStyle>
          <a:p>
            <a:pPr lvl="0"/>
            <a:r>
              <a:rPr lang="en-US"/>
              <a:t>MMM YYYY</a:t>
            </a:r>
          </a:p>
        </p:txBody>
      </p:sp>
      <p:sp>
        <p:nvSpPr>
          <p:cNvPr id="33" name="Text Placeholder 4">
            <a:extLst>
              <a:ext uri="{FF2B5EF4-FFF2-40B4-BE49-F238E27FC236}">
                <a16:creationId xmlns:a16="http://schemas.microsoft.com/office/drawing/2014/main" id="{AA90F0AE-69F4-EBD3-AED1-81E98D34811D}"/>
              </a:ext>
            </a:extLst>
          </p:cNvPr>
          <p:cNvSpPr>
            <a:spLocks noGrp="1"/>
          </p:cNvSpPr>
          <p:nvPr>
            <p:ph type="body" sz="quarter" idx="13" hasCustomPrompt="1"/>
          </p:nvPr>
        </p:nvSpPr>
        <p:spPr>
          <a:xfrm>
            <a:off x="3876003" y="3419857"/>
            <a:ext cx="1510099" cy="632155"/>
          </a:xfrm>
          <a:solidFill>
            <a:schemeClr val="accent3"/>
          </a:solidFill>
          <a:ln>
            <a:noFill/>
          </a:ln>
        </p:spPr>
        <p:txBody>
          <a:bodyPr lIns="0" tIns="0" rIns="0" bIns="0" anchor="ctr">
            <a:noAutofit/>
          </a:bodyPr>
          <a:lstStyle>
            <a:lvl1pPr marL="0" indent="0" algn="ctr">
              <a:lnSpc>
                <a:spcPct val="100000"/>
              </a:lnSpc>
              <a:spcBef>
                <a:spcPts val="0"/>
              </a:spcBef>
              <a:buNone/>
              <a:defRPr sz="1364" b="0" cap="all" spc="0" baseline="0">
                <a:solidFill>
                  <a:schemeClr val="accent6"/>
                </a:solidFill>
                <a:latin typeface="+mj-lt"/>
                <a:cs typeface="Arial" panose="020B0604020202020204" pitchFamily="34" charset="0"/>
              </a:defRPr>
            </a:lvl1pPr>
            <a:lvl2pPr marL="346379" indent="0">
              <a:buNone/>
              <a:defRPr sz="1515" b="1"/>
            </a:lvl2pPr>
            <a:lvl3pPr marL="692756" indent="0">
              <a:buNone/>
              <a:defRPr sz="1364" b="1"/>
            </a:lvl3pPr>
            <a:lvl4pPr marL="1039135" indent="0">
              <a:buNone/>
              <a:defRPr sz="1212" b="1"/>
            </a:lvl4pPr>
            <a:lvl5pPr marL="1385514" indent="0">
              <a:buNone/>
              <a:defRPr sz="1212" b="1"/>
            </a:lvl5pPr>
            <a:lvl6pPr marL="1731893" indent="0">
              <a:buNone/>
              <a:defRPr sz="1212" b="1"/>
            </a:lvl6pPr>
            <a:lvl7pPr marL="2078271" indent="0">
              <a:buNone/>
              <a:defRPr sz="1212" b="1"/>
            </a:lvl7pPr>
            <a:lvl8pPr marL="2424650" indent="0">
              <a:buNone/>
              <a:defRPr sz="1212" b="1"/>
            </a:lvl8pPr>
            <a:lvl9pPr marL="2771029" indent="0">
              <a:buNone/>
              <a:defRPr sz="1212" b="1"/>
            </a:lvl9pPr>
          </a:lstStyle>
          <a:p>
            <a:pPr lvl="0"/>
            <a:r>
              <a:rPr lang="en-US"/>
              <a:t>MMM YYYY</a:t>
            </a:r>
          </a:p>
        </p:txBody>
      </p:sp>
      <p:sp>
        <p:nvSpPr>
          <p:cNvPr id="34" name="Text Placeholder 4">
            <a:extLst>
              <a:ext uri="{FF2B5EF4-FFF2-40B4-BE49-F238E27FC236}">
                <a16:creationId xmlns:a16="http://schemas.microsoft.com/office/drawing/2014/main" id="{F9E49243-B04A-D7AF-B4C7-8E1AE776F811}"/>
              </a:ext>
            </a:extLst>
          </p:cNvPr>
          <p:cNvSpPr>
            <a:spLocks noGrp="1"/>
          </p:cNvSpPr>
          <p:nvPr>
            <p:ph type="body" sz="quarter" idx="15" hasCustomPrompt="1"/>
          </p:nvPr>
        </p:nvSpPr>
        <p:spPr>
          <a:xfrm>
            <a:off x="5554415" y="3419857"/>
            <a:ext cx="1510099" cy="632155"/>
          </a:xfrm>
          <a:solidFill>
            <a:schemeClr val="accent1"/>
          </a:solidFill>
          <a:ln>
            <a:noFill/>
          </a:ln>
        </p:spPr>
        <p:txBody>
          <a:bodyPr lIns="0" tIns="0" rIns="0" bIns="0" anchor="ctr">
            <a:noAutofit/>
          </a:bodyPr>
          <a:lstStyle>
            <a:lvl1pPr marL="0" indent="0" algn="ctr">
              <a:lnSpc>
                <a:spcPct val="100000"/>
              </a:lnSpc>
              <a:spcBef>
                <a:spcPts val="0"/>
              </a:spcBef>
              <a:buNone/>
              <a:defRPr sz="1364" b="0" cap="all" spc="0" baseline="0">
                <a:solidFill>
                  <a:schemeClr val="accent6"/>
                </a:solidFill>
                <a:latin typeface="+mj-lt"/>
                <a:cs typeface="Arial" panose="020B0604020202020204" pitchFamily="34" charset="0"/>
              </a:defRPr>
            </a:lvl1pPr>
            <a:lvl2pPr marL="346379" indent="0">
              <a:buNone/>
              <a:defRPr sz="1515" b="1"/>
            </a:lvl2pPr>
            <a:lvl3pPr marL="692756" indent="0">
              <a:buNone/>
              <a:defRPr sz="1364" b="1"/>
            </a:lvl3pPr>
            <a:lvl4pPr marL="1039135" indent="0">
              <a:buNone/>
              <a:defRPr sz="1212" b="1"/>
            </a:lvl4pPr>
            <a:lvl5pPr marL="1385514" indent="0">
              <a:buNone/>
              <a:defRPr sz="1212" b="1"/>
            </a:lvl5pPr>
            <a:lvl6pPr marL="1731893" indent="0">
              <a:buNone/>
              <a:defRPr sz="1212" b="1"/>
            </a:lvl6pPr>
            <a:lvl7pPr marL="2078271" indent="0">
              <a:buNone/>
              <a:defRPr sz="1212" b="1"/>
            </a:lvl7pPr>
            <a:lvl8pPr marL="2424650" indent="0">
              <a:buNone/>
              <a:defRPr sz="1212" b="1"/>
            </a:lvl8pPr>
            <a:lvl9pPr marL="2771029" indent="0">
              <a:buNone/>
              <a:defRPr sz="1212" b="1"/>
            </a:lvl9pPr>
          </a:lstStyle>
          <a:p>
            <a:pPr lvl="0"/>
            <a:r>
              <a:rPr lang="en-US"/>
              <a:t>MMM YYYY</a:t>
            </a:r>
          </a:p>
        </p:txBody>
      </p:sp>
      <p:sp>
        <p:nvSpPr>
          <p:cNvPr id="35" name="Text Placeholder 4">
            <a:extLst>
              <a:ext uri="{FF2B5EF4-FFF2-40B4-BE49-F238E27FC236}">
                <a16:creationId xmlns:a16="http://schemas.microsoft.com/office/drawing/2014/main" id="{4780DCD4-46DE-8C31-9F39-FC6E45FC1EBE}"/>
              </a:ext>
            </a:extLst>
          </p:cNvPr>
          <p:cNvSpPr>
            <a:spLocks noGrp="1"/>
          </p:cNvSpPr>
          <p:nvPr>
            <p:ph type="body" sz="quarter" idx="17" hasCustomPrompt="1"/>
          </p:nvPr>
        </p:nvSpPr>
        <p:spPr>
          <a:xfrm>
            <a:off x="7232827" y="3419857"/>
            <a:ext cx="1510099" cy="632155"/>
          </a:xfrm>
          <a:solidFill>
            <a:schemeClr val="accent3"/>
          </a:solidFill>
          <a:ln>
            <a:noFill/>
          </a:ln>
        </p:spPr>
        <p:txBody>
          <a:bodyPr lIns="0" tIns="0" rIns="0" bIns="0" anchor="ctr">
            <a:noAutofit/>
          </a:bodyPr>
          <a:lstStyle>
            <a:lvl1pPr marL="0" indent="0" algn="ctr">
              <a:lnSpc>
                <a:spcPct val="100000"/>
              </a:lnSpc>
              <a:spcBef>
                <a:spcPts val="0"/>
              </a:spcBef>
              <a:buNone/>
              <a:defRPr sz="1364" b="0" cap="all" spc="0" baseline="0">
                <a:solidFill>
                  <a:schemeClr val="accent6"/>
                </a:solidFill>
                <a:latin typeface="+mj-lt"/>
                <a:cs typeface="Arial" panose="020B0604020202020204" pitchFamily="34" charset="0"/>
              </a:defRPr>
            </a:lvl1pPr>
            <a:lvl2pPr marL="346379" indent="0">
              <a:buNone/>
              <a:defRPr sz="1515" b="1"/>
            </a:lvl2pPr>
            <a:lvl3pPr marL="692756" indent="0">
              <a:buNone/>
              <a:defRPr sz="1364" b="1"/>
            </a:lvl3pPr>
            <a:lvl4pPr marL="1039135" indent="0">
              <a:buNone/>
              <a:defRPr sz="1212" b="1"/>
            </a:lvl4pPr>
            <a:lvl5pPr marL="1385514" indent="0">
              <a:buNone/>
              <a:defRPr sz="1212" b="1"/>
            </a:lvl5pPr>
            <a:lvl6pPr marL="1731893" indent="0">
              <a:buNone/>
              <a:defRPr sz="1212" b="1"/>
            </a:lvl6pPr>
            <a:lvl7pPr marL="2078271" indent="0">
              <a:buNone/>
              <a:defRPr sz="1212" b="1"/>
            </a:lvl7pPr>
            <a:lvl8pPr marL="2424650" indent="0">
              <a:buNone/>
              <a:defRPr sz="1212" b="1"/>
            </a:lvl8pPr>
            <a:lvl9pPr marL="2771029" indent="0">
              <a:buNone/>
              <a:defRPr sz="1212" b="1"/>
            </a:lvl9pPr>
          </a:lstStyle>
          <a:p>
            <a:pPr lvl="0"/>
            <a:r>
              <a:rPr lang="en-US"/>
              <a:t>MMM YYYY</a:t>
            </a:r>
          </a:p>
        </p:txBody>
      </p:sp>
      <p:sp>
        <p:nvSpPr>
          <p:cNvPr id="36" name="Text Placeholder 51">
            <a:extLst>
              <a:ext uri="{FF2B5EF4-FFF2-40B4-BE49-F238E27FC236}">
                <a16:creationId xmlns:a16="http://schemas.microsoft.com/office/drawing/2014/main" id="{9FBDF935-4925-03EC-CBC9-1EBA90DF849B}"/>
              </a:ext>
            </a:extLst>
          </p:cNvPr>
          <p:cNvSpPr>
            <a:spLocks noGrp="1"/>
          </p:cNvSpPr>
          <p:nvPr>
            <p:ph type="body" sz="quarter" idx="18" hasCustomPrompt="1"/>
          </p:nvPr>
        </p:nvSpPr>
        <p:spPr>
          <a:xfrm>
            <a:off x="519180" y="5378501"/>
            <a:ext cx="1510099" cy="901598"/>
          </a:xfrm>
          <a:noFill/>
        </p:spPr>
        <p:txBody>
          <a:bodyPr lIns="0" rIns="0" anchor="t" anchorCtr="0">
            <a:normAutofit/>
          </a:bodyPr>
          <a:lstStyle>
            <a:lvl1pPr marL="0" indent="0" algn="ctr">
              <a:spcBef>
                <a:spcPts val="0"/>
              </a:spcBef>
              <a:buNone/>
              <a:defRPr sz="1137"/>
            </a:lvl1pPr>
          </a:lstStyle>
          <a:p>
            <a:pPr lvl="0"/>
            <a:r>
              <a:rPr lang="en-US"/>
              <a:t>Click to add text</a:t>
            </a:r>
          </a:p>
        </p:txBody>
      </p:sp>
      <p:sp>
        <p:nvSpPr>
          <p:cNvPr id="37" name="Text Placeholder 51">
            <a:extLst>
              <a:ext uri="{FF2B5EF4-FFF2-40B4-BE49-F238E27FC236}">
                <a16:creationId xmlns:a16="http://schemas.microsoft.com/office/drawing/2014/main" id="{9BB76AA7-442D-54A7-D075-C67F47438963}"/>
              </a:ext>
            </a:extLst>
          </p:cNvPr>
          <p:cNvSpPr>
            <a:spLocks noGrp="1"/>
          </p:cNvSpPr>
          <p:nvPr>
            <p:ph type="body" sz="quarter" idx="19" hasCustomPrompt="1"/>
          </p:nvPr>
        </p:nvSpPr>
        <p:spPr>
          <a:xfrm>
            <a:off x="2197592" y="5378501"/>
            <a:ext cx="1510099" cy="901598"/>
          </a:xfrm>
          <a:noFill/>
        </p:spPr>
        <p:txBody>
          <a:bodyPr lIns="0" rIns="0" anchor="t" anchorCtr="0">
            <a:normAutofit/>
          </a:bodyPr>
          <a:lstStyle>
            <a:lvl1pPr marL="0" indent="0" algn="ctr">
              <a:spcBef>
                <a:spcPts val="0"/>
              </a:spcBef>
              <a:buNone/>
              <a:defRPr sz="1137"/>
            </a:lvl1pPr>
          </a:lstStyle>
          <a:p>
            <a:pPr lvl="0"/>
            <a:r>
              <a:rPr lang="en-US"/>
              <a:t>Click to add text</a:t>
            </a:r>
          </a:p>
        </p:txBody>
      </p:sp>
      <p:sp>
        <p:nvSpPr>
          <p:cNvPr id="38" name="Text Placeholder 51">
            <a:extLst>
              <a:ext uri="{FF2B5EF4-FFF2-40B4-BE49-F238E27FC236}">
                <a16:creationId xmlns:a16="http://schemas.microsoft.com/office/drawing/2014/main" id="{9E419856-1586-F2D8-A1B4-F67FEE9839DF}"/>
              </a:ext>
            </a:extLst>
          </p:cNvPr>
          <p:cNvSpPr>
            <a:spLocks noGrp="1"/>
          </p:cNvSpPr>
          <p:nvPr>
            <p:ph type="body" sz="quarter" idx="20" hasCustomPrompt="1"/>
          </p:nvPr>
        </p:nvSpPr>
        <p:spPr>
          <a:xfrm>
            <a:off x="3876003" y="5378501"/>
            <a:ext cx="1510099" cy="901598"/>
          </a:xfrm>
          <a:noFill/>
        </p:spPr>
        <p:txBody>
          <a:bodyPr lIns="0" rIns="0" anchor="t" anchorCtr="0">
            <a:normAutofit/>
          </a:bodyPr>
          <a:lstStyle>
            <a:lvl1pPr marL="0" indent="0" algn="ctr">
              <a:spcBef>
                <a:spcPts val="0"/>
              </a:spcBef>
              <a:buNone/>
              <a:defRPr sz="1137"/>
            </a:lvl1pPr>
          </a:lstStyle>
          <a:p>
            <a:pPr lvl="0"/>
            <a:r>
              <a:rPr lang="en-US"/>
              <a:t>Click to add text</a:t>
            </a:r>
          </a:p>
        </p:txBody>
      </p:sp>
      <p:sp>
        <p:nvSpPr>
          <p:cNvPr id="39" name="Text Placeholder 51">
            <a:extLst>
              <a:ext uri="{FF2B5EF4-FFF2-40B4-BE49-F238E27FC236}">
                <a16:creationId xmlns:a16="http://schemas.microsoft.com/office/drawing/2014/main" id="{AED74DD2-EAE3-76BF-56B9-C04FCED1F2DB}"/>
              </a:ext>
            </a:extLst>
          </p:cNvPr>
          <p:cNvSpPr>
            <a:spLocks noGrp="1"/>
          </p:cNvSpPr>
          <p:nvPr>
            <p:ph type="body" sz="quarter" idx="21" hasCustomPrompt="1"/>
          </p:nvPr>
        </p:nvSpPr>
        <p:spPr>
          <a:xfrm>
            <a:off x="5554415" y="5378501"/>
            <a:ext cx="1510099" cy="901598"/>
          </a:xfrm>
          <a:noFill/>
        </p:spPr>
        <p:txBody>
          <a:bodyPr lIns="0" rIns="0" anchor="t" anchorCtr="0">
            <a:normAutofit/>
          </a:bodyPr>
          <a:lstStyle>
            <a:lvl1pPr marL="0" indent="0" algn="ctr">
              <a:spcBef>
                <a:spcPts val="0"/>
              </a:spcBef>
              <a:buNone/>
              <a:defRPr sz="1137"/>
            </a:lvl1pPr>
          </a:lstStyle>
          <a:p>
            <a:pPr lvl="0"/>
            <a:r>
              <a:rPr lang="en-US"/>
              <a:t>Click to add text</a:t>
            </a:r>
          </a:p>
        </p:txBody>
      </p:sp>
      <p:sp>
        <p:nvSpPr>
          <p:cNvPr id="40" name="Text Placeholder 51">
            <a:extLst>
              <a:ext uri="{FF2B5EF4-FFF2-40B4-BE49-F238E27FC236}">
                <a16:creationId xmlns:a16="http://schemas.microsoft.com/office/drawing/2014/main" id="{0A39AD48-2F98-C0C9-DE08-CED7EBF816B2}"/>
              </a:ext>
            </a:extLst>
          </p:cNvPr>
          <p:cNvSpPr>
            <a:spLocks noGrp="1"/>
          </p:cNvSpPr>
          <p:nvPr>
            <p:ph type="body" sz="quarter" idx="22" hasCustomPrompt="1"/>
          </p:nvPr>
        </p:nvSpPr>
        <p:spPr>
          <a:xfrm>
            <a:off x="7232827" y="5378501"/>
            <a:ext cx="1510099" cy="901598"/>
          </a:xfrm>
          <a:noFill/>
        </p:spPr>
        <p:txBody>
          <a:bodyPr lIns="0" rIns="0" anchor="t" anchorCtr="0">
            <a:normAutofit/>
          </a:bodyPr>
          <a:lstStyle>
            <a:lvl1pPr marL="0" indent="0" algn="ctr">
              <a:spcBef>
                <a:spcPts val="0"/>
              </a:spcBef>
              <a:buNone/>
              <a:defRPr sz="1137"/>
            </a:lvl1pPr>
          </a:lstStyle>
          <a:p>
            <a:pPr lvl="0"/>
            <a:r>
              <a:rPr lang="en-US"/>
              <a:t>Click to add text</a:t>
            </a:r>
          </a:p>
        </p:txBody>
      </p:sp>
    </p:spTree>
    <p:extLst>
      <p:ext uri="{BB962C8B-B14F-4D97-AF65-F5344CB8AC3E}">
        <p14:creationId xmlns:p14="http://schemas.microsoft.com/office/powerpoint/2010/main" val="2325439456"/>
      </p:ext>
    </p:extLst>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1_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64380" y="1523661"/>
            <a:ext cx="5291430" cy="2901833"/>
          </a:xfrm>
        </p:spPr>
        <p:txBody>
          <a:bodyPr lIns="0" tIns="0" rIns="0" bIns="0" anchor="b" anchorCtr="0">
            <a:noAutofit/>
          </a:bodyPr>
          <a:lstStyle>
            <a:lvl1pPr algn="l">
              <a:lnSpc>
                <a:spcPct val="100000"/>
              </a:lnSpc>
              <a:defRPr sz="2501" b="1">
                <a:latin typeface="+mj-lt"/>
                <a:cs typeface="Arial" panose="020B0604020202020204" pitchFamily="34" charset="0"/>
              </a:defRPr>
            </a:lvl1pPr>
          </a:lstStyle>
          <a:p>
            <a:r>
              <a:rPr lang="en-US"/>
              <a:t>Click to add title</a:t>
            </a:r>
          </a:p>
        </p:txBody>
      </p:sp>
      <p:sp>
        <p:nvSpPr>
          <p:cNvPr id="6" name="Slide Number Placeholder 5"/>
          <p:cNvSpPr>
            <a:spLocks noGrp="1"/>
          </p:cNvSpPr>
          <p:nvPr>
            <p:ph type="sldNum" sz="quarter" idx="12"/>
          </p:nvPr>
        </p:nvSpPr>
        <p:spPr/>
        <p:txBody>
          <a:bodyPr>
            <a:noAutofit/>
          </a:bodyPr>
          <a:lstStyle/>
          <a:p>
            <a:fld id="{4FAB73BC-B049-4115-A692-8D63A059BFB8}" type="slidenum">
              <a:rPr lang="en-US" smtClean="0"/>
              <a:pPr/>
              <a:t>‹#›</a:t>
            </a:fld>
            <a:endParaRPr lang="en-US"/>
          </a:p>
        </p:txBody>
      </p:sp>
      <p:sp>
        <p:nvSpPr>
          <p:cNvPr id="57" name="Text Placeholder 54">
            <a:extLst>
              <a:ext uri="{FF2B5EF4-FFF2-40B4-BE49-F238E27FC236}">
                <a16:creationId xmlns:a16="http://schemas.microsoft.com/office/drawing/2014/main" id="{A493C80D-2813-9E70-8901-D4B9EA4DD7EA}"/>
              </a:ext>
            </a:extLst>
          </p:cNvPr>
          <p:cNvSpPr>
            <a:spLocks noGrp="1"/>
          </p:cNvSpPr>
          <p:nvPr>
            <p:ph type="body" sz="quarter" idx="15" hasCustomPrompt="1"/>
          </p:nvPr>
        </p:nvSpPr>
        <p:spPr>
          <a:xfrm>
            <a:off x="2736187" y="1527355"/>
            <a:ext cx="581873" cy="2133467"/>
          </a:xfrm>
        </p:spPr>
        <p:txBody>
          <a:bodyPr lIns="91440" tIns="45720" rIns="91440" bIns="54864">
            <a:noAutofit/>
          </a:bodyPr>
          <a:lstStyle>
            <a:lvl1pPr marL="0" indent="0">
              <a:buNone/>
              <a:defRPr sz="7576" b="1"/>
            </a:lvl1pPr>
          </a:lstStyle>
          <a:p>
            <a:pPr lvl="0"/>
            <a:r>
              <a:rPr lang="en-US"/>
              <a:t>“</a:t>
            </a:r>
          </a:p>
        </p:txBody>
      </p:sp>
      <p:sp>
        <p:nvSpPr>
          <p:cNvPr id="55" name="Text Placeholder 54">
            <a:extLst>
              <a:ext uri="{FF2B5EF4-FFF2-40B4-BE49-F238E27FC236}">
                <a16:creationId xmlns:a16="http://schemas.microsoft.com/office/drawing/2014/main" id="{A2733C45-7C53-2BC5-3F62-D069650A79C9}"/>
              </a:ext>
            </a:extLst>
          </p:cNvPr>
          <p:cNvSpPr>
            <a:spLocks noGrp="1"/>
          </p:cNvSpPr>
          <p:nvPr>
            <p:ph type="body" sz="quarter" idx="13" hasCustomPrompt="1"/>
          </p:nvPr>
        </p:nvSpPr>
        <p:spPr>
          <a:xfrm>
            <a:off x="3364381" y="4507490"/>
            <a:ext cx="3765971" cy="980111"/>
          </a:xfrm>
        </p:spPr>
        <p:txBody>
          <a:bodyPr lIns="0" tIns="0" rIns="0" bIns="0" anchor="ctr" anchorCtr="0">
            <a:noAutofit/>
          </a:bodyPr>
          <a:lstStyle>
            <a:lvl1pPr marL="0" indent="0">
              <a:buNone/>
              <a:defRPr sz="1818"/>
            </a:lvl1pPr>
          </a:lstStyle>
          <a:p>
            <a:r>
              <a:rPr lang="en-US"/>
              <a:t>Click to add subtitle</a:t>
            </a:r>
          </a:p>
        </p:txBody>
      </p:sp>
      <p:sp>
        <p:nvSpPr>
          <p:cNvPr id="56" name="Text Placeholder 54">
            <a:extLst>
              <a:ext uri="{FF2B5EF4-FFF2-40B4-BE49-F238E27FC236}">
                <a16:creationId xmlns:a16="http://schemas.microsoft.com/office/drawing/2014/main" id="{B1D62231-87CB-21EC-CF8C-46276AD1F951}"/>
              </a:ext>
            </a:extLst>
          </p:cNvPr>
          <p:cNvSpPr>
            <a:spLocks noGrp="1"/>
          </p:cNvSpPr>
          <p:nvPr>
            <p:ph type="body" sz="quarter" idx="14" hasCustomPrompt="1"/>
          </p:nvPr>
        </p:nvSpPr>
        <p:spPr>
          <a:xfrm>
            <a:off x="7197212" y="3637483"/>
            <a:ext cx="581873" cy="1844650"/>
          </a:xfrm>
        </p:spPr>
        <p:txBody>
          <a:bodyPr lIns="91440" tIns="45720" rIns="91440" bIns="54864">
            <a:noAutofit/>
          </a:bodyPr>
          <a:lstStyle>
            <a:lvl1pPr marL="0" indent="0">
              <a:buNone/>
              <a:defRPr sz="7576" b="1"/>
            </a:lvl1pPr>
          </a:lstStyle>
          <a:p>
            <a:pPr lvl="0"/>
            <a:r>
              <a:rPr lang="en-US"/>
              <a:t>”</a:t>
            </a:r>
          </a:p>
        </p:txBody>
      </p:sp>
    </p:spTree>
    <p:extLst>
      <p:ext uri="{BB962C8B-B14F-4D97-AF65-F5344CB8AC3E}">
        <p14:creationId xmlns:p14="http://schemas.microsoft.com/office/powerpoint/2010/main" val="666854204"/>
      </p:ext>
    </p:extLst>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Comparison">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C26B5661-F583-FA44-8353-161B862E69B1}"/>
              </a:ext>
            </a:extLst>
          </p:cNvPr>
          <p:cNvSpPr>
            <a:spLocks noGrp="1"/>
          </p:cNvSpPr>
          <p:nvPr>
            <p:ph type="title" hasCustomPrompt="1"/>
          </p:nvPr>
        </p:nvSpPr>
        <p:spPr>
          <a:xfrm>
            <a:off x="3020199" y="795263"/>
            <a:ext cx="5635614" cy="1484642"/>
          </a:xfrm>
        </p:spPr>
        <p:txBody>
          <a:bodyPr>
            <a:noAutofit/>
          </a:bodyPr>
          <a:lstStyle>
            <a:lvl1pPr algn="l">
              <a:lnSpc>
                <a:spcPct val="100000"/>
              </a:lnSpc>
              <a:defRPr/>
            </a:lvl1pPr>
          </a:lstStyle>
          <a:p>
            <a:r>
              <a:rPr lang="en-US"/>
              <a:t>Click to add title</a:t>
            </a:r>
          </a:p>
        </p:txBody>
      </p:sp>
      <p:sp>
        <p:nvSpPr>
          <p:cNvPr id="9" name="Slide Number Placeholder 8"/>
          <p:cNvSpPr>
            <a:spLocks noGrp="1"/>
          </p:cNvSpPr>
          <p:nvPr>
            <p:ph type="sldNum" sz="quarter" idx="12"/>
          </p:nvPr>
        </p:nvSpPr>
        <p:spPr/>
        <p:txBody>
          <a:bodyPr>
            <a:noAutofit/>
          </a:bodyPr>
          <a:lstStyle>
            <a:lvl1pPr>
              <a:defRPr>
                <a:latin typeface="+mn-lt"/>
              </a:defRPr>
            </a:lvl1pPr>
          </a:lstStyle>
          <a:p>
            <a:fld id="{4FAB73BC-B049-4115-A692-8D63A059BFB8}" type="slidenum">
              <a:rPr lang="en-US" smtClean="0"/>
              <a:t>‹#›</a:t>
            </a:fld>
            <a:endParaRPr lang="en-US"/>
          </a:p>
        </p:txBody>
      </p:sp>
      <p:sp>
        <p:nvSpPr>
          <p:cNvPr id="3" name="Text Placeholder 2"/>
          <p:cNvSpPr>
            <a:spLocks noGrp="1"/>
          </p:cNvSpPr>
          <p:nvPr>
            <p:ph type="body" idx="1" hasCustomPrompt="1"/>
          </p:nvPr>
        </p:nvSpPr>
        <p:spPr>
          <a:xfrm>
            <a:off x="3020198" y="2347490"/>
            <a:ext cx="2888583" cy="827905"/>
          </a:xfrm>
        </p:spPr>
        <p:txBody>
          <a:bodyPr anchor="ctr" anchorCtr="0">
            <a:noAutofit/>
          </a:bodyPr>
          <a:lstStyle>
            <a:lvl1pPr marL="0" indent="0">
              <a:spcBef>
                <a:spcPts val="0"/>
              </a:spcBef>
              <a:buNone/>
              <a:defRPr sz="1364" b="0" cap="all" baseline="0">
                <a:latin typeface="+mj-lt"/>
                <a:cs typeface="Arial" panose="020B0604020202020204" pitchFamily="34" charset="0"/>
              </a:defRPr>
            </a:lvl1pPr>
            <a:lvl2pPr marL="346379" indent="0">
              <a:buNone/>
              <a:defRPr sz="1515" b="1"/>
            </a:lvl2pPr>
            <a:lvl3pPr marL="692756" indent="0">
              <a:buNone/>
              <a:defRPr sz="1364" b="1"/>
            </a:lvl3pPr>
            <a:lvl4pPr marL="1039135" indent="0">
              <a:buNone/>
              <a:defRPr sz="1212" b="1"/>
            </a:lvl4pPr>
            <a:lvl5pPr marL="1385514" indent="0">
              <a:buNone/>
              <a:defRPr sz="1212" b="1"/>
            </a:lvl5pPr>
            <a:lvl6pPr marL="1731893" indent="0">
              <a:buNone/>
              <a:defRPr sz="1212" b="1"/>
            </a:lvl6pPr>
            <a:lvl7pPr marL="2078271" indent="0">
              <a:buNone/>
              <a:defRPr sz="1212" b="1"/>
            </a:lvl7pPr>
            <a:lvl8pPr marL="2424650" indent="0">
              <a:buNone/>
              <a:defRPr sz="1212" b="1"/>
            </a:lvl8pPr>
            <a:lvl9pPr marL="2771029" indent="0">
              <a:buNone/>
              <a:defRPr sz="1212" b="1"/>
            </a:lvl9pPr>
          </a:lstStyle>
          <a:p>
            <a:pPr lvl="0"/>
            <a:r>
              <a:rPr lang="en-US"/>
              <a:t>Click to add text</a:t>
            </a:r>
          </a:p>
        </p:txBody>
      </p:sp>
      <p:sp>
        <p:nvSpPr>
          <p:cNvPr id="4" name="Content Placeholder 3"/>
          <p:cNvSpPr>
            <a:spLocks noGrp="1"/>
          </p:cNvSpPr>
          <p:nvPr>
            <p:ph sz="half" idx="2" hasCustomPrompt="1"/>
          </p:nvPr>
        </p:nvSpPr>
        <p:spPr>
          <a:xfrm>
            <a:off x="3020197" y="3260954"/>
            <a:ext cx="2881722" cy="4175866"/>
          </a:xfrm>
        </p:spPr>
        <p:txBody>
          <a:bodyPr lIns="45720" rIns="45720" bIns="45720">
            <a:normAutofit/>
          </a:bodyPr>
          <a:lstStyle>
            <a:lvl1pPr>
              <a:defRPr sz="1137"/>
            </a:lvl1pPr>
            <a:lvl2pPr>
              <a:defRPr sz="985"/>
            </a:lvl2pPr>
            <a:lvl3pPr>
              <a:defRPr sz="909"/>
            </a:lvl3pPr>
            <a:lvl4pPr>
              <a:defRPr sz="909"/>
            </a:lvl4pPr>
            <a:lvl5pPr>
              <a:defRPr sz="909"/>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5952752" y="2347490"/>
            <a:ext cx="2703060" cy="827905"/>
          </a:xfrm>
        </p:spPr>
        <p:txBody>
          <a:bodyPr anchor="ctr" anchorCtr="0">
            <a:noAutofit/>
          </a:bodyPr>
          <a:lstStyle>
            <a:lvl1pPr marL="0" indent="0">
              <a:spcBef>
                <a:spcPts val="0"/>
              </a:spcBef>
              <a:buNone/>
              <a:defRPr sz="1364" b="0" cap="all" baseline="0">
                <a:latin typeface="+mj-lt"/>
                <a:cs typeface="Arial" panose="020B0604020202020204" pitchFamily="34" charset="0"/>
              </a:defRPr>
            </a:lvl1pPr>
            <a:lvl2pPr marL="346379" indent="0">
              <a:buNone/>
              <a:defRPr sz="1515" b="1"/>
            </a:lvl2pPr>
            <a:lvl3pPr marL="692756" indent="0">
              <a:buNone/>
              <a:defRPr sz="1364" b="1"/>
            </a:lvl3pPr>
            <a:lvl4pPr marL="1039135" indent="0">
              <a:buNone/>
              <a:defRPr sz="1212" b="1"/>
            </a:lvl4pPr>
            <a:lvl5pPr marL="1385514" indent="0">
              <a:buNone/>
              <a:defRPr sz="1212" b="1"/>
            </a:lvl5pPr>
            <a:lvl6pPr marL="1731893" indent="0">
              <a:buNone/>
              <a:defRPr sz="1212" b="1"/>
            </a:lvl6pPr>
            <a:lvl7pPr marL="2078271" indent="0">
              <a:buNone/>
              <a:defRPr sz="1212" b="1"/>
            </a:lvl7pPr>
            <a:lvl8pPr marL="2424650" indent="0">
              <a:buNone/>
              <a:defRPr sz="1212" b="1"/>
            </a:lvl8pPr>
            <a:lvl9pPr marL="2771029" indent="0">
              <a:buNone/>
              <a:defRPr sz="1212" b="1"/>
            </a:lvl9pPr>
          </a:lstStyle>
          <a:p>
            <a:pPr lvl="0"/>
            <a:r>
              <a:rPr lang="en-US"/>
              <a:t>Click to add text</a:t>
            </a:r>
          </a:p>
        </p:txBody>
      </p:sp>
      <p:sp>
        <p:nvSpPr>
          <p:cNvPr id="6" name="Content Placeholder 5"/>
          <p:cNvSpPr>
            <a:spLocks noGrp="1"/>
          </p:cNvSpPr>
          <p:nvPr>
            <p:ph sz="quarter" idx="4" hasCustomPrompt="1"/>
          </p:nvPr>
        </p:nvSpPr>
        <p:spPr>
          <a:xfrm>
            <a:off x="5952752" y="3260954"/>
            <a:ext cx="2703060" cy="4175866"/>
          </a:xfrm>
        </p:spPr>
        <p:txBody>
          <a:bodyPr lIns="45720" rIns="45720" bIns="45720">
            <a:normAutofit/>
          </a:bodyPr>
          <a:lstStyle>
            <a:lvl1pPr>
              <a:defRPr sz="1137"/>
            </a:lvl1pPr>
            <a:lvl2pPr>
              <a:defRPr sz="985"/>
            </a:lvl2pPr>
            <a:lvl3pPr>
              <a:defRPr sz="909"/>
            </a:lvl3pPr>
            <a:lvl4pPr>
              <a:defRPr sz="909"/>
            </a:lvl4pPr>
            <a:lvl5pPr>
              <a:defRPr sz="909"/>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10948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Team x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4E8AF-9DFE-7077-DB36-941F6490BAD8}"/>
              </a:ext>
            </a:extLst>
          </p:cNvPr>
          <p:cNvSpPr>
            <a:spLocks noGrp="1"/>
          </p:cNvSpPr>
          <p:nvPr>
            <p:ph type="title" hasCustomPrompt="1"/>
          </p:nvPr>
        </p:nvSpPr>
        <p:spPr>
          <a:xfrm>
            <a:off x="574945" y="851587"/>
            <a:ext cx="8083875" cy="1543665"/>
          </a:xfrm>
        </p:spPr>
        <p:txBody>
          <a:bodyPr>
            <a:noAutofit/>
          </a:bodyPr>
          <a:lstStyle>
            <a:lvl1pPr>
              <a:lnSpc>
                <a:spcPct val="100000"/>
              </a:lnSpc>
              <a:defRPr/>
            </a:lvl1pPr>
          </a:lstStyle>
          <a:p>
            <a:r>
              <a:rPr lang="en-US"/>
              <a:t>Click to add title</a:t>
            </a:r>
          </a:p>
        </p:txBody>
      </p:sp>
      <p:sp>
        <p:nvSpPr>
          <p:cNvPr id="4" name="Footer Placeholder 3">
            <a:extLst>
              <a:ext uri="{FF2B5EF4-FFF2-40B4-BE49-F238E27FC236}">
                <a16:creationId xmlns:a16="http://schemas.microsoft.com/office/drawing/2014/main" id="{43B58B80-D2DB-A0A1-0362-1157E9087574}"/>
              </a:ext>
            </a:extLst>
          </p:cNvPr>
          <p:cNvSpPr>
            <a:spLocks noGrp="1"/>
          </p:cNvSpPr>
          <p:nvPr>
            <p:ph type="ftr" sz="quarter" idx="11"/>
          </p:nvPr>
        </p:nvSpPr>
        <p:spPr/>
        <p:txBody>
          <a:bodyPr>
            <a:noAutofit/>
          </a:bodyPr>
          <a:lstStyle>
            <a:lvl1pPr>
              <a:defRPr>
                <a:latin typeface="+mn-lt"/>
              </a:defRPr>
            </a:lvl1pPr>
          </a:lstStyle>
          <a:p>
            <a:endParaRPr lang="en-US"/>
          </a:p>
        </p:txBody>
      </p:sp>
      <p:sp>
        <p:nvSpPr>
          <p:cNvPr id="5" name="Slide Number Placeholder 4">
            <a:extLst>
              <a:ext uri="{FF2B5EF4-FFF2-40B4-BE49-F238E27FC236}">
                <a16:creationId xmlns:a16="http://schemas.microsoft.com/office/drawing/2014/main" id="{B62C22E6-000A-05BA-5872-EF37F029AB00}"/>
              </a:ext>
            </a:extLst>
          </p:cNvPr>
          <p:cNvSpPr>
            <a:spLocks noGrp="1"/>
          </p:cNvSpPr>
          <p:nvPr>
            <p:ph type="sldNum" sz="quarter" idx="12"/>
          </p:nvPr>
        </p:nvSpPr>
        <p:spPr/>
        <p:txBody>
          <a:bodyPr>
            <a:noAutofit/>
          </a:bodyPr>
          <a:lstStyle>
            <a:lvl1pPr>
              <a:defRPr>
                <a:latin typeface="+mn-lt"/>
              </a:defRPr>
            </a:lvl1pPr>
          </a:lstStyle>
          <a:p>
            <a:fld id="{4FAB73BC-B049-4115-A692-8D63A059BFB8}" type="slidenum">
              <a:rPr lang="en-US" smtClean="0"/>
              <a:pPr/>
              <a:t>‹#›</a:t>
            </a:fld>
            <a:endParaRPr lang="en-US"/>
          </a:p>
        </p:txBody>
      </p:sp>
      <p:sp>
        <p:nvSpPr>
          <p:cNvPr id="17" name="Picture Placeholder 16">
            <a:extLst>
              <a:ext uri="{FF2B5EF4-FFF2-40B4-BE49-F238E27FC236}">
                <a16:creationId xmlns:a16="http://schemas.microsoft.com/office/drawing/2014/main" id="{6AAAFB85-16C0-836A-1D0D-E65277CC341D}"/>
              </a:ext>
            </a:extLst>
          </p:cNvPr>
          <p:cNvSpPr>
            <a:spLocks noGrp="1"/>
          </p:cNvSpPr>
          <p:nvPr>
            <p:ph type="pic" sz="quarter" idx="13"/>
          </p:nvPr>
        </p:nvSpPr>
        <p:spPr>
          <a:xfrm>
            <a:off x="574910" y="2710960"/>
            <a:ext cx="1967284" cy="2943149"/>
          </a:xfrm>
          <a:solidFill>
            <a:schemeClr val="accent4">
              <a:lumMod val="60000"/>
              <a:lumOff val="40000"/>
            </a:schemeClr>
          </a:solidFill>
          <a:ln>
            <a:noFill/>
          </a:ln>
        </p:spPr>
        <p:txBody>
          <a:bodyPr anchor="t">
            <a:noAutofit/>
          </a:bodyPr>
          <a:lstStyle>
            <a:lvl1pPr marL="0" indent="0" algn="ctr">
              <a:buNone/>
              <a:defRPr sz="1061"/>
            </a:lvl1pPr>
          </a:lstStyle>
          <a:p>
            <a:r>
              <a:rPr lang="en-US"/>
              <a:t>Click icon to add picture</a:t>
            </a:r>
          </a:p>
        </p:txBody>
      </p:sp>
      <p:sp>
        <p:nvSpPr>
          <p:cNvPr id="19" name="Text Placeholder 18">
            <a:extLst>
              <a:ext uri="{FF2B5EF4-FFF2-40B4-BE49-F238E27FC236}">
                <a16:creationId xmlns:a16="http://schemas.microsoft.com/office/drawing/2014/main" id="{FB04BFFD-8D76-D31F-232F-38A7065ACAF3}"/>
              </a:ext>
            </a:extLst>
          </p:cNvPr>
          <p:cNvSpPr>
            <a:spLocks noGrp="1"/>
          </p:cNvSpPr>
          <p:nvPr>
            <p:ph type="body" sz="quarter" idx="14" hasCustomPrompt="1"/>
          </p:nvPr>
        </p:nvSpPr>
        <p:spPr>
          <a:xfrm>
            <a:off x="574912" y="5654785"/>
            <a:ext cx="1968679" cy="1257617"/>
          </a:xfrm>
          <a:solidFill>
            <a:schemeClr val="bg1"/>
          </a:solidFill>
        </p:spPr>
        <p:txBody>
          <a:bodyPr lIns="0" tIns="274320" rIns="0" anchor="t">
            <a:noAutofit/>
          </a:bodyPr>
          <a:lstStyle>
            <a:lvl1pPr marL="0" indent="0" algn="ctr">
              <a:spcBef>
                <a:spcPts val="0"/>
              </a:spcBef>
              <a:buNone/>
              <a:defRPr sz="1364" b="0" cap="all" baseline="0">
                <a:solidFill>
                  <a:schemeClr val="accent6"/>
                </a:solidFill>
                <a:latin typeface="+mj-lt"/>
                <a:cs typeface="Arial" panose="020B0604020202020204" pitchFamily="34" charset="0"/>
              </a:defRPr>
            </a:lvl1pPr>
          </a:lstStyle>
          <a:p>
            <a:pPr lvl="0"/>
            <a:r>
              <a:rPr lang="en-US"/>
              <a:t>add text</a:t>
            </a:r>
          </a:p>
        </p:txBody>
      </p:sp>
      <p:sp>
        <p:nvSpPr>
          <p:cNvPr id="21" name="Text Placeholder 20">
            <a:extLst>
              <a:ext uri="{FF2B5EF4-FFF2-40B4-BE49-F238E27FC236}">
                <a16:creationId xmlns:a16="http://schemas.microsoft.com/office/drawing/2014/main" id="{75A2E03A-AFB4-3868-FAB5-A24228FA8A04}"/>
              </a:ext>
            </a:extLst>
          </p:cNvPr>
          <p:cNvSpPr>
            <a:spLocks noGrp="1"/>
          </p:cNvSpPr>
          <p:nvPr>
            <p:ph type="body" sz="quarter" idx="15" hasCustomPrompt="1"/>
          </p:nvPr>
        </p:nvSpPr>
        <p:spPr>
          <a:xfrm>
            <a:off x="694589" y="6346391"/>
            <a:ext cx="1729848" cy="413808"/>
          </a:xfrm>
        </p:spPr>
        <p:txBody>
          <a:bodyPr anchor="ctr">
            <a:noAutofit/>
          </a:bodyPr>
          <a:lstStyle>
            <a:lvl1pPr marL="0" indent="0" algn="ctr">
              <a:buNone/>
              <a:defRPr sz="1061"/>
            </a:lvl1pPr>
          </a:lstStyle>
          <a:p>
            <a:pPr lvl="0"/>
            <a:r>
              <a:rPr lang="en-US"/>
              <a:t>Click to add text</a:t>
            </a:r>
          </a:p>
        </p:txBody>
      </p:sp>
      <p:sp>
        <p:nvSpPr>
          <p:cNvPr id="23" name="Picture Placeholder 16">
            <a:extLst>
              <a:ext uri="{FF2B5EF4-FFF2-40B4-BE49-F238E27FC236}">
                <a16:creationId xmlns:a16="http://schemas.microsoft.com/office/drawing/2014/main" id="{FBADCD1B-D9E0-EA12-0DD5-22E5C60E5D6B}"/>
              </a:ext>
            </a:extLst>
          </p:cNvPr>
          <p:cNvSpPr>
            <a:spLocks noGrp="1"/>
          </p:cNvSpPr>
          <p:nvPr>
            <p:ph type="pic" sz="quarter" idx="17"/>
          </p:nvPr>
        </p:nvSpPr>
        <p:spPr>
          <a:xfrm>
            <a:off x="2664586" y="2711636"/>
            <a:ext cx="1967284" cy="2943149"/>
          </a:xfrm>
          <a:solidFill>
            <a:schemeClr val="accent4">
              <a:lumMod val="60000"/>
              <a:lumOff val="40000"/>
            </a:schemeClr>
          </a:solidFill>
          <a:ln>
            <a:noFill/>
          </a:ln>
        </p:spPr>
        <p:txBody>
          <a:bodyPr anchor="t">
            <a:noAutofit/>
          </a:bodyPr>
          <a:lstStyle>
            <a:lvl1pPr marL="0" indent="0" algn="ctr">
              <a:buNone/>
              <a:defRPr sz="1061"/>
            </a:lvl1pPr>
          </a:lstStyle>
          <a:p>
            <a:r>
              <a:rPr lang="en-US"/>
              <a:t>Click icon to add picture</a:t>
            </a:r>
          </a:p>
        </p:txBody>
      </p:sp>
      <p:sp>
        <p:nvSpPr>
          <p:cNvPr id="22" name="Text Placeholder 18">
            <a:extLst>
              <a:ext uri="{FF2B5EF4-FFF2-40B4-BE49-F238E27FC236}">
                <a16:creationId xmlns:a16="http://schemas.microsoft.com/office/drawing/2014/main" id="{AD33972D-9092-4B3C-A699-07849068AF1D}"/>
              </a:ext>
            </a:extLst>
          </p:cNvPr>
          <p:cNvSpPr>
            <a:spLocks noGrp="1"/>
          </p:cNvSpPr>
          <p:nvPr>
            <p:ph type="body" sz="quarter" idx="16" hasCustomPrompt="1"/>
          </p:nvPr>
        </p:nvSpPr>
        <p:spPr>
          <a:xfrm>
            <a:off x="2664120" y="5655460"/>
            <a:ext cx="1968679" cy="1257617"/>
          </a:xfrm>
          <a:solidFill>
            <a:schemeClr val="bg1"/>
          </a:solidFill>
        </p:spPr>
        <p:txBody>
          <a:bodyPr lIns="0" tIns="274320" rIns="0" anchor="t">
            <a:noAutofit/>
          </a:bodyPr>
          <a:lstStyle>
            <a:lvl1pPr marL="0" indent="0" algn="ctr">
              <a:spcBef>
                <a:spcPts val="0"/>
              </a:spcBef>
              <a:buNone/>
              <a:defRPr sz="1364" b="0" cap="all" baseline="0">
                <a:solidFill>
                  <a:schemeClr val="accent6"/>
                </a:solidFill>
                <a:latin typeface="+mj-lt"/>
                <a:cs typeface="Arial" panose="020B0604020202020204" pitchFamily="34" charset="0"/>
              </a:defRPr>
            </a:lvl1pPr>
          </a:lstStyle>
          <a:p>
            <a:pPr lvl="0"/>
            <a:r>
              <a:rPr lang="en-US"/>
              <a:t>add text</a:t>
            </a:r>
          </a:p>
        </p:txBody>
      </p:sp>
      <p:sp>
        <p:nvSpPr>
          <p:cNvPr id="24" name="Text Placeholder 20">
            <a:extLst>
              <a:ext uri="{FF2B5EF4-FFF2-40B4-BE49-F238E27FC236}">
                <a16:creationId xmlns:a16="http://schemas.microsoft.com/office/drawing/2014/main" id="{B54F15B1-EAC3-0113-6737-C64480876C5F}"/>
              </a:ext>
            </a:extLst>
          </p:cNvPr>
          <p:cNvSpPr>
            <a:spLocks noGrp="1"/>
          </p:cNvSpPr>
          <p:nvPr>
            <p:ph type="body" sz="quarter" idx="18" hasCustomPrompt="1"/>
          </p:nvPr>
        </p:nvSpPr>
        <p:spPr>
          <a:xfrm>
            <a:off x="2783303" y="6347066"/>
            <a:ext cx="1729848" cy="413808"/>
          </a:xfrm>
        </p:spPr>
        <p:txBody>
          <a:bodyPr anchor="ctr">
            <a:noAutofit/>
          </a:bodyPr>
          <a:lstStyle>
            <a:lvl1pPr marL="0" indent="0" algn="ctr">
              <a:buNone/>
              <a:defRPr sz="1061"/>
            </a:lvl1pPr>
          </a:lstStyle>
          <a:p>
            <a:pPr lvl="0"/>
            <a:r>
              <a:rPr lang="en-US"/>
              <a:t>Click to add text</a:t>
            </a:r>
          </a:p>
        </p:txBody>
      </p:sp>
      <p:sp>
        <p:nvSpPr>
          <p:cNvPr id="26" name="Picture Placeholder 16">
            <a:extLst>
              <a:ext uri="{FF2B5EF4-FFF2-40B4-BE49-F238E27FC236}">
                <a16:creationId xmlns:a16="http://schemas.microsoft.com/office/drawing/2014/main" id="{FCEED0A5-9A71-D54A-91FC-264BD71DDED3}"/>
              </a:ext>
            </a:extLst>
          </p:cNvPr>
          <p:cNvSpPr>
            <a:spLocks noGrp="1"/>
          </p:cNvSpPr>
          <p:nvPr>
            <p:ph type="pic" sz="quarter" idx="20"/>
          </p:nvPr>
        </p:nvSpPr>
        <p:spPr>
          <a:xfrm>
            <a:off x="4754259" y="2712311"/>
            <a:ext cx="1967284" cy="2943149"/>
          </a:xfrm>
          <a:solidFill>
            <a:schemeClr val="accent4">
              <a:lumMod val="60000"/>
              <a:lumOff val="40000"/>
            </a:schemeClr>
          </a:solidFill>
          <a:ln>
            <a:noFill/>
          </a:ln>
        </p:spPr>
        <p:txBody>
          <a:bodyPr anchor="t">
            <a:noAutofit/>
          </a:bodyPr>
          <a:lstStyle>
            <a:lvl1pPr marL="0" indent="0" algn="ctr">
              <a:buNone/>
              <a:defRPr sz="1061"/>
            </a:lvl1pPr>
          </a:lstStyle>
          <a:p>
            <a:r>
              <a:rPr lang="en-US"/>
              <a:t>Click icon to add picture</a:t>
            </a:r>
          </a:p>
        </p:txBody>
      </p:sp>
      <p:sp>
        <p:nvSpPr>
          <p:cNvPr id="25" name="Text Placeholder 18">
            <a:extLst>
              <a:ext uri="{FF2B5EF4-FFF2-40B4-BE49-F238E27FC236}">
                <a16:creationId xmlns:a16="http://schemas.microsoft.com/office/drawing/2014/main" id="{F44A0C74-A714-A8C2-69D2-74CAD68037A5}"/>
              </a:ext>
            </a:extLst>
          </p:cNvPr>
          <p:cNvSpPr>
            <a:spLocks noGrp="1"/>
          </p:cNvSpPr>
          <p:nvPr>
            <p:ph type="body" sz="quarter" idx="19" hasCustomPrompt="1"/>
          </p:nvPr>
        </p:nvSpPr>
        <p:spPr>
          <a:xfrm>
            <a:off x="4753329" y="5656136"/>
            <a:ext cx="1968679" cy="1257617"/>
          </a:xfrm>
          <a:solidFill>
            <a:schemeClr val="bg1"/>
          </a:solidFill>
        </p:spPr>
        <p:txBody>
          <a:bodyPr lIns="0" tIns="274320" rIns="0" anchor="t">
            <a:noAutofit/>
          </a:bodyPr>
          <a:lstStyle>
            <a:lvl1pPr marL="0" indent="0" algn="ctr">
              <a:spcBef>
                <a:spcPts val="0"/>
              </a:spcBef>
              <a:buNone/>
              <a:defRPr sz="1364" b="0" cap="all" baseline="0">
                <a:solidFill>
                  <a:schemeClr val="accent6"/>
                </a:solidFill>
                <a:latin typeface="+mj-lt"/>
                <a:cs typeface="Arial" panose="020B0604020202020204" pitchFamily="34" charset="0"/>
              </a:defRPr>
            </a:lvl1pPr>
          </a:lstStyle>
          <a:p>
            <a:pPr lvl="0"/>
            <a:r>
              <a:rPr lang="en-US"/>
              <a:t>add text</a:t>
            </a:r>
          </a:p>
        </p:txBody>
      </p:sp>
      <p:sp>
        <p:nvSpPr>
          <p:cNvPr id="27" name="Text Placeholder 20">
            <a:extLst>
              <a:ext uri="{FF2B5EF4-FFF2-40B4-BE49-F238E27FC236}">
                <a16:creationId xmlns:a16="http://schemas.microsoft.com/office/drawing/2014/main" id="{552F4682-3F02-2A70-A285-FB2D1822A4D6}"/>
              </a:ext>
            </a:extLst>
          </p:cNvPr>
          <p:cNvSpPr>
            <a:spLocks noGrp="1"/>
          </p:cNvSpPr>
          <p:nvPr>
            <p:ph type="body" sz="quarter" idx="21" hasCustomPrompt="1"/>
          </p:nvPr>
        </p:nvSpPr>
        <p:spPr>
          <a:xfrm>
            <a:off x="4872977" y="6347742"/>
            <a:ext cx="1729848" cy="413808"/>
          </a:xfrm>
        </p:spPr>
        <p:txBody>
          <a:bodyPr anchor="ctr">
            <a:noAutofit/>
          </a:bodyPr>
          <a:lstStyle>
            <a:lvl1pPr marL="0" indent="0" algn="ctr">
              <a:buNone/>
              <a:defRPr sz="1061"/>
            </a:lvl1pPr>
          </a:lstStyle>
          <a:p>
            <a:pPr lvl="0"/>
            <a:r>
              <a:rPr lang="en-US"/>
              <a:t>Click to add text</a:t>
            </a:r>
          </a:p>
        </p:txBody>
      </p:sp>
      <p:sp>
        <p:nvSpPr>
          <p:cNvPr id="29" name="Picture Placeholder 16">
            <a:extLst>
              <a:ext uri="{FF2B5EF4-FFF2-40B4-BE49-F238E27FC236}">
                <a16:creationId xmlns:a16="http://schemas.microsoft.com/office/drawing/2014/main" id="{4F0F5D16-7316-B120-F378-E3D492FEEB9C}"/>
              </a:ext>
            </a:extLst>
          </p:cNvPr>
          <p:cNvSpPr>
            <a:spLocks noGrp="1"/>
          </p:cNvSpPr>
          <p:nvPr>
            <p:ph type="pic" sz="quarter" idx="23"/>
          </p:nvPr>
        </p:nvSpPr>
        <p:spPr>
          <a:xfrm>
            <a:off x="6843932" y="2712311"/>
            <a:ext cx="1967284" cy="2943149"/>
          </a:xfrm>
          <a:solidFill>
            <a:schemeClr val="accent4">
              <a:lumMod val="60000"/>
              <a:lumOff val="40000"/>
            </a:schemeClr>
          </a:solidFill>
          <a:ln>
            <a:noFill/>
          </a:ln>
        </p:spPr>
        <p:txBody>
          <a:bodyPr anchor="t">
            <a:noAutofit/>
          </a:bodyPr>
          <a:lstStyle>
            <a:lvl1pPr marL="0" indent="0" algn="ctr">
              <a:buNone/>
              <a:defRPr sz="1061"/>
            </a:lvl1pPr>
          </a:lstStyle>
          <a:p>
            <a:r>
              <a:rPr lang="en-US"/>
              <a:t>Click icon to add picture</a:t>
            </a:r>
          </a:p>
        </p:txBody>
      </p:sp>
      <p:sp>
        <p:nvSpPr>
          <p:cNvPr id="28" name="Text Placeholder 18">
            <a:extLst>
              <a:ext uri="{FF2B5EF4-FFF2-40B4-BE49-F238E27FC236}">
                <a16:creationId xmlns:a16="http://schemas.microsoft.com/office/drawing/2014/main" id="{47AC9724-9FC2-62FA-0DE7-3F9FE9B67A34}"/>
              </a:ext>
            </a:extLst>
          </p:cNvPr>
          <p:cNvSpPr>
            <a:spLocks noGrp="1"/>
          </p:cNvSpPr>
          <p:nvPr>
            <p:ph type="body" sz="quarter" idx="22" hasCustomPrompt="1"/>
          </p:nvPr>
        </p:nvSpPr>
        <p:spPr>
          <a:xfrm>
            <a:off x="6842539" y="5656136"/>
            <a:ext cx="1968679" cy="1257617"/>
          </a:xfrm>
          <a:solidFill>
            <a:schemeClr val="bg1"/>
          </a:solidFill>
        </p:spPr>
        <p:txBody>
          <a:bodyPr lIns="0" tIns="274320" rIns="0" anchor="t">
            <a:noAutofit/>
          </a:bodyPr>
          <a:lstStyle>
            <a:lvl1pPr marL="0" indent="0" algn="ctr">
              <a:spcBef>
                <a:spcPts val="0"/>
              </a:spcBef>
              <a:buNone/>
              <a:defRPr sz="1364" b="0" cap="all" baseline="0">
                <a:solidFill>
                  <a:schemeClr val="accent6"/>
                </a:solidFill>
                <a:latin typeface="+mj-lt"/>
                <a:cs typeface="Arial" panose="020B0604020202020204" pitchFamily="34" charset="0"/>
              </a:defRPr>
            </a:lvl1pPr>
          </a:lstStyle>
          <a:p>
            <a:pPr lvl="0"/>
            <a:r>
              <a:rPr lang="en-US"/>
              <a:t>add text</a:t>
            </a:r>
          </a:p>
        </p:txBody>
      </p:sp>
      <p:sp>
        <p:nvSpPr>
          <p:cNvPr id="30" name="Text Placeholder 20">
            <a:extLst>
              <a:ext uri="{FF2B5EF4-FFF2-40B4-BE49-F238E27FC236}">
                <a16:creationId xmlns:a16="http://schemas.microsoft.com/office/drawing/2014/main" id="{114EE337-FC29-F325-E528-A3F809B28B5B}"/>
              </a:ext>
            </a:extLst>
          </p:cNvPr>
          <p:cNvSpPr>
            <a:spLocks noGrp="1"/>
          </p:cNvSpPr>
          <p:nvPr>
            <p:ph type="body" sz="quarter" idx="24" hasCustomPrompt="1"/>
          </p:nvPr>
        </p:nvSpPr>
        <p:spPr>
          <a:xfrm>
            <a:off x="6962650" y="6347742"/>
            <a:ext cx="1729848" cy="413808"/>
          </a:xfrm>
        </p:spPr>
        <p:txBody>
          <a:bodyPr anchor="ctr">
            <a:noAutofit/>
          </a:bodyPr>
          <a:lstStyle>
            <a:lvl1pPr marL="0" indent="0" algn="ctr">
              <a:buNone/>
              <a:defRPr sz="1061"/>
            </a:lvl1pPr>
          </a:lstStyle>
          <a:p>
            <a:pPr lvl="0"/>
            <a:r>
              <a:rPr lang="en-US"/>
              <a:t>Click to add text</a:t>
            </a:r>
          </a:p>
        </p:txBody>
      </p:sp>
    </p:spTree>
    <p:extLst>
      <p:ext uri="{BB962C8B-B14F-4D97-AF65-F5344CB8AC3E}">
        <p14:creationId xmlns:p14="http://schemas.microsoft.com/office/powerpoint/2010/main" val="3537585148"/>
      </p:ext>
    </p:extLst>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slide" type="blank" preserve="1">
  <p:cSld name="Blank slide">
    <p:spTree>
      <p:nvGrpSpPr>
        <p:cNvPr id="1" name="Shape 3487"/>
        <p:cNvGrpSpPr/>
        <p:nvPr/>
      </p:nvGrpSpPr>
      <p:grpSpPr>
        <a:xfrm>
          <a:off x="0" y="0"/>
          <a:ext cx="0" cy="0"/>
          <a:chOff x="0" y="0"/>
          <a:chExt cx="0" cy="0"/>
        </a:xfrm>
      </p:grpSpPr>
    </p:spTree>
    <p:extLst>
      <p:ext uri="{BB962C8B-B14F-4D97-AF65-F5344CB8AC3E}">
        <p14:creationId xmlns:p14="http://schemas.microsoft.com/office/powerpoint/2010/main" val="3139083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solidFill>
                  <a:srgbClr val="000000"/>
                </a:solidFill>
              </a:defRPr>
            </a:lvl1pPr>
          </a:lstStyle>
          <a:p>
            <a:r>
              <a:rPr lang="en-US"/>
              <a:t>Click to edit Master title style</a:t>
            </a:r>
          </a:p>
        </p:txBody>
      </p:sp>
      <p:sp>
        <p:nvSpPr>
          <p:cNvPr id="3" name="Text Placeholder 2"/>
          <p:cNvSpPr>
            <a:spLocks noGrp="1"/>
          </p:cNvSpPr>
          <p:nvPr>
            <p:ph type="body" idx="1"/>
          </p:nvPr>
        </p:nvSpPr>
        <p:spPr>
          <a:xfrm>
            <a:off x="461804" y="1739795"/>
            <a:ext cx="4080870" cy="725064"/>
          </a:xfrm>
        </p:spPr>
        <p:txBody>
          <a:bodyPr anchor="b"/>
          <a:lstStyle>
            <a:lvl1pPr marL="0" indent="0">
              <a:buNone/>
              <a:defRPr sz="1818" b="1">
                <a:solidFill>
                  <a:srgbClr val="000000"/>
                </a:solidFill>
              </a:defRPr>
            </a:lvl1pPr>
            <a:lvl2pPr marL="346375" indent="0">
              <a:buNone/>
              <a:defRPr sz="1515" b="1"/>
            </a:lvl2pPr>
            <a:lvl3pPr marL="692749" indent="0">
              <a:buNone/>
              <a:defRPr sz="1364" b="1"/>
            </a:lvl3pPr>
            <a:lvl4pPr marL="1039124" indent="0">
              <a:buNone/>
              <a:defRPr sz="1212" b="1"/>
            </a:lvl4pPr>
            <a:lvl5pPr marL="1385499" indent="0">
              <a:buNone/>
              <a:defRPr sz="1212" b="1"/>
            </a:lvl5pPr>
            <a:lvl6pPr marL="1731874" indent="0">
              <a:buNone/>
              <a:defRPr sz="1212" b="1"/>
            </a:lvl6pPr>
            <a:lvl7pPr marL="2078248" indent="0">
              <a:buNone/>
              <a:defRPr sz="1212" b="1"/>
            </a:lvl7pPr>
            <a:lvl8pPr marL="2424623" indent="0">
              <a:buNone/>
              <a:defRPr sz="1212" b="1"/>
            </a:lvl8pPr>
            <a:lvl9pPr marL="2770998" indent="0">
              <a:buNone/>
              <a:defRPr sz="1212" b="1"/>
            </a:lvl9pPr>
          </a:lstStyle>
          <a:p>
            <a:pPr lvl="0"/>
            <a:r>
              <a:rPr lang="en-US"/>
              <a:t>Click to edit Master text styles</a:t>
            </a:r>
          </a:p>
        </p:txBody>
      </p:sp>
      <p:sp>
        <p:nvSpPr>
          <p:cNvPr id="4" name="Content Placeholder 3"/>
          <p:cNvSpPr>
            <a:spLocks noGrp="1"/>
          </p:cNvSpPr>
          <p:nvPr>
            <p:ph sz="half" idx="2"/>
          </p:nvPr>
        </p:nvSpPr>
        <p:spPr>
          <a:xfrm>
            <a:off x="461804" y="2464859"/>
            <a:ext cx="4080870" cy="4478126"/>
          </a:xfrm>
        </p:spPr>
        <p:txBody>
          <a:bodyPr/>
          <a:lstStyle>
            <a:lvl1pPr>
              <a:defRPr sz="1818">
                <a:solidFill>
                  <a:srgbClr val="000000"/>
                </a:solidFill>
              </a:defRPr>
            </a:lvl1pPr>
            <a:lvl2pPr>
              <a:defRPr sz="1515">
                <a:solidFill>
                  <a:srgbClr val="000000"/>
                </a:solidFill>
              </a:defRPr>
            </a:lvl2pPr>
            <a:lvl3pPr>
              <a:defRPr sz="1364">
                <a:solidFill>
                  <a:srgbClr val="000000"/>
                </a:solidFill>
              </a:defRPr>
            </a:lvl3pPr>
            <a:lvl4pPr>
              <a:defRPr sz="1212">
                <a:solidFill>
                  <a:srgbClr val="000000"/>
                </a:solidFill>
              </a:defRPr>
            </a:lvl4pPr>
            <a:lvl5pPr>
              <a:defRPr sz="1212">
                <a:solidFill>
                  <a:srgbClr val="000000"/>
                </a:solidFill>
              </a:defRPr>
            </a:lvl5pPr>
            <a:lvl6pPr>
              <a:defRPr sz="1212"/>
            </a:lvl6pPr>
            <a:lvl7pPr>
              <a:defRPr sz="1212"/>
            </a:lvl7pPr>
            <a:lvl8pPr>
              <a:defRPr sz="1212"/>
            </a:lvl8pPr>
            <a:lvl9pPr>
              <a:defRPr sz="121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91799" y="1739795"/>
            <a:ext cx="4082473" cy="725064"/>
          </a:xfrm>
        </p:spPr>
        <p:txBody>
          <a:bodyPr anchor="b"/>
          <a:lstStyle>
            <a:lvl1pPr marL="0" indent="0">
              <a:buNone/>
              <a:defRPr sz="1818" b="1">
                <a:solidFill>
                  <a:srgbClr val="000000"/>
                </a:solidFill>
              </a:defRPr>
            </a:lvl1pPr>
            <a:lvl2pPr marL="346375" indent="0">
              <a:buNone/>
              <a:defRPr sz="1515" b="1"/>
            </a:lvl2pPr>
            <a:lvl3pPr marL="692749" indent="0">
              <a:buNone/>
              <a:defRPr sz="1364" b="1"/>
            </a:lvl3pPr>
            <a:lvl4pPr marL="1039124" indent="0">
              <a:buNone/>
              <a:defRPr sz="1212" b="1"/>
            </a:lvl4pPr>
            <a:lvl5pPr marL="1385499" indent="0">
              <a:buNone/>
              <a:defRPr sz="1212" b="1"/>
            </a:lvl5pPr>
            <a:lvl6pPr marL="1731874" indent="0">
              <a:buNone/>
              <a:defRPr sz="1212" b="1"/>
            </a:lvl6pPr>
            <a:lvl7pPr marL="2078248" indent="0">
              <a:buNone/>
              <a:defRPr sz="1212" b="1"/>
            </a:lvl7pPr>
            <a:lvl8pPr marL="2424623" indent="0">
              <a:buNone/>
              <a:defRPr sz="1212" b="1"/>
            </a:lvl8pPr>
            <a:lvl9pPr marL="2770998" indent="0">
              <a:buNone/>
              <a:defRPr sz="1212" b="1"/>
            </a:lvl9pPr>
          </a:lstStyle>
          <a:p>
            <a:pPr lvl="0"/>
            <a:r>
              <a:rPr lang="en-US"/>
              <a:t>Click to edit Master text styles</a:t>
            </a:r>
          </a:p>
        </p:txBody>
      </p:sp>
      <p:sp>
        <p:nvSpPr>
          <p:cNvPr id="6" name="Content Placeholder 5"/>
          <p:cNvSpPr>
            <a:spLocks noGrp="1"/>
          </p:cNvSpPr>
          <p:nvPr>
            <p:ph sz="quarter" idx="4"/>
          </p:nvPr>
        </p:nvSpPr>
        <p:spPr>
          <a:xfrm>
            <a:off x="4691799" y="2464859"/>
            <a:ext cx="4082473" cy="4478126"/>
          </a:xfrm>
        </p:spPr>
        <p:txBody>
          <a:bodyPr/>
          <a:lstStyle>
            <a:lvl1pPr>
              <a:defRPr sz="1818">
                <a:solidFill>
                  <a:srgbClr val="000000"/>
                </a:solidFill>
              </a:defRPr>
            </a:lvl1pPr>
            <a:lvl2pPr>
              <a:defRPr sz="1515">
                <a:solidFill>
                  <a:srgbClr val="000000"/>
                </a:solidFill>
              </a:defRPr>
            </a:lvl2pPr>
            <a:lvl3pPr>
              <a:defRPr sz="1364">
                <a:solidFill>
                  <a:srgbClr val="000000"/>
                </a:solidFill>
              </a:defRPr>
            </a:lvl3pPr>
            <a:lvl4pPr>
              <a:defRPr sz="1212">
                <a:solidFill>
                  <a:srgbClr val="000000"/>
                </a:solidFill>
              </a:defRPr>
            </a:lvl4pPr>
            <a:lvl5pPr>
              <a:defRPr sz="1212">
                <a:solidFill>
                  <a:srgbClr val="000000"/>
                </a:solidFill>
              </a:defRPr>
            </a:lvl5pPr>
            <a:lvl6pPr>
              <a:defRPr sz="1212"/>
            </a:lvl6pPr>
            <a:lvl7pPr>
              <a:defRPr sz="1212"/>
            </a:lvl7pPr>
            <a:lvl8pPr>
              <a:defRPr sz="1212"/>
            </a:lvl8pPr>
            <a:lvl9pPr>
              <a:defRPr sz="121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8/9/2024</a:t>
            </a:fld>
            <a:endParaRPr lang="en-US"/>
          </a:p>
        </p:txBody>
      </p:sp>
      <p:sp>
        <p:nvSpPr>
          <p:cNvPr id="8" name="Footer Placeholder 7"/>
          <p:cNvSpPr>
            <a:spLocks noGrp="1"/>
          </p:cNvSpPr>
          <p:nvPr>
            <p:ph type="ftr" sz="quarter" idx="11"/>
          </p:nvPr>
        </p:nvSpPr>
        <p:spPr/>
        <p:txBody>
          <a:bodyPr/>
          <a:lstStyle>
            <a:lvl1pPr>
              <a:defRPr>
                <a:solidFill>
                  <a:srgbClr val="000000"/>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spTree>
    <p:extLst>
      <p:ext uri="{BB962C8B-B14F-4D97-AF65-F5344CB8AC3E}">
        <p14:creationId xmlns:p14="http://schemas.microsoft.com/office/powerpoint/2010/main" val="30199736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preserve="1">
  <p:cSld name="Title only">
    <p:spTree>
      <p:nvGrpSpPr>
        <p:cNvPr id="1" name="Shape 3488"/>
        <p:cNvGrpSpPr/>
        <p:nvPr/>
      </p:nvGrpSpPr>
      <p:grpSpPr>
        <a:xfrm>
          <a:off x="0" y="0"/>
          <a:ext cx="0" cy="0"/>
          <a:chOff x="0" y="0"/>
          <a:chExt cx="0" cy="0"/>
        </a:xfrm>
      </p:grpSpPr>
      <p:sp>
        <p:nvSpPr>
          <p:cNvPr id="3489" name="Google Shape;3489;p33"/>
          <p:cNvSpPr txBox="1">
            <a:spLocks noGrp="1"/>
          </p:cNvSpPr>
          <p:nvPr>
            <p:ph type="title"/>
          </p:nvPr>
        </p:nvSpPr>
        <p:spPr>
          <a:xfrm>
            <a:off x="723918" y="772027"/>
            <a:ext cx="7788241" cy="72896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Arial"/>
              <a:buNone/>
              <a:defRPr>
                <a:solidFill>
                  <a:schemeClr val="lt1"/>
                </a:solidFill>
                <a:latin typeface="Arial"/>
                <a:ea typeface="Arial"/>
                <a:cs typeface="Arial"/>
                <a:sym typeface="Arial"/>
              </a:defRPr>
            </a:lvl1pPr>
            <a:lvl2pPr lvl="1" rtl="0">
              <a:spcBef>
                <a:spcPts val="0"/>
              </a:spcBef>
              <a:spcAft>
                <a:spcPts val="0"/>
              </a:spcAft>
              <a:buSzPts val="2400"/>
              <a:buFont typeface="Arial"/>
              <a:buNone/>
              <a:defRPr>
                <a:latin typeface="Arial"/>
                <a:ea typeface="Arial"/>
                <a:cs typeface="Arial"/>
                <a:sym typeface="Arial"/>
              </a:defRPr>
            </a:lvl2pPr>
            <a:lvl3pPr lvl="2" rtl="0">
              <a:spcBef>
                <a:spcPts val="0"/>
              </a:spcBef>
              <a:spcAft>
                <a:spcPts val="0"/>
              </a:spcAft>
              <a:buSzPts val="2400"/>
              <a:buFont typeface="Arial"/>
              <a:buNone/>
              <a:defRPr>
                <a:latin typeface="Arial"/>
                <a:ea typeface="Arial"/>
                <a:cs typeface="Arial"/>
                <a:sym typeface="Arial"/>
              </a:defRPr>
            </a:lvl3pPr>
            <a:lvl4pPr lvl="3" rtl="0">
              <a:spcBef>
                <a:spcPts val="0"/>
              </a:spcBef>
              <a:spcAft>
                <a:spcPts val="0"/>
              </a:spcAft>
              <a:buSzPts val="2400"/>
              <a:buFont typeface="Arial"/>
              <a:buNone/>
              <a:defRPr>
                <a:latin typeface="Arial"/>
                <a:ea typeface="Arial"/>
                <a:cs typeface="Arial"/>
                <a:sym typeface="Arial"/>
              </a:defRPr>
            </a:lvl4pPr>
            <a:lvl5pPr lvl="4" rtl="0">
              <a:spcBef>
                <a:spcPts val="0"/>
              </a:spcBef>
              <a:spcAft>
                <a:spcPts val="0"/>
              </a:spcAft>
              <a:buSzPts val="2400"/>
              <a:buFont typeface="Arial"/>
              <a:buNone/>
              <a:defRPr>
                <a:latin typeface="Arial"/>
                <a:ea typeface="Arial"/>
                <a:cs typeface="Arial"/>
                <a:sym typeface="Arial"/>
              </a:defRPr>
            </a:lvl5pPr>
            <a:lvl6pPr lvl="5" rtl="0">
              <a:spcBef>
                <a:spcPts val="0"/>
              </a:spcBef>
              <a:spcAft>
                <a:spcPts val="0"/>
              </a:spcAft>
              <a:buSzPts val="2400"/>
              <a:buFont typeface="Arial"/>
              <a:buNone/>
              <a:defRPr>
                <a:latin typeface="Arial"/>
                <a:ea typeface="Arial"/>
                <a:cs typeface="Arial"/>
                <a:sym typeface="Arial"/>
              </a:defRPr>
            </a:lvl6pPr>
            <a:lvl7pPr lvl="6" rtl="0">
              <a:spcBef>
                <a:spcPts val="0"/>
              </a:spcBef>
              <a:spcAft>
                <a:spcPts val="0"/>
              </a:spcAft>
              <a:buSzPts val="2400"/>
              <a:buFont typeface="Arial"/>
              <a:buNone/>
              <a:defRPr>
                <a:latin typeface="Arial"/>
                <a:ea typeface="Arial"/>
                <a:cs typeface="Arial"/>
                <a:sym typeface="Arial"/>
              </a:defRPr>
            </a:lvl7pPr>
            <a:lvl8pPr lvl="7" rtl="0">
              <a:spcBef>
                <a:spcPts val="0"/>
              </a:spcBef>
              <a:spcAft>
                <a:spcPts val="0"/>
              </a:spcAft>
              <a:buSzPts val="2400"/>
              <a:buFont typeface="Arial"/>
              <a:buNone/>
              <a:defRPr>
                <a:latin typeface="Arial"/>
                <a:ea typeface="Arial"/>
                <a:cs typeface="Arial"/>
                <a:sym typeface="Arial"/>
              </a:defRPr>
            </a:lvl8pPr>
            <a:lvl9pPr lvl="8" rtl="0">
              <a:spcBef>
                <a:spcPts val="0"/>
              </a:spcBef>
              <a:spcAft>
                <a:spcPts val="0"/>
              </a:spcAft>
              <a:buSzPts val="2400"/>
              <a:buFont typeface="Arial"/>
              <a:buNone/>
              <a:defRPr>
                <a:latin typeface="Arial"/>
                <a:ea typeface="Arial"/>
                <a:cs typeface="Arial"/>
                <a:sym typeface="Arial"/>
              </a:defRPr>
            </a:lvl9pPr>
          </a:lstStyle>
          <a:p>
            <a:r>
              <a:rPr lang="en-US"/>
              <a:t>Click to edit Master title style</a:t>
            </a:r>
            <a:endParaRPr/>
          </a:p>
        </p:txBody>
      </p:sp>
    </p:spTree>
    <p:extLst>
      <p:ext uri="{BB962C8B-B14F-4D97-AF65-F5344CB8AC3E}">
        <p14:creationId xmlns:p14="http://schemas.microsoft.com/office/powerpoint/2010/main" val="20948087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Title">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B86D7D99-F789-4EDA-861D-B6B994F05F1D}"/>
              </a:ext>
            </a:extLst>
          </p:cNvPr>
          <p:cNvSpPr>
            <a:spLocks noGrp="1"/>
          </p:cNvSpPr>
          <p:nvPr>
            <p:ph type="ctrTitle"/>
          </p:nvPr>
        </p:nvSpPr>
        <p:spPr>
          <a:xfrm>
            <a:off x="1156820" y="1271260"/>
            <a:ext cx="6927056" cy="2705947"/>
          </a:xfrm>
        </p:spPr>
        <p:txBody>
          <a:bodyPr/>
          <a:lstStyle>
            <a:lvl1pPr algn="ctr">
              <a:defRPr>
                <a:solidFill>
                  <a:schemeClr val="bg1"/>
                </a:solidFill>
              </a:defRPr>
            </a:lvl1pPr>
          </a:lstStyle>
          <a:p>
            <a:r>
              <a:rPr lang="en-US">
                <a:solidFill>
                  <a:srgbClr val="FFFFFF"/>
                </a:solidFill>
                <a:effectLst>
                  <a:outerShdw blurRad="38100" dist="38100" dir="2700000" algn="tl">
                    <a:srgbClr val="000000">
                      <a:alpha val="43137"/>
                    </a:srgbClr>
                  </a:outerShdw>
                </a:effectLst>
                <a:ea typeface="Cambria" panose="02040503050406030204" pitchFamily="18" charset="0"/>
                <a:cs typeface="Sabon Next LT" panose="020B0502040204020203" pitchFamily="2" charset="0"/>
              </a:rPr>
              <a:t>Click to edit Master title style</a:t>
            </a:r>
          </a:p>
        </p:txBody>
      </p:sp>
      <p:sp>
        <p:nvSpPr>
          <p:cNvPr id="20" name="Text Placeholder 12">
            <a:extLst>
              <a:ext uri="{FF2B5EF4-FFF2-40B4-BE49-F238E27FC236}">
                <a16:creationId xmlns:a16="http://schemas.microsoft.com/office/drawing/2014/main" id="{2B39487B-EA73-4D7B-93AA-D63B49F4DA7F}"/>
              </a:ext>
            </a:extLst>
          </p:cNvPr>
          <p:cNvSpPr>
            <a:spLocks noGrp="1"/>
          </p:cNvSpPr>
          <p:nvPr>
            <p:ph type="body" sz="quarter" idx="15"/>
          </p:nvPr>
        </p:nvSpPr>
        <p:spPr>
          <a:xfrm>
            <a:off x="1156820" y="4080510"/>
            <a:ext cx="6927056" cy="2777913"/>
          </a:xfrm>
        </p:spPr>
        <p:txBody>
          <a:bodyPr>
            <a:normAutofit/>
          </a:bodyPr>
          <a:lstStyle>
            <a:lvl1pPr marL="0" indent="0" algn="ctr">
              <a:buNone/>
              <a:defRPr sz="2121">
                <a:solidFill>
                  <a:schemeClr val="bg1"/>
                </a:solidFill>
                <a:effectLst/>
                <a:latin typeface="+mn-lt"/>
              </a:defRPr>
            </a:lvl1pPr>
          </a:lstStyle>
          <a:p>
            <a:pPr lvl="0"/>
            <a:r>
              <a:rPr lang="en-US"/>
              <a:t>Click to edit Master text styles</a:t>
            </a:r>
          </a:p>
        </p:txBody>
      </p:sp>
    </p:spTree>
    <p:extLst>
      <p:ext uri="{BB962C8B-B14F-4D97-AF65-F5344CB8AC3E}">
        <p14:creationId xmlns:p14="http://schemas.microsoft.com/office/powerpoint/2010/main" val="3303417435"/>
      </p:ext>
    </p:extLst>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6183" y="518160"/>
            <a:ext cx="2978875" cy="1813560"/>
          </a:xfrm>
        </p:spPr>
        <p:txBody>
          <a:bodyPr anchor="b"/>
          <a:lstStyle>
            <a:lvl1pPr>
              <a:defRPr sz="3232"/>
            </a:lvl1pPr>
          </a:lstStyle>
          <a:p>
            <a:r>
              <a:rPr lang="en-US"/>
              <a:t>Click to edit Master title style</a:t>
            </a:r>
          </a:p>
        </p:txBody>
      </p:sp>
      <p:sp>
        <p:nvSpPr>
          <p:cNvPr id="3" name="Content Placeholder 2"/>
          <p:cNvSpPr>
            <a:spLocks noGrp="1"/>
          </p:cNvSpPr>
          <p:nvPr>
            <p:ph idx="1"/>
          </p:nvPr>
        </p:nvSpPr>
        <p:spPr>
          <a:xfrm>
            <a:off x="3926535" y="1119083"/>
            <a:ext cx="4675763" cy="5523442"/>
          </a:xfrm>
        </p:spPr>
        <p:txBody>
          <a:bodyPr/>
          <a:lstStyle>
            <a:lvl1pPr>
              <a:defRPr sz="3232"/>
            </a:lvl1pPr>
            <a:lvl2pPr>
              <a:defRPr sz="2828"/>
            </a:lvl2pPr>
            <a:lvl3pPr>
              <a:defRPr sz="2424"/>
            </a:lvl3pPr>
            <a:lvl4pPr>
              <a:defRPr sz="2020"/>
            </a:lvl4pPr>
            <a:lvl5pPr>
              <a:defRPr sz="2020"/>
            </a:lvl5pPr>
            <a:lvl6pPr>
              <a:defRPr sz="2020"/>
            </a:lvl6pPr>
            <a:lvl7pPr>
              <a:defRPr sz="2020"/>
            </a:lvl7pPr>
            <a:lvl8pPr>
              <a:defRPr sz="2020"/>
            </a:lvl8pPr>
            <a:lvl9pPr>
              <a:defRPr sz="20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6183" y="2331720"/>
            <a:ext cx="2978875" cy="4319800"/>
          </a:xfrm>
        </p:spPr>
        <p:txBody>
          <a:bodyPr/>
          <a:lstStyle>
            <a:lvl1pPr marL="0" indent="0">
              <a:buNone/>
              <a:defRPr sz="1616"/>
            </a:lvl1pPr>
            <a:lvl2pPr marL="461818" indent="0">
              <a:buNone/>
              <a:defRPr sz="1414"/>
            </a:lvl2pPr>
            <a:lvl3pPr marL="923635" indent="0">
              <a:buNone/>
              <a:defRPr sz="1212"/>
            </a:lvl3pPr>
            <a:lvl4pPr marL="1385453" indent="0">
              <a:buNone/>
              <a:defRPr sz="1010"/>
            </a:lvl4pPr>
            <a:lvl5pPr marL="1847271" indent="0">
              <a:buNone/>
              <a:defRPr sz="1010"/>
            </a:lvl5pPr>
            <a:lvl6pPr marL="2309089" indent="0">
              <a:buNone/>
              <a:defRPr sz="1010"/>
            </a:lvl6pPr>
            <a:lvl7pPr marL="2770906" indent="0">
              <a:buNone/>
              <a:defRPr sz="1010"/>
            </a:lvl7pPr>
            <a:lvl8pPr marL="3232724" indent="0">
              <a:buNone/>
              <a:defRPr sz="1010"/>
            </a:lvl8pPr>
            <a:lvl9pPr marL="3694542" indent="0">
              <a:buNone/>
              <a:defRPr sz="101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20xx</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8539467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93"/>
        <p:cNvGrpSpPr/>
        <p:nvPr/>
      </p:nvGrpSpPr>
      <p:grpSpPr>
        <a:xfrm>
          <a:off x="0" y="0"/>
          <a:ext cx="0" cy="0"/>
          <a:chOff x="0" y="0"/>
          <a:chExt cx="0" cy="0"/>
        </a:xfrm>
      </p:grpSpPr>
      <p:sp>
        <p:nvSpPr>
          <p:cNvPr id="394" name="Google Shape;394;p4"/>
          <p:cNvSpPr txBox="1">
            <a:spLocks noGrp="1"/>
          </p:cNvSpPr>
          <p:nvPr>
            <p:ph type="title"/>
          </p:nvPr>
        </p:nvSpPr>
        <p:spPr>
          <a:xfrm>
            <a:off x="727251" y="672484"/>
            <a:ext cx="7781575" cy="865413"/>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en-US"/>
              <a:t>Click to edit Master title style</a:t>
            </a:r>
            <a:endParaRPr/>
          </a:p>
        </p:txBody>
      </p:sp>
      <p:sp>
        <p:nvSpPr>
          <p:cNvPr id="395" name="Google Shape;395;p4"/>
          <p:cNvSpPr txBox="1">
            <a:spLocks noGrp="1"/>
          </p:cNvSpPr>
          <p:nvPr>
            <p:ph type="body" idx="1"/>
          </p:nvPr>
        </p:nvSpPr>
        <p:spPr>
          <a:xfrm>
            <a:off x="727251" y="2220692"/>
            <a:ext cx="7781575" cy="4698347"/>
          </a:xfrm>
          <a:prstGeom prst="rect">
            <a:avLst/>
          </a:prstGeom>
        </p:spPr>
        <p:txBody>
          <a:bodyPr spcFirstLastPara="1" wrap="square" lIns="91425" tIns="91425" rIns="91425" bIns="91425" anchor="t" anchorCtr="0">
            <a:noAutofit/>
          </a:bodyPr>
          <a:lstStyle>
            <a:lvl1pPr marL="461827" lvl="0" indent="-320713" rtl="0">
              <a:spcBef>
                <a:spcPts val="0"/>
              </a:spcBef>
              <a:spcAft>
                <a:spcPts val="0"/>
              </a:spcAft>
              <a:buSzPts val="1400"/>
              <a:buChar char="●"/>
              <a:defRPr/>
            </a:lvl1pPr>
            <a:lvl2pPr marL="923654" lvl="1" indent="-320713" rtl="0">
              <a:lnSpc>
                <a:spcPct val="115000"/>
              </a:lnSpc>
              <a:spcBef>
                <a:spcPts val="0"/>
              </a:spcBef>
              <a:spcAft>
                <a:spcPts val="0"/>
              </a:spcAft>
              <a:buSzPts val="1400"/>
              <a:buChar char="○"/>
              <a:defRPr/>
            </a:lvl2pPr>
            <a:lvl3pPr marL="1385480" lvl="2" indent="-320713" rtl="0">
              <a:lnSpc>
                <a:spcPct val="115000"/>
              </a:lnSpc>
              <a:spcBef>
                <a:spcPts val="1616"/>
              </a:spcBef>
              <a:spcAft>
                <a:spcPts val="0"/>
              </a:spcAft>
              <a:buSzPts val="1400"/>
              <a:buChar char="■"/>
              <a:defRPr/>
            </a:lvl3pPr>
            <a:lvl4pPr marL="1847306" lvl="3" indent="-320713" rtl="0">
              <a:lnSpc>
                <a:spcPct val="115000"/>
              </a:lnSpc>
              <a:spcBef>
                <a:spcPts val="1616"/>
              </a:spcBef>
              <a:spcAft>
                <a:spcPts val="0"/>
              </a:spcAft>
              <a:buSzPts val="1400"/>
              <a:buChar char="●"/>
              <a:defRPr/>
            </a:lvl4pPr>
            <a:lvl5pPr marL="2309133" lvl="4" indent="-320713" rtl="0">
              <a:lnSpc>
                <a:spcPct val="115000"/>
              </a:lnSpc>
              <a:spcBef>
                <a:spcPts val="1616"/>
              </a:spcBef>
              <a:spcAft>
                <a:spcPts val="0"/>
              </a:spcAft>
              <a:buSzPts val="1400"/>
              <a:buChar char="○"/>
              <a:defRPr/>
            </a:lvl5pPr>
            <a:lvl6pPr marL="2770959" lvl="5" indent="-320713" rtl="0">
              <a:lnSpc>
                <a:spcPct val="115000"/>
              </a:lnSpc>
              <a:spcBef>
                <a:spcPts val="1616"/>
              </a:spcBef>
              <a:spcAft>
                <a:spcPts val="0"/>
              </a:spcAft>
              <a:buSzPts val="1400"/>
              <a:buChar char="■"/>
              <a:defRPr/>
            </a:lvl6pPr>
            <a:lvl7pPr marL="3232786" lvl="6" indent="-320713" rtl="0">
              <a:lnSpc>
                <a:spcPct val="115000"/>
              </a:lnSpc>
              <a:spcBef>
                <a:spcPts val="1616"/>
              </a:spcBef>
              <a:spcAft>
                <a:spcPts val="0"/>
              </a:spcAft>
              <a:buSzPts val="1400"/>
              <a:buChar char="●"/>
              <a:defRPr/>
            </a:lvl7pPr>
            <a:lvl8pPr marL="3694613" lvl="7" indent="-320713" rtl="0">
              <a:lnSpc>
                <a:spcPct val="115000"/>
              </a:lnSpc>
              <a:spcBef>
                <a:spcPts val="1616"/>
              </a:spcBef>
              <a:spcAft>
                <a:spcPts val="0"/>
              </a:spcAft>
              <a:buSzPts val="1400"/>
              <a:buChar char="○"/>
              <a:defRPr/>
            </a:lvl8pPr>
            <a:lvl9pPr marL="4156439" lvl="8" indent="-320713" rtl="0">
              <a:lnSpc>
                <a:spcPct val="115000"/>
              </a:lnSpc>
              <a:spcBef>
                <a:spcPts val="1616"/>
              </a:spcBef>
              <a:spcAft>
                <a:spcPts val="1616"/>
              </a:spcAft>
              <a:buSzPts val="1400"/>
              <a:buChar char="■"/>
              <a:defRPr/>
            </a:lvl9pPr>
          </a:lstStyle>
          <a:p>
            <a:pPr lvl="0"/>
            <a:r>
              <a:rPr lang="en-US"/>
              <a:t>Click to edit Master text styles</a:t>
            </a:r>
          </a:p>
        </p:txBody>
      </p:sp>
    </p:spTree>
    <p:extLst>
      <p:ext uri="{BB962C8B-B14F-4D97-AF65-F5344CB8AC3E}">
        <p14:creationId xmlns:p14="http://schemas.microsoft.com/office/powerpoint/2010/main" val="649632945"/>
      </p:ext>
    </p:extLst>
  </p:cSld>
  <p:clrMapOvr>
    <a:masterClrMapping/>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92706" y="1272011"/>
            <a:ext cx="7850664" cy="2705947"/>
          </a:xfrm>
        </p:spPr>
        <p:txBody>
          <a:bodyPr anchor="b"/>
          <a:lstStyle>
            <a:lvl1pPr algn="ctr">
              <a:defRPr sz="6061"/>
            </a:lvl1pPr>
          </a:lstStyle>
          <a:p>
            <a:r>
              <a:rPr lang="en-US"/>
              <a:t>Click to edit Master title style</a:t>
            </a:r>
          </a:p>
        </p:txBody>
      </p:sp>
      <p:sp>
        <p:nvSpPr>
          <p:cNvPr id="3" name="Subtitle 2"/>
          <p:cNvSpPr>
            <a:spLocks noGrp="1"/>
          </p:cNvSpPr>
          <p:nvPr>
            <p:ph type="subTitle" idx="1"/>
          </p:nvPr>
        </p:nvSpPr>
        <p:spPr>
          <a:xfrm>
            <a:off x="1154510" y="4082310"/>
            <a:ext cx="6927056" cy="1876530"/>
          </a:xfrm>
        </p:spPr>
        <p:txBody>
          <a:bodyPr/>
          <a:lstStyle>
            <a:lvl1pPr marL="0" indent="0" algn="ctr">
              <a:buNone/>
              <a:defRPr sz="2424"/>
            </a:lvl1pPr>
            <a:lvl2pPr marL="461818" indent="0" algn="ctr">
              <a:buNone/>
              <a:defRPr sz="2020"/>
            </a:lvl2pPr>
            <a:lvl3pPr marL="923635" indent="0" algn="ctr">
              <a:buNone/>
              <a:defRPr sz="1818"/>
            </a:lvl3pPr>
            <a:lvl4pPr marL="1385453" indent="0" algn="ctr">
              <a:buNone/>
              <a:defRPr sz="1616"/>
            </a:lvl4pPr>
            <a:lvl5pPr marL="1847271" indent="0" algn="ctr">
              <a:buNone/>
              <a:defRPr sz="1616"/>
            </a:lvl5pPr>
            <a:lvl6pPr marL="2309089" indent="0" algn="ctr">
              <a:buNone/>
              <a:defRPr sz="1616"/>
            </a:lvl6pPr>
            <a:lvl7pPr marL="2770906" indent="0" algn="ctr">
              <a:buNone/>
              <a:defRPr sz="1616"/>
            </a:lvl7pPr>
            <a:lvl8pPr marL="3232724" indent="0" algn="ctr">
              <a:buNone/>
              <a:defRPr sz="1616"/>
            </a:lvl8pPr>
            <a:lvl9pPr marL="3694542" indent="0" algn="ctr">
              <a:buNone/>
              <a:defRPr sz="1616"/>
            </a:lvl9pPr>
          </a:lstStyle>
          <a:p>
            <a:r>
              <a:rPr lang="en-US"/>
              <a:t>Click to edit Master subtitle style</a:t>
            </a:r>
          </a:p>
        </p:txBody>
      </p:sp>
      <p:sp>
        <p:nvSpPr>
          <p:cNvPr id="4" name="Date Placeholder 3"/>
          <p:cNvSpPr>
            <a:spLocks noGrp="1"/>
          </p:cNvSpPr>
          <p:nvPr>
            <p:ph type="dt" sz="half" idx="10"/>
          </p:nvPr>
        </p:nvSpPr>
        <p:spPr/>
        <p:txBody>
          <a:bodyPr/>
          <a:lstStyle/>
          <a:p>
            <a:fld id="{A2355A94-CD46-C44F-8A53-8AA853BE1DF7}"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FCBA5E-A969-C44D-8E38-C70ED41C06B6}" type="slidenum">
              <a:rPr lang="en-US" smtClean="0"/>
              <a:t>‹#›</a:t>
            </a:fld>
            <a:endParaRPr lang="en-US"/>
          </a:p>
        </p:txBody>
      </p:sp>
    </p:spTree>
    <p:extLst>
      <p:ext uri="{BB962C8B-B14F-4D97-AF65-F5344CB8AC3E}">
        <p14:creationId xmlns:p14="http://schemas.microsoft.com/office/powerpoint/2010/main" val="3469852157"/>
      </p:ext>
    </p:extLst>
  </p:cSld>
  <p:clrMapOvr>
    <a:masterClrMapping/>
  </p:clrMapOvr>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60"/>
        <p:cNvGrpSpPr/>
        <p:nvPr/>
      </p:nvGrpSpPr>
      <p:grpSpPr>
        <a:xfrm>
          <a:off x="0" y="0"/>
          <a:ext cx="0" cy="0"/>
          <a:chOff x="0" y="0"/>
          <a:chExt cx="0" cy="0"/>
        </a:xfrm>
      </p:grpSpPr>
      <p:sp>
        <p:nvSpPr>
          <p:cNvPr id="866" name="Google Shape;866;p7"/>
          <p:cNvSpPr txBox="1">
            <a:spLocks noGrp="1"/>
          </p:cNvSpPr>
          <p:nvPr>
            <p:ph type="title"/>
          </p:nvPr>
        </p:nvSpPr>
        <p:spPr>
          <a:xfrm>
            <a:off x="727251" y="672484"/>
            <a:ext cx="4703185" cy="865413"/>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en-US"/>
              <a:t>Click to edit Master title style</a:t>
            </a:r>
            <a:endParaRPr/>
          </a:p>
        </p:txBody>
      </p:sp>
      <p:sp>
        <p:nvSpPr>
          <p:cNvPr id="867" name="Google Shape;867;p7"/>
          <p:cNvSpPr txBox="1">
            <a:spLocks noGrp="1"/>
          </p:cNvSpPr>
          <p:nvPr>
            <p:ph type="subTitle" idx="1"/>
          </p:nvPr>
        </p:nvSpPr>
        <p:spPr>
          <a:xfrm>
            <a:off x="727251" y="2402630"/>
            <a:ext cx="4703185" cy="3822507"/>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Nunito Light"/>
              <a:buChar char="●"/>
              <a:defRPr/>
            </a:lvl1pPr>
            <a:lvl2pPr lvl="1" algn="ctr" rtl="0">
              <a:lnSpc>
                <a:spcPct val="100000"/>
              </a:lnSpc>
              <a:spcBef>
                <a:spcPts val="0"/>
              </a:spcBef>
              <a:spcAft>
                <a:spcPts val="0"/>
              </a:spcAft>
              <a:buClr>
                <a:srgbClr val="E76A28"/>
              </a:buClr>
              <a:buSzPts val="1400"/>
              <a:buFont typeface="Nunito Light"/>
              <a:buChar char="○"/>
              <a:defRPr/>
            </a:lvl2pPr>
            <a:lvl3pPr lvl="2" algn="ctr" rtl="0">
              <a:lnSpc>
                <a:spcPct val="100000"/>
              </a:lnSpc>
              <a:spcBef>
                <a:spcPts val="1616"/>
              </a:spcBef>
              <a:spcAft>
                <a:spcPts val="0"/>
              </a:spcAft>
              <a:buClr>
                <a:srgbClr val="E76A28"/>
              </a:buClr>
              <a:buSzPts val="1400"/>
              <a:buFont typeface="Nunito Light"/>
              <a:buChar char="■"/>
              <a:defRPr/>
            </a:lvl3pPr>
            <a:lvl4pPr lvl="3" algn="ctr" rtl="0">
              <a:lnSpc>
                <a:spcPct val="100000"/>
              </a:lnSpc>
              <a:spcBef>
                <a:spcPts val="1616"/>
              </a:spcBef>
              <a:spcAft>
                <a:spcPts val="0"/>
              </a:spcAft>
              <a:buClr>
                <a:srgbClr val="E76A28"/>
              </a:buClr>
              <a:buSzPts val="1400"/>
              <a:buFont typeface="Nunito Light"/>
              <a:buChar char="●"/>
              <a:defRPr/>
            </a:lvl4pPr>
            <a:lvl5pPr lvl="4" algn="ctr" rtl="0">
              <a:lnSpc>
                <a:spcPct val="100000"/>
              </a:lnSpc>
              <a:spcBef>
                <a:spcPts val="1616"/>
              </a:spcBef>
              <a:spcAft>
                <a:spcPts val="0"/>
              </a:spcAft>
              <a:buClr>
                <a:srgbClr val="E76A28"/>
              </a:buClr>
              <a:buSzPts val="1400"/>
              <a:buFont typeface="Nunito Light"/>
              <a:buChar char="○"/>
              <a:defRPr/>
            </a:lvl5pPr>
            <a:lvl6pPr lvl="5" algn="ctr" rtl="0">
              <a:lnSpc>
                <a:spcPct val="100000"/>
              </a:lnSpc>
              <a:spcBef>
                <a:spcPts val="1616"/>
              </a:spcBef>
              <a:spcAft>
                <a:spcPts val="0"/>
              </a:spcAft>
              <a:buClr>
                <a:srgbClr val="999999"/>
              </a:buClr>
              <a:buSzPts val="1400"/>
              <a:buFont typeface="Nunito Light"/>
              <a:buChar char="■"/>
              <a:defRPr/>
            </a:lvl6pPr>
            <a:lvl7pPr lvl="6" algn="ctr" rtl="0">
              <a:lnSpc>
                <a:spcPct val="100000"/>
              </a:lnSpc>
              <a:spcBef>
                <a:spcPts val="1616"/>
              </a:spcBef>
              <a:spcAft>
                <a:spcPts val="0"/>
              </a:spcAft>
              <a:buClr>
                <a:srgbClr val="999999"/>
              </a:buClr>
              <a:buSzPts val="1400"/>
              <a:buFont typeface="Nunito Light"/>
              <a:buChar char="●"/>
              <a:defRPr/>
            </a:lvl7pPr>
            <a:lvl8pPr lvl="7" algn="ctr" rtl="0">
              <a:lnSpc>
                <a:spcPct val="100000"/>
              </a:lnSpc>
              <a:spcBef>
                <a:spcPts val="1616"/>
              </a:spcBef>
              <a:spcAft>
                <a:spcPts val="0"/>
              </a:spcAft>
              <a:buClr>
                <a:srgbClr val="999999"/>
              </a:buClr>
              <a:buSzPts val="1400"/>
              <a:buFont typeface="Nunito Light"/>
              <a:buChar char="○"/>
              <a:defRPr/>
            </a:lvl8pPr>
            <a:lvl9pPr lvl="8" algn="ctr" rtl="0">
              <a:lnSpc>
                <a:spcPct val="100000"/>
              </a:lnSpc>
              <a:spcBef>
                <a:spcPts val="1616"/>
              </a:spcBef>
              <a:spcAft>
                <a:spcPts val="1616"/>
              </a:spcAft>
              <a:buClr>
                <a:srgbClr val="999999"/>
              </a:buClr>
              <a:buSzPts val="1400"/>
              <a:buFont typeface="Nunito Light"/>
              <a:buChar char="■"/>
              <a:defRPr/>
            </a:lvl9pPr>
          </a:lstStyle>
          <a:p>
            <a:r>
              <a:rPr lang="en-US"/>
              <a:t>Click to edit Master subtitle style</a:t>
            </a:r>
            <a:endParaRPr/>
          </a:p>
        </p:txBody>
      </p:sp>
      <p:sp>
        <p:nvSpPr>
          <p:cNvPr id="868" name="Google Shape;868;p7"/>
          <p:cNvSpPr>
            <a:spLocks noGrp="1"/>
          </p:cNvSpPr>
          <p:nvPr>
            <p:ph type="pic" idx="2"/>
          </p:nvPr>
        </p:nvSpPr>
        <p:spPr>
          <a:xfrm>
            <a:off x="5613917" y="2370670"/>
            <a:ext cx="2597798" cy="3886427"/>
          </a:xfrm>
          <a:prstGeom prst="ellipse">
            <a:avLst/>
          </a:prstGeom>
          <a:noFill/>
          <a:ln>
            <a:noFill/>
          </a:ln>
        </p:spPr>
      </p:sp>
    </p:spTree>
    <p:extLst>
      <p:ext uri="{BB962C8B-B14F-4D97-AF65-F5344CB8AC3E}">
        <p14:creationId xmlns:p14="http://schemas.microsoft.com/office/powerpoint/2010/main" val="2913633641"/>
      </p:ext>
    </p:extLst>
  </p:cSld>
  <p:clrMapOvr>
    <a:masterClrMapping/>
  </p:clrMapOvr>
  <p:hf sldNum="0"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268"/>
        <p:cNvGrpSpPr/>
        <p:nvPr/>
      </p:nvGrpSpPr>
      <p:grpSpPr>
        <a:xfrm>
          <a:off x="0" y="0"/>
          <a:ext cx="0" cy="0"/>
          <a:chOff x="0" y="0"/>
          <a:chExt cx="0" cy="0"/>
        </a:xfrm>
      </p:grpSpPr>
      <p:sp>
        <p:nvSpPr>
          <p:cNvPr id="1417" name="Google Shape;1417;p14"/>
          <p:cNvSpPr txBox="1">
            <a:spLocks noGrp="1"/>
          </p:cNvSpPr>
          <p:nvPr>
            <p:ph type="title"/>
          </p:nvPr>
        </p:nvSpPr>
        <p:spPr>
          <a:xfrm>
            <a:off x="727251" y="672484"/>
            <a:ext cx="7788544" cy="865413"/>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en-US"/>
              <a:t>Click to edit Master title style</a:t>
            </a:r>
            <a:endParaRPr/>
          </a:p>
        </p:txBody>
      </p:sp>
      <p:sp>
        <p:nvSpPr>
          <p:cNvPr id="1418" name="Google Shape;1418;p14"/>
          <p:cNvSpPr txBox="1">
            <a:spLocks noGrp="1"/>
          </p:cNvSpPr>
          <p:nvPr>
            <p:ph type="subTitle" idx="1"/>
          </p:nvPr>
        </p:nvSpPr>
        <p:spPr>
          <a:xfrm>
            <a:off x="4038347" y="2029951"/>
            <a:ext cx="4342592" cy="4927280"/>
          </a:xfrm>
          <a:prstGeom prst="rect">
            <a:avLst/>
          </a:prstGeom>
        </p:spPr>
        <p:txBody>
          <a:bodyPr spcFirstLastPara="1" wrap="square" lIns="91425" tIns="91425" rIns="91425" bIns="91425" anchor="ctr" anchorCtr="0">
            <a:noAutofit/>
          </a:bodyPr>
          <a:lstStyle>
            <a:lvl1pPr lvl="0" rtl="0">
              <a:spcBef>
                <a:spcPts val="0"/>
              </a:spcBef>
              <a:spcAft>
                <a:spcPts val="0"/>
              </a:spcAft>
              <a:buSzPts val="1100"/>
              <a:buFont typeface="Nunito Light"/>
              <a:buChar char="●"/>
              <a:defRPr/>
            </a:lvl1pPr>
            <a:lvl2pPr lvl="1" algn="ctr" rtl="0">
              <a:lnSpc>
                <a:spcPct val="100000"/>
              </a:lnSpc>
              <a:spcBef>
                <a:spcPts val="1010"/>
              </a:spcBef>
              <a:spcAft>
                <a:spcPts val="0"/>
              </a:spcAft>
              <a:buClr>
                <a:srgbClr val="E76A28"/>
              </a:buClr>
              <a:buSzPts val="1600"/>
              <a:buFont typeface="Nunito Light"/>
              <a:buChar char="○"/>
              <a:defRPr/>
            </a:lvl2pPr>
            <a:lvl3pPr lvl="2" algn="ctr" rtl="0">
              <a:lnSpc>
                <a:spcPct val="100000"/>
              </a:lnSpc>
              <a:spcBef>
                <a:spcPts val="1616"/>
              </a:spcBef>
              <a:spcAft>
                <a:spcPts val="0"/>
              </a:spcAft>
              <a:buClr>
                <a:srgbClr val="E76A28"/>
              </a:buClr>
              <a:buSzPts val="1500"/>
              <a:buFont typeface="Nunito Light"/>
              <a:buChar char="■"/>
              <a:defRPr/>
            </a:lvl3pPr>
            <a:lvl4pPr lvl="3" algn="ctr" rtl="0">
              <a:lnSpc>
                <a:spcPct val="100000"/>
              </a:lnSpc>
              <a:spcBef>
                <a:spcPts val="1616"/>
              </a:spcBef>
              <a:spcAft>
                <a:spcPts val="0"/>
              </a:spcAft>
              <a:buClr>
                <a:srgbClr val="E76A28"/>
              </a:buClr>
              <a:buSzPts val="1500"/>
              <a:buFont typeface="Nunito Light"/>
              <a:buChar char="●"/>
              <a:defRPr/>
            </a:lvl4pPr>
            <a:lvl5pPr lvl="4" algn="ctr" rtl="0">
              <a:lnSpc>
                <a:spcPct val="100000"/>
              </a:lnSpc>
              <a:spcBef>
                <a:spcPts val="1616"/>
              </a:spcBef>
              <a:spcAft>
                <a:spcPts val="0"/>
              </a:spcAft>
              <a:buClr>
                <a:srgbClr val="E76A28"/>
              </a:buClr>
              <a:buSzPts val="1400"/>
              <a:buFont typeface="Nunito Light"/>
              <a:buChar char="○"/>
              <a:defRPr/>
            </a:lvl5pPr>
            <a:lvl6pPr lvl="5" algn="ctr" rtl="0">
              <a:lnSpc>
                <a:spcPct val="100000"/>
              </a:lnSpc>
              <a:spcBef>
                <a:spcPts val="1616"/>
              </a:spcBef>
              <a:spcAft>
                <a:spcPts val="0"/>
              </a:spcAft>
              <a:buClr>
                <a:srgbClr val="999999"/>
              </a:buClr>
              <a:buSzPts val="1400"/>
              <a:buFont typeface="Nunito Light"/>
              <a:buChar char="■"/>
              <a:defRPr/>
            </a:lvl6pPr>
            <a:lvl7pPr lvl="6" algn="ctr" rtl="0">
              <a:lnSpc>
                <a:spcPct val="100000"/>
              </a:lnSpc>
              <a:spcBef>
                <a:spcPts val="1616"/>
              </a:spcBef>
              <a:spcAft>
                <a:spcPts val="0"/>
              </a:spcAft>
              <a:buClr>
                <a:srgbClr val="999999"/>
              </a:buClr>
              <a:buSzPts val="1300"/>
              <a:buFont typeface="Nunito Light"/>
              <a:buChar char="●"/>
              <a:defRPr/>
            </a:lvl7pPr>
            <a:lvl8pPr lvl="7" algn="ctr" rtl="0">
              <a:lnSpc>
                <a:spcPct val="100000"/>
              </a:lnSpc>
              <a:spcBef>
                <a:spcPts val="1616"/>
              </a:spcBef>
              <a:spcAft>
                <a:spcPts val="0"/>
              </a:spcAft>
              <a:buClr>
                <a:srgbClr val="999999"/>
              </a:buClr>
              <a:buSzPts val="1300"/>
              <a:buFont typeface="Nunito Light"/>
              <a:buChar char="○"/>
              <a:defRPr/>
            </a:lvl8pPr>
            <a:lvl9pPr lvl="8" algn="ctr" rtl="0">
              <a:lnSpc>
                <a:spcPct val="100000"/>
              </a:lnSpc>
              <a:spcBef>
                <a:spcPts val="1616"/>
              </a:spcBef>
              <a:spcAft>
                <a:spcPts val="1616"/>
              </a:spcAft>
              <a:buClr>
                <a:srgbClr val="999999"/>
              </a:buClr>
              <a:buSzPts val="1400"/>
              <a:buFont typeface="Nunito Light"/>
              <a:buChar char="■"/>
              <a:defRPr/>
            </a:lvl9pPr>
          </a:lstStyle>
          <a:p>
            <a:r>
              <a:rPr lang="en-US"/>
              <a:t>Click to edit Master subtitle style</a:t>
            </a:r>
            <a:endParaRPr/>
          </a:p>
        </p:txBody>
      </p:sp>
      <p:sp>
        <p:nvSpPr>
          <p:cNvPr id="1419" name="Google Shape;1419;p14"/>
          <p:cNvSpPr>
            <a:spLocks noGrp="1"/>
          </p:cNvSpPr>
          <p:nvPr>
            <p:ph type="pic" idx="2"/>
          </p:nvPr>
        </p:nvSpPr>
        <p:spPr>
          <a:xfrm>
            <a:off x="727251" y="2328510"/>
            <a:ext cx="2597798" cy="3886427"/>
          </a:xfrm>
          <a:prstGeom prst="ellipse">
            <a:avLst/>
          </a:prstGeom>
          <a:noFill/>
          <a:ln>
            <a:noFill/>
          </a:ln>
        </p:spPr>
      </p:sp>
    </p:spTree>
    <p:extLst>
      <p:ext uri="{BB962C8B-B14F-4D97-AF65-F5344CB8AC3E}">
        <p14:creationId xmlns:p14="http://schemas.microsoft.com/office/powerpoint/2010/main" val="1376491633"/>
      </p:ext>
    </p:extLst>
  </p:cSld>
  <p:clrMapOvr>
    <a:masterClrMapping/>
  </p:clrMapOvr>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C6DDD-D2BB-0153-0F53-9F7C17BDFD2B}"/>
              </a:ext>
            </a:extLst>
          </p:cNvPr>
          <p:cNvSpPr>
            <a:spLocks noGrp="1"/>
          </p:cNvSpPr>
          <p:nvPr>
            <p:ph type="title" hasCustomPrompt="1"/>
          </p:nvPr>
        </p:nvSpPr>
        <p:spPr>
          <a:xfrm>
            <a:off x="574945" y="829057"/>
            <a:ext cx="8083875" cy="2409963"/>
          </a:xfrm>
        </p:spPr>
        <p:txBody>
          <a:bodyPr/>
          <a:lstStyle>
            <a:lvl1pPr>
              <a:lnSpc>
                <a:spcPct val="100000"/>
              </a:lnSpc>
              <a:defRPr>
                <a:solidFill>
                  <a:schemeClr val="accent6"/>
                </a:solidFill>
              </a:defRPr>
            </a:lvl1pPr>
          </a:lstStyle>
          <a:p>
            <a:r>
              <a:rPr lang="en-US"/>
              <a:t>Click to add title</a:t>
            </a:r>
          </a:p>
        </p:txBody>
      </p:sp>
      <p:sp>
        <p:nvSpPr>
          <p:cNvPr id="5" name="Slide Number Placeholder 4">
            <a:extLst>
              <a:ext uri="{FF2B5EF4-FFF2-40B4-BE49-F238E27FC236}">
                <a16:creationId xmlns:a16="http://schemas.microsoft.com/office/drawing/2014/main" id="{471A846E-CBB1-9805-456D-0C0B890912B7}"/>
              </a:ext>
            </a:extLst>
          </p:cNvPr>
          <p:cNvSpPr>
            <a:spLocks noGrp="1"/>
          </p:cNvSpPr>
          <p:nvPr>
            <p:ph type="sldNum" sz="quarter" idx="12"/>
          </p:nvPr>
        </p:nvSpPr>
        <p:spPr/>
        <p:txBody>
          <a:bodyPr/>
          <a:lstStyle>
            <a:lvl1pPr>
              <a:defRPr>
                <a:latin typeface="+mn-lt"/>
              </a:defRPr>
            </a:lvl1pPr>
          </a:lstStyle>
          <a:p>
            <a:fld id="{4FAB73BC-B049-4115-A692-8D63A059BFB8}" type="slidenum">
              <a:rPr lang="en-US" smtClean="0"/>
              <a:pPr/>
              <a:t>‹#›</a:t>
            </a:fld>
            <a:endParaRPr lang="en-US"/>
          </a:p>
        </p:txBody>
      </p:sp>
      <p:sp>
        <p:nvSpPr>
          <p:cNvPr id="31" name="Text Placeholder 2">
            <a:extLst>
              <a:ext uri="{FF2B5EF4-FFF2-40B4-BE49-F238E27FC236}">
                <a16:creationId xmlns:a16="http://schemas.microsoft.com/office/drawing/2014/main" id="{AB1DF8DE-0EED-2627-4B5E-266C0BC276BE}"/>
              </a:ext>
            </a:extLst>
          </p:cNvPr>
          <p:cNvSpPr>
            <a:spLocks noGrp="1"/>
          </p:cNvSpPr>
          <p:nvPr>
            <p:ph type="body" idx="1" hasCustomPrompt="1"/>
          </p:nvPr>
        </p:nvSpPr>
        <p:spPr>
          <a:xfrm>
            <a:off x="519180" y="3419857"/>
            <a:ext cx="1510099" cy="632155"/>
          </a:xfrm>
          <a:solidFill>
            <a:schemeClr val="accent3"/>
          </a:solidFill>
          <a:ln>
            <a:noFill/>
          </a:ln>
        </p:spPr>
        <p:txBody>
          <a:bodyPr lIns="0" tIns="0" rIns="0" bIns="0" anchor="ctr">
            <a:noAutofit/>
          </a:bodyPr>
          <a:lstStyle>
            <a:lvl1pPr marL="0" indent="0" algn="ctr">
              <a:lnSpc>
                <a:spcPct val="100000"/>
              </a:lnSpc>
              <a:spcBef>
                <a:spcPts val="0"/>
              </a:spcBef>
              <a:buNone/>
              <a:defRPr sz="1364" b="0" cap="all" spc="0" baseline="0">
                <a:solidFill>
                  <a:schemeClr val="accent6"/>
                </a:solidFill>
                <a:latin typeface="+mj-lt"/>
                <a:cs typeface="Arial" panose="020B0604020202020204" pitchFamily="34" charset="0"/>
              </a:defRPr>
            </a:lvl1pPr>
            <a:lvl2pPr marL="346379" indent="0">
              <a:buNone/>
              <a:defRPr sz="1515" b="1"/>
            </a:lvl2pPr>
            <a:lvl3pPr marL="692756" indent="0">
              <a:buNone/>
              <a:defRPr sz="1364" b="1"/>
            </a:lvl3pPr>
            <a:lvl4pPr marL="1039135" indent="0">
              <a:buNone/>
              <a:defRPr sz="1212" b="1"/>
            </a:lvl4pPr>
            <a:lvl5pPr marL="1385514" indent="0">
              <a:buNone/>
              <a:defRPr sz="1212" b="1"/>
            </a:lvl5pPr>
            <a:lvl6pPr marL="1731893" indent="0">
              <a:buNone/>
              <a:defRPr sz="1212" b="1"/>
            </a:lvl6pPr>
            <a:lvl7pPr marL="2078271" indent="0">
              <a:buNone/>
              <a:defRPr sz="1212" b="1"/>
            </a:lvl7pPr>
            <a:lvl8pPr marL="2424650" indent="0">
              <a:buNone/>
              <a:defRPr sz="1212" b="1"/>
            </a:lvl8pPr>
            <a:lvl9pPr marL="2771029" indent="0">
              <a:buNone/>
              <a:defRPr sz="1212" b="1"/>
            </a:lvl9pPr>
          </a:lstStyle>
          <a:p>
            <a:pPr lvl="0"/>
            <a:r>
              <a:rPr lang="en-US"/>
              <a:t>MMM YYYY</a:t>
            </a:r>
          </a:p>
        </p:txBody>
      </p:sp>
      <p:sp>
        <p:nvSpPr>
          <p:cNvPr id="32" name="Text Placeholder 4">
            <a:extLst>
              <a:ext uri="{FF2B5EF4-FFF2-40B4-BE49-F238E27FC236}">
                <a16:creationId xmlns:a16="http://schemas.microsoft.com/office/drawing/2014/main" id="{5AE99EEE-38C4-CB2D-EEA0-8A2EB6F129E4}"/>
              </a:ext>
            </a:extLst>
          </p:cNvPr>
          <p:cNvSpPr>
            <a:spLocks noGrp="1"/>
          </p:cNvSpPr>
          <p:nvPr>
            <p:ph type="body" sz="quarter" idx="3" hasCustomPrompt="1"/>
          </p:nvPr>
        </p:nvSpPr>
        <p:spPr>
          <a:xfrm>
            <a:off x="2197592" y="3419857"/>
            <a:ext cx="1510099" cy="632155"/>
          </a:xfrm>
          <a:solidFill>
            <a:schemeClr val="accent1"/>
          </a:solidFill>
          <a:ln>
            <a:noFill/>
          </a:ln>
        </p:spPr>
        <p:txBody>
          <a:bodyPr lIns="0" tIns="0" rIns="0" bIns="0" anchor="ctr">
            <a:noAutofit/>
          </a:bodyPr>
          <a:lstStyle>
            <a:lvl1pPr marL="0" indent="0" algn="ctr">
              <a:lnSpc>
                <a:spcPct val="100000"/>
              </a:lnSpc>
              <a:spcBef>
                <a:spcPts val="0"/>
              </a:spcBef>
              <a:buNone/>
              <a:defRPr sz="1364" b="0" cap="all" spc="0" baseline="0">
                <a:solidFill>
                  <a:schemeClr val="accent6"/>
                </a:solidFill>
                <a:latin typeface="+mj-lt"/>
                <a:cs typeface="Arial" panose="020B0604020202020204" pitchFamily="34" charset="0"/>
              </a:defRPr>
            </a:lvl1pPr>
            <a:lvl2pPr marL="346379" indent="0">
              <a:buNone/>
              <a:defRPr sz="1515" b="1"/>
            </a:lvl2pPr>
            <a:lvl3pPr marL="692756" indent="0">
              <a:buNone/>
              <a:defRPr sz="1364" b="1"/>
            </a:lvl3pPr>
            <a:lvl4pPr marL="1039135" indent="0">
              <a:buNone/>
              <a:defRPr sz="1212" b="1"/>
            </a:lvl4pPr>
            <a:lvl5pPr marL="1385514" indent="0">
              <a:buNone/>
              <a:defRPr sz="1212" b="1"/>
            </a:lvl5pPr>
            <a:lvl6pPr marL="1731893" indent="0">
              <a:buNone/>
              <a:defRPr sz="1212" b="1"/>
            </a:lvl6pPr>
            <a:lvl7pPr marL="2078271" indent="0">
              <a:buNone/>
              <a:defRPr sz="1212" b="1"/>
            </a:lvl7pPr>
            <a:lvl8pPr marL="2424650" indent="0">
              <a:buNone/>
              <a:defRPr sz="1212" b="1"/>
            </a:lvl8pPr>
            <a:lvl9pPr marL="2771029" indent="0">
              <a:buNone/>
              <a:defRPr sz="1212" b="1"/>
            </a:lvl9pPr>
          </a:lstStyle>
          <a:p>
            <a:pPr lvl="0"/>
            <a:r>
              <a:rPr lang="en-US"/>
              <a:t>MMM YYYY</a:t>
            </a:r>
          </a:p>
        </p:txBody>
      </p:sp>
      <p:sp>
        <p:nvSpPr>
          <p:cNvPr id="33" name="Text Placeholder 4">
            <a:extLst>
              <a:ext uri="{FF2B5EF4-FFF2-40B4-BE49-F238E27FC236}">
                <a16:creationId xmlns:a16="http://schemas.microsoft.com/office/drawing/2014/main" id="{AA90F0AE-69F4-EBD3-AED1-81E98D34811D}"/>
              </a:ext>
            </a:extLst>
          </p:cNvPr>
          <p:cNvSpPr>
            <a:spLocks noGrp="1"/>
          </p:cNvSpPr>
          <p:nvPr>
            <p:ph type="body" sz="quarter" idx="13" hasCustomPrompt="1"/>
          </p:nvPr>
        </p:nvSpPr>
        <p:spPr>
          <a:xfrm>
            <a:off x="3876003" y="3419857"/>
            <a:ext cx="1510099" cy="632155"/>
          </a:xfrm>
          <a:solidFill>
            <a:schemeClr val="accent3"/>
          </a:solidFill>
          <a:ln>
            <a:noFill/>
          </a:ln>
        </p:spPr>
        <p:txBody>
          <a:bodyPr lIns="0" tIns="0" rIns="0" bIns="0" anchor="ctr">
            <a:noAutofit/>
          </a:bodyPr>
          <a:lstStyle>
            <a:lvl1pPr marL="0" indent="0" algn="ctr">
              <a:lnSpc>
                <a:spcPct val="100000"/>
              </a:lnSpc>
              <a:spcBef>
                <a:spcPts val="0"/>
              </a:spcBef>
              <a:buNone/>
              <a:defRPr sz="1364" b="0" cap="all" spc="0" baseline="0">
                <a:solidFill>
                  <a:schemeClr val="accent6"/>
                </a:solidFill>
                <a:latin typeface="+mj-lt"/>
                <a:cs typeface="Arial" panose="020B0604020202020204" pitchFamily="34" charset="0"/>
              </a:defRPr>
            </a:lvl1pPr>
            <a:lvl2pPr marL="346379" indent="0">
              <a:buNone/>
              <a:defRPr sz="1515" b="1"/>
            </a:lvl2pPr>
            <a:lvl3pPr marL="692756" indent="0">
              <a:buNone/>
              <a:defRPr sz="1364" b="1"/>
            </a:lvl3pPr>
            <a:lvl4pPr marL="1039135" indent="0">
              <a:buNone/>
              <a:defRPr sz="1212" b="1"/>
            </a:lvl4pPr>
            <a:lvl5pPr marL="1385514" indent="0">
              <a:buNone/>
              <a:defRPr sz="1212" b="1"/>
            </a:lvl5pPr>
            <a:lvl6pPr marL="1731893" indent="0">
              <a:buNone/>
              <a:defRPr sz="1212" b="1"/>
            </a:lvl6pPr>
            <a:lvl7pPr marL="2078271" indent="0">
              <a:buNone/>
              <a:defRPr sz="1212" b="1"/>
            </a:lvl7pPr>
            <a:lvl8pPr marL="2424650" indent="0">
              <a:buNone/>
              <a:defRPr sz="1212" b="1"/>
            </a:lvl8pPr>
            <a:lvl9pPr marL="2771029" indent="0">
              <a:buNone/>
              <a:defRPr sz="1212" b="1"/>
            </a:lvl9pPr>
          </a:lstStyle>
          <a:p>
            <a:pPr lvl="0"/>
            <a:r>
              <a:rPr lang="en-US"/>
              <a:t>MMM YYYY</a:t>
            </a:r>
          </a:p>
        </p:txBody>
      </p:sp>
      <p:sp>
        <p:nvSpPr>
          <p:cNvPr id="34" name="Text Placeholder 4">
            <a:extLst>
              <a:ext uri="{FF2B5EF4-FFF2-40B4-BE49-F238E27FC236}">
                <a16:creationId xmlns:a16="http://schemas.microsoft.com/office/drawing/2014/main" id="{F9E49243-B04A-D7AF-B4C7-8E1AE776F811}"/>
              </a:ext>
            </a:extLst>
          </p:cNvPr>
          <p:cNvSpPr>
            <a:spLocks noGrp="1"/>
          </p:cNvSpPr>
          <p:nvPr>
            <p:ph type="body" sz="quarter" idx="15" hasCustomPrompt="1"/>
          </p:nvPr>
        </p:nvSpPr>
        <p:spPr>
          <a:xfrm>
            <a:off x="5554415" y="3419857"/>
            <a:ext cx="1510099" cy="632155"/>
          </a:xfrm>
          <a:solidFill>
            <a:schemeClr val="accent1"/>
          </a:solidFill>
          <a:ln>
            <a:noFill/>
          </a:ln>
        </p:spPr>
        <p:txBody>
          <a:bodyPr lIns="0" tIns="0" rIns="0" bIns="0" anchor="ctr">
            <a:noAutofit/>
          </a:bodyPr>
          <a:lstStyle>
            <a:lvl1pPr marL="0" indent="0" algn="ctr">
              <a:lnSpc>
                <a:spcPct val="100000"/>
              </a:lnSpc>
              <a:spcBef>
                <a:spcPts val="0"/>
              </a:spcBef>
              <a:buNone/>
              <a:defRPr sz="1364" b="0" cap="all" spc="0" baseline="0">
                <a:solidFill>
                  <a:schemeClr val="accent6"/>
                </a:solidFill>
                <a:latin typeface="+mj-lt"/>
                <a:cs typeface="Arial" panose="020B0604020202020204" pitchFamily="34" charset="0"/>
              </a:defRPr>
            </a:lvl1pPr>
            <a:lvl2pPr marL="346379" indent="0">
              <a:buNone/>
              <a:defRPr sz="1515" b="1"/>
            </a:lvl2pPr>
            <a:lvl3pPr marL="692756" indent="0">
              <a:buNone/>
              <a:defRPr sz="1364" b="1"/>
            </a:lvl3pPr>
            <a:lvl4pPr marL="1039135" indent="0">
              <a:buNone/>
              <a:defRPr sz="1212" b="1"/>
            </a:lvl4pPr>
            <a:lvl5pPr marL="1385514" indent="0">
              <a:buNone/>
              <a:defRPr sz="1212" b="1"/>
            </a:lvl5pPr>
            <a:lvl6pPr marL="1731893" indent="0">
              <a:buNone/>
              <a:defRPr sz="1212" b="1"/>
            </a:lvl6pPr>
            <a:lvl7pPr marL="2078271" indent="0">
              <a:buNone/>
              <a:defRPr sz="1212" b="1"/>
            </a:lvl7pPr>
            <a:lvl8pPr marL="2424650" indent="0">
              <a:buNone/>
              <a:defRPr sz="1212" b="1"/>
            </a:lvl8pPr>
            <a:lvl9pPr marL="2771029" indent="0">
              <a:buNone/>
              <a:defRPr sz="1212" b="1"/>
            </a:lvl9pPr>
          </a:lstStyle>
          <a:p>
            <a:pPr lvl="0"/>
            <a:r>
              <a:rPr lang="en-US"/>
              <a:t>MMM YYYY</a:t>
            </a:r>
          </a:p>
        </p:txBody>
      </p:sp>
      <p:sp>
        <p:nvSpPr>
          <p:cNvPr id="35" name="Text Placeholder 4">
            <a:extLst>
              <a:ext uri="{FF2B5EF4-FFF2-40B4-BE49-F238E27FC236}">
                <a16:creationId xmlns:a16="http://schemas.microsoft.com/office/drawing/2014/main" id="{4780DCD4-46DE-8C31-9F39-FC6E45FC1EBE}"/>
              </a:ext>
            </a:extLst>
          </p:cNvPr>
          <p:cNvSpPr>
            <a:spLocks noGrp="1"/>
          </p:cNvSpPr>
          <p:nvPr>
            <p:ph type="body" sz="quarter" idx="17" hasCustomPrompt="1"/>
          </p:nvPr>
        </p:nvSpPr>
        <p:spPr>
          <a:xfrm>
            <a:off x="7232827" y="3419857"/>
            <a:ext cx="1510099" cy="632155"/>
          </a:xfrm>
          <a:solidFill>
            <a:schemeClr val="accent3"/>
          </a:solidFill>
          <a:ln>
            <a:noFill/>
          </a:ln>
        </p:spPr>
        <p:txBody>
          <a:bodyPr lIns="0" tIns="0" rIns="0" bIns="0" anchor="ctr">
            <a:noAutofit/>
          </a:bodyPr>
          <a:lstStyle>
            <a:lvl1pPr marL="0" indent="0" algn="ctr">
              <a:lnSpc>
                <a:spcPct val="100000"/>
              </a:lnSpc>
              <a:spcBef>
                <a:spcPts val="0"/>
              </a:spcBef>
              <a:buNone/>
              <a:defRPr sz="1364" b="0" cap="all" spc="0" baseline="0">
                <a:solidFill>
                  <a:schemeClr val="accent6"/>
                </a:solidFill>
                <a:latin typeface="+mj-lt"/>
                <a:cs typeface="Arial" panose="020B0604020202020204" pitchFamily="34" charset="0"/>
              </a:defRPr>
            </a:lvl1pPr>
            <a:lvl2pPr marL="346379" indent="0">
              <a:buNone/>
              <a:defRPr sz="1515" b="1"/>
            </a:lvl2pPr>
            <a:lvl3pPr marL="692756" indent="0">
              <a:buNone/>
              <a:defRPr sz="1364" b="1"/>
            </a:lvl3pPr>
            <a:lvl4pPr marL="1039135" indent="0">
              <a:buNone/>
              <a:defRPr sz="1212" b="1"/>
            </a:lvl4pPr>
            <a:lvl5pPr marL="1385514" indent="0">
              <a:buNone/>
              <a:defRPr sz="1212" b="1"/>
            </a:lvl5pPr>
            <a:lvl6pPr marL="1731893" indent="0">
              <a:buNone/>
              <a:defRPr sz="1212" b="1"/>
            </a:lvl6pPr>
            <a:lvl7pPr marL="2078271" indent="0">
              <a:buNone/>
              <a:defRPr sz="1212" b="1"/>
            </a:lvl7pPr>
            <a:lvl8pPr marL="2424650" indent="0">
              <a:buNone/>
              <a:defRPr sz="1212" b="1"/>
            </a:lvl8pPr>
            <a:lvl9pPr marL="2771029" indent="0">
              <a:buNone/>
              <a:defRPr sz="1212" b="1"/>
            </a:lvl9pPr>
          </a:lstStyle>
          <a:p>
            <a:pPr lvl="0"/>
            <a:r>
              <a:rPr lang="en-US"/>
              <a:t>MMM YYYY</a:t>
            </a:r>
          </a:p>
        </p:txBody>
      </p:sp>
      <p:sp>
        <p:nvSpPr>
          <p:cNvPr id="36" name="Text Placeholder 51">
            <a:extLst>
              <a:ext uri="{FF2B5EF4-FFF2-40B4-BE49-F238E27FC236}">
                <a16:creationId xmlns:a16="http://schemas.microsoft.com/office/drawing/2014/main" id="{9FBDF935-4925-03EC-CBC9-1EBA90DF849B}"/>
              </a:ext>
            </a:extLst>
          </p:cNvPr>
          <p:cNvSpPr>
            <a:spLocks noGrp="1"/>
          </p:cNvSpPr>
          <p:nvPr>
            <p:ph type="body" sz="quarter" idx="18" hasCustomPrompt="1"/>
          </p:nvPr>
        </p:nvSpPr>
        <p:spPr>
          <a:xfrm>
            <a:off x="519180" y="5378501"/>
            <a:ext cx="1510099" cy="901598"/>
          </a:xfrm>
          <a:noFill/>
        </p:spPr>
        <p:txBody>
          <a:bodyPr lIns="0" rIns="0" anchor="t" anchorCtr="0">
            <a:normAutofit/>
          </a:bodyPr>
          <a:lstStyle>
            <a:lvl1pPr marL="0" indent="0" algn="ctr">
              <a:spcBef>
                <a:spcPts val="0"/>
              </a:spcBef>
              <a:buNone/>
              <a:defRPr sz="1137"/>
            </a:lvl1pPr>
          </a:lstStyle>
          <a:p>
            <a:pPr lvl="0"/>
            <a:r>
              <a:rPr lang="en-US"/>
              <a:t>Click to add text</a:t>
            </a:r>
          </a:p>
        </p:txBody>
      </p:sp>
      <p:sp>
        <p:nvSpPr>
          <p:cNvPr id="37" name="Text Placeholder 51">
            <a:extLst>
              <a:ext uri="{FF2B5EF4-FFF2-40B4-BE49-F238E27FC236}">
                <a16:creationId xmlns:a16="http://schemas.microsoft.com/office/drawing/2014/main" id="{9BB76AA7-442D-54A7-D075-C67F47438963}"/>
              </a:ext>
            </a:extLst>
          </p:cNvPr>
          <p:cNvSpPr>
            <a:spLocks noGrp="1"/>
          </p:cNvSpPr>
          <p:nvPr>
            <p:ph type="body" sz="quarter" idx="19" hasCustomPrompt="1"/>
          </p:nvPr>
        </p:nvSpPr>
        <p:spPr>
          <a:xfrm>
            <a:off x="2197592" y="5378501"/>
            <a:ext cx="1510099" cy="901598"/>
          </a:xfrm>
          <a:noFill/>
        </p:spPr>
        <p:txBody>
          <a:bodyPr lIns="0" rIns="0" anchor="t" anchorCtr="0">
            <a:normAutofit/>
          </a:bodyPr>
          <a:lstStyle>
            <a:lvl1pPr marL="0" indent="0" algn="ctr">
              <a:spcBef>
                <a:spcPts val="0"/>
              </a:spcBef>
              <a:buNone/>
              <a:defRPr sz="1137"/>
            </a:lvl1pPr>
          </a:lstStyle>
          <a:p>
            <a:pPr lvl="0"/>
            <a:r>
              <a:rPr lang="en-US"/>
              <a:t>Click to add text</a:t>
            </a:r>
          </a:p>
        </p:txBody>
      </p:sp>
      <p:sp>
        <p:nvSpPr>
          <p:cNvPr id="38" name="Text Placeholder 51">
            <a:extLst>
              <a:ext uri="{FF2B5EF4-FFF2-40B4-BE49-F238E27FC236}">
                <a16:creationId xmlns:a16="http://schemas.microsoft.com/office/drawing/2014/main" id="{9E419856-1586-F2D8-A1B4-F67FEE9839DF}"/>
              </a:ext>
            </a:extLst>
          </p:cNvPr>
          <p:cNvSpPr>
            <a:spLocks noGrp="1"/>
          </p:cNvSpPr>
          <p:nvPr>
            <p:ph type="body" sz="quarter" idx="20" hasCustomPrompt="1"/>
          </p:nvPr>
        </p:nvSpPr>
        <p:spPr>
          <a:xfrm>
            <a:off x="3876003" y="5378501"/>
            <a:ext cx="1510099" cy="901598"/>
          </a:xfrm>
          <a:noFill/>
        </p:spPr>
        <p:txBody>
          <a:bodyPr lIns="0" rIns="0" anchor="t" anchorCtr="0">
            <a:normAutofit/>
          </a:bodyPr>
          <a:lstStyle>
            <a:lvl1pPr marL="0" indent="0" algn="ctr">
              <a:spcBef>
                <a:spcPts val="0"/>
              </a:spcBef>
              <a:buNone/>
              <a:defRPr sz="1137"/>
            </a:lvl1pPr>
          </a:lstStyle>
          <a:p>
            <a:pPr lvl="0"/>
            <a:r>
              <a:rPr lang="en-US"/>
              <a:t>Click to add text</a:t>
            </a:r>
          </a:p>
        </p:txBody>
      </p:sp>
      <p:sp>
        <p:nvSpPr>
          <p:cNvPr id="39" name="Text Placeholder 51">
            <a:extLst>
              <a:ext uri="{FF2B5EF4-FFF2-40B4-BE49-F238E27FC236}">
                <a16:creationId xmlns:a16="http://schemas.microsoft.com/office/drawing/2014/main" id="{AED74DD2-EAE3-76BF-56B9-C04FCED1F2DB}"/>
              </a:ext>
            </a:extLst>
          </p:cNvPr>
          <p:cNvSpPr>
            <a:spLocks noGrp="1"/>
          </p:cNvSpPr>
          <p:nvPr>
            <p:ph type="body" sz="quarter" idx="21" hasCustomPrompt="1"/>
          </p:nvPr>
        </p:nvSpPr>
        <p:spPr>
          <a:xfrm>
            <a:off x="5554415" y="5378501"/>
            <a:ext cx="1510099" cy="901598"/>
          </a:xfrm>
          <a:noFill/>
        </p:spPr>
        <p:txBody>
          <a:bodyPr lIns="0" rIns="0" anchor="t" anchorCtr="0">
            <a:normAutofit/>
          </a:bodyPr>
          <a:lstStyle>
            <a:lvl1pPr marL="0" indent="0" algn="ctr">
              <a:spcBef>
                <a:spcPts val="0"/>
              </a:spcBef>
              <a:buNone/>
              <a:defRPr sz="1137"/>
            </a:lvl1pPr>
          </a:lstStyle>
          <a:p>
            <a:pPr lvl="0"/>
            <a:r>
              <a:rPr lang="en-US"/>
              <a:t>Click to add text</a:t>
            </a:r>
          </a:p>
        </p:txBody>
      </p:sp>
      <p:sp>
        <p:nvSpPr>
          <p:cNvPr id="40" name="Text Placeholder 51">
            <a:extLst>
              <a:ext uri="{FF2B5EF4-FFF2-40B4-BE49-F238E27FC236}">
                <a16:creationId xmlns:a16="http://schemas.microsoft.com/office/drawing/2014/main" id="{0A39AD48-2F98-C0C9-DE08-CED7EBF816B2}"/>
              </a:ext>
            </a:extLst>
          </p:cNvPr>
          <p:cNvSpPr>
            <a:spLocks noGrp="1"/>
          </p:cNvSpPr>
          <p:nvPr>
            <p:ph type="body" sz="quarter" idx="22" hasCustomPrompt="1"/>
          </p:nvPr>
        </p:nvSpPr>
        <p:spPr>
          <a:xfrm>
            <a:off x="7232827" y="5378501"/>
            <a:ext cx="1510099" cy="901598"/>
          </a:xfrm>
          <a:noFill/>
        </p:spPr>
        <p:txBody>
          <a:bodyPr lIns="0" rIns="0" anchor="t" anchorCtr="0">
            <a:normAutofit/>
          </a:bodyPr>
          <a:lstStyle>
            <a:lvl1pPr marL="0" indent="0" algn="ctr">
              <a:spcBef>
                <a:spcPts val="0"/>
              </a:spcBef>
              <a:buNone/>
              <a:defRPr sz="1137"/>
            </a:lvl1pPr>
          </a:lstStyle>
          <a:p>
            <a:pPr lvl="0"/>
            <a:r>
              <a:rPr lang="en-US"/>
              <a:t>Click to add text</a:t>
            </a:r>
          </a:p>
        </p:txBody>
      </p:sp>
    </p:spTree>
    <p:extLst>
      <p:ext uri="{BB962C8B-B14F-4D97-AF65-F5344CB8AC3E}">
        <p14:creationId xmlns:p14="http://schemas.microsoft.com/office/powerpoint/2010/main" val="949152629"/>
      </p:ext>
    </p:extLst>
  </p:cSld>
  <p:clrMapOvr>
    <a:masterClrMapping/>
  </p:clrMapOvr>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1_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64380" y="1523661"/>
            <a:ext cx="5291430" cy="2901833"/>
          </a:xfrm>
        </p:spPr>
        <p:txBody>
          <a:bodyPr lIns="0" tIns="0" rIns="0" bIns="0" anchor="b" anchorCtr="0">
            <a:noAutofit/>
          </a:bodyPr>
          <a:lstStyle>
            <a:lvl1pPr algn="l">
              <a:lnSpc>
                <a:spcPct val="100000"/>
              </a:lnSpc>
              <a:defRPr sz="2501" b="1">
                <a:latin typeface="+mj-lt"/>
                <a:cs typeface="Arial" panose="020B0604020202020204" pitchFamily="34" charset="0"/>
              </a:defRPr>
            </a:lvl1pPr>
          </a:lstStyle>
          <a:p>
            <a:r>
              <a:rPr lang="en-US"/>
              <a:t>Click to add title</a:t>
            </a:r>
          </a:p>
        </p:txBody>
      </p:sp>
      <p:sp>
        <p:nvSpPr>
          <p:cNvPr id="6" name="Slide Number Placeholder 5"/>
          <p:cNvSpPr>
            <a:spLocks noGrp="1"/>
          </p:cNvSpPr>
          <p:nvPr>
            <p:ph type="sldNum" sz="quarter" idx="12"/>
          </p:nvPr>
        </p:nvSpPr>
        <p:spPr/>
        <p:txBody>
          <a:bodyPr>
            <a:noAutofit/>
          </a:bodyPr>
          <a:lstStyle/>
          <a:p>
            <a:fld id="{4FAB73BC-B049-4115-A692-8D63A059BFB8}" type="slidenum">
              <a:rPr lang="en-US" smtClean="0"/>
              <a:pPr/>
              <a:t>‹#›</a:t>
            </a:fld>
            <a:endParaRPr lang="en-US"/>
          </a:p>
        </p:txBody>
      </p:sp>
      <p:sp>
        <p:nvSpPr>
          <p:cNvPr id="57" name="Text Placeholder 54">
            <a:extLst>
              <a:ext uri="{FF2B5EF4-FFF2-40B4-BE49-F238E27FC236}">
                <a16:creationId xmlns:a16="http://schemas.microsoft.com/office/drawing/2014/main" id="{A493C80D-2813-9E70-8901-D4B9EA4DD7EA}"/>
              </a:ext>
            </a:extLst>
          </p:cNvPr>
          <p:cNvSpPr>
            <a:spLocks noGrp="1"/>
          </p:cNvSpPr>
          <p:nvPr>
            <p:ph type="body" sz="quarter" idx="15" hasCustomPrompt="1"/>
          </p:nvPr>
        </p:nvSpPr>
        <p:spPr>
          <a:xfrm>
            <a:off x="2736187" y="1527355"/>
            <a:ext cx="581873" cy="2133467"/>
          </a:xfrm>
        </p:spPr>
        <p:txBody>
          <a:bodyPr lIns="91440" tIns="45720" rIns="91440" bIns="54864">
            <a:noAutofit/>
          </a:bodyPr>
          <a:lstStyle>
            <a:lvl1pPr marL="0" indent="0">
              <a:buNone/>
              <a:defRPr sz="7576" b="1"/>
            </a:lvl1pPr>
          </a:lstStyle>
          <a:p>
            <a:pPr lvl="0"/>
            <a:r>
              <a:rPr lang="en-US"/>
              <a:t>“</a:t>
            </a:r>
          </a:p>
        </p:txBody>
      </p:sp>
      <p:sp>
        <p:nvSpPr>
          <p:cNvPr id="55" name="Text Placeholder 54">
            <a:extLst>
              <a:ext uri="{FF2B5EF4-FFF2-40B4-BE49-F238E27FC236}">
                <a16:creationId xmlns:a16="http://schemas.microsoft.com/office/drawing/2014/main" id="{A2733C45-7C53-2BC5-3F62-D069650A79C9}"/>
              </a:ext>
            </a:extLst>
          </p:cNvPr>
          <p:cNvSpPr>
            <a:spLocks noGrp="1"/>
          </p:cNvSpPr>
          <p:nvPr>
            <p:ph type="body" sz="quarter" idx="13" hasCustomPrompt="1"/>
          </p:nvPr>
        </p:nvSpPr>
        <p:spPr>
          <a:xfrm>
            <a:off x="3364381" y="4507490"/>
            <a:ext cx="3765971" cy="980111"/>
          </a:xfrm>
        </p:spPr>
        <p:txBody>
          <a:bodyPr lIns="0" tIns="0" rIns="0" bIns="0" anchor="ctr" anchorCtr="0">
            <a:noAutofit/>
          </a:bodyPr>
          <a:lstStyle>
            <a:lvl1pPr marL="0" indent="0">
              <a:buNone/>
              <a:defRPr sz="1818"/>
            </a:lvl1pPr>
          </a:lstStyle>
          <a:p>
            <a:r>
              <a:rPr lang="en-US"/>
              <a:t>Click to add subtitle</a:t>
            </a:r>
          </a:p>
        </p:txBody>
      </p:sp>
      <p:sp>
        <p:nvSpPr>
          <p:cNvPr id="56" name="Text Placeholder 54">
            <a:extLst>
              <a:ext uri="{FF2B5EF4-FFF2-40B4-BE49-F238E27FC236}">
                <a16:creationId xmlns:a16="http://schemas.microsoft.com/office/drawing/2014/main" id="{B1D62231-87CB-21EC-CF8C-46276AD1F951}"/>
              </a:ext>
            </a:extLst>
          </p:cNvPr>
          <p:cNvSpPr>
            <a:spLocks noGrp="1"/>
          </p:cNvSpPr>
          <p:nvPr>
            <p:ph type="body" sz="quarter" idx="14" hasCustomPrompt="1"/>
          </p:nvPr>
        </p:nvSpPr>
        <p:spPr>
          <a:xfrm>
            <a:off x="7197212" y="3637483"/>
            <a:ext cx="581873" cy="1844650"/>
          </a:xfrm>
        </p:spPr>
        <p:txBody>
          <a:bodyPr lIns="91440" tIns="45720" rIns="91440" bIns="54864">
            <a:noAutofit/>
          </a:bodyPr>
          <a:lstStyle>
            <a:lvl1pPr marL="0" indent="0">
              <a:buNone/>
              <a:defRPr sz="7576" b="1"/>
            </a:lvl1pPr>
          </a:lstStyle>
          <a:p>
            <a:pPr lvl="0"/>
            <a:r>
              <a:rPr lang="en-US"/>
              <a:t>”</a:t>
            </a:r>
          </a:p>
        </p:txBody>
      </p:sp>
    </p:spTree>
    <p:extLst>
      <p:ext uri="{BB962C8B-B14F-4D97-AF65-F5344CB8AC3E}">
        <p14:creationId xmlns:p14="http://schemas.microsoft.com/office/powerpoint/2010/main" val="2755666719"/>
      </p:ext>
    </p:extLst>
  </p:cSld>
  <p:clrMapOvr>
    <a:masterClrMapping/>
  </p:clrMapOvr>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6183" y="413810"/>
            <a:ext cx="7966115" cy="1502305"/>
          </a:xfrm>
        </p:spPr>
        <p:txBody>
          <a:bodyPr/>
          <a:lstStyle/>
          <a:p>
            <a:r>
              <a:rPr lang="en-US"/>
              <a:t>Click to edit Master title style</a:t>
            </a:r>
          </a:p>
        </p:txBody>
      </p:sp>
      <p:sp>
        <p:nvSpPr>
          <p:cNvPr id="3" name="Text Placeholder 2"/>
          <p:cNvSpPr>
            <a:spLocks noGrp="1"/>
          </p:cNvSpPr>
          <p:nvPr>
            <p:ph type="body" idx="1"/>
          </p:nvPr>
        </p:nvSpPr>
        <p:spPr>
          <a:xfrm>
            <a:off x="636184" y="1905318"/>
            <a:ext cx="3907292" cy="933767"/>
          </a:xfrm>
        </p:spPr>
        <p:txBody>
          <a:bodyPr anchor="b"/>
          <a:lstStyle>
            <a:lvl1pPr marL="0" indent="0">
              <a:buNone/>
              <a:defRPr sz="2424" b="1"/>
            </a:lvl1pPr>
            <a:lvl2pPr marL="461818" indent="0">
              <a:buNone/>
              <a:defRPr sz="2020" b="1"/>
            </a:lvl2pPr>
            <a:lvl3pPr marL="923635" indent="0">
              <a:buNone/>
              <a:defRPr sz="1818" b="1"/>
            </a:lvl3pPr>
            <a:lvl4pPr marL="1385453" indent="0">
              <a:buNone/>
              <a:defRPr sz="1616" b="1"/>
            </a:lvl4pPr>
            <a:lvl5pPr marL="1847271" indent="0">
              <a:buNone/>
              <a:defRPr sz="1616" b="1"/>
            </a:lvl5pPr>
            <a:lvl6pPr marL="2309089" indent="0">
              <a:buNone/>
              <a:defRPr sz="1616" b="1"/>
            </a:lvl6pPr>
            <a:lvl7pPr marL="2770906" indent="0">
              <a:buNone/>
              <a:defRPr sz="1616" b="1"/>
            </a:lvl7pPr>
            <a:lvl8pPr marL="3232724" indent="0">
              <a:buNone/>
              <a:defRPr sz="1616" b="1"/>
            </a:lvl8pPr>
            <a:lvl9pPr marL="3694542" indent="0">
              <a:buNone/>
              <a:defRPr sz="1616" b="1"/>
            </a:lvl9pPr>
          </a:lstStyle>
          <a:p>
            <a:pPr lvl="0"/>
            <a:r>
              <a:rPr lang="en-US"/>
              <a:t>Click to edit Master text styles</a:t>
            </a:r>
          </a:p>
        </p:txBody>
      </p:sp>
      <p:sp>
        <p:nvSpPr>
          <p:cNvPr id="4" name="Content Placeholder 3"/>
          <p:cNvSpPr>
            <a:spLocks noGrp="1"/>
          </p:cNvSpPr>
          <p:nvPr>
            <p:ph sz="half" idx="2"/>
          </p:nvPr>
        </p:nvSpPr>
        <p:spPr>
          <a:xfrm>
            <a:off x="636184" y="2839085"/>
            <a:ext cx="3907292"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75763" y="1905318"/>
            <a:ext cx="3926535" cy="933767"/>
          </a:xfrm>
        </p:spPr>
        <p:txBody>
          <a:bodyPr anchor="b"/>
          <a:lstStyle>
            <a:lvl1pPr marL="0" indent="0">
              <a:buNone/>
              <a:defRPr sz="2424" b="1"/>
            </a:lvl1pPr>
            <a:lvl2pPr marL="461818" indent="0">
              <a:buNone/>
              <a:defRPr sz="2020" b="1"/>
            </a:lvl2pPr>
            <a:lvl3pPr marL="923635" indent="0">
              <a:buNone/>
              <a:defRPr sz="1818" b="1"/>
            </a:lvl3pPr>
            <a:lvl4pPr marL="1385453" indent="0">
              <a:buNone/>
              <a:defRPr sz="1616" b="1"/>
            </a:lvl4pPr>
            <a:lvl5pPr marL="1847271" indent="0">
              <a:buNone/>
              <a:defRPr sz="1616" b="1"/>
            </a:lvl5pPr>
            <a:lvl6pPr marL="2309089" indent="0">
              <a:buNone/>
              <a:defRPr sz="1616" b="1"/>
            </a:lvl6pPr>
            <a:lvl7pPr marL="2770906" indent="0">
              <a:buNone/>
              <a:defRPr sz="1616" b="1"/>
            </a:lvl7pPr>
            <a:lvl8pPr marL="3232724" indent="0">
              <a:buNone/>
              <a:defRPr sz="1616" b="1"/>
            </a:lvl8pPr>
            <a:lvl9pPr marL="3694542" indent="0">
              <a:buNone/>
              <a:defRPr sz="1616" b="1"/>
            </a:lvl9pPr>
          </a:lstStyle>
          <a:p>
            <a:pPr lvl="0"/>
            <a:r>
              <a:rPr lang="en-US"/>
              <a:t>Click to edit Master text styles</a:t>
            </a:r>
          </a:p>
        </p:txBody>
      </p:sp>
      <p:sp>
        <p:nvSpPr>
          <p:cNvPr id="6" name="Content Placeholder 5"/>
          <p:cNvSpPr>
            <a:spLocks noGrp="1"/>
          </p:cNvSpPr>
          <p:nvPr>
            <p:ph sz="quarter" idx="4"/>
          </p:nvPr>
        </p:nvSpPr>
        <p:spPr>
          <a:xfrm>
            <a:off x="4675763" y="2839085"/>
            <a:ext cx="3926535"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8/9/2024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9993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solidFill>
                  <a:srgbClr val="000000"/>
                </a:solidFill>
              </a:defRPr>
            </a:lvl1pPr>
          </a:lstStyle>
          <a:p>
            <a:r>
              <a:rPr lang="en-US"/>
              <a:t>Click to edit Master title style</a:t>
            </a:r>
          </a:p>
        </p:txBody>
      </p:sp>
      <p:sp>
        <p:nvSpPr>
          <p:cNvPr id="3" name="Date Placeholder 2"/>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8/9/2024</a:t>
            </a:fld>
            <a:endParaRPr lang="en-US"/>
          </a:p>
        </p:txBody>
      </p:sp>
      <p:sp>
        <p:nvSpPr>
          <p:cNvPr id="4" name="Footer Placeholder 3"/>
          <p:cNvSpPr>
            <a:spLocks noGrp="1"/>
          </p:cNvSpPr>
          <p:nvPr>
            <p:ph type="ftr" sz="quarter" idx="11"/>
          </p:nvPr>
        </p:nvSpPr>
        <p:spPr/>
        <p:txBody>
          <a:bodyPr/>
          <a:lstStyle>
            <a:lvl1pPr>
              <a:defRPr>
                <a:solidFill>
                  <a:srgbClr val="000000"/>
                </a:solidFill>
              </a:defRPr>
            </a:lvl1pPr>
          </a:lstStyle>
          <a:p>
            <a:endParaRPr lang="en-US"/>
          </a:p>
        </p:txBody>
      </p:sp>
      <p:sp>
        <p:nvSpPr>
          <p:cNvPr id="5" name="Slide Number Placeholder 4"/>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spTree>
    <p:extLst>
      <p:ext uri="{BB962C8B-B14F-4D97-AF65-F5344CB8AC3E}">
        <p14:creationId xmlns:p14="http://schemas.microsoft.com/office/powerpoint/2010/main" val="27590285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355A94-CD46-C44F-8A53-8AA853BE1DF7}"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FCBA5E-A969-C44D-8E38-C70ED41C06B6}" type="slidenum">
              <a:rPr lang="en-US" smtClean="0"/>
              <a:t>‹#›</a:t>
            </a:fld>
            <a:endParaRPr lang="en-US"/>
          </a:p>
        </p:txBody>
      </p:sp>
    </p:spTree>
    <p:extLst>
      <p:ext uri="{BB962C8B-B14F-4D97-AF65-F5344CB8AC3E}">
        <p14:creationId xmlns:p14="http://schemas.microsoft.com/office/powerpoint/2010/main" val="957279335"/>
      </p:ext>
    </p:extLst>
  </p:cSld>
  <p:clrMapOvr>
    <a:masterClrMapping/>
  </p:clrMapOvr>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18" name="Title 19">
            <a:extLst>
              <a:ext uri="{FF2B5EF4-FFF2-40B4-BE49-F238E27FC236}">
                <a16:creationId xmlns:a16="http://schemas.microsoft.com/office/drawing/2014/main" id="{9CBE0ADC-7FA0-F7E3-96EF-BBACB6A9076E}"/>
              </a:ext>
            </a:extLst>
          </p:cNvPr>
          <p:cNvSpPr>
            <a:spLocks noGrp="1"/>
          </p:cNvSpPr>
          <p:nvPr>
            <p:ph type="title" hasCustomPrompt="1"/>
          </p:nvPr>
        </p:nvSpPr>
        <p:spPr>
          <a:xfrm>
            <a:off x="2791604" y="856092"/>
            <a:ext cx="5864207" cy="1700164"/>
          </a:xfrm>
        </p:spPr>
        <p:txBody>
          <a:bodyPr>
            <a:noAutofit/>
          </a:bodyPr>
          <a:lstStyle>
            <a:lvl1pPr algn="l">
              <a:lnSpc>
                <a:spcPct val="100000"/>
              </a:lnSpc>
              <a:defRPr/>
            </a:lvl1pPr>
          </a:lstStyle>
          <a:p>
            <a:r>
              <a:rPr lang="en-US"/>
              <a:t>Click to add title</a:t>
            </a:r>
          </a:p>
        </p:txBody>
      </p:sp>
      <p:sp>
        <p:nvSpPr>
          <p:cNvPr id="6" name="Footer Placeholder 5"/>
          <p:cNvSpPr>
            <a:spLocks noGrp="1"/>
          </p:cNvSpPr>
          <p:nvPr>
            <p:ph type="ftr" sz="quarter" idx="11"/>
          </p:nvPr>
        </p:nvSpPr>
        <p:spPr/>
        <p:txBody>
          <a:bodyPr/>
          <a:lstStyle>
            <a:lvl1pPr>
              <a:defRPr>
                <a:latin typeface="+mn-lt"/>
              </a:defRPr>
            </a:lvl1pPr>
          </a:lstStyle>
          <a:p>
            <a:endParaRPr lang="en-US"/>
          </a:p>
        </p:txBody>
      </p:sp>
      <p:sp>
        <p:nvSpPr>
          <p:cNvPr id="7" name="Slide Number Placeholder 6"/>
          <p:cNvSpPr>
            <a:spLocks noGrp="1"/>
          </p:cNvSpPr>
          <p:nvPr>
            <p:ph type="sldNum" sz="quarter" idx="12"/>
          </p:nvPr>
        </p:nvSpPr>
        <p:spPr/>
        <p:txBody>
          <a:bodyPr/>
          <a:lstStyle>
            <a:lvl1pPr>
              <a:defRPr>
                <a:latin typeface="+mn-lt"/>
              </a:defRPr>
            </a:lvl1pPr>
          </a:lstStyle>
          <a:p>
            <a:fld id="{4FAB73BC-B049-4115-A692-8D63A059BFB8}" type="slidenum">
              <a:rPr lang="en-US" smtClean="0"/>
              <a:pPr/>
              <a:t>‹#›</a:t>
            </a:fld>
            <a:endParaRPr lang="en-US"/>
          </a:p>
        </p:txBody>
      </p:sp>
      <p:sp>
        <p:nvSpPr>
          <p:cNvPr id="19" name="Content Placeholder 3">
            <a:extLst>
              <a:ext uri="{FF2B5EF4-FFF2-40B4-BE49-F238E27FC236}">
                <a16:creationId xmlns:a16="http://schemas.microsoft.com/office/drawing/2014/main" id="{0F9C0517-D83A-CC55-35B8-B2F990C96D30}"/>
              </a:ext>
            </a:extLst>
          </p:cNvPr>
          <p:cNvSpPr>
            <a:spLocks noGrp="1"/>
          </p:cNvSpPr>
          <p:nvPr>
            <p:ph sz="half" idx="2" hasCustomPrompt="1"/>
          </p:nvPr>
        </p:nvSpPr>
        <p:spPr>
          <a:xfrm>
            <a:off x="2791604" y="2612577"/>
            <a:ext cx="2834705" cy="4880564"/>
          </a:xfrm>
        </p:spPr>
        <p:txBody>
          <a:bodyPr lIns="45720" rIns="45720" bIns="45720">
            <a:normAutofit/>
          </a:bodyPr>
          <a:lstStyle>
            <a:lvl1pPr>
              <a:defRPr sz="1137"/>
            </a:lvl1pPr>
            <a:lvl2pPr>
              <a:defRPr sz="985"/>
            </a:lvl2pPr>
            <a:lvl3pPr>
              <a:defRPr sz="909"/>
            </a:lvl3pPr>
            <a:lvl4pPr>
              <a:defRPr sz="909"/>
            </a:lvl4pPr>
            <a:lvl5pPr>
              <a:defRPr sz="909"/>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0" name="Content Placeholder 5">
            <a:extLst>
              <a:ext uri="{FF2B5EF4-FFF2-40B4-BE49-F238E27FC236}">
                <a16:creationId xmlns:a16="http://schemas.microsoft.com/office/drawing/2014/main" id="{CF8BFBBE-0EAE-B647-2648-A5FB0094BF6B}"/>
              </a:ext>
            </a:extLst>
          </p:cNvPr>
          <p:cNvSpPr>
            <a:spLocks noGrp="1"/>
          </p:cNvSpPr>
          <p:nvPr>
            <p:ph sz="quarter" idx="4" hasCustomPrompt="1"/>
          </p:nvPr>
        </p:nvSpPr>
        <p:spPr>
          <a:xfrm>
            <a:off x="5821438" y="2612577"/>
            <a:ext cx="2834705" cy="4880564"/>
          </a:xfrm>
        </p:spPr>
        <p:txBody>
          <a:bodyPr lIns="45720" rIns="45720" bIns="45720">
            <a:normAutofit/>
          </a:bodyPr>
          <a:lstStyle>
            <a:lvl1pPr>
              <a:defRPr sz="1137"/>
            </a:lvl1pPr>
            <a:lvl2pPr>
              <a:defRPr sz="985"/>
            </a:lvl2pPr>
            <a:lvl3pPr>
              <a:defRPr sz="909"/>
            </a:lvl3pPr>
            <a:lvl4pPr>
              <a:defRPr sz="909"/>
            </a:lvl4pPr>
            <a:lvl5pPr>
              <a:defRPr sz="909"/>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92544008"/>
      </p:ext>
    </p:extLst>
  </p:cSld>
  <p:clrMapOvr>
    <a:masterClrMapping/>
  </p:clrMapOvr>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Team x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4E8AF-9DFE-7077-DB36-941F6490BAD8}"/>
              </a:ext>
            </a:extLst>
          </p:cNvPr>
          <p:cNvSpPr>
            <a:spLocks noGrp="1"/>
          </p:cNvSpPr>
          <p:nvPr>
            <p:ph type="title" hasCustomPrompt="1"/>
          </p:nvPr>
        </p:nvSpPr>
        <p:spPr>
          <a:xfrm>
            <a:off x="574945" y="851587"/>
            <a:ext cx="8083875" cy="1543665"/>
          </a:xfrm>
        </p:spPr>
        <p:txBody>
          <a:bodyPr>
            <a:noAutofit/>
          </a:bodyPr>
          <a:lstStyle>
            <a:lvl1pPr>
              <a:lnSpc>
                <a:spcPct val="100000"/>
              </a:lnSpc>
              <a:defRPr/>
            </a:lvl1pPr>
          </a:lstStyle>
          <a:p>
            <a:r>
              <a:rPr lang="en-US"/>
              <a:t>Click to add title</a:t>
            </a:r>
          </a:p>
        </p:txBody>
      </p:sp>
      <p:sp>
        <p:nvSpPr>
          <p:cNvPr id="4" name="Footer Placeholder 3">
            <a:extLst>
              <a:ext uri="{FF2B5EF4-FFF2-40B4-BE49-F238E27FC236}">
                <a16:creationId xmlns:a16="http://schemas.microsoft.com/office/drawing/2014/main" id="{43B58B80-D2DB-A0A1-0362-1157E9087574}"/>
              </a:ext>
            </a:extLst>
          </p:cNvPr>
          <p:cNvSpPr>
            <a:spLocks noGrp="1"/>
          </p:cNvSpPr>
          <p:nvPr>
            <p:ph type="ftr" sz="quarter" idx="11"/>
          </p:nvPr>
        </p:nvSpPr>
        <p:spPr/>
        <p:txBody>
          <a:bodyPr>
            <a:noAutofit/>
          </a:bodyPr>
          <a:lstStyle>
            <a:lvl1pPr>
              <a:defRPr>
                <a:latin typeface="+mn-lt"/>
              </a:defRPr>
            </a:lvl1pPr>
          </a:lstStyle>
          <a:p>
            <a:endParaRPr lang="en-US"/>
          </a:p>
        </p:txBody>
      </p:sp>
      <p:sp>
        <p:nvSpPr>
          <p:cNvPr id="5" name="Slide Number Placeholder 4">
            <a:extLst>
              <a:ext uri="{FF2B5EF4-FFF2-40B4-BE49-F238E27FC236}">
                <a16:creationId xmlns:a16="http://schemas.microsoft.com/office/drawing/2014/main" id="{B62C22E6-000A-05BA-5872-EF37F029AB00}"/>
              </a:ext>
            </a:extLst>
          </p:cNvPr>
          <p:cNvSpPr>
            <a:spLocks noGrp="1"/>
          </p:cNvSpPr>
          <p:nvPr>
            <p:ph type="sldNum" sz="quarter" idx="12"/>
          </p:nvPr>
        </p:nvSpPr>
        <p:spPr/>
        <p:txBody>
          <a:bodyPr>
            <a:noAutofit/>
          </a:bodyPr>
          <a:lstStyle>
            <a:lvl1pPr>
              <a:defRPr>
                <a:latin typeface="+mn-lt"/>
              </a:defRPr>
            </a:lvl1pPr>
          </a:lstStyle>
          <a:p>
            <a:fld id="{4FAB73BC-B049-4115-A692-8D63A059BFB8}" type="slidenum">
              <a:rPr lang="en-US" smtClean="0"/>
              <a:pPr/>
              <a:t>‹#›</a:t>
            </a:fld>
            <a:endParaRPr lang="en-US"/>
          </a:p>
        </p:txBody>
      </p:sp>
      <p:sp>
        <p:nvSpPr>
          <p:cNvPr id="17" name="Picture Placeholder 16">
            <a:extLst>
              <a:ext uri="{FF2B5EF4-FFF2-40B4-BE49-F238E27FC236}">
                <a16:creationId xmlns:a16="http://schemas.microsoft.com/office/drawing/2014/main" id="{6AAAFB85-16C0-836A-1D0D-E65277CC341D}"/>
              </a:ext>
            </a:extLst>
          </p:cNvPr>
          <p:cNvSpPr>
            <a:spLocks noGrp="1"/>
          </p:cNvSpPr>
          <p:nvPr>
            <p:ph type="pic" sz="quarter" idx="13"/>
          </p:nvPr>
        </p:nvSpPr>
        <p:spPr>
          <a:xfrm>
            <a:off x="574910" y="2710960"/>
            <a:ext cx="1967284" cy="2943149"/>
          </a:xfrm>
          <a:solidFill>
            <a:schemeClr val="accent4">
              <a:lumMod val="60000"/>
              <a:lumOff val="40000"/>
            </a:schemeClr>
          </a:solidFill>
          <a:ln>
            <a:noFill/>
          </a:ln>
        </p:spPr>
        <p:txBody>
          <a:bodyPr anchor="t">
            <a:noAutofit/>
          </a:bodyPr>
          <a:lstStyle>
            <a:lvl1pPr marL="0" indent="0" algn="ctr">
              <a:buNone/>
              <a:defRPr sz="1061"/>
            </a:lvl1pPr>
          </a:lstStyle>
          <a:p>
            <a:r>
              <a:rPr lang="en-US"/>
              <a:t>Click icon to add picture</a:t>
            </a:r>
          </a:p>
        </p:txBody>
      </p:sp>
      <p:sp>
        <p:nvSpPr>
          <p:cNvPr id="19" name="Text Placeholder 18">
            <a:extLst>
              <a:ext uri="{FF2B5EF4-FFF2-40B4-BE49-F238E27FC236}">
                <a16:creationId xmlns:a16="http://schemas.microsoft.com/office/drawing/2014/main" id="{FB04BFFD-8D76-D31F-232F-38A7065ACAF3}"/>
              </a:ext>
            </a:extLst>
          </p:cNvPr>
          <p:cNvSpPr>
            <a:spLocks noGrp="1"/>
          </p:cNvSpPr>
          <p:nvPr>
            <p:ph type="body" sz="quarter" idx="14" hasCustomPrompt="1"/>
          </p:nvPr>
        </p:nvSpPr>
        <p:spPr>
          <a:xfrm>
            <a:off x="574912" y="5654785"/>
            <a:ext cx="1968679" cy="1257617"/>
          </a:xfrm>
          <a:solidFill>
            <a:schemeClr val="bg1"/>
          </a:solidFill>
        </p:spPr>
        <p:txBody>
          <a:bodyPr lIns="0" tIns="274320" rIns="0" anchor="t">
            <a:noAutofit/>
          </a:bodyPr>
          <a:lstStyle>
            <a:lvl1pPr marL="0" indent="0" algn="ctr">
              <a:spcBef>
                <a:spcPts val="0"/>
              </a:spcBef>
              <a:buNone/>
              <a:defRPr sz="1364" b="0" cap="all" baseline="0">
                <a:solidFill>
                  <a:schemeClr val="accent6"/>
                </a:solidFill>
                <a:latin typeface="+mj-lt"/>
                <a:cs typeface="Arial" panose="020B0604020202020204" pitchFamily="34" charset="0"/>
              </a:defRPr>
            </a:lvl1pPr>
          </a:lstStyle>
          <a:p>
            <a:pPr lvl="0"/>
            <a:r>
              <a:rPr lang="en-US"/>
              <a:t>add text</a:t>
            </a:r>
          </a:p>
        </p:txBody>
      </p:sp>
      <p:sp>
        <p:nvSpPr>
          <p:cNvPr id="21" name="Text Placeholder 20">
            <a:extLst>
              <a:ext uri="{FF2B5EF4-FFF2-40B4-BE49-F238E27FC236}">
                <a16:creationId xmlns:a16="http://schemas.microsoft.com/office/drawing/2014/main" id="{75A2E03A-AFB4-3868-FAB5-A24228FA8A04}"/>
              </a:ext>
            </a:extLst>
          </p:cNvPr>
          <p:cNvSpPr>
            <a:spLocks noGrp="1"/>
          </p:cNvSpPr>
          <p:nvPr>
            <p:ph type="body" sz="quarter" idx="15" hasCustomPrompt="1"/>
          </p:nvPr>
        </p:nvSpPr>
        <p:spPr>
          <a:xfrm>
            <a:off x="694589" y="6346391"/>
            <a:ext cx="1729848" cy="413808"/>
          </a:xfrm>
        </p:spPr>
        <p:txBody>
          <a:bodyPr anchor="ctr">
            <a:noAutofit/>
          </a:bodyPr>
          <a:lstStyle>
            <a:lvl1pPr marL="0" indent="0" algn="ctr">
              <a:buNone/>
              <a:defRPr sz="1061"/>
            </a:lvl1pPr>
          </a:lstStyle>
          <a:p>
            <a:pPr lvl="0"/>
            <a:r>
              <a:rPr lang="en-US"/>
              <a:t>Click to add text</a:t>
            </a:r>
          </a:p>
        </p:txBody>
      </p:sp>
      <p:sp>
        <p:nvSpPr>
          <p:cNvPr id="23" name="Picture Placeholder 16">
            <a:extLst>
              <a:ext uri="{FF2B5EF4-FFF2-40B4-BE49-F238E27FC236}">
                <a16:creationId xmlns:a16="http://schemas.microsoft.com/office/drawing/2014/main" id="{FBADCD1B-D9E0-EA12-0DD5-22E5C60E5D6B}"/>
              </a:ext>
            </a:extLst>
          </p:cNvPr>
          <p:cNvSpPr>
            <a:spLocks noGrp="1"/>
          </p:cNvSpPr>
          <p:nvPr>
            <p:ph type="pic" sz="quarter" idx="17"/>
          </p:nvPr>
        </p:nvSpPr>
        <p:spPr>
          <a:xfrm>
            <a:off x="2664586" y="2711636"/>
            <a:ext cx="1967284" cy="2943149"/>
          </a:xfrm>
          <a:solidFill>
            <a:schemeClr val="accent4">
              <a:lumMod val="60000"/>
              <a:lumOff val="40000"/>
            </a:schemeClr>
          </a:solidFill>
          <a:ln>
            <a:noFill/>
          </a:ln>
        </p:spPr>
        <p:txBody>
          <a:bodyPr anchor="t">
            <a:noAutofit/>
          </a:bodyPr>
          <a:lstStyle>
            <a:lvl1pPr marL="0" indent="0" algn="ctr">
              <a:buNone/>
              <a:defRPr sz="1061"/>
            </a:lvl1pPr>
          </a:lstStyle>
          <a:p>
            <a:r>
              <a:rPr lang="en-US"/>
              <a:t>Click icon to add picture</a:t>
            </a:r>
          </a:p>
        </p:txBody>
      </p:sp>
      <p:sp>
        <p:nvSpPr>
          <p:cNvPr id="22" name="Text Placeholder 18">
            <a:extLst>
              <a:ext uri="{FF2B5EF4-FFF2-40B4-BE49-F238E27FC236}">
                <a16:creationId xmlns:a16="http://schemas.microsoft.com/office/drawing/2014/main" id="{AD33972D-9092-4B3C-A699-07849068AF1D}"/>
              </a:ext>
            </a:extLst>
          </p:cNvPr>
          <p:cNvSpPr>
            <a:spLocks noGrp="1"/>
          </p:cNvSpPr>
          <p:nvPr>
            <p:ph type="body" sz="quarter" idx="16" hasCustomPrompt="1"/>
          </p:nvPr>
        </p:nvSpPr>
        <p:spPr>
          <a:xfrm>
            <a:off x="2664120" y="5655460"/>
            <a:ext cx="1968679" cy="1257617"/>
          </a:xfrm>
          <a:solidFill>
            <a:schemeClr val="bg1"/>
          </a:solidFill>
        </p:spPr>
        <p:txBody>
          <a:bodyPr lIns="0" tIns="274320" rIns="0" anchor="t">
            <a:noAutofit/>
          </a:bodyPr>
          <a:lstStyle>
            <a:lvl1pPr marL="0" indent="0" algn="ctr">
              <a:spcBef>
                <a:spcPts val="0"/>
              </a:spcBef>
              <a:buNone/>
              <a:defRPr sz="1364" b="0" cap="all" baseline="0">
                <a:solidFill>
                  <a:schemeClr val="accent6"/>
                </a:solidFill>
                <a:latin typeface="+mj-lt"/>
                <a:cs typeface="Arial" panose="020B0604020202020204" pitchFamily="34" charset="0"/>
              </a:defRPr>
            </a:lvl1pPr>
          </a:lstStyle>
          <a:p>
            <a:pPr lvl="0"/>
            <a:r>
              <a:rPr lang="en-US"/>
              <a:t>add text</a:t>
            </a:r>
          </a:p>
        </p:txBody>
      </p:sp>
      <p:sp>
        <p:nvSpPr>
          <p:cNvPr id="24" name="Text Placeholder 20">
            <a:extLst>
              <a:ext uri="{FF2B5EF4-FFF2-40B4-BE49-F238E27FC236}">
                <a16:creationId xmlns:a16="http://schemas.microsoft.com/office/drawing/2014/main" id="{B54F15B1-EAC3-0113-6737-C64480876C5F}"/>
              </a:ext>
            </a:extLst>
          </p:cNvPr>
          <p:cNvSpPr>
            <a:spLocks noGrp="1"/>
          </p:cNvSpPr>
          <p:nvPr>
            <p:ph type="body" sz="quarter" idx="18" hasCustomPrompt="1"/>
          </p:nvPr>
        </p:nvSpPr>
        <p:spPr>
          <a:xfrm>
            <a:off x="2783303" y="6347066"/>
            <a:ext cx="1729848" cy="413808"/>
          </a:xfrm>
        </p:spPr>
        <p:txBody>
          <a:bodyPr anchor="ctr">
            <a:noAutofit/>
          </a:bodyPr>
          <a:lstStyle>
            <a:lvl1pPr marL="0" indent="0" algn="ctr">
              <a:buNone/>
              <a:defRPr sz="1061"/>
            </a:lvl1pPr>
          </a:lstStyle>
          <a:p>
            <a:pPr lvl="0"/>
            <a:r>
              <a:rPr lang="en-US"/>
              <a:t>Click to add text</a:t>
            </a:r>
          </a:p>
        </p:txBody>
      </p:sp>
      <p:sp>
        <p:nvSpPr>
          <p:cNvPr id="26" name="Picture Placeholder 16">
            <a:extLst>
              <a:ext uri="{FF2B5EF4-FFF2-40B4-BE49-F238E27FC236}">
                <a16:creationId xmlns:a16="http://schemas.microsoft.com/office/drawing/2014/main" id="{FCEED0A5-9A71-D54A-91FC-264BD71DDED3}"/>
              </a:ext>
            </a:extLst>
          </p:cNvPr>
          <p:cNvSpPr>
            <a:spLocks noGrp="1"/>
          </p:cNvSpPr>
          <p:nvPr>
            <p:ph type="pic" sz="quarter" idx="20"/>
          </p:nvPr>
        </p:nvSpPr>
        <p:spPr>
          <a:xfrm>
            <a:off x="4754259" y="2712311"/>
            <a:ext cx="1967284" cy="2943149"/>
          </a:xfrm>
          <a:solidFill>
            <a:schemeClr val="accent4">
              <a:lumMod val="60000"/>
              <a:lumOff val="40000"/>
            </a:schemeClr>
          </a:solidFill>
          <a:ln>
            <a:noFill/>
          </a:ln>
        </p:spPr>
        <p:txBody>
          <a:bodyPr anchor="t">
            <a:noAutofit/>
          </a:bodyPr>
          <a:lstStyle>
            <a:lvl1pPr marL="0" indent="0" algn="ctr">
              <a:buNone/>
              <a:defRPr sz="1061"/>
            </a:lvl1pPr>
          </a:lstStyle>
          <a:p>
            <a:r>
              <a:rPr lang="en-US"/>
              <a:t>Click icon to add picture</a:t>
            </a:r>
          </a:p>
        </p:txBody>
      </p:sp>
      <p:sp>
        <p:nvSpPr>
          <p:cNvPr id="25" name="Text Placeholder 18">
            <a:extLst>
              <a:ext uri="{FF2B5EF4-FFF2-40B4-BE49-F238E27FC236}">
                <a16:creationId xmlns:a16="http://schemas.microsoft.com/office/drawing/2014/main" id="{F44A0C74-A714-A8C2-69D2-74CAD68037A5}"/>
              </a:ext>
            </a:extLst>
          </p:cNvPr>
          <p:cNvSpPr>
            <a:spLocks noGrp="1"/>
          </p:cNvSpPr>
          <p:nvPr>
            <p:ph type="body" sz="quarter" idx="19" hasCustomPrompt="1"/>
          </p:nvPr>
        </p:nvSpPr>
        <p:spPr>
          <a:xfrm>
            <a:off x="4753329" y="5656136"/>
            <a:ext cx="1968679" cy="1257617"/>
          </a:xfrm>
          <a:solidFill>
            <a:schemeClr val="bg1"/>
          </a:solidFill>
        </p:spPr>
        <p:txBody>
          <a:bodyPr lIns="0" tIns="274320" rIns="0" anchor="t">
            <a:noAutofit/>
          </a:bodyPr>
          <a:lstStyle>
            <a:lvl1pPr marL="0" indent="0" algn="ctr">
              <a:spcBef>
                <a:spcPts val="0"/>
              </a:spcBef>
              <a:buNone/>
              <a:defRPr sz="1364" b="0" cap="all" baseline="0">
                <a:solidFill>
                  <a:schemeClr val="accent6"/>
                </a:solidFill>
                <a:latin typeface="+mj-lt"/>
                <a:cs typeface="Arial" panose="020B0604020202020204" pitchFamily="34" charset="0"/>
              </a:defRPr>
            </a:lvl1pPr>
          </a:lstStyle>
          <a:p>
            <a:pPr lvl="0"/>
            <a:r>
              <a:rPr lang="en-US"/>
              <a:t>add text</a:t>
            </a:r>
          </a:p>
        </p:txBody>
      </p:sp>
      <p:sp>
        <p:nvSpPr>
          <p:cNvPr id="27" name="Text Placeholder 20">
            <a:extLst>
              <a:ext uri="{FF2B5EF4-FFF2-40B4-BE49-F238E27FC236}">
                <a16:creationId xmlns:a16="http://schemas.microsoft.com/office/drawing/2014/main" id="{552F4682-3F02-2A70-A285-FB2D1822A4D6}"/>
              </a:ext>
            </a:extLst>
          </p:cNvPr>
          <p:cNvSpPr>
            <a:spLocks noGrp="1"/>
          </p:cNvSpPr>
          <p:nvPr>
            <p:ph type="body" sz="quarter" idx="21" hasCustomPrompt="1"/>
          </p:nvPr>
        </p:nvSpPr>
        <p:spPr>
          <a:xfrm>
            <a:off x="4872977" y="6347742"/>
            <a:ext cx="1729848" cy="413808"/>
          </a:xfrm>
        </p:spPr>
        <p:txBody>
          <a:bodyPr anchor="ctr">
            <a:noAutofit/>
          </a:bodyPr>
          <a:lstStyle>
            <a:lvl1pPr marL="0" indent="0" algn="ctr">
              <a:buNone/>
              <a:defRPr sz="1061"/>
            </a:lvl1pPr>
          </a:lstStyle>
          <a:p>
            <a:pPr lvl="0"/>
            <a:r>
              <a:rPr lang="en-US"/>
              <a:t>Click to add text</a:t>
            </a:r>
          </a:p>
        </p:txBody>
      </p:sp>
      <p:sp>
        <p:nvSpPr>
          <p:cNvPr id="29" name="Picture Placeholder 16">
            <a:extLst>
              <a:ext uri="{FF2B5EF4-FFF2-40B4-BE49-F238E27FC236}">
                <a16:creationId xmlns:a16="http://schemas.microsoft.com/office/drawing/2014/main" id="{4F0F5D16-7316-B120-F378-E3D492FEEB9C}"/>
              </a:ext>
            </a:extLst>
          </p:cNvPr>
          <p:cNvSpPr>
            <a:spLocks noGrp="1"/>
          </p:cNvSpPr>
          <p:nvPr>
            <p:ph type="pic" sz="quarter" idx="23"/>
          </p:nvPr>
        </p:nvSpPr>
        <p:spPr>
          <a:xfrm>
            <a:off x="6843932" y="2712311"/>
            <a:ext cx="1967284" cy="2943149"/>
          </a:xfrm>
          <a:solidFill>
            <a:schemeClr val="accent4">
              <a:lumMod val="60000"/>
              <a:lumOff val="40000"/>
            </a:schemeClr>
          </a:solidFill>
          <a:ln>
            <a:noFill/>
          </a:ln>
        </p:spPr>
        <p:txBody>
          <a:bodyPr anchor="t">
            <a:noAutofit/>
          </a:bodyPr>
          <a:lstStyle>
            <a:lvl1pPr marL="0" indent="0" algn="ctr">
              <a:buNone/>
              <a:defRPr sz="1061"/>
            </a:lvl1pPr>
          </a:lstStyle>
          <a:p>
            <a:r>
              <a:rPr lang="en-US"/>
              <a:t>Click icon to add picture</a:t>
            </a:r>
          </a:p>
        </p:txBody>
      </p:sp>
      <p:sp>
        <p:nvSpPr>
          <p:cNvPr id="28" name="Text Placeholder 18">
            <a:extLst>
              <a:ext uri="{FF2B5EF4-FFF2-40B4-BE49-F238E27FC236}">
                <a16:creationId xmlns:a16="http://schemas.microsoft.com/office/drawing/2014/main" id="{47AC9724-9FC2-62FA-0DE7-3F9FE9B67A34}"/>
              </a:ext>
            </a:extLst>
          </p:cNvPr>
          <p:cNvSpPr>
            <a:spLocks noGrp="1"/>
          </p:cNvSpPr>
          <p:nvPr>
            <p:ph type="body" sz="quarter" idx="22" hasCustomPrompt="1"/>
          </p:nvPr>
        </p:nvSpPr>
        <p:spPr>
          <a:xfrm>
            <a:off x="6842539" y="5656136"/>
            <a:ext cx="1968679" cy="1257617"/>
          </a:xfrm>
          <a:solidFill>
            <a:schemeClr val="bg1"/>
          </a:solidFill>
        </p:spPr>
        <p:txBody>
          <a:bodyPr lIns="0" tIns="274320" rIns="0" anchor="t">
            <a:noAutofit/>
          </a:bodyPr>
          <a:lstStyle>
            <a:lvl1pPr marL="0" indent="0" algn="ctr">
              <a:spcBef>
                <a:spcPts val="0"/>
              </a:spcBef>
              <a:buNone/>
              <a:defRPr sz="1364" b="0" cap="all" baseline="0">
                <a:solidFill>
                  <a:schemeClr val="accent6"/>
                </a:solidFill>
                <a:latin typeface="+mj-lt"/>
                <a:cs typeface="Arial" panose="020B0604020202020204" pitchFamily="34" charset="0"/>
              </a:defRPr>
            </a:lvl1pPr>
          </a:lstStyle>
          <a:p>
            <a:pPr lvl="0"/>
            <a:r>
              <a:rPr lang="en-US"/>
              <a:t>add text</a:t>
            </a:r>
          </a:p>
        </p:txBody>
      </p:sp>
      <p:sp>
        <p:nvSpPr>
          <p:cNvPr id="30" name="Text Placeholder 20">
            <a:extLst>
              <a:ext uri="{FF2B5EF4-FFF2-40B4-BE49-F238E27FC236}">
                <a16:creationId xmlns:a16="http://schemas.microsoft.com/office/drawing/2014/main" id="{114EE337-FC29-F325-E528-A3F809B28B5B}"/>
              </a:ext>
            </a:extLst>
          </p:cNvPr>
          <p:cNvSpPr>
            <a:spLocks noGrp="1"/>
          </p:cNvSpPr>
          <p:nvPr>
            <p:ph type="body" sz="quarter" idx="24" hasCustomPrompt="1"/>
          </p:nvPr>
        </p:nvSpPr>
        <p:spPr>
          <a:xfrm>
            <a:off x="6962650" y="6347742"/>
            <a:ext cx="1729848" cy="413808"/>
          </a:xfrm>
        </p:spPr>
        <p:txBody>
          <a:bodyPr anchor="ctr">
            <a:noAutofit/>
          </a:bodyPr>
          <a:lstStyle>
            <a:lvl1pPr marL="0" indent="0" algn="ctr">
              <a:buNone/>
              <a:defRPr sz="1061"/>
            </a:lvl1pPr>
          </a:lstStyle>
          <a:p>
            <a:pPr lvl="0"/>
            <a:r>
              <a:rPr lang="en-US"/>
              <a:t>Click to add text</a:t>
            </a:r>
          </a:p>
        </p:txBody>
      </p:sp>
    </p:spTree>
    <p:extLst>
      <p:ext uri="{BB962C8B-B14F-4D97-AF65-F5344CB8AC3E}">
        <p14:creationId xmlns:p14="http://schemas.microsoft.com/office/powerpoint/2010/main" val="1956151966"/>
      </p:ext>
    </p:extLst>
  </p:cSld>
  <p:clrMapOvr>
    <a:masterClrMapping/>
  </p:clrMapOvr>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Outside Layout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8A0F1A-22FB-45FF-80D6-4FE63A63EE04}"/>
              </a:ext>
              <a:ext uri="{C183D7F6-B498-43B3-948B-1728B52AA6E4}">
                <adec:decorative xmlns:adec="http://schemas.microsoft.com/office/drawing/2017/decorative" val="1"/>
              </a:ext>
            </a:extLst>
          </p:cNvPr>
          <p:cNvSpPr/>
          <p:nvPr/>
        </p:nvSpPr>
        <p:spPr>
          <a:xfrm>
            <a:off x="0" y="3319272"/>
            <a:ext cx="9236075" cy="445312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3964" tIns="41982" rIns="83964" bIns="41982" numCol="1" spcCol="0" rtlCol="0" fromWordArt="0" anchor="ctr" anchorCtr="0" forceAA="0" compatLnSpc="1">
            <a:prstTxWarp prst="textNoShape">
              <a:avLst/>
            </a:prstTxWarp>
            <a:noAutofit/>
          </a:bodyPr>
          <a:lstStyle/>
          <a:p>
            <a:pPr lvl="0" algn="ctr">
              <a:lnSpc>
                <a:spcPct val="150000"/>
              </a:lnSpc>
            </a:pPr>
            <a:endParaRPr lang="en-US" sz="1285"/>
          </a:p>
        </p:txBody>
      </p:sp>
      <p:sp>
        <p:nvSpPr>
          <p:cNvPr id="11" name="Title 1">
            <a:extLst>
              <a:ext uri="{FF2B5EF4-FFF2-40B4-BE49-F238E27FC236}">
                <a16:creationId xmlns:a16="http://schemas.microsoft.com/office/drawing/2014/main" id="{B0BD0440-9D47-4C93-95F9-EFC0FCF1C626}"/>
              </a:ext>
            </a:extLst>
          </p:cNvPr>
          <p:cNvSpPr>
            <a:spLocks noGrp="1"/>
          </p:cNvSpPr>
          <p:nvPr>
            <p:ph type="ctrTitle" hasCustomPrompt="1"/>
          </p:nvPr>
        </p:nvSpPr>
        <p:spPr>
          <a:xfrm>
            <a:off x="6358881" y="3575304"/>
            <a:ext cx="2653272" cy="2883863"/>
          </a:xfrm>
        </p:spPr>
        <p:txBody>
          <a:bodyPr vert="horz" anchor="b">
            <a:noAutofit/>
          </a:bodyPr>
          <a:lstStyle>
            <a:lvl1pPr algn="ctr">
              <a:lnSpc>
                <a:spcPct val="100000"/>
              </a:lnSpc>
              <a:defRPr sz="3673" b="0" cap="all" baseline="0">
                <a:solidFill>
                  <a:schemeClr val="bg1"/>
                </a:solidFill>
                <a:latin typeface="+mj-lt"/>
              </a:defRPr>
            </a:lvl1pPr>
          </a:lstStyle>
          <a:p>
            <a:r>
              <a:rPr lang="en-US" noProof="0"/>
              <a:t>Click to Add title</a:t>
            </a:r>
          </a:p>
        </p:txBody>
      </p:sp>
      <p:sp>
        <p:nvSpPr>
          <p:cNvPr id="14" name="Subtitle 2">
            <a:extLst>
              <a:ext uri="{FF2B5EF4-FFF2-40B4-BE49-F238E27FC236}">
                <a16:creationId xmlns:a16="http://schemas.microsoft.com/office/drawing/2014/main" id="{D62D81F5-56E3-4D39-96F6-6C09DF4C2835}"/>
              </a:ext>
            </a:extLst>
          </p:cNvPr>
          <p:cNvSpPr>
            <a:spLocks noGrp="1"/>
          </p:cNvSpPr>
          <p:nvPr>
            <p:ph type="subTitle" idx="1" hasCustomPrompt="1"/>
          </p:nvPr>
        </p:nvSpPr>
        <p:spPr>
          <a:xfrm>
            <a:off x="6358881" y="6530865"/>
            <a:ext cx="2653272" cy="453005"/>
          </a:xfrm>
        </p:spPr>
        <p:txBody>
          <a:bodyPr vert="horz">
            <a:normAutofit/>
          </a:bodyPr>
          <a:lstStyle>
            <a:lvl1pPr marL="0" indent="0" algn="ctr">
              <a:lnSpc>
                <a:spcPct val="100000"/>
              </a:lnSpc>
              <a:buNone/>
              <a:defRPr sz="1102" cap="all" spc="275" baseline="0">
                <a:solidFill>
                  <a:schemeClr val="bg1"/>
                </a:solidFill>
                <a:latin typeface="+mj-lt"/>
                <a:cs typeface="Arial" panose="020B0604020202020204" pitchFamily="34" charset="0"/>
              </a:defRPr>
            </a:lvl1pPr>
            <a:lvl2pPr marL="346336" indent="0" algn="ctr">
              <a:buNone/>
              <a:defRPr sz="1515"/>
            </a:lvl2pPr>
            <a:lvl3pPr marL="692672" indent="0" algn="ctr">
              <a:buNone/>
              <a:defRPr sz="1364"/>
            </a:lvl3pPr>
            <a:lvl4pPr marL="1039008" indent="0" algn="ctr">
              <a:buNone/>
              <a:defRPr sz="1212"/>
            </a:lvl4pPr>
            <a:lvl5pPr marL="1385343" indent="0" algn="ctr">
              <a:buNone/>
              <a:defRPr sz="1212"/>
            </a:lvl5pPr>
            <a:lvl6pPr marL="1731679" indent="0" algn="ctr">
              <a:buNone/>
              <a:defRPr sz="1212"/>
            </a:lvl6pPr>
            <a:lvl7pPr marL="2078015" indent="0" algn="ctr">
              <a:buNone/>
              <a:defRPr sz="1212"/>
            </a:lvl7pPr>
            <a:lvl8pPr marL="2424351" indent="0" algn="ctr">
              <a:buNone/>
              <a:defRPr sz="1212"/>
            </a:lvl8pPr>
            <a:lvl9pPr marL="2770687" indent="0" algn="ctr">
              <a:buNone/>
              <a:defRPr sz="1212"/>
            </a:lvl9pPr>
          </a:lstStyle>
          <a:p>
            <a:pPr lvl="0"/>
            <a:r>
              <a:rPr lang="en-US" noProof="0"/>
              <a:t>Click to add text</a:t>
            </a:r>
          </a:p>
        </p:txBody>
      </p:sp>
      <p:sp>
        <p:nvSpPr>
          <p:cNvPr id="6" name="Picture Placeholder 5">
            <a:extLst>
              <a:ext uri="{FF2B5EF4-FFF2-40B4-BE49-F238E27FC236}">
                <a16:creationId xmlns:a16="http://schemas.microsoft.com/office/drawing/2014/main" id="{3D023C27-C474-480F-BC7F-9C1AAFCAD96E}"/>
              </a:ext>
            </a:extLst>
          </p:cNvPr>
          <p:cNvSpPr>
            <a:spLocks noGrp="1"/>
          </p:cNvSpPr>
          <p:nvPr>
            <p:ph type="pic" sz="quarter" idx="15"/>
          </p:nvPr>
        </p:nvSpPr>
        <p:spPr>
          <a:xfrm>
            <a:off x="0" y="0"/>
            <a:ext cx="9236075" cy="3319272"/>
          </a:xfrm>
        </p:spPr>
        <p:txBody>
          <a:bodyPr/>
          <a:lstStyle>
            <a:lvl1pPr marL="0" indent="0" algn="ctr">
              <a:buNone/>
              <a:defRPr/>
            </a:lvl1pPr>
          </a:lstStyle>
          <a:p>
            <a:r>
              <a:rPr lang="en-US"/>
              <a:t>Click icon to add picture</a:t>
            </a:r>
          </a:p>
        </p:txBody>
      </p:sp>
      <p:sp>
        <p:nvSpPr>
          <p:cNvPr id="5" name="Text Placeholder 16">
            <a:extLst>
              <a:ext uri="{FF2B5EF4-FFF2-40B4-BE49-F238E27FC236}">
                <a16:creationId xmlns:a16="http://schemas.microsoft.com/office/drawing/2014/main" id="{51B54BE4-E4FF-CB9D-4AA3-438520D04D69}"/>
              </a:ext>
            </a:extLst>
          </p:cNvPr>
          <p:cNvSpPr>
            <a:spLocks noGrp="1"/>
          </p:cNvSpPr>
          <p:nvPr>
            <p:ph type="body" sz="quarter" idx="17" hasCustomPrompt="1"/>
          </p:nvPr>
        </p:nvSpPr>
        <p:spPr>
          <a:xfrm>
            <a:off x="206414" y="3575303"/>
            <a:ext cx="2661668" cy="444960"/>
          </a:xfrm>
        </p:spPr>
        <p:txBody>
          <a:bodyPr lIns="91440" anchor="ctr">
            <a:noAutofit/>
          </a:bodyPr>
          <a:lstStyle>
            <a:lvl1pPr marL="0" indent="0">
              <a:spcBef>
                <a:spcPts val="0"/>
              </a:spcBef>
              <a:buNone/>
              <a:defRPr sz="2204" b="0" cap="none" baseline="0">
                <a:solidFill>
                  <a:schemeClr val="bg1"/>
                </a:solidFill>
                <a:latin typeface="+mj-lt"/>
              </a:defRPr>
            </a:lvl1pPr>
          </a:lstStyle>
          <a:p>
            <a:pPr lvl="0"/>
            <a:r>
              <a:rPr lang="en-US" noProof="0"/>
              <a:t>Click to add text</a:t>
            </a:r>
          </a:p>
        </p:txBody>
      </p:sp>
      <p:sp>
        <p:nvSpPr>
          <p:cNvPr id="13" name="Text Placeholder 16">
            <a:extLst>
              <a:ext uri="{FF2B5EF4-FFF2-40B4-BE49-F238E27FC236}">
                <a16:creationId xmlns:a16="http://schemas.microsoft.com/office/drawing/2014/main" id="{E86030C3-0988-4616-B1A6-DC729760D6A1}"/>
              </a:ext>
            </a:extLst>
          </p:cNvPr>
          <p:cNvSpPr>
            <a:spLocks noGrp="1"/>
          </p:cNvSpPr>
          <p:nvPr>
            <p:ph type="body" sz="quarter" idx="14" hasCustomPrompt="1"/>
          </p:nvPr>
        </p:nvSpPr>
        <p:spPr>
          <a:xfrm>
            <a:off x="209911" y="4087368"/>
            <a:ext cx="2657045" cy="3391118"/>
          </a:xfrm>
        </p:spPr>
        <p:txBody>
          <a:bodyPr>
            <a:normAutofit/>
          </a:bodyPr>
          <a:lstStyle>
            <a:lvl1pPr marL="0" indent="0">
              <a:lnSpc>
                <a:spcPct val="150000"/>
              </a:lnSpc>
              <a:spcBef>
                <a:spcPts val="1102"/>
              </a:spcBef>
              <a:buNone/>
              <a:defRPr sz="1010">
                <a:solidFill>
                  <a:schemeClr val="bg1"/>
                </a:solidFill>
                <a:latin typeface="+mn-lt"/>
                <a:cs typeface="Arial" panose="020B0604020202020204" pitchFamily="34" charset="0"/>
              </a:defRPr>
            </a:lvl1pPr>
            <a:lvl2pPr marL="419801" indent="0">
              <a:lnSpc>
                <a:spcPct val="150000"/>
              </a:lnSpc>
              <a:spcBef>
                <a:spcPts val="1102"/>
              </a:spcBef>
              <a:buNone/>
              <a:defRPr sz="1010">
                <a:solidFill>
                  <a:schemeClr val="bg1"/>
                </a:solidFill>
                <a:latin typeface="+mn-lt"/>
                <a:cs typeface="Arial" panose="020B0604020202020204" pitchFamily="34" charset="0"/>
              </a:defRPr>
            </a:lvl2pPr>
            <a:lvl3pPr marL="839602" indent="0">
              <a:lnSpc>
                <a:spcPct val="150000"/>
              </a:lnSpc>
              <a:spcBef>
                <a:spcPts val="1102"/>
              </a:spcBef>
              <a:buNone/>
              <a:defRPr sz="1010">
                <a:solidFill>
                  <a:schemeClr val="bg1"/>
                </a:solidFill>
                <a:latin typeface="+mn-lt"/>
                <a:cs typeface="Arial" panose="020B0604020202020204" pitchFamily="34" charset="0"/>
              </a:defRPr>
            </a:lvl3pPr>
            <a:lvl4pPr marL="1259403" indent="0">
              <a:lnSpc>
                <a:spcPct val="150000"/>
              </a:lnSpc>
              <a:spcBef>
                <a:spcPts val="1102"/>
              </a:spcBef>
              <a:buNone/>
              <a:defRPr sz="1010">
                <a:solidFill>
                  <a:schemeClr val="bg1"/>
                </a:solidFill>
                <a:latin typeface="+mn-lt"/>
                <a:cs typeface="Arial" panose="020B0604020202020204" pitchFamily="34" charset="0"/>
              </a:defRPr>
            </a:lvl4pPr>
            <a:lvl5pPr marL="1679204" indent="0">
              <a:lnSpc>
                <a:spcPct val="150000"/>
              </a:lnSpc>
              <a:spcBef>
                <a:spcPts val="1102"/>
              </a:spcBef>
              <a:buNone/>
              <a:defRPr sz="1010">
                <a:solidFill>
                  <a:schemeClr val="bg1"/>
                </a:solidFill>
                <a:latin typeface="+mn-lt"/>
                <a:cs typeface="Arial" panose="020B0604020202020204" pitchFamily="34" charset="0"/>
              </a:defRPr>
            </a:lvl5pPr>
          </a:lstStyle>
          <a:p>
            <a:pPr lvl="0"/>
            <a:r>
              <a:rPr lang="en-US" noProof="0"/>
              <a:t>Click to add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Text Placeholder 16">
            <a:extLst>
              <a:ext uri="{FF2B5EF4-FFF2-40B4-BE49-F238E27FC236}">
                <a16:creationId xmlns:a16="http://schemas.microsoft.com/office/drawing/2014/main" id="{013E0E94-05A3-AF4B-2D4B-AD8A4E2F8F04}"/>
              </a:ext>
            </a:extLst>
          </p:cNvPr>
          <p:cNvSpPr>
            <a:spLocks noGrp="1"/>
          </p:cNvSpPr>
          <p:nvPr>
            <p:ph type="body" sz="quarter" idx="18" hasCustomPrompt="1"/>
          </p:nvPr>
        </p:nvSpPr>
        <p:spPr>
          <a:xfrm>
            <a:off x="3279974" y="3554097"/>
            <a:ext cx="2661668" cy="444960"/>
          </a:xfrm>
        </p:spPr>
        <p:txBody>
          <a:bodyPr lIns="91440" anchor="ctr">
            <a:noAutofit/>
          </a:bodyPr>
          <a:lstStyle>
            <a:lvl1pPr marL="0" indent="0">
              <a:spcBef>
                <a:spcPts val="0"/>
              </a:spcBef>
              <a:buNone/>
              <a:defRPr sz="2204" b="0" cap="none" baseline="0">
                <a:solidFill>
                  <a:schemeClr val="bg1"/>
                </a:solidFill>
                <a:latin typeface="+mj-lt"/>
              </a:defRPr>
            </a:lvl1pPr>
          </a:lstStyle>
          <a:p>
            <a:pPr lvl="0"/>
            <a:r>
              <a:rPr lang="en-US" noProof="0"/>
              <a:t>Click to add text</a:t>
            </a:r>
          </a:p>
        </p:txBody>
      </p:sp>
      <p:sp>
        <p:nvSpPr>
          <p:cNvPr id="17" name="Text Placeholder 16">
            <a:extLst>
              <a:ext uri="{FF2B5EF4-FFF2-40B4-BE49-F238E27FC236}">
                <a16:creationId xmlns:a16="http://schemas.microsoft.com/office/drawing/2014/main" id="{2569348C-F945-4CEC-9698-686F8ABC8B23}"/>
              </a:ext>
            </a:extLst>
          </p:cNvPr>
          <p:cNvSpPr>
            <a:spLocks noGrp="1"/>
          </p:cNvSpPr>
          <p:nvPr>
            <p:ph type="body" sz="quarter" idx="12" hasCustomPrompt="1"/>
          </p:nvPr>
        </p:nvSpPr>
        <p:spPr>
          <a:xfrm>
            <a:off x="3284597" y="4087369"/>
            <a:ext cx="2657045" cy="1741653"/>
          </a:xfrm>
        </p:spPr>
        <p:txBody>
          <a:bodyPr>
            <a:normAutofit/>
          </a:bodyPr>
          <a:lstStyle>
            <a:lvl1pPr marL="0" indent="0">
              <a:buNone/>
              <a:defRPr sz="1010">
                <a:solidFill>
                  <a:schemeClr val="bg1"/>
                </a:solidFill>
                <a:latin typeface="+mn-lt"/>
                <a:cs typeface="Arial" panose="020B0604020202020204" pitchFamily="34" charset="0"/>
              </a:defRPr>
            </a:lvl1pPr>
            <a:lvl2pPr marL="419801" indent="0">
              <a:buNone/>
              <a:defRPr sz="1010">
                <a:solidFill>
                  <a:schemeClr val="bg1"/>
                </a:solidFill>
                <a:latin typeface="+mn-lt"/>
                <a:cs typeface="Arial" panose="020B0604020202020204" pitchFamily="34" charset="0"/>
              </a:defRPr>
            </a:lvl2pPr>
            <a:lvl3pPr marL="839602" indent="0">
              <a:buNone/>
              <a:defRPr sz="1010">
                <a:solidFill>
                  <a:schemeClr val="bg1"/>
                </a:solidFill>
                <a:latin typeface="+mn-lt"/>
                <a:cs typeface="Arial" panose="020B0604020202020204" pitchFamily="34" charset="0"/>
              </a:defRPr>
            </a:lvl3pPr>
            <a:lvl4pPr marL="1259403" indent="0">
              <a:buNone/>
              <a:defRPr sz="1010">
                <a:solidFill>
                  <a:schemeClr val="bg1"/>
                </a:solidFill>
                <a:latin typeface="+mn-lt"/>
                <a:cs typeface="Arial" panose="020B0604020202020204" pitchFamily="34" charset="0"/>
              </a:defRPr>
            </a:lvl4pPr>
            <a:lvl5pPr marL="1679204" indent="0">
              <a:buNone/>
              <a:defRPr sz="1010">
                <a:solidFill>
                  <a:schemeClr val="bg1"/>
                </a:solidFill>
                <a:latin typeface="+mn-lt"/>
                <a:cs typeface="Arial" panose="020B0604020202020204" pitchFamily="34" charset="0"/>
              </a:defRPr>
            </a:lvl5pPr>
          </a:lstStyle>
          <a:p>
            <a:pPr lvl="0"/>
            <a:r>
              <a:rPr lang="en-US" noProof="0"/>
              <a:t>Click to add text</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389850700"/>
      </p:ext>
    </p:extLst>
  </p:cSld>
  <p:clrMapOvr>
    <a:masterClrMapping/>
  </p:clrMapOvr>
  <p:hf sldNum="0" hdr="0" ftr="0" dt="0"/>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Inside Layout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7DA993-9462-4064-B89B-BCEF27D4DACC}"/>
              </a:ext>
              <a:ext uri="{C183D7F6-B498-43B3-948B-1728B52AA6E4}">
                <adec:decorative xmlns:adec="http://schemas.microsoft.com/office/drawing/2017/decorative" val="1"/>
              </a:ext>
            </a:extLst>
          </p:cNvPr>
          <p:cNvSpPr/>
          <p:nvPr/>
        </p:nvSpPr>
        <p:spPr>
          <a:xfrm>
            <a:off x="6156351" y="3331758"/>
            <a:ext cx="3085847" cy="44406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3964" tIns="41982" rIns="83964" bIns="41982" numCol="1" spcCol="0" rtlCol="0" fromWordArt="0" anchor="ctr" anchorCtr="0" forceAA="0" compatLnSpc="1">
            <a:prstTxWarp prst="textNoShape">
              <a:avLst/>
            </a:prstTxWarp>
            <a:noAutofit/>
          </a:bodyPr>
          <a:lstStyle/>
          <a:p>
            <a:pPr lvl="0" algn="ctr">
              <a:lnSpc>
                <a:spcPct val="150000"/>
              </a:lnSpc>
            </a:pPr>
            <a:endParaRPr lang="en-US" sz="1285"/>
          </a:p>
        </p:txBody>
      </p:sp>
      <p:sp>
        <p:nvSpPr>
          <p:cNvPr id="3" name="Rectangle 2">
            <a:extLst>
              <a:ext uri="{FF2B5EF4-FFF2-40B4-BE49-F238E27FC236}">
                <a16:creationId xmlns:a16="http://schemas.microsoft.com/office/drawing/2014/main" id="{C8931403-AA2F-415D-BC4C-E1168B62C473}"/>
              </a:ext>
              <a:ext uri="{C183D7F6-B498-43B3-948B-1728B52AA6E4}">
                <adec:decorative xmlns:adec="http://schemas.microsoft.com/office/drawing/2017/decorative" val="1"/>
              </a:ext>
            </a:extLst>
          </p:cNvPr>
          <p:cNvSpPr/>
          <p:nvPr/>
        </p:nvSpPr>
        <p:spPr>
          <a:xfrm>
            <a:off x="-16262" y="3329078"/>
            <a:ext cx="3085847" cy="444332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3964" tIns="41982" rIns="83964" bIns="41982" numCol="1" spcCol="0" rtlCol="0" fromWordArt="0" anchor="ctr" anchorCtr="0" forceAA="0" compatLnSpc="1">
            <a:prstTxWarp prst="textNoShape">
              <a:avLst/>
            </a:prstTxWarp>
            <a:noAutofit/>
          </a:bodyPr>
          <a:lstStyle/>
          <a:p>
            <a:pPr lvl="0" algn="ctr">
              <a:lnSpc>
                <a:spcPct val="150000"/>
              </a:lnSpc>
            </a:pPr>
            <a:endParaRPr lang="en-US" sz="1285"/>
          </a:p>
        </p:txBody>
      </p:sp>
      <p:sp>
        <p:nvSpPr>
          <p:cNvPr id="4" name="Title 3">
            <a:extLst>
              <a:ext uri="{FF2B5EF4-FFF2-40B4-BE49-F238E27FC236}">
                <a16:creationId xmlns:a16="http://schemas.microsoft.com/office/drawing/2014/main" id="{059F801B-9725-432B-9CE8-6F353446EC4B}"/>
              </a:ext>
            </a:extLst>
          </p:cNvPr>
          <p:cNvSpPr>
            <a:spLocks noGrp="1"/>
          </p:cNvSpPr>
          <p:nvPr>
            <p:ph type="title" hasCustomPrompt="1"/>
          </p:nvPr>
        </p:nvSpPr>
        <p:spPr>
          <a:xfrm>
            <a:off x="209911" y="3886201"/>
            <a:ext cx="2575197" cy="475315"/>
          </a:xfrm>
        </p:spPr>
        <p:txBody>
          <a:bodyPr vert="horz" lIns="0" tIns="45720" rIns="91440" bIns="45720" rtlCol="0" anchor="t">
            <a:noAutofit/>
          </a:bodyPr>
          <a:lstStyle>
            <a:lvl1pPr>
              <a:defRPr lang="en-US" sz="2204" b="0">
                <a:solidFill>
                  <a:schemeClr val="bg1"/>
                </a:solidFill>
                <a:ea typeface="+mn-ea"/>
                <a:cs typeface="+mn-cs"/>
              </a:defRPr>
            </a:lvl1pPr>
          </a:lstStyle>
          <a:p>
            <a:pPr marL="0" lvl="0" indent="0">
              <a:spcBef>
                <a:spcPts val="918"/>
              </a:spcBef>
              <a:buFont typeface="Arial" panose="020B0604020202020204" pitchFamily="34" charset="0"/>
            </a:pPr>
            <a:r>
              <a:rPr lang="en-US"/>
              <a:t>Click to add text</a:t>
            </a:r>
          </a:p>
        </p:txBody>
      </p:sp>
      <p:sp>
        <p:nvSpPr>
          <p:cNvPr id="16" name="Picture Placeholder 11">
            <a:extLst>
              <a:ext uri="{FF2B5EF4-FFF2-40B4-BE49-F238E27FC236}">
                <a16:creationId xmlns:a16="http://schemas.microsoft.com/office/drawing/2014/main" id="{86E48971-37C3-4BED-A53F-BBE4AE0A58D9}"/>
              </a:ext>
            </a:extLst>
          </p:cNvPr>
          <p:cNvSpPr>
            <a:spLocks noGrp="1"/>
          </p:cNvSpPr>
          <p:nvPr>
            <p:ph type="pic" sz="quarter" idx="11"/>
          </p:nvPr>
        </p:nvSpPr>
        <p:spPr>
          <a:xfrm>
            <a:off x="0" y="1340"/>
            <a:ext cx="3069585" cy="3329078"/>
          </a:xfrm>
        </p:spPr>
        <p:txBody>
          <a:bodyPr>
            <a:normAutofit/>
          </a:bodyPr>
          <a:lstStyle>
            <a:lvl1pPr marL="0" indent="0" algn="ctr">
              <a:buFont typeface="Arial" panose="020B0604020202020204" pitchFamily="34" charset="0"/>
              <a:buNone/>
              <a:defRPr sz="1836"/>
            </a:lvl1pPr>
          </a:lstStyle>
          <a:p>
            <a:r>
              <a:rPr lang="en-US"/>
              <a:t>Click icon to add picture</a:t>
            </a:r>
          </a:p>
        </p:txBody>
      </p:sp>
      <p:sp>
        <p:nvSpPr>
          <p:cNvPr id="26" name="Text Placeholder 18">
            <a:extLst>
              <a:ext uri="{FF2B5EF4-FFF2-40B4-BE49-F238E27FC236}">
                <a16:creationId xmlns:a16="http://schemas.microsoft.com/office/drawing/2014/main" id="{7DB83E81-869F-4BAD-AEC6-B87F2B879A30}"/>
              </a:ext>
            </a:extLst>
          </p:cNvPr>
          <p:cNvSpPr>
            <a:spLocks noGrp="1"/>
          </p:cNvSpPr>
          <p:nvPr>
            <p:ph type="body" sz="quarter" idx="14" hasCustomPrompt="1"/>
          </p:nvPr>
        </p:nvSpPr>
        <p:spPr>
          <a:xfrm>
            <a:off x="209911" y="4410390"/>
            <a:ext cx="2575197" cy="3114839"/>
          </a:xfrm>
        </p:spPr>
        <p:txBody>
          <a:bodyPr lIns="0">
            <a:normAutofit/>
          </a:bodyPr>
          <a:lstStyle>
            <a:lvl1pPr marL="0" indent="0">
              <a:lnSpc>
                <a:spcPct val="150000"/>
              </a:lnSpc>
              <a:spcBef>
                <a:spcPts val="1102"/>
              </a:spcBef>
              <a:buFont typeface="Arial" panose="020B0604020202020204" pitchFamily="34" charset="0"/>
              <a:buNone/>
              <a:defRPr sz="1102">
                <a:solidFill>
                  <a:schemeClr val="bg1"/>
                </a:solidFill>
                <a:latin typeface="+mn-lt"/>
                <a:cs typeface="Arial" panose="020B0604020202020204" pitchFamily="34" charset="0"/>
              </a:defRPr>
            </a:lvl1pPr>
            <a:lvl2pPr marL="419801" indent="0">
              <a:lnSpc>
                <a:spcPct val="150000"/>
              </a:lnSpc>
              <a:spcBef>
                <a:spcPts val="1102"/>
              </a:spcBef>
              <a:buNone/>
              <a:defRPr sz="1102">
                <a:solidFill>
                  <a:schemeClr val="bg1"/>
                </a:solidFill>
                <a:latin typeface="+mn-lt"/>
                <a:cs typeface="Arial" panose="020B0604020202020204" pitchFamily="34" charset="0"/>
              </a:defRPr>
            </a:lvl2pPr>
            <a:lvl3pPr marL="839602" indent="0">
              <a:lnSpc>
                <a:spcPct val="150000"/>
              </a:lnSpc>
              <a:spcBef>
                <a:spcPts val="1102"/>
              </a:spcBef>
              <a:buNone/>
              <a:defRPr sz="1102">
                <a:solidFill>
                  <a:schemeClr val="bg1"/>
                </a:solidFill>
                <a:latin typeface="+mn-lt"/>
                <a:cs typeface="Arial" panose="020B0604020202020204" pitchFamily="34" charset="0"/>
              </a:defRPr>
            </a:lvl3pPr>
            <a:lvl4pPr marL="1259403" indent="0">
              <a:lnSpc>
                <a:spcPct val="150000"/>
              </a:lnSpc>
              <a:spcBef>
                <a:spcPts val="1102"/>
              </a:spcBef>
              <a:buNone/>
              <a:defRPr sz="1102">
                <a:solidFill>
                  <a:schemeClr val="bg1"/>
                </a:solidFill>
                <a:latin typeface="+mn-lt"/>
                <a:cs typeface="Arial" panose="020B0604020202020204" pitchFamily="34" charset="0"/>
              </a:defRPr>
            </a:lvl4pPr>
            <a:lvl5pPr marL="1679204" indent="0">
              <a:lnSpc>
                <a:spcPct val="150000"/>
              </a:lnSpc>
              <a:spcBef>
                <a:spcPts val="1102"/>
              </a:spcBef>
              <a:buNone/>
              <a:defRPr sz="1102">
                <a:solidFill>
                  <a:schemeClr val="bg1"/>
                </a:solidFill>
                <a:latin typeface="+mn-lt"/>
                <a:cs typeface="Arial" panose="020B0604020202020204" pitchFamily="34" charset="0"/>
              </a:defRPr>
            </a:lvl5pPr>
          </a:lstStyle>
          <a:p>
            <a:pPr lvl="0"/>
            <a:r>
              <a:rPr lang="en-US" noProof="0"/>
              <a:t>Click to add text</a:t>
            </a:r>
          </a:p>
          <a:p>
            <a:pPr lvl="1"/>
            <a:r>
              <a:rPr lang="en-US"/>
              <a:t>Second level</a:t>
            </a:r>
          </a:p>
          <a:p>
            <a:pPr lvl="2"/>
            <a:r>
              <a:rPr lang="en-US"/>
              <a:t>Third level</a:t>
            </a:r>
          </a:p>
          <a:p>
            <a:pPr lvl="3"/>
            <a:r>
              <a:rPr lang="en-US"/>
              <a:t>Fourth level</a:t>
            </a:r>
          </a:p>
          <a:p>
            <a:pPr lvl="4"/>
            <a:r>
              <a:rPr lang="en-US"/>
              <a:t>Fifth level</a:t>
            </a:r>
          </a:p>
        </p:txBody>
      </p:sp>
      <p:sp>
        <p:nvSpPr>
          <p:cNvPr id="24" name="Text Placeholder 16">
            <a:extLst>
              <a:ext uri="{FF2B5EF4-FFF2-40B4-BE49-F238E27FC236}">
                <a16:creationId xmlns:a16="http://schemas.microsoft.com/office/drawing/2014/main" id="{998F7F43-9F0A-4A12-909E-A0A45D51298C}"/>
              </a:ext>
            </a:extLst>
          </p:cNvPr>
          <p:cNvSpPr>
            <a:spLocks noGrp="1"/>
          </p:cNvSpPr>
          <p:nvPr>
            <p:ph type="body" sz="quarter" idx="15" hasCustomPrompt="1"/>
          </p:nvPr>
        </p:nvSpPr>
        <p:spPr>
          <a:xfrm>
            <a:off x="3303625" y="1"/>
            <a:ext cx="2658870" cy="653143"/>
          </a:xfrm>
        </p:spPr>
        <p:txBody>
          <a:bodyPr lIns="0" anchor="b">
            <a:noAutofit/>
          </a:bodyPr>
          <a:lstStyle>
            <a:lvl1pPr marL="0" indent="0">
              <a:buNone/>
              <a:defRPr sz="2204" b="0">
                <a:solidFill>
                  <a:schemeClr val="tx2"/>
                </a:solidFill>
                <a:latin typeface="+mj-lt"/>
              </a:defRPr>
            </a:lvl1pPr>
          </a:lstStyle>
          <a:p>
            <a:pPr lvl="0"/>
            <a:r>
              <a:rPr lang="en-US"/>
              <a:t>Click to add title</a:t>
            </a:r>
          </a:p>
        </p:txBody>
      </p:sp>
      <p:sp>
        <p:nvSpPr>
          <p:cNvPr id="25" name="Text Placeholder 18">
            <a:extLst>
              <a:ext uri="{FF2B5EF4-FFF2-40B4-BE49-F238E27FC236}">
                <a16:creationId xmlns:a16="http://schemas.microsoft.com/office/drawing/2014/main" id="{F5331389-512C-445A-AAE9-512161E8106E}"/>
              </a:ext>
            </a:extLst>
          </p:cNvPr>
          <p:cNvSpPr>
            <a:spLocks noGrp="1"/>
          </p:cNvSpPr>
          <p:nvPr>
            <p:ph type="body" sz="quarter" idx="16" hasCustomPrompt="1"/>
          </p:nvPr>
        </p:nvSpPr>
        <p:spPr>
          <a:xfrm>
            <a:off x="3303333" y="653144"/>
            <a:ext cx="2658870" cy="3473689"/>
          </a:xfrm>
        </p:spPr>
        <p:txBody>
          <a:bodyPr lIns="0">
            <a:normAutofit/>
          </a:bodyPr>
          <a:lstStyle>
            <a:lvl1pPr marL="0" indent="0">
              <a:lnSpc>
                <a:spcPct val="150000"/>
              </a:lnSpc>
              <a:spcBef>
                <a:spcPts val="1102"/>
              </a:spcBef>
              <a:buFont typeface="Arial" panose="020B0604020202020204" pitchFamily="34" charset="0"/>
              <a:buNone/>
              <a:defRPr sz="1102">
                <a:solidFill>
                  <a:schemeClr val="tx1"/>
                </a:solidFill>
                <a:latin typeface="+mn-lt"/>
                <a:cs typeface="Arial" panose="020B0604020202020204" pitchFamily="34" charset="0"/>
              </a:defRPr>
            </a:lvl1pPr>
            <a:lvl2pPr marL="419801" indent="0">
              <a:lnSpc>
                <a:spcPct val="150000"/>
              </a:lnSpc>
              <a:spcBef>
                <a:spcPts val="1102"/>
              </a:spcBef>
              <a:buNone/>
              <a:defRPr sz="1102">
                <a:solidFill>
                  <a:schemeClr val="tx1"/>
                </a:solidFill>
                <a:latin typeface="+mn-lt"/>
                <a:cs typeface="Arial" panose="020B0604020202020204" pitchFamily="34" charset="0"/>
              </a:defRPr>
            </a:lvl2pPr>
            <a:lvl3pPr marL="839602" indent="0">
              <a:lnSpc>
                <a:spcPct val="150000"/>
              </a:lnSpc>
              <a:spcBef>
                <a:spcPts val="1102"/>
              </a:spcBef>
              <a:buNone/>
              <a:defRPr sz="1102">
                <a:solidFill>
                  <a:schemeClr val="tx1"/>
                </a:solidFill>
                <a:latin typeface="+mn-lt"/>
                <a:cs typeface="Arial" panose="020B0604020202020204" pitchFamily="34" charset="0"/>
              </a:defRPr>
            </a:lvl3pPr>
            <a:lvl4pPr marL="1259403" indent="0">
              <a:lnSpc>
                <a:spcPct val="150000"/>
              </a:lnSpc>
              <a:spcBef>
                <a:spcPts val="1102"/>
              </a:spcBef>
              <a:buNone/>
              <a:defRPr sz="1102">
                <a:solidFill>
                  <a:schemeClr val="tx1"/>
                </a:solidFill>
                <a:latin typeface="+mn-lt"/>
                <a:cs typeface="Arial" panose="020B0604020202020204" pitchFamily="34" charset="0"/>
              </a:defRPr>
            </a:lvl4pPr>
            <a:lvl5pPr marL="1679204" indent="0">
              <a:lnSpc>
                <a:spcPct val="150000"/>
              </a:lnSpc>
              <a:spcBef>
                <a:spcPts val="1102"/>
              </a:spcBef>
              <a:buNone/>
              <a:defRPr sz="1102">
                <a:solidFill>
                  <a:schemeClr val="tx1"/>
                </a:solidFill>
                <a:latin typeface="+mn-lt"/>
                <a:cs typeface="Arial" panose="020B0604020202020204" pitchFamily="34" charset="0"/>
              </a:defRPr>
            </a:lvl5pPr>
          </a:lstStyle>
          <a:p>
            <a:pPr lvl="0"/>
            <a:r>
              <a:rPr lang="en-US"/>
              <a:t>Click to edit Master </a:t>
            </a:r>
            <a:br>
              <a:rPr lang="en-US"/>
            </a:br>
            <a:r>
              <a:rPr lang="en-US"/>
              <a:t>text styles</a:t>
            </a:r>
          </a:p>
          <a:p>
            <a:pPr lvl="1"/>
            <a:r>
              <a:rPr lang="en-US"/>
              <a:t>Second level</a:t>
            </a:r>
          </a:p>
          <a:p>
            <a:pPr lvl="2"/>
            <a:r>
              <a:rPr lang="en-US"/>
              <a:t>Third level</a:t>
            </a:r>
          </a:p>
          <a:p>
            <a:pPr lvl="3"/>
            <a:r>
              <a:rPr lang="en-US"/>
              <a:t>Fourth level</a:t>
            </a:r>
          </a:p>
          <a:p>
            <a:pPr lvl="4"/>
            <a:r>
              <a:rPr lang="en-US"/>
              <a:t>Fifth level</a:t>
            </a:r>
          </a:p>
        </p:txBody>
      </p:sp>
      <p:sp>
        <p:nvSpPr>
          <p:cNvPr id="15" name="Picture Placeholder 12">
            <a:extLst>
              <a:ext uri="{FF2B5EF4-FFF2-40B4-BE49-F238E27FC236}">
                <a16:creationId xmlns:a16="http://schemas.microsoft.com/office/drawing/2014/main" id="{86D9E3AF-002F-496A-AE6E-5675F6459273}"/>
              </a:ext>
            </a:extLst>
          </p:cNvPr>
          <p:cNvSpPr>
            <a:spLocks noGrp="1"/>
          </p:cNvSpPr>
          <p:nvPr>
            <p:ph type="pic" sz="quarter" idx="10"/>
          </p:nvPr>
        </p:nvSpPr>
        <p:spPr>
          <a:xfrm>
            <a:off x="3081607" y="4471780"/>
            <a:ext cx="3074284" cy="3300621"/>
          </a:xfrm>
        </p:spPr>
        <p:txBody>
          <a:bodyPr>
            <a:normAutofit/>
          </a:bodyPr>
          <a:lstStyle>
            <a:lvl1pPr marL="0" indent="0" algn="ctr">
              <a:buFont typeface="Arial" panose="020B0604020202020204" pitchFamily="34" charset="0"/>
              <a:buNone/>
              <a:defRPr sz="1836"/>
            </a:lvl1pPr>
          </a:lstStyle>
          <a:p>
            <a:r>
              <a:rPr lang="en-US"/>
              <a:t>Click icon to add picture</a:t>
            </a:r>
          </a:p>
        </p:txBody>
      </p:sp>
      <p:sp>
        <p:nvSpPr>
          <p:cNvPr id="18" name="Picture Placeholder 14">
            <a:extLst>
              <a:ext uri="{FF2B5EF4-FFF2-40B4-BE49-F238E27FC236}">
                <a16:creationId xmlns:a16="http://schemas.microsoft.com/office/drawing/2014/main" id="{E35617C7-C13A-4F76-8C0C-AF5E38C6227D}"/>
              </a:ext>
            </a:extLst>
          </p:cNvPr>
          <p:cNvSpPr>
            <a:spLocks noGrp="1"/>
          </p:cNvSpPr>
          <p:nvPr>
            <p:ph type="pic" sz="quarter" idx="12"/>
          </p:nvPr>
        </p:nvSpPr>
        <p:spPr>
          <a:xfrm>
            <a:off x="6155892" y="0"/>
            <a:ext cx="3080184" cy="3329078"/>
          </a:xfrm>
        </p:spPr>
        <p:txBody>
          <a:bodyPr>
            <a:normAutofit/>
          </a:bodyPr>
          <a:lstStyle>
            <a:lvl1pPr marL="0" indent="0" algn="ctr">
              <a:buFont typeface="Arial" panose="020B0604020202020204" pitchFamily="34" charset="0"/>
              <a:buNone/>
              <a:defRPr sz="1836"/>
            </a:lvl1pPr>
          </a:lstStyle>
          <a:p>
            <a:r>
              <a:rPr lang="en-US"/>
              <a:t>Click icon to add picture</a:t>
            </a:r>
          </a:p>
        </p:txBody>
      </p:sp>
      <p:sp>
        <p:nvSpPr>
          <p:cNvPr id="14" name="Text Placeholder 18">
            <a:extLst>
              <a:ext uri="{FF2B5EF4-FFF2-40B4-BE49-F238E27FC236}">
                <a16:creationId xmlns:a16="http://schemas.microsoft.com/office/drawing/2014/main" id="{77F65966-649A-4014-AAD1-3121592E2E38}"/>
              </a:ext>
            </a:extLst>
          </p:cNvPr>
          <p:cNvSpPr>
            <a:spLocks noGrp="1"/>
          </p:cNvSpPr>
          <p:nvPr>
            <p:ph type="body" sz="quarter" idx="17" hasCustomPrompt="1"/>
          </p:nvPr>
        </p:nvSpPr>
        <p:spPr>
          <a:xfrm>
            <a:off x="6384204" y="4350710"/>
            <a:ext cx="2651068" cy="3114839"/>
          </a:xfrm>
        </p:spPr>
        <p:txBody>
          <a:bodyPr lIns="0">
            <a:noAutofit/>
          </a:bodyPr>
          <a:lstStyle>
            <a:lvl1pPr marL="0" indent="0">
              <a:lnSpc>
                <a:spcPct val="100000"/>
              </a:lnSpc>
              <a:buFont typeface="Arial" panose="020B0604020202020204" pitchFamily="34" charset="0"/>
              <a:buNone/>
              <a:defRPr sz="2204">
                <a:solidFill>
                  <a:schemeClr val="bg1"/>
                </a:solidFill>
                <a:latin typeface="+mj-lt"/>
                <a:cs typeface="Arial" panose="020B0604020202020204" pitchFamily="34" charset="0"/>
              </a:defRPr>
            </a:lvl1pPr>
            <a:lvl2pPr marL="419801" indent="0">
              <a:lnSpc>
                <a:spcPct val="100000"/>
              </a:lnSpc>
              <a:buNone/>
              <a:defRPr sz="1285">
                <a:solidFill>
                  <a:schemeClr val="bg1"/>
                </a:solidFill>
                <a:latin typeface="+mj-lt"/>
                <a:cs typeface="Arial" panose="020B0604020202020204" pitchFamily="34" charset="0"/>
              </a:defRPr>
            </a:lvl2pPr>
            <a:lvl3pPr marL="839602" indent="0">
              <a:lnSpc>
                <a:spcPct val="100000"/>
              </a:lnSpc>
              <a:buNone/>
              <a:defRPr sz="1285">
                <a:solidFill>
                  <a:schemeClr val="bg1"/>
                </a:solidFill>
                <a:latin typeface="+mj-lt"/>
                <a:cs typeface="Arial" panose="020B0604020202020204" pitchFamily="34" charset="0"/>
              </a:defRPr>
            </a:lvl3pPr>
            <a:lvl4pPr marL="1259403" indent="0">
              <a:lnSpc>
                <a:spcPct val="100000"/>
              </a:lnSpc>
              <a:buNone/>
              <a:defRPr sz="1285">
                <a:solidFill>
                  <a:schemeClr val="bg1"/>
                </a:solidFill>
                <a:latin typeface="+mj-lt"/>
                <a:cs typeface="Arial" panose="020B0604020202020204" pitchFamily="34" charset="0"/>
              </a:defRPr>
            </a:lvl4pPr>
            <a:lvl5pPr marL="1679204" indent="0">
              <a:lnSpc>
                <a:spcPct val="100000"/>
              </a:lnSpc>
              <a:buNone/>
              <a:defRPr sz="1285">
                <a:solidFill>
                  <a:schemeClr val="bg1"/>
                </a:solidFill>
                <a:latin typeface="+mj-lt"/>
                <a:cs typeface="Arial" panose="020B0604020202020204" pitchFamily="34" charset="0"/>
              </a:defRPr>
            </a:lvl5pPr>
          </a:lstStyle>
          <a:p>
            <a:pPr lvl="0"/>
            <a:r>
              <a:rPr lang="en-US" noProof="0"/>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9810471"/>
      </p:ext>
    </p:extLst>
  </p:cSld>
  <p:clrMapOvr>
    <a:masterClrMapping/>
  </p:clrMapOvr>
  <p:hf sldNum="0" hdr="0" ftr="0" dt="0"/>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Outside Layout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8A0F1A-22FB-45FF-80D6-4FE63A63EE04}"/>
              </a:ext>
              <a:ext uri="{C183D7F6-B498-43B3-948B-1728B52AA6E4}">
                <adec:decorative xmlns:adec="http://schemas.microsoft.com/office/drawing/2017/decorative" val="1"/>
              </a:ext>
            </a:extLst>
          </p:cNvPr>
          <p:cNvSpPr/>
          <p:nvPr/>
        </p:nvSpPr>
        <p:spPr>
          <a:xfrm>
            <a:off x="-2204" y="0"/>
            <a:ext cx="3080895" cy="7772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3964" tIns="41982" rIns="83964" bIns="41982" numCol="1" spcCol="0" rtlCol="0" fromWordArt="0" anchor="ctr" anchorCtr="0" forceAA="0" compatLnSpc="1">
            <a:prstTxWarp prst="textNoShape">
              <a:avLst/>
            </a:prstTxWarp>
            <a:noAutofit/>
          </a:bodyPr>
          <a:lstStyle/>
          <a:p>
            <a:pPr lvl="0" algn="ctr">
              <a:lnSpc>
                <a:spcPct val="150000"/>
              </a:lnSpc>
            </a:pPr>
            <a:endParaRPr lang="en-US" sz="1285"/>
          </a:p>
        </p:txBody>
      </p:sp>
      <p:sp>
        <p:nvSpPr>
          <p:cNvPr id="2" name="Title 1">
            <a:extLst>
              <a:ext uri="{FF2B5EF4-FFF2-40B4-BE49-F238E27FC236}">
                <a16:creationId xmlns:a16="http://schemas.microsoft.com/office/drawing/2014/main" id="{DF01E5D2-6D16-41B9-8D95-C3831084A574}"/>
              </a:ext>
            </a:extLst>
          </p:cNvPr>
          <p:cNvSpPr>
            <a:spLocks noGrp="1"/>
          </p:cNvSpPr>
          <p:nvPr>
            <p:ph type="ctrTitle" hasCustomPrompt="1"/>
          </p:nvPr>
        </p:nvSpPr>
        <p:spPr>
          <a:xfrm>
            <a:off x="6358881" y="4713695"/>
            <a:ext cx="2653272" cy="1770169"/>
          </a:xfrm>
        </p:spPr>
        <p:txBody>
          <a:bodyPr vert="horz" anchor="b">
            <a:noAutofit/>
          </a:bodyPr>
          <a:lstStyle>
            <a:lvl1pPr algn="ctr">
              <a:lnSpc>
                <a:spcPct val="100000"/>
              </a:lnSpc>
              <a:defRPr sz="3673" b="0" cap="all" baseline="0">
                <a:solidFill>
                  <a:schemeClr val="tx2"/>
                </a:solidFill>
                <a:latin typeface="+mj-lt"/>
              </a:defRPr>
            </a:lvl1pPr>
          </a:lstStyle>
          <a:p>
            <a:pPr lvl="0"/>
            <a:r>
              <a:rPr lang="en-US" noProof="0"/>
              <a:t>Click to add title</a:t>
            </a:r>
          </a:p>
        </p:txBody>
      </p:sp>
      <p:sp>
        <p:nvSpPr>
          <p:cNvPr id="18" name="Subtitle 2">
            <a:extLst>
              <a:ext uri="{FF2B5EF4-FFF2-40B4-BE49-F238E27FC236}">
                <a16:creationId xmlns:a16="http://schemas.microsoft.com/office/drawing/2014/main" id="{C1E1772A-8C1A-43F8-A297-A2A1C4961A78}"/>
              </a:ext>
            </a:extLst>
          </p:cNvPr>
          <p:cNvSpPr>
            <a:spLocks noGrp="1"/>
          </p:cNvSpPr>
          <p:nvPr>
            <p:ph type="subTitle" idx="1" hasCustomPrompt="1"/>
          </p:nvPr>
        </p:nvSpPr>
        <p:spPr>
          <a:xfrm>
            <a:off x="6358881" y="6530865"/>
            <a:ext cx="2653272" cy="453005"/>
          </a:xfrm>
        </p:spPr>
        <p:txBody>
          <a:bodyPr vert="horz">
            <a:normAutofit/>
          </a:bodyPr>
          <a:lstStyle>
            <a:lvl1pPr marL="0" indent="0" algn="ctr">
              <a:lnSpc>
                <a:spcPct val="100000"/>
              </a:lnSpc>
              <a:buNone/>
              <a:defRPr sz="1102" cap="all" spc="275" baseline="0">
                <a:solidFill>
                  <a:schemeClr val="tx2"/>
                </a:solidFill>
                <a:latin typeface="+mj-lt"/>
                <a:cs typeface="Arial" panose="020B0604020202020204" pitchFamily="34" charset="0"/>
              </a:defRPr>
            </a:lvl1pPr>
            <a:lvl2pPr marL="346336" indent="0" algn="ctr">
              <a:buNone/>
              <a:defRPr sz="1515"/>
            </a:lvl2pPr>
            <a:lvl3pPr marL="692672" indent="0" algn="ctr">
              <a:buNone/>
              <a:defRPr sz="1364"/>
            </a:lvl3pPr>
            <a:lvl4pPr marL="1039008" indent="0" algn="ctr">
              <a:buNone/>
              <a:defRPr sz="1212"/>
            </a:lvl4pPr>
            <a:lvl5pPr marL="1385343" indent="0" algn="ctr">
              <a:buNone/>
              <a:defRPr sz="1212"/>
            </a:lvl5pPr>
            <a:lvl6pPr marL="1731679" indent="0" algn="ctr">
              <a:buNone/>
              <a:defRPr sz="1212"/>
            </a:lvl6pPr>
            <a:lvl7pPr marL="2078015" indent="0" algn="ctr">
              <a:buNone/>
              <a:defRPr sz="1212"/>
            </a:lvl7pPr>
            <a:lvl8pPr marL="2424351" indent="0" algn="ctr">
              <a:buNone/>
              <a:defRPr sz="1212"/>
            </a:lvl8pPr>
            <a:lvl9pPr marL="2770687" indent="0" algn="ctr">
              <a:buNone/>
              <a:defRPr sz="1212"/>
            </a:lvl9pPr>
          </a:lstStyle>
          <a:p>
            <a:pPr lvl="0"/>
            <a:r>
              <a:rPr lang="en-US" noProof="0"/>
              <a:t>Click to add text</a:t>
            </a:r>
          </a:p>
        </p:txBody>
      </p:sp>
      <p:sp>
        <p:nvSpPr>
          <p:cNvPr id="15" name="Rectangle 14">
            <a:extLst>
              <a:ext uri="{FF2B5EF4-FFF2-40B4-BE49-F238E27FC236}">
                <a16:creationId xmlns:a16="http://schemas.microsoft.com/office/drawing/2014/main" id="{97492751-E9EF-463C-8C1E-1AA3A9B1D816}"/>
              </a:ext>
              <a:ext uri="{C183D7F6-B498-43B3-948B-1728B52AA6E4}">
                <adec:decorative xmlns:adec="http://schemas.microsoft.com/office/drawing/2017/decorative" val="1"/>
              </a:ext>
            </a:extLst>
          </p:cNvPr>
          <p:cNvSpPr/>
          <p:nvPr/>
        </p:nvSpPr>
        <p:spPr>
          <a:xfrm>
            <a:off x="3080896" y="3886200"/>
            <a:ext cx="3074284" cy="3886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5" noProof="0"/>
          </a:p>
        </p:txBody>
      </p:sp>
      <p:sp>
        <p:nvSpPr>
          <p:cNvPr id="7" name="Text Placeholder 6">
            <a:extLst>
              <a:ext uri="{FF2B5EF4-FFF2-40B4-BE49-F238E27FC236}">
                <a16:creationId xmlns:a16="http://schemas.microsoft.com/office/drawing/2014/main" id="{83655C91-4C63-7435-25A3-BB5C8713D981}"/>
              </a:ext>
            </a:extLst>
          </p:cNvPr>
          <p:cNvSpPr>
            <a:spLocks noGrp="1"/>
          </p:cNvSpPr>
          <p:nvPr>
            <p:ph type="body" sz="quarter" idx="16" hasCustomPrompt="1"/>
          </p:nvPr>
        </p:nvSpPr>
        <p:spPr>
          <a:xfrm>
            <a:off x="209911" y="282103"/>
            <a:ext cx="2657413" cy="1663429"/>
          </a:xfrm>
        </p:spPr>
        <p:txBody>
          <a:bodyPr anchor="b">
            <a:noAutofit/>
          </a:bodyPr>
          <a:lstStyle>
            <a:lvl1pPr marL="0" indent="0">
              <a:buNone/>
              <a:defRPr sz="2204" b="0">
                <a:solidFill>
                  <a:schemeClr val="bg1"/>
                </a:solidFill>
                <a:latin typeface="+mj-lt"/>
              </a:defRPr>
            </a:lvl1pPr>
            <a:lvl2pPr marL="419801" indent="0">
              <a:buNone/>
              <a:defRPr>
                <a:solidFill>
                  <a:schemeClr val="bg1"/>
                </a:solidFill>
              </a:defRPr>
            </a:lvl2pPr>
            <a:lvl3pPr marL="839602" indent="0">
              <a:buNone/>
              <a:defRPr>
                <a:solidFill>
                  <a:schemeClr val="bg1"/>
                </a:solidFill>
              </a:defRPr>
            </a:lvl3pPr>
            <a:lvl4pPr marL="1259403" indent="0">
              <a:buNone/>
              <a:defRPr>
                <a:solidFill>
                  <a:schemeClr val="bg1"/>
                </a:solidFill>
              </a:defRPr>
            </a:lvl4pPr>
            <a:lvl5pPr marL="1679204" indent="0">
              <a:buNone/>
              <a:defRPr>
                <a:solidFill>
                  <a:schemeClr val="bg1"/>
                </a:solidFill>
              </a:defRPr>
            </a:lvl5pPr>
          </a:lstStyle>
          <a:p>
            <a:pPr lvl="0"/>
            <a:r>
              <a:rPr lang="en-US"/>
              <a:t>Click to add text</a:t>
            </a:r>
          </a:p>
        </p:txBody>
      </p:sp>
      <p:sp>
        <p:nvSpPr>
          <p:cNvPr id="13" name="Text Placeholder 16">
            <a:extLst>
              <a:ext uri="{FF2B5EF4-FFF2-40B4-BE49-F238E27FC236}">
                <a16:creationId xmlns:a16="http://schemas.microsoft.com/office/drawing/2014/main" id="{E86030C3-0988-4616-B1A6-DC729760D6A1}"/>
              </a:ext>
            </a:extLst>
          </p:cNvPr>
          <p:cNvSpPr>
            <a:spLocks noGrp="1"/>
          </p:cNvSpPr>
          <p:nvPr>
            <p:ph type="body" sz="quarter" idx="14" hasCustomPrompt="1"/>
          </p:nvPr>
        </p:nvSpPr>
        <p:spPr>
          <a:xfrm>
            <a:off x="209911" y="2044386"/>
            <a:ext cx="2657045" cy="4807095"/>
          </a:xfrm>
        </p:spPr>
        <p:txBody>
          <a:bodyPr>
            <a:normAutofit/>
          </a:bodyPr>
          <a:lstStyle>
            <a:lvl1pPr marL="0" indent="0">
              <a:lnSpc>
                <a:spcPct val="150000"/>
              </a:lnSpc>
              <a:spcBef>
                <a:spcPts val="1102"/>
              </a:spcBef>
              <a:buNone/>
              <a:defRPr sz="1010">
                <a:solidFill>
                  <a:schemeClr val="bg1"/>
                </a:solidFill>
                <a:latin typeface="+mn-lt"/>
                <a:cs typeface="Arial" panose="020B0604020202020204" pitchFamily="34" charset="0"/>
              </a:defRPr>
            </a:lvl1pPr>
            <a:lvl2pPr marL="419801" indent="0">
              <a:lnSpc>
                <a:spcPct val="150000"/>
              </a:lnSpc>
              <a:spcBef>
                <a:spcPts val="1102"/>
              </a:spcBef>
              <a:buNone/>
              <a:defRPr sz="1010">
                <a:solidFill>
                  <a:schemeClr val="bg1"/>
                </a:solidFill>
                <a:latin typeface="+mn-lt"/>
                <a:cs typeface="Arial" panose="020B0604020202020204" pitchFamily="34" charset="0"/>
              </a:defRPr>
            </a:lvl2pPr>
            <a:lvl3pPr marL="839602" indent="0">
              <a:lnSpc>
                <a:spcPct val="150000"/>
              </a:lnSpc>
              <a:spcBef>
                <a:spcPts val="1102"/>
              </a:spcBef>
              <a:buNone/>
              <a:defRPr sz="1010">
                <a:solidFill>
                  <a:schemeClr val="bg1"/>
                </a:solidFill>
                <a:latin typeface="+mn-lt"/>
                <a:cs typeface="Arial" panose="020B0604020202020204" pitchFamily="34" charset="0"/>
              </a:defRPr>
            </a:lvl3pPr>
            <a:lvl4pPr marL="1259403" indent="0">
              <a:lnSpc>
                <a:spcPct val="150000"/>
              </a:lnSpc>
              <a:spcBef>
                <a:spcPts val="1102"/>
              </a:spcBef>
              <a:buNone/>
              <a:defRPr sz="1010">
                <a:solidFill>
                  <a:schemeClr val="bg1"/>
                </a:solidFill>
                <a:latin typeface="+mn-lt"/>
                <a:cs typeface="Arial" panose="020B0604020202020204" pitchFamily="34" charset="0"/>
              </a:defRPr>
            </a:lvl4pPr>
            <a:lvl5pPr marL="1679204" indent="0">
              <a:lnSpc>
                <a:spcPct val="150000"/>
              </a:lnSpc>
              <a:spcBef>
                <a:spcPts val="1102"/>
              </a:spcBef>
              <a:buNone/>
              <a:defRPr sz="1010">
                <a:solidFill>
                  <a:schemeClr val="bg1"/>
                </a:solidFill>
                <a:latin typeface="+mn-lt"/>
                <a:cs typeface="Arial" panose="020B0604020202020204" pitchFamily="34" charset="0"/>
              </a:defRPr>
            </a:lvl5pPr>
          </a:lstStyle>
          <a:p>
            <a:pPr lvl="0"/>
            <a:r>
              <a:rPr lang="en-US" noProof="0"/>
              <a:t>Click to add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Picture Placeholder 5">
            <a:extLst>
              <a:ext uri="{FF2B5EF4-FFF2-40B4-BE49-F238E27FC236}">
                <a16:creationId xmlns:a16="http://schemas.microsoft.com/office/drawing/2014/main" id="{3D023C27-C474-480F-BC7F-9C1AAFCAD96E}"/>
              </a:ext>
            </a:extLst>
          </p:cNvPr>
          <p:cNvSpPr>
            <a:spLocks noGrp="1"/>
          </p:cNvSpPr>
          <p:nvPr>
            <p:ph type="pic" sz="quarter" idx="15"/>
          </p:nvPr>
        </p:nvSpPr>
        <p:spPr>
          <a:xfrm>
            <a:off x="3078693" y="0"/>
            <a:ext cx="6157383" cy="4419600"/>
          </a:xfrm>
        </p:spPr>
        <p:txBody>
          <a:bodyPr/>
          <a:lstStyle>
            <a:lvl1pPr marL="0" indent="0" algn="ctr">
              <a:buNone/>
              <a:defRPr/>
            </a:lvl1pPr>
          </a:lstStyle>
          <a:p>
            <a:r>
              <a:rPr lang="en-US"/>
              <a:t>Click icon to add picture</a:t>
            </a:r>
          </a:p>
        </p:txBody>
      </p:sp>
      <p:sp>
        <p:nvSpPr>
          <p:cNvPr id="8" name="Text Placeholder 16">
            <a:extLst>
              <a:ext uri="{FF2B5EF4-FFF2-40B4-BE49-F238E27FC236}">
                <a16:creationId xmlns:a16="http://schemas.microsoft.com/office/drawing/2014/main" id="{27622711-E5B3-A1BF-1F1D-7E5BD1EE6312}"/>
              </a:ext>
            </a:extLst>
          </p:cNvPr>
          <p:cNvSpPr>
            <a:spLocks noGrp="1"/>
          </p:cNvSpPr>
          <p:nvPr>
            <p:ph type="body" sz="quarter" idx="17" hasCustomPrompt="1"/>
          </p:nvPr>
        </p:nvSpPr>
        <p:spPr>
          <a:xfrm>
            <a:off x="3283840" y="4521462"/>
            <a:ext cx="2661668" cy="670463"/>
          </a:xfrm>
        </p:spPr>
        <p:txBody>
          <a:bodyPr lIns="91440" anchor="ctr">
            <a:noAutofit/>
          </a:bodyPr>
          <a:lstStyle>
            <a:lvl1pPr marL="0" indent="0">
              <a:spcBef>
                <a:spcPts val="0"/>
              </a:spcBef>
              <a:buNone/>
              <a:defRPr sz="2204" b="0" cap="none" baseline="0">
                <a:solidFill>
                  <a:schemeClr val="tx2"/>
                </a:solidFill>
                <a:latin typeface="+mj-lt"/>
              </a:defRPr>
            </a:lvl1pPr>
          </a:lstStyle>
          <a:p>
            <a:pPr lvl="0"/>
            <a:r>
              <a:rPr lang="en-US" noProof="0"/>
              <a:t>Click to add text</a:t>
            </a:r>
          </a:p>
        </p:txBody>
      </p:sp>
      <p:sp>
        <p:nvSpPr>
          <p:cNvPr id="21" name="Text Placeholder 16">
            <a:extLst>
              <a:ext uri="{FF2B5EF4-FFF2-40B4-BE49-F238E27FC236}">
                <a16:creationId xmlns:a16="http://schemas.microsoft.com/office/drawing/2014/main" id="{67651986-01F3-4697-A0D4-31F6A1098310}"/>
              </a:ext>
            </a:extLst>
          </p:cNvPr>
          <p:cNvSpPr>
            <a:spLocks noGrp="1"/>
          </p:cNvSpPr>
          <p:nvPr>
            <p:ph type="body" sz="quarter" idx="12" hasCustomPrompt="1"/>
          </p:nvPr>
        </p:nvSpPr>
        <p:spPr>
          <a:xfrm>
            <a:off x="3284597" y="5216094"/>
            <a:ext cx="2657045" cy="1741653"/>
          </a:xfrm>
        </p:spPr>
        <p:txBody>
          <a:bodyPr>
            <a:normAutofit/>
          </a:bodyPr>
          <a:lstStyle>
            <a:lvl1pPr marL="0" indent="0">
              <a:buNone/>
              <a:defRPr sz="1010">
                <a:solidFill>
                  <a:schemeClr val="tx2"/>
                </a:solidFill>
                <a:latin typeface="+mn-lt"/>
                <a:cs typeface="Arial" panose="020B0604020202020204" pitchFamily="34" charset="0"/>
              </a:defRPr>
            </a:lvl1pPr>
            <a:lvl2pPr marL="419801" indent="0">
              <a:buNone/>
              <a:defRPr sz="1010">
                <a:solidFill>
                  <a:schemeClr val="tx2"/>
                </a:solidFill>
                <a:latin typeface="+mn-lt"/>
                <a:cs typeface="Arial" panose="020B0604020202020204" pitchFamily="34" charset="0"/>
              </a:defRPr>
            </a:lvl2pPr>
            <a:lvl3pPr marL="839602" indent="0">
              <a:buNone/>
              <a:defRPr sz="1010">
                <a:solidFill>
                  <a:schemeClr val="tx2"/>
                </a:solidFill>
                <a:latin typeface="+mn-lt"/>
                <a:cs typeface="Arial" panose="020B0604020202020204" pitchFamily="34" charset="0"/>
              </a:defRPr>
            </a:lvl3pPr>
            <a:lvl4pPr marL="1259403" indent="0">
              <a:buNone/>
              <a:defRPr sz="1010">
                <a:solidFill>
                  <a:schemeClr val="tx2"/>
                </a:solidFill>
                <a:latin typeface="+mn-lt"/>
                <a:cs typeface="Arial" panose="020B0604020202020204" pitchFamily="34" charset="0"/>
              </a:defRPr>
            </a:lvl4pPr>
            <a:lvl5pPr marL="1679204" indent="0">
              <a:buNone/>
              <a:defRPr sz="1010">
                <a:solidFill>
                  <a:schemeClr val="tx2"/>
                </a:solidFill>
                <a:latin typeface="+mn-lt"/>
                <a:cs typeface="Arial" panose="020B0604020202020204" pitchFamily="34" charset="0"/>
              </a:defRPr>
            </a:lvl5pPr>
          </a:lstStyle>
          <a:p>
            <a:pPr marL="0" marR="0" lvl="0" indent="0" algn="l" defTabSz="839602" rtl="0" eaLnBrk="1" fontAlgn="auto" latinLnBrk="0" hangingPunct="1">
              <a:lnSpc>
                <a:spcPct val="90000"/>
              </a:lnSpc>
              <a:spcBef>
                <a:spcPts val="918"/>
              </a:spcBef>
              <a:spcAft>
                <a:spcPts val="0"/>
              </a:spcAft>
              <a:buClrTx/>
              <a:buSzTx/>
              <a:buFont typeface="Arial" panose="020B0604020202020204" pitchFamily="34" charset="0"/>
              <a:buNone/>
              <a:tabLst/>
              <a:defRPr/>
            </a:pPr>
            <a:r>
              <a:rPr lang="en-US" noProof="0"/>
              <a:t>Click to add text</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644454255"/>
      </p:ext>
    </p:extLst>
  </p:cSld>
  <p:clrMapOvr>
    <a:masterClrMapping/>
  </p:clrMapOvr>
  <p:hf sldNum="0" hdr="0" ftr="0" dt="0"/>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Inside Layout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4B57A7-3A86-45DA-B5CA-AC7A481E3274}"/>
              </a:ext>
              <a:ext uri="{C183D7F6-B498-43B3-948B-1728B52AA6E4}">
                <adec:decorative xmlns:adec="http://schemas.microsoft.com/office/drawing/2017/decorative" val="1"/>
              </a:ext>
            </a:extLst>
          </p:cNvPr>
          <p:cNvSpPr/>
          <p:nvPr/>
        </p:nvSpPr>
        <p:spPr>
          <a:xfrm>
            <a:off x="0" y="0"/>
            <a:ext cx="3081606" cy="444332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3964" tIns="41982" rIns="83964" bIns="41982" numCol="1" spcCol="0" rtlCol="0" fromWordArt="0" anchor="ctr" anchorCtr="0" forceAA="0" compatLnSpc="1">
            <a:prstTxWarp prst="textNoShape">
              <a:avLst/>
            </a:prstTxWarp>
            <a:noAutofit/>
          </a:bodyPr>
          <a:lstStyle/>
          <a:p>
            <a:pPr lvl="0" algn="ctr"/>
            <a:endParaRPr lang="en-US" sz="1285"/>
          </a:p>
        </p:txBody>
      </p:sp>
      <p:sp>
        <p:nvSpPr>
          <p:cNvPr id="3" name="Rectangle 2">
            <a:extLst>
              <a:ext uri="{FF2B5EF4-FFF2-40B4-BE49-F238E27FC236}">
                <a16:creationId xmlns:a16="http://schemas.microsoft.com/office/drawing/2014/main" id="{14F3BCA9-2C74-4567-9FB2-2CE1AC28A6EC}"/>
              </a:ext>
              <a:ext uri="{C183D7F6-B498-43B3-948B-1728B52AA6E4}">
                <adec:decorative xmlns:adec="http://schemas.microsoft.com/office/drawing/2017/decorative" val="1"/>
              </a:ext>
            </a:extLst>
          </p:cNvPr>
          <p:cNvSpPr/>
          <p:nvPr/>
        </p:nvSpPr>
        <p:spPr>
          <a:xfrm>
            <a:off x="6154468" y="0"/>
            <a:ext cx="3081607" cy="444332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3964" tIns="41982" rIns="83964" bIns="41982" numCol="1" spcCol="0" rtlCol="0" fromWordArt="0" anchor="ctr" anchorCtr="0" forceAA="0" compatLnSpc="1">
            <a:prstTxWarp prst="textNoShape">
              <a:avLst/>
            </a:prstTxWarp>
            <a:noAutofit/>
          </a:bodyPr>
          <a:lstStyle/>
          <a:p>
            <a:pPr lvl="0" algn="ctr"/>
            <a:endParaRPr lang="en-US" sz="1285"/>
          </a:p>
        </p:txBody>
      </p:sp>
      <p:sp>
        <p:nvSpPr>
          <p:cNvPr id="17" name="Title 3">
            <a:extLst>
              <a:ext uri="{FF2B5EF4-FFF2-40B4-BE49-F238E27FC236}">
                <a16:creationId xmlns:a16="http://schemas.microsoft.com/office/drawing/2014/main" id="{7D4C849E-DCC1-4757-BBBF-C69B4CD0BD94}"/>
              </a:ext>
            </a:extLst>
          </p:cNvPr>
          <p:cNvSpPr>
            <a:spLocks noGrp="1"/>
          </p:cNvSpPr>
          <p:nvPr>
            <p:ph type="title" hasCustomPrompt="1"/>
          </p:nvPr>
        </p:nvSpPr>
        <p:spPr>
          <a:xfrm>
            <a:off x="209912" y="89037"/>
            <a:ext cx="2628691" cy="759499"/>
          </a:xfrm>
        </p:spPr>
        <p:txBody>
          <a:bodyPr vert="horz" lIns="0" tIns="45720" rIns="91440" bIns="45720" rtlCol="0" anchor="ctr">
            <a:noAutofit/>
          </a:bodyPr>
          <a:lstStyle>
            <a:lvl1pPr>
              <a:defRPr lang="en-US" sz="2204" b="0" cap="none" baseline="0">
                <a:solidFill>
                  <a:schemeClr val="bg1"/>
                </a:solidFill>
                <a:ea typeface="+mn-ea"/>
                <a:cs typeface="+mn-cs"/>
              </a:defRPr>
            </a:lvl1pPr>
          </a:lstStyle>
          <a:p>
            <a:pPr lvl="0"/>
            <a:r>
              <a:rPr lang="en-US" noProof="0"/>
              <a:t>Click to add title</a:t>
            </a:r>
          </a:p>
        </p:txBody>
      </p:sp>
      <p:sp>
        <p:nvSpPr>
          <p:cNvPr id="26" name="Text Placeholder 18">
            <a:extLst>
              <a:ext uri="{FF2B5EF4-FFF2-40B4-BE49-F238E27FC236}">
                <a16:creationId xmlns:a16="http://schemas.microsoft.com/office/drawing/2014/main" id="{7DB83E81-869F-4BAD-AEC6-B87F2B879A30}"/>
              </a:ext>
            </a:extLst>
          </p:cNvPr>
          <p:cNvSpPr>
            <a:spLocks noGrp="1"/>
          </p:cNvSpPr>
          <p:nvPr>
            <p:ph type="body" sz="quarter" idx="14" hasCustomPrompt="1"/>
          </p:nvPr>
        </p:nvSpPr>
        <p:spPr>
          <a:xfrm>
            <a:off x="209911" y="848536"/>
            <a:ext cx="2630590" cy="3505751"/>
          </a:xfrm>
        </p:spPr>
        <p:txBody>
          <a:bodyPr lIns="91440">
            <a:normAutofit/>
          </a:bodyPr>
          <a:lstStyle>
            <a:lvl1pPr marL="0" indent="0">
              <a:lnSpc>
                <a:spcPct val="150000"/>
              </a:lnSpc>
              <a:buFont typeface="Arial" panose="020B0604020202020204" pitchFamily="34" charset="0"/>
              <a:buNone/>
              <a:defRPr sz="1010">
                <a:solidFill>
                  <a:schemeClr val="bg1"/>
                </a:solidFill>
                <a:latin typeface="+mn-lt"/>
                <a:cs typeface="Arial" panose="020B0604020202020204" pitchFamily="34" charset="0"/>
              </a:defRPr>
            </a:lvl1pPr>
            <a:lvl2pPr marL="419801" indent="0">
              <a:lnSpc>
                <a:spcPct val="150000"/>
              </a:lnSpc>
              <a:buNone/>
              <a:defRPr sz="1010">
                <a:solidFill>
                  <a:schemeClr val="bg1"/>
                </a:solidFill>
                <a:latin typeface="+mn-lt"/>
                <a:cs typeface="Arial" panose="020B0604020202020204" pitchFamily="34" charset="0"/>
              </a:defRPr>
            </a:lvl2pPr>
            <a:lvl3pPr marL="839602" indent="0">
              <a:lnSpc>
                <a:spcPct val="150000"/>
              </a:lnSpc>
              <a:buNone/>
              <a:defRPr sz="1010">
                <a:solidFill>
                  <a:schemeClr val="bg1"/>
                </a:solidFill>
                <a:latin typeface="+mn-lt"/>
                <a:cs typeface="Arial" panose="020B0604020202020204" pitchFamily="34" charset="0"/>
              </a:defRPr>
            </a:lvl3pPr>
            <a:lvl4pPr marL="1259403" indent="0">
              <a:lnSpc>
                <a:spcPct val="150000"/>
              </a:lnSpc>
              <a:buNone/>
              <a:defRPr sz="1010">
                <a:solidFill>
                  <a:schemeClr val="bg1"/>
                </a:solidFill>
                <a:latin typeface="+mn-lt"/>
                <a:cs typeface="Arial" panose="020B0604020202020204" pitchFamily="34" charset="0"/>
              </a:defRPr>
            </a:lvl4pPr>
            <a:lvl5pPr marL="1679204" indent="0">
              <a:lnSpc>
                <a:spcPct val="150000"/>
              </a:lnSpc>
              <a:buNone/>
              <a:defRPr sz="1010">
                <a:solidFill>
                  <a:schemeClr val="bg1"/>
                </a:solidFill>
                <a:latin typeface="+mn-lt"/>
                <a:cs typeface="Arial" panose="020B0604020202020204" pitchFamily="34" charset="0"/>
              </a:defRPr>
            </a:lvl5pPr>
          </a:lstStyle>
          <a:p>
            <a:pPr lvl="0"/>
            <a:r>
              <a:rPr lang="en-US" noProof="0"/>
              <a:t>Click to add text</a:t>
            </a:r>
          </a:p>
          <a:p>
            <a:pPr lvl="1"/>
            <a:r>
              <a:rPr lang="en-US"/>
              <a:t>Second level</a:t>
            </a:r>
          </a:p>
          <a:p>
            <a:pPr lvl="2"/>
            <a:r>
              <a:rPr lang="en-US"/>
              <a:t>Third level</a:t>
            </a:r>
          </a:p>
          <a:p>
            <a:pPr lvl="3"/>
            <a:r>
              <a:rPr lang="en-US"/>
              <a:t>Fourth level</a:t>
            </a:r>
          </a:p>
          <a:p>
            <a:pPr lvl="4"/>
            <a:r>
              <a:rPr lang="en-US"/>
              <a:t>Fifth level</a:t>
            </a:r>
          </a:p>
        </p:txBody>
      </p:sp>
      <p:sp>
        <p:nvSpPr>
          <p:cNvPr id="16" name="Picture Placeholder 11">
            <a:extLst>
              <a:ext uri="{FF2B5EF4-FFF2-40B4-BE49-F238E27FC236}">
                <a16:creationId xmlns:a16="http://schemas.microsoft.com/office/drawing/2014/main" id="{86E48971-37C3-4BED-A53F-BBE4AE0A58D9}"/>
              </a:ext>
            </a:extLst>
          </p:cNvPr>
          <p:cNvSpPr>
            <a:spLocks noGrp="1"/>
          </p:cNvSpPr>
          <p:nvPr>
            <p:ph type="pic" sz="quarter" idx="11"/>
          </p:nvPr>
        </p:nvSpPr>
        <p:spPr>
          <a:xfrm>
            <a:off x="0" y="4443322"/>
            <a:ext cx="3074284" cy="3329078"/>
          </a:xfrm>
        </p:spPr>
        <p:txBody>
          <a:bodyPr>
            <a:normAutofit/>
          </a:bodyPr>
          <a:lstStyle>
            <a:lvl1pPr marL="0" indent="0" algn="ctr">
              <a:buNone/>
              <a:defRPr sz="1836"/>
            </a:lvl1pPr>
          </a:lstStyle>
          <a:p>
            <a:r>
              <a:rPr lang="en-US"/>
              <a:t>Click icon to add picture</a:t>
            </a:r>
          </a:p>
        </p:txBody>
      </p:sp>
      <p:sp>
        <p:nvSpPr>
          <p:cNvPr id="15" name="Picture Placeholder 12">
            <a:extLst>
              <a:ext uri="{FF2B5EF4-FFF2-40B4-BE49-F238E27FC236}">
                <a16:creationId xmlns:a16="http://schemas.microsoft.com/office/drawing/2014/main" id="{86D9E3AF-002F-496A-AE6E-5675F6459273}"/>
              </a:ext>
            </a:extLst>
          </p:cNvPr>
          <p:cNvSpPr>
            <a:spLocks noGrp="1"/>
          </p:cNvSpPr>
          <p:nvPr>
            <p:ph type="pic" sz="quarter" idx="10"/>
          </p:nvPr>
        </p:nvSpPr>
        <p:spPr>
          <a:xfrm>
            <a:off x="3081607" y="-1"/>
            <a:ext cx="3074284" cy="3300621"/>
          </a:xfrm>
        </p:spPr>
        <p:txBody>
          <a:bodyPr>
            <a:normAutofit/>
          </a:bodyPr>
          <a:lstStyle>
            <a:lvl1pPr marL="0" indent="0" algn="ctr">
              <a:buNone/>
              <a:defRPr sz="1836"/>
            </a:lvl1pPr>
          </a:lstStyle>
          <a:p>
            <a:r>
              <a:rPr lang="en-US"/>
              <a:t>Click icon to add picture</a:t>
            </a:r>
          </a:p>
        </p:txBody>
      </p:sp>
      <p:sp>
        <p:nvSpPr>
          <p:cNvPr id="30" name="Text Placeholder 18">
            <a:extLst>
              <a:ext uri="{FF2B5EF4-FFF2-40B4-BE49-F238E27FC236}">
                <a16:creationId xmlns:a16="http://schemas.microsoft.com/office/drawing/2014/main" id="{6A9BD8AF-34CA-4F04-9A17-B45F6EB3AA9D}"/>
              </a:ext>
            </a:extLst>
          </p:cNvPr>
          <p:cNvSpPr>
            <a:spLocks noGrp="1"/>
          </p:cNvSpPr>
          <p:nvPr>
            <p:ph type="body" sz="quarter" idx="16" hasCustomPrompt="1"/>
          </p:nvPr>
        </p:nvSpPr>
        <p:spPr>
          <a:xfrm>
            <a:off x="3288603" y="3554730"/>
            <a:ext cx="2658869" cy="3989070"/>
          </a:xfrm>
        </p:spPr>
        <p:txBody>
          <a:bodyPr lIns="0" anchor="ctr">
            <a:normAutofit/>
          </a:bodyPr>
          <a:lstStyle>
            <a:lvl1pPr marL="0" indent="0">
              <a:lnSpc>
                <a:spcPct val="150000"/>
              </a:lnSpc>
              <a:buNone/>
              <a:defRPr sz="1836">
                <a:solidFill>
                  <a:schemeClr val="tx1"/>
                </a:solidFill>
                <a:latin typeface="+mj-lt"/>
                <a:cs typeface="Arial" panose="020B0604020202020204" pitchFamily="34" charset="0"/>
              </a:defRPr>
            </a:lvl1pPr>
            <a:lvl2pPr marL="419801" indent="0">
              <a:lnSpc>
                <a:spcPct val="150000"/>
              </a:lnSpc>
              <a:buNone/>
              <a:defRPr sz="1836">
                <a:solidFill>
                  <a:schemeClr val="tx1"/>
                </a:solidFill>
                <a:latin typeface="+mj-lt"/>
                <a:cs typeface="Arial" panose="020B0604020202020204" pitchFamily="34" charset="0"/>
              </a:defRPr>
            </a:lvl2pPr>
            <a:lvl3pPr marL="839602" indent="0">
              <a:lnSpc>
                <a:spcPct val="150000"/>
              </a:lnSpc>
              <a:buNone/>
              <a:defRPr sz="1836">
                <a:solidFill>
                  <a:schemeClr val="tx1"/>
                </a:solidFill>
                <a:latin typeface="+mj-lt"/>
                <a:cs typeface="Arial" panose="020B0604020202020204" pitchFamily="34" charset="0"/>
              </a:defRPr>
            </a:lvl3pPr>
            <a:lvl4pPr marL="1259403" indent="0">
              <a:lnSpc>
                <a:spcPct val="150000"/>
              </a:lnSpc>
              <a:buNone/>
              <a:defRPr sz="1836">
                <a:solidFill>
                  <a:schemeClr val="tx1"/>
                </a:solidFill>
                <a:latin typeface="+mj-lt"/>
                <a:cs typeface="Arial" panose="020B0604020202020204" pitchFamily="34" charset="0"/>
              </a:defRPr>
            </a:lvl4pPr>
            <a:lvl5pPr marL="1679204" indent="0">
              <a:lnSpc>
                <a:spcPct val="150000"/>
              </a:lnSpc>
              <a:buNone/>
              <a:defRPr sz="1836">
                <a:solidFill>
                  <a:schemeClr val="tx1"/>
                </a:solidFill>
                <a:latin typeface="+mj-lt"/>
                <a:cs typeface="Arial" panose="020B0604020202020204" pitchFamily="34" charset="0"/>
              </a:defRPr>
            </a:lvl5pPr>
          </a:lstStyle>
          <a:p>
            <a:pPr lvl="0"/>
            <a:r>
              <a:rPr lang="en-US" noProof="0"/>
              <a:t>Click to add text</a:t>
            </a:r>
          </a:p>
          <a:p>
            <a:pPr lvl="1"/>
            <a:r>
              <a:rPr lang="en-US"/>
              <a:t>Second level</a:t>
            </a:r>
          </a:p>
          <a:p>
            <a:pPr lvl="2"/>
            <a:r>
              <a:rPr lang="en-US"/>
              <a:t>Third level</a:t>
            </a:r>
          </a:p>
          <a:p>
            <a:pPr lvl="3"/>
            <a:r>
              <a:rPr lang="en-US"/>
              <a:t>Fourth level</a:t>
            </a:r>
          </a:p>
          <a:p>
            <a:pPr lvl="4"/>
            <a:r>
              <a:rPr lang="en-US"/>
              <a:t>Fifth level</a:t>
            </a:r>
          </a:p>
        </p:txBody>
      </p:sp>
      <p:sp>
        <p:nvSpPr>
          <p:cNvPr id="33" name="Text Placeholder 16">
            <a:extLst>
              <a:ext uri="{FF2B5EF4-FFF2-40B4-BE49-F238E27FC236}">
                <a16:creationId xmlns:a16="http://schemas.microsoft.com/office/drawing/2014/main" id="{2390D74A-03BA-4C31-B59B-57CCDAF885DD}"/>
              </a:ext>
            </a:extLst>
          </p:cNvPr>
          <p:cNvSpPr>
            <a:spLocks noGrp="1"/>
          </p:cNvSpPr>
          <p:nvPr>
            <p:ph type="body" sz="quarter" idx="17" hasCustomPrompt="1"/>
          </p:nvPr>
        </p:nvSpPr>
        <p:spPr>
          <a:xfrm>
            <a:off x="6362887" y="89037"/>
            <a:ext cx="2661668" cy="670463"/>
          </a:xfrm>
        </p:spPr>
        <p:txBody>
          <a:bodyPr lIns="91440" anchor="ctr">
            <a:noAutofit/>
          </a:bodyPr>
          <a:lstStyle>
            <a:lvl1pPr marL="0" indent="0">
              <a:spcBef>
                <a:spcPts val="0"/>
              </a:spcBef>
              <a:buNone/>
              <a:defRPr sz="2204" b="0" cap="none" baseline="0">
                <a:solidFill>
                  <a:schemeClr val="bg1"/>
                </a:solidFill>
                <a:latin typeface="+mj-lt"/>
              </a:defRPr>
            </a:lvl1pPr>
          </a:lstStyle>
          <a:p>
            <a:pPr lvl="0"/>
            <a:r>
              <a:rPr lang="en-US" noProof="0"/>
              <a:t>Click to add text </a:t>
            </a:r>
          </a:p>
        </p:txBody>
      </p:sp>
      <p:sp>
        <p:nvSpPr>
          <p:cNvPr id="34" name="Text Placeholder 18">
            <a:extLst>
              <a:ext uri="{FF2B5EF4-FFF2-40B4-BE49-F238E27FC236}">
                <a16:creationId xmlns:a16="http://schemas.microsoft.com/office/drawing/2014/main" id="{50BE2EB5-0041-4D2D-A6AE-4DE92FEED83A}"/>
              </a:ext>
            </a:extLst>
          </p:cNvPr>
          <p:cNvSpPr>
            <a:spLocks noGrp="1"/>
          </p:cNvSpPr>
          <p:nvPr>
            <p:ph type="body" sz="quarter" idx="18" hasCustomPrompt="1"/>
          </p:nvPr>
        </p:nvSpPr>
        <p:spPr>
          <a:xfrm>
            <a:off x="6364495" y="848536"/>
            <a:ext cx="2661668" cy="3505751"/>
          </a:xfrm>
        </p:spPr>
        <p:txBody>
          <a:bodyPr lIns="91440">
            <a:normAutofit/>
          </a:bodyPr>
          <a:lstStyle>
            <a:lvl1pPr>
              <a:lnSpc>
                <a:spcPct val="150000"/>
              </a:lnSpc>
              <a:defRPr sz="1010">
                <a:solidFill>
                  <a:schemeClr val="bg1"/>
                </a:solidFill>
                <a:latin typeface="+mn-lt"/>
                <a:cs typeface="Arial" panose="020B0604020202020204" pitchFamily="34" charset="0"/>
              </a:defRPr>
            </a:lvl1pPr>
            <a:lvl2pPr>
              <a:lnSpc>
                <a:spcPct val="150000"/>
              </a:lnSpc>
              <a:defRPr sz="1010">
                <a:solidFill>
                  <a:schemeClr val="bg1"/>
                </a:solidFill>
                <a:latin typeface="+mn-lt"/>
                <a:cs typeface="Arial" panose="020B0604020202020204" pitchFamily="34" charset="0"/>
              </a:defRPr>
            </a:lvl2pPr>
            <a:lvl3pPr>
              <a:lnSpc>
                <a:spcPct val="150000"/>
              </a:lnSpc>
              <a:defRPr sz="1010">
                <a:solidFill>
                  <a:schemeClr val="bg1"/>
                </a:solidFill>
                <a:latin typeface="+mn-lt"/>
                <a:cs typeface="Arial" panose="020B0604020202020204" pitchFamily="34" charset="0"/>
              </a:defRPr>
            </a:lvl3pPr>
            <a:lvl4pPr>
              <a:lnSpc>
                <a:spcPct val="150000"/>
              </a:lnSpc>
              <a:defRPr sz="1010">
                <a:solidFill>
                  <a:schemeClr val="bg1"/>
                </a:solidFill>
                <a:latin typeface="+mn-lt"/>
                <a:cs typeface="Arial" panose="020B0604020202020204" pitchFamily="34" charset="0"/>
              </a:defRPr>
            </a:lvl4pPr>
            <a:lvl5pPr>
              <a:lnSpc>
                <a:spcPct val="150000"/>
              </a:lnSpc>
              <a:defRPr sz="1010">
                <a:solidFill>
                  <a:schemeClr val="bg1"/>
                </a:solidFill>
                <a:latin typeface="+mn-lt"/>
                <a:cs typeface="Arial" panose="020B0604020202020204" pitchFamily="34" charset="0"/>
              </a:defRPr>
            </a:lvl5pPr>
          </a:lstStyle>
          <a:p>
            <a:pPr lvl="0"/>
            <a:r>
              <a:rPr lang="en-US" noProof="0"/>
              <a:t>Click to add text</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4">
            <a:extLst>
              <a:ext uri="{FF2B5EF4-FFF2-40B4-BE49-F238E27FC236}">
                <a16:creationId xmlns:a16="http://schemas.microsoft.com/office/drawing/2014/main" id="{E35617C7-C13A-4F76-8C0C-AF5E38C6227D}"/>
              </a:ext>
            </a:extLst>
          </p:cNvPr>
          <p:cNvSpPr>
            <a:spLocks noGrp="1"/>
          </p:cNvSpPr>
          <p:nvPr>
            <p:ph type="pic" sz="quarter" idx="12"/>
          </p:nvPr>
        </p:nvSpPr>
        <p:spPr>
          <a:xfrm>
            <a:off x="6161791" y="4443322"/>
            <a:ext cx="3074284" cy="3329078"/>
          </a:xfrm>
        </p:spPr>
        <p:txBody>
          <a:bodyPr>
            <a:normAutofit/>
          </a:bodyPr>
          <a:lstStyle>
            <a:lvl1pPr marL="0" indent="0" algn="ctr">
              <a:buNone/>
              <a:defRPr sz="1836"/>
            </a:lvl1pPr>
          </a:lstStyle>
          <a:p>
            <a:r>
              <a:rPr lang="en-US"/>
              <a:t>Click icon to add picture</a:t>
            </a:r>
          </a:p>
        </p:txBody>
      </p:sp>
    </p:spTree>
    <p:extLst>
      <p:ext uri="{BB962C8B-B14F-4D97-AF65-F5344CB8AC3E}">
        <p14:creationId xmlns:p14="http://schemas.microsoft.com/office/powerpoint/2010/main" val="3740653702"/>
      </p:ext>
    </p:extLst>
  </p:cSld>
  <p:clrMapOvr>
    <a:masterClrMapping/>
  </p:clrMapOvr>
  <p:hf sldNum="0" hdr="0" ftr="0" dt="0"/>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Title">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B86D7D99-F789-4EDA-861D-B6B994F05F1D}"/>
              </a:ext>
            </a:extLst>
          </p:cNvPr>
          <p:cNvSpPr>
            <a:spLocks noGrp="1"/>
          </p:cNvSpPr>
          <p:nvPr>
            <p:ph type="ctrTitle"/>
          </p:nvPr>
        </p:nvSpPr>
        <p:spPr>
          <a:xfrm>
            <a:off x="1156820" y="1271260"/>
            <a:ext cx="6927056" cy="2705947"/>
          </a:xfrm>
        </p:spPr>
        <p:txBody>
          <a:bodyPr/>
          <a:lstStyle>
            <a:lvl1pPr algn="ctr">
              <a:defRPr>
                <a:solidFill>
                  <a:schemeClr val="bg1"/>
                </a:solidFill>
              </a:defRPr>
            </a:lvl1pPr>
          </a:lstStyle>
          <a:p>
            <a:r>
              <a:rPr lang="en-US">
                <a:solidFill>
                  <a:srgbClr val="FFFFFF"/>
                </a:solidFill>
                <a:effectLst>
                  <a:outerShdw blurRad="38100" dist="38100" dir="2700000" algn="tl">
                    <a:srgbClr val="000000">
                      <a:alpha val="43137"/>
                    </a:srgbClr>
                  </a:outerShdw>
                </a:effectLst>
                <a:ea typeface="Cambria" panose="02040503050406030204" pitchFamily="18" charset="0"/>
                <a:cs typeface="Sabon Next LT" panose="020B0502040204020203" pitchFamily="2" charset="0"/>
              </a:rPr>
              <a:t>Click to edit Master title style</a:t>
            </a:r>
          </a:p>
        </p:txBody>
      </p:sp>
      <p:sp>
        <p:nvSpPr>
          <p:cNvPr id="20" name="Text Placeholder 12">
            <a:extLst>
              <a:ext uri="{FF2B5EF4-FFF2-40B4-BE49-F238E27FC236}">
                <a16:creationId xmlns:a16="http://schemas.microsoft.com/office/drawing/2014/main" id="{2B39487B-EA73-4D7B-93AA-D63B49F4DA7F}"/>
              </a:ext>
            </a:extLst>
          </p:cNvPr>
          <p:cNvSpPr>
            <a:spLocks noGrp="1"/>
          </p:cNvSpPr>
          <p:nvPr>
            <p:ph type="body" sz="quarter" idx="15"/>
          </p:nvPr>
        </p:nvSpPr>
        <p:spPr>
          <a:xfrm>
            <a:off x="1156820" y="4080510"/>
            <a:ext cx="6927056" cy="2777913"/>
          </a:xfrm>
        </p:spPr>
        <p:txBody>
          <a:bodyPr>
            <a:normAutofit/>
          </a:bodyPr>
          <a:lstStyle>
            <a:lvl1pPr marL="0" indent="0" algn="ctr">
              <a:buNone/>
              <a:defRPr sz="2121">
                <a:solidFill>
                  <a:schemeClr val="bg1"/>
                </a:solidFill>
                <a:effectLst/>
                <a:latin typeface="+mn-lt"/>
              </a:defRPr>
            </a:lvl1pPr>
          </a:lstStyle>
          <a:p>
            <a:pPr lvl="0"/>
            <a:r>
              <a:rPr lang="en-US"/>
              <a:t>Click to edit Master text styles</a:t>
            </a:r>
          </a:p>
        </p:txBody>
      </p:sp>
    </p:spTree>
    <p:extLst>
      <p:ext uri="{BB962C8B-B14F-4D97-AF65-F5344CB8AC3E}">
        <p14:creationId xmlns:p14="http://schemas.microsoft.com/office/powerpoint/2010/main" val="4175511427"/>
      </p:ext>
    </p:extLst>
  </p:cSld>
  <p:clrMapOvr>
    <a:masterClrMapping/>
  </p:clrMapOvr>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6183" y="518160"/>
            <a:ext cx="2978875" cy="1813560"/>
          </a:xfrm>
        </p:spPr>
        <p:txBody>
          <a:bodyPr anchor="b"/>
          <a:lstStyle>
            <a:lvl1pPr>
              <a:defRPr sz="3232"/>
            </a:lvl1pPr>
          </a:lstStyle>
          <a:p>
            <a:r>
              <a:rPr lang="en-US"/>
              <a:t>Click to edit Master title style</a:t>
            </a:r>
          </a:p>
        </p:txBody>
      </p:sp>
      <p:sp>
        <p:nvSpPr>
          <p:cNvPr id="3" name="Content Placeholder 2"/>
          <p:cNvSpPr>
            <a:spLocks noGrp="1"/>
          </p:cNvSpPr>
          <p:nvPr>
            <p:ph idx="1"/>
          </p:nvPr>
        </p:nvSpPr>
        <p:spPr>
          <a:xfrm>
            <a:off x="3926535" y="1119083"/>
            <a:ext cx="4675763" cy="5523442"/>
          </a:xfrm>
        </p:spPr>
        <p:txBody>
          <a:bodyPr/>
          <a:lstStyle>
            <a:lvl1pPr>
              <a:defRPr sz="3232"/>
            </a:lvl1pPr>
            <a:lvl2pPr>
              <a:defRPr sz="2828"/>
            </a:lvl2pPr>
            <a:lvl3pPr>
              <a:defRPr sz="2424"/>
            </a:lvl3pPr>
            <a:lvl4pPr>
              <a:defRPr sz="2020"/>
            </a:lvl4pPr>
            <a:lvl5pPr>
              <a:defRPr sz="2020"/>
            </a:lvl5pPr>
            <a:lvl6pPr>
              <a:defRPr sz="2020"/>
            </a:lvl6pPr>
            <a:lvl7pPr>
              <a:defRPr sz="2020"/>
            </a:lvl7pPr>
            <a:lvl8pPr>
              <a:defRPr sz="2020"/>
            </a:lvl8pPr>
            <a:lvl9pPr>
              <a:defRPr sz="20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6183" y="2331720"/>
            <a:ext cx="2978875" cy="4319800"/>
          </a:xfrm>
        </p:spPr>
        <p:txBody>
          <a:bodyPr/>
          <a:lstStyle>
            <a:lvl1pPr marL="0" indent="0">
              <a:buNone/>
              <a:defRPr sz="1616"/>
            </a:lvl1pPr>
            <a:lvl2pPr marL="461818" indent="0">
              <a:buNone/>
              <a:defRPr sz="1414"/>
            </a:lvl2pPr>
            <a:lvl3pPr marL="923635" indent="0">
              <a:buNone/>
              <a:defRPr sz="1212"/>
            </a:lvl3pPr>
            <a:lvl4pPr marL="1385453" indent="0">
              <a:buNone/>
              <a:defRPr sz="1010"/>
            </a:lvl4pPr>
            <a:lvl5pPr marL="1847271" indent="0">
              <a:buNone/>
              <a:defRPr sz="1010"/>
            </a:lvl5pPr>
            <a:lvl6pPr marL="2309089" indent="0">
              <a:buNone/>
              <a:defRPr sz="1010"/>
            </a:lvl6pPr>
            <a:lvl7pPr marL="2770906" indent="0">
              <a:buNone/>
              <a:defRPr sz="1010"/>
            </a:lvl7pPr>
            <a:lvl8pPr marL="3232724" indent="0">
              <a:buNone/>
              <a:defRPr sz="1010"/>
            </a:lvl8pPr>
            <a:lvl9pPr marL="3694542" indent="0">
              <a:buNone/>
              <a:defRPr sz="101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20xx</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7995483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93"/>
        <p:cNvGrpSpPr/>
        <p:nvPr/>
      </p:nvGrpSpPr>
      <p:grpSpPr>
        <a:xfrm>
          <a:off x="0" y="0"/>
          <a:ext cx="0" cy="0"/>
          <a:chOff x="0" y="0"/>
          <a:chExt cx="0" cy="0"/>
        </a:xfrm>
      </p:grpSpPr>
      <p:sp>
        <p:nvSpPr>
          <p:cNvPr id="394" name="Google Shape;394;p4"/>
          <p:cNvSpPr txBox="1">
            <a:spLocks noGrp="1"/>
          </p:cNvSpPr>
          <p:nvPr>
            <p:ph type="title"/>
          </p:nvPr>
        </p:nvSpPr>
        <p:spPr>
          <a:xfrm>
            <a:off x="727251" y="672484"/>
            <a:ext cx="7781575" cy="865413"/>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en-US"/>
              <a:t>Click to edit Master title style</a:t>
            </a:r>
            <a:endParaRPr/>
          </a:p>
        </p:txBody>
      </p:sp>
      <p:sp>
        <p:nvSpPr>
          <p:cNvPr id="395" name="Google Shape;395;p4"/>
          <p:cNvSpPr txBox="1">
            <a:spLocks noGrp="1"/>
          </p:cNvSpPr>
          <p:nvPr>
            <p:ph type="body" idx="1"/>
          </p:nvPr>
        </p:nvSpPr>
        <p:spPr>
          <a:xfrm>
            <a:off x="727251" y="2220692"/>
            <a:ext cx="7781575" cy="4698347"/>
          </a:xfrm>
          <a:prstGeom prst="rect">
            <a:avLst/>
          </a:prstGeom>
        </p:spPr>
        <p:txBody>
          <a:bodyPr spcFirstLastPara="1" wrap="square" lIns="91425" tIns="91425" rIns="91425" bIns="91425" anchor="t" anchorCtr="0">
            <a:noAutofit/>
          </a:bodyPr>
          <a:lstStyle>
            <a:lvl1pPr marL="461827" lvl="0" indent="-320713" rtl="0">
              <a:spcBef>
                <a:spcPts val="0"/>
              </a:spcBef>
              <a:spcAft>
                <a:spcPts val="0"/>
              </a:spcAft>
              <a:buSzPts val="1400"/>
              <a:buChar char="●"/>
              <a:defRPr/>
            </a:lvl1pPr>
            <a:lvl2pPr marL="923654" lvl="1" indent="-320713" rtl="0">
              <a:lnSpc>
                <a:spcPct val="115000"/>
              </a:lnSpc>
              <a:spcBef>
                <a:spcPts val="0"/>
              </a:spcBef>
              <a:spcAft>
                <a:spcPts val="0"/>
              </a:spcAft>
              <a:buSzPts val="1400"/>
              <a:buChar char="○"/>
              <a:defRPr/>
            </a:lvl2pPr>
            <a:lvl3pPr marL="1385480" lvl="2" indent="-320713" rtl="0">
              <a:lnSpc>
                <a:spcPct val="115000"/>
              </a:lnSpc>
              <a:spcBef>
                <a:spcPts val="1616"/>
              </a:spcBef>
              <a:spcAft>
                <a:spcPts val="0"/>
              </a:spcAft>
              <a:buSzPts val="1400"/>
              <a:buChar char="■"/>
              <a:defRPr/>
            </a:lvl3pPr>
            <a:lvl4pPr marL="1847306" lvl="3" indent="-320713" rtl="0">
              <a:lnSpc>
                <a:spcPct val="115000"/>
              </a:lnSpc>
              <a:spcBef>
                <a:spcPts val="1616"/>
              </a:spcBef>
              <a:spcAft>
                <a:spcPts val="0"/>
              </a:spcAft>
              <a:buSzPts val="1400"/>
              <a:buChar char="●"/>
              <a:defRPr/>
            </a:lvl4pPr>
            <a:lvl5pPr marL="2309133" lvl="4" indent="-320713" rtl="0">
              <a:lnSpc>
                <a:spcPct val="115000"/>
              </a:lnSpc>
              <a:spcBef>
                <a:spcPts val="1616"/>
              </a:spcBef>
              <a:spcAft>
                <a:spcPts val="0"/>
              </a:spcAft>
              <a:buSzPts val="1400"/>
              <a:buChar char="○"/>
              <a:defRPr/>
            </a:lvl5pPr>
            <a:lvl6pPr marL="2770959" lvl="5" indent="-320713" rtl="0">
              <a:lnSpc>
                <a:spcPct val="115000"/>
              </a:lnSpc>
              <a:spcBef>
                <a:spcPts val="1616"/>
              </a:spcBef>
              <a:spcAft>
                <a:spcPts val="0"/>
              </a:spcAft>
              <a:buSzPts val="1400"/>
              <a:buChar char="■"/>
              <a:defRPr/>
            </a:lvl6pPr>
            <a:lvl7pPr marL="3232786" lvl="6" indent="-320713" rtl="0">
              <a:lnSpc>
                <a:spcPct val="115000"/>
              </a:lnSpc>
              <a:spcBef>
                <a:spcPts val="1616"/>
              </a:spcBef>
              <a:spcAft>
                <a:spcPts val="0"/>
              </a:spcAft>
              <a:buSzPts val="1400"/>
              <a:buChar char="●"/>
              <a:defRPr/>
            </a:lvl7pPr>
            <a:lvl8pPr marL="3694613" lvl="7" indent="-320713" rtl="0">
              <a:lnSpc>
                <a:spcPct val="115000"/>
              </a:lnSpc>
              <a:spcBef>
                <a:spcPts val="1616"/>
              </a:spcBef>
              <a:spcAft>
                <a:spcPts val="0"/>
              </a:spcAft>
              <a:buSzPts val="1400"/>
              <a:buChar char="○"/>
              <a:defRPr/>
            </a:lvl8pPr>
            <a:lvl9pPr marL="4156439" lvl="8" indent="-320713" rtl="0">
              <a:lnSpc>
                <a:spcPct val="115000"/>
              </a:lnSpc>
              <a:spcBef>
                <a:spcPts val="1616"/>
              </a:spcBef>
              <a:spcAft>
                <a:spcPts val="1616"/>
              </a:spcAft>
              <a:buSzPts val="1400"/>
              <a:buChar char="■"/>
              <a:defRPr/>
            </a:lvl9pPr>
          </a:lstStyle>
          <a:p>
            <a:pPr lvl="0"/>
            <a:r>
              <a:rPr lang="en-US"/>
              <a:t>Click to edit Master text styles</a:t>
            </a:r>
          </a:p>
        </p:txBody>
      </p:sp>
    </p:spTree>
    <p:extLst>
      <p:ext uri="{BB962C8B-B14F-4D97-AF65-F5344CB8AC3E}">
        <p14:creationId xmlns:p14="http://schemas.microsoft.com/office/powerpoint/2010/main" val="2829128580"/>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t>8/9/2024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147993773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92706" y="1272011"/>
            <a:ext cx="7850664" cy="2705947"/>
          </a:xfrm>
        </p:spPr>
        <p:txBody>
          <a:bodyPr anchor="b"/>
          <a:lstStyle>
            <a:lvl1pPr algn="ctr">
              <a:defRPr sz="6061"/>
            </a:lvl1pPr>
          </a:lstStyle>
          <a:p>
            <a:r>
              <a:rPr lang="en-US"/>
              <a:t>Click to edit Master title style</a:t>
            </a:r>
          </a:p>
        </p:txBody>
      </p:sp>
      <p:sp>
        <p:nvSpPr>
          <p:cNvPr id="3" name="Subtitle 2"/>
          <p:cNvSpPr>
            <a:spLocks noGrp="1"/>
          </p:cNvSpPr>
          <p:nvPr>
            <p:ph type="subTitle" idx="1"/>
          </p:nvPr>
        </p:nvSpPr>
        <p:spPr>
          <a:xfrm>
            <a:off x="1154510" y="4082310"/>
            <a:ext cx="6927056" cy="1876530"/>
          </a:xfrm>
        </p:spPr>
        <p:txBody>
          <a:bodyPr/>
          <a:lstStyle>
            <a:lvl1pPr marL="0" indent="0" algn="ctr">
              <a:buNone/>
              <a:defRPr sz="2424"/>
            </a:lvl1pPr>
            <a:lvl2pPr marL="461818" indent="0" algn="ctr">
              <a:buNone/>
              <a:defRPr sz="2020"/>
            </a:lvl2pPr>
            <a:lvl3pPr marL="923635" indent="0" algn="ctr">
              <a:buNone/>
              <a:defRPr sz="1818"/>
            </a:lvl3pPr>
            <a:lvl4pPr marL="1385453" indent="0" algn="ctr">
              <a:buNone/>
              <a:defRPr sz="1616"/>
            </a:lvl4pPr>
            <a:lvl5pPr marL="1847271" indent="0" algn="ctr">
              <a:buNone/>
              <a:defRPr sz="1616"/>
            </a:lvl5pPr>
            <a:lvl6pPr marL="2309089" indent="0" algn="ctr">
              <a:buNone/>
              <a:defRPr sz="1616"/>
            </a:lvl6pPr>
            <a:lvl7pPr marL="2770906" indent="0" algn="ctr">
              <a:buNone/>
              <a:defRPr sz="1616"/>
            </a:lvl7pPr>
            <a:lvl8pPr marL="3232724" indent="0" algn="ctr">
              <a:buNone/>
              <a:defRPr sz="1616"/>
            </a:lvl8pPr>
            <a:lvl9pPr marL="3694542" indent="0" algn="ctr">
              <a:buNone/>
              <a:defRPr sz="1616"/>
            </a:lvl9pPr>
          </a:lstStyle>
          <a:p>
            <a:r>
              <a:rPr lang="en-US"/>
              <a:t>Click to edit Master subtitle style</a:t>
            </a:r>
          </a:p>
        </p:txBody>
      </p:sp>
      <p:sp>
        <p:nvSpPr>
          <p:cNvPr id="4" name="Date Placeholder 3"/>
          <p:cNvSpPr>
            <a:spLocks noGrp="1"/>
          </p:cNvSpPr>
          <p:nvPr>
            <p:ph type="dt" sz="half" idx="10"/>
          </p:nvPr>
        </p:nvSpPr>
        <p:spPr/>
        <p:txBody>
          <a:bodyPr/>
          <a:lstStyle/>
          <a:p>
            <a:fld id="{A2355A94-CD46-C44F-8A53-8AA853BE1DF7}"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FCBA5E-A969-C44D-8E38-C70ED41C06B6}" type="slidenum">
              <a:rPr lang="en-US" smtClean="0"/>
              <a:t>‹#›</a:t>
            </a:fld>
            <a:endParaRPr lang="en-US"/>
          </a:p>
        </p:txBody>
      </p:sp>
    </p:spTree>
    <p:extLst>
      <p:ext uri="{BB962C8B-B14F-4D97-AF65-F5344CB8AC3E}">
        <p14:creationId xmlns:p14="http://schemas.microsoft.com/office/powerpoint/2010/main" val="4232442508"/>
      </p:ext>
    </p:extLst>
  </p:cSld>
  <p:clrMapOvr>
    <a:masterClrMapping/>
  </p:clrMapOvr>
  <p:hf sldNum="0"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60"/>
        <p:cNvGrpSpPr/>
        <p:nvPr/>
      </p:nvGrpSpPr>
      <p:grpSpPr>
        <a:xfrm>
          <a:off x="0" y="0"/>
          <a:ext cx="0" cy="0"/>
          <a:chOff x="0" y="0"/>
          <a:chExt cx="0" cy="0"/>
        </a:xfrm>
      </p:grpSpPr>
      <p:sp>
        <p:nvSpPr>
          <p:cNvPr id="866" name="Google Shape;866;p7"/>
          <p:cNvSpPr txBox="1">
            <a:spLocks noGrp="1"/>
          </p:cNvSpPr>
          <p:nvPr>
            <p:ph type="title"/>
          </p:nvPr>
        </p:nvSpPr>
        <p:spPr>
          <a:xfrm>
            <a:off x="727251" y="672484"/>
            <a:ext cx="4703185" cy="865413"/>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en-US"/>
              <a:t>Click to edit Master title style</a:t>
            </a:r>
            <a:endParaRPr/>
          </a:p>
        </p:txBody>
      </p:sp>
      <p:sp>
        <p:nvSpPr>
          <p:cNvPr id="867" name="Google Shape;867;p7"/>
          <p:cNvSpPr txBox="1">
            <a:spLocks noGrp="1"/>
          </p:cNvSpPr>
          <p:nvPr>
            <p:ph type="subTitle" idx="1"/>
          </p:nvPr>
        </p:nvSpPr>
        <p:spPr>
          <a:xfrm>
            <a:off x="727251" y="2402630"/>
            <a:ext cx="4703185" cy="3822507"/>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Nunito Light"/>
              <a:buChar char="●"/>
              <a:defRPr/>
            </a:lvl1pPr>
            <a:lvl2pPr lvl="1" algn="ctr" rtl="0">
              <a:lnSpc>
                <a:spcPct val="100000"/>
              </a:lnSpc>
              <a:spcBef>
                <a:spcPts val="0"/>
              </a:spcBef>
              <a:spcAft>
                <a:spcPts val="0"/>
              </a:spcAft>
              <a:buClr>
                <a:srgbClr val="E76A28"/>
              </a:buClr>
              <a:buSzPts val="1400"/>
              <a:buFont typeface="Nunito Light"/>
              <a:buChar char="○"/>
              <a:defRPr/>
            </a:lvl2pPr>
            <a:lvl3pPr lvl="2" algn="ctr" rtl="0">
              <a:lnSpc>
                <a:spcPct val="100000"/>
              </a:lnSpc>
              <a:spcBef>
                <a:spcPts val="1616"/>
              </a:spcBef>
              <a:spcAft>
                <a:spcPts val="0"/>
              </a:spcAft>
              <a:buClr>
                <a:srgbClr val="E76A28"/>
              </a:buClr>
              <a:buSzPts val="1400"/>
              <a:buFont typeface="Nunito Light"/>
              <a:buChar char="■"/>
              <a:defRPr/>
            </a:lvl3pPr>
            <a:lvl4pPr lvl="3" algn="ctr" rtl="0">
              <a:lnSpc>
                <a:spcPct val="100000"/>
              </a:lnSpc>
              <a:spcBef>
                <a:spcPts val="1616"/>
              </a:spcBef>
              <a:spcAft>
                <a:spcPts val="0"/>
              </a:spcAft>
              <a:buClr>
                <a:srgbClr val="E76A28"/>
              </a:buClr>
              <a:buSzPts val="1400"/>
              <a:buFont typeface="Nunito Light"/>
              <a:buChar char="●"/>
              <a:defRPr/>
            </a:lvl4pPr>
            <a:lvl5pPr lvl="4" algn="ctr" rtl="0">
              <a:lnSpc>
                <a:spcPct val="100000"/>
              </a:lnSpc>
              <a:spcBef>
                <a:spcPts val="1616"/>
              </a:spcBef>
              <a:spcAft>
                <a:spcPts val="0"/>
              </a:spcAft>
              <a:buClr>
                <a:srgbClr val="E76A28"/>
              </a:buClr>
              <a:buSzPts val="1400"/>
              <a:buFont typeface="Nunito Light"/>
              <a:buChar char="○"/>
              <a:defRPr/>
            </a:lvl5pPr>
            <a:lvl6pPr lvl="5" algn="ctr" rtl="0">
              <a:lnSpc>
                <a:spcPct val="100000"/>
              </a:lnSpc>
              <a:spcBef>
                <a:spcPts val="1616"/>
              </a:spcBef>
              <a:spcAft>
                <a:spcPts val="0"/>
              </a:spcAft>
              <a:buClr>
                <a:srgbClr val="999999"/>
              </a:buClr>
              <a:buSzPts val="1400"/>
              <a:buFont typeface="Nunito Light"/>
              <a:buChar char="■"/>
              <a:defRPr/>
            </a:lvl6pPr>
            <a:lvl7pPr lvl="6" algn="ctr" rtl="0">
              <a:lnSpc>
                <a:spcPct val="100000"/>
              </a:lnSpc>
              <a:spcBef>
                <a:spcPts val="1616"/>
              </a:spcBef>
              <a:spcAft>
                <a:spcPts val="0"/>
              </a:spcAft>
              <a:buClr>
                <a:srgbClr val="999999"/>
              </a:buClr>
              <a:buSzPts val="1400"/>
              <a:buFont typeface="Nunito Light"/>
              <a:buChar char="●"/>
              <a:defRPr/>
            </a:lvl7pPr>
            <a:lvl8pPr lvl="7" algn="ctr" rtl="0">
              <a:lnSpc>
                <a:spcPct val="100000"/>
              </a:lnSpc>
              <a:spcBef>
                <a:spcPts val="1616"/>
              </a:spcBef>
              <a:spcAft>
                <a:spcPts val="0"/>
              </a:spcAft>
              <a:buClr>
                <a:srgbClr val="999999"/>
              </a:buClr>
              <a:buSzPts val="1400"/>
              <a:buFont typeface="Nunito Light"/>
              <a:buChar char="○"/>
              <a:defRPr/>
            </a:lvl8pPr>
            <a:lvl9pPr lvl="8" algn="ctr" rtl="0">
              <a:lnSpc>
                <a:spcPct val="100000"/>
              </a:lnSpc>
              <a:spcBef>
                <a:spcPts val="1616"/>
              </a:spcBef>
              <a:spcAft>
                <a:spcPts val="1616"/>
              </a:spcAft>
              <a:buClr>
                <a:srgbClr val="999999"/>
              </a:buClr>
              <a:buSzPts val="1400"/>
              <a:buFont typeface="Nunito Light"/>
              <a:buChar char="■"/>
              <a:defRPr/>
            </a:lvl9pPr>
          </a:lstStyle>
          <a:p>
            <a:r>
              <a:rPr lang="en-US"/>
              <a:t>Click to edit Master subtitle style</a:t>
            </a:r>
            <a:endParaRPr/>
          </a:p>
        </p:txBody>
      </p:sp>
      <p:sp>
        <p:nvSpPr>
          <p:cNvPr id="868" name="Google Shape;868;p7"/>
          <p:cNvSpPr>
            <a:spLocks noGrp="1"/>
          </p:cNvSpPr>
          <p:nvPr>
            <p:ph type="pic" idx="2"/>
          </p:nvPr>
        </p:nvSpPr>
        <p:spPr>
          <a:xfrm>
            <a:off x="5613917" y="2370670"/>
            <a:ext cx="2597798" cy="3886427"/>
          </a:xfrm>
          <a:prstGeom prst="ellipse">
            <a:avLst/>
          </a:prstGeom>
          <a:noFill/>
          <a:ln>
            <a:noFill/>
          </a:ln>
        </p:spPr>
      </p:sp>
    </p:spTree>
    <p:extLst>
      <p:ext uri="{BB962C8B-B14F-4D97-AF65-F5344CB8AC3E}">
        <p14:creationId xmlns:p14="http://schemas.microsoft.com/office/powerpoint/2010/main" val="4223491316"/>
      </p:ext>
    </p:extLst>
  </p:cSld>
  <p:clrMapOvr>
    <a:masterClrMapping/>
  </p:clrMapOvr>
  <p:hf sldNum="0"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20xx</a:t>
            </a:r>
          </a:p>
        </p:txBody>
      </p:sp>
      <p:sp>
        <p:nvSpPr>
          <p:cNvPr id="3" name="Footer Placeholder 2"/>
          <p:cNvSpPr>
            <a:spLocks noGrp="1"/>
          </p:cNvSpPr>
          <p:nvPr>
            <p:ph type="ftr" sz="quarter" idx="11"/>
          </p:nvPr>
        </p:nvSpPr>
        <p:spPr/>
        <p:txBody>
          <a:bodyPr/>
          <a:lstStyle/>
          <a:p>
            <a:pPr algn="l"/>
            <a:r>
              <a:rPr lang="en-US"/>
              <a:t>Presentation Title</a:t>
            </a:r>
          </a:p>
        </p:txBody>
      </p:sp>
      <p:sp>
        <p:nvSpPr>
          <p:cNvPr id="4" name="Slide Number Placeholder 3"/>
          <p:cNvSpPr>
            <a:spLocks noGrp="1"/>
          </p:cNvSpPr>
          <p:nvPr>
            <p:ph type="sldNum" sz="quarter" idx="12"/>
          </p:nvPr>
        </p:nvSpPr>
        <p:spPr/>
        <p:txBody>
          <a:bodyPr/>
          <a:lstStyle/>
          <a:p>
            <a:fld id="{5D9ACC8A-FA13-47DD-9722-0749C5E70D5A}" type="slidenum">
              <a:rPr lang="en-US" smtClean="0"/>
              <a:pPr/>
              <a:t>‹#›</a:t>
            </a:fld>
            <a:endParaRPr lang="en-US"/>
          </a:p>
        </p:txBody>
      </p:sp>
    </p:spTree>
    <p:extLst>
      <p:ext uri="{BB962C8B-B14F-4D97-AF65-F5344CB8AC3E}">
        <p14:creationId xmlns:p14="http://schemas.microsoft.com/office/powerpoint/2010/main" val="387853342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268"/>
        <p:cNvGrpSpPr/>
        <p:nvPr/>
      </p:nvGrpSpPr>
      <p:grpSpPr>
        <a:xfrm>
          <a:off x="0" y="0"/>
          <a:ext cx="0" cy="0"/>
          <a:chOff x="0" y="0"/>
          <a:chExt cx="0" cy="0"/>
        </a:xfrm>
      </p:grpSpPr>
      <p:sp>
        <p:nvSpPr>
          <p:cNvPr id="1417" name="Google Shape;1417;p14"/>
          <p:cNvSpPr txBox="1">
            <a:spLocks noGrp="1"/>
          </p:cNvSpPr>
          <p:nvPr>
            <p:ph type="title"/>
          </p:nvPr>
        </p:nvSpPr>
        <p:spPr>
          <a:xfrm>
            <a:off x="727251" y="672484"/>
            <a:ext cx="7788544" cy="865413"/>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en-US"/>
              <a:t>Click to edit Master title style</a:t>
            </a:r>
            <a:endParaRPr/>
          </a:p>
        </p:txBody>
      </p:sp>
      <p:sp>
        <p:nvSpPr>
          <p:cNvPr id="1418" name="Google Shape;1418;p14"/>
          <p:cNvSpPr txBox="1">
            <a:spLocks noGrp="1"/>
          </p:cNvSpPr>
          <p:nvPr>
            <p:ph type="subTitle" idx="1"/>
          </p:nvPr>
        </p:nvSpPr>
        <p:spPr>
          <a:xfrm>
            <a:off x="4038347" y="2029951"/>
            <a:ext cx="4342592" cy="4927280"/>
          </a:xfrm>
          <a:prstGeom prst="rect">
            <a:avLst/>
          </a:prstGeom>
        </p:spPr>
        <p:txBody>
          <a:bodyPr spcFirstLastPara="1" wrap="square" lIns="91425" tIns="91425" rIns="91425" bIns="91425" anchor="ctr" anchorCtr="0">
            <a:noAutofit/>
          </a:bodyPr>
          <a:lstStyle>
            <a:lvl1pPr lvl="0" rtl="0">
              <a:spcBef>
                <a:spcPts val="0"/>
              </a:spcBef>
              <a:spcAft>
                <a:spcPts val="0"/>
              </a:spcAft>
              <a:buSzPts val="1100"/>
              <a:buFont typeface="Nunito Light"/>
              <a:buChar char="●"/>
              <a:defRPr/>
            </a:lvl1pPr>
            <a:lvl2pPr lvl="1" algn="ctr" rtl="0">
              <a:lnSpc>
                <a:spcPct val="100000"/>
              </a:lnSpc>
              <a:spcBef>
                <a:spcPts val="1010"/>
              </a:spcBef>
              <a:spcAft>
                <a:spcPts val="0"/>
              </a:spcAft>
              <a:buClr>
                <a:srgbClr val="E76A28"/>
              </a:buClr>
              <a:buSzPts val="1600"/>
              <a:buFont typeface="Nunito Light"/>
              <a:buChar char="○"/>
              <a:defRPr/>
            </a:lvl2pPr>
            <a:lvl3pPr lvl="2" algn="ctr" rtl="0">
              <a:lnSpc>
                <a:spcPct val="100000"/>
              </a:lnSpc>
              <a:spcBef>
                <a:spcPts val="1616"/>
              </a:spcBef>
              <a:spcAft>
                <a:spcPts val="0"/>
              </a:spcAft>
              <a:buClr>
                <a:srgbClr val="E76A28"/>
              </a:buClr>
              <a:buSzPts val="1500"/>
              <a:buFont typeface="Nunito Light"/>
              <a:buChar char="■"/>
              <a:defRPr/>
            </a:lvl3pPr>
            <a:lvl4pPr lvl="3" algn="ctr" rtl="0">
              <a:lnSpc>
                <a:spcPct val="100000"/>
              </a:lnSpc>
              <a:spcBef>
                <a:spcPts val="1616"/>
              </a:spcBef>
              <a:spcAft>
                <a:spcPts val="0"/>
              </a:spcAft>
              <a:buClr>
                <a:srgbClr val="E76A28"/>
              </a:buClr>
              <a:buSzPts val="1500"/>
              <a:buFont typeface="Nunito Light"/>
              <a:buChar char="●"/>
              <a:defRPr/>
            </a:lvl4pPr>
            <a:lvl5pPr lvl="4" algn="ctr" rtl="0">
              <a:lnSpc>
                <a:spcPct val="100000"/>
              </a:lnSpc>
              <a:spcBef>
                <a:spcPts val="1616"/>
              </a:spcBef>
              <a:spcAft>
                <a:spcPts val="0"/>
              </a:spcAft>
              <a:buClr>
                <a:srgbClr val="E76A28"/>
              </a:buClr>
              <a:buSzPts val="1400"/>
              <a:buFont typeface="Nunito Light"/>
              <a:buChar char="○"/>
              <a:defRPr/>
            </a:lvl5pPr>
            <a:lvl6pPr lvl="5" algn="ctr" rtl="0">
              <a:lnSpc>
                <a:spcPct val="100000"/>
              </a:lnSpc>
              <a:spcBef>
                <a:spcPts val="1616"/>
              </a:spcBef>
              <a:spcAft>
                <a:spcPts val="0"/>
              </a:spcAft>
              <a:buClr>
                <a:srgbClr val="999999"/>
              </a:buClr>
              <a:buSzPts val="1400"/>
              <a:buFont typeface="Nunito Light"/>
              <a:buChar char="■"/>
              <a:defRPr/>
            </a:lvl6pPr>
            <a:lvl7pPr lvl="6" algn="ctr" rtl="0">
              <a:lnSpc>
                <a:spcPct val="100000"/>
              </a:lnSpc>
              <a:spcBef>
                <a:spcPts val="1616"/>
              </a:spcBef>
              <a:spcAft>
                <a:spcPts val="0"/>
              </a:spcAft>
              <a:buClr>
                <a:srgbClr val="999999"/>
              </a:buClr>
              <a:buSzPts val="1300"/>
              <a:buFont typeface="Nunito Light"/>
              <a:buChar char="●"/>
              <a:defRPr/>
            </a:lvl7pPr>
            <a:lvl8pPr lvl="7" algn="ctr" rtl="0">
              <a:lnSpc>
                <a:spcPct val="100000"/>
              </a:lnSpc>
              <a:spcBef>
                <a:spcPts val="1616"/>
              </a:spcBef>
              <a:spcAft>
                <a:spcPts val="0"/>
              </a:spcAft>
              <a:buClr>
                <a:srgbClr val="999999"/>
              </a:buClr>
              <a:buSzPts val="1300"/>
              <a:buFont typeface="Nunito Light"/>
              <a:buChar char="○"/>
              <a:defRPr/>
            </a:lvl8pPr>
            <a:lvl9pPr lvl="8" algn="ctr" rtl="0">
              <a:lnSpc>
                <a:spcPct val="100000"/>
              </a:lnSpc>
              <a:spcBef>
                <a:spcPts val="1616"/>
              </a:spcBef>
              <a:spcAft>
                <a:spcPts val="1616"/>
              </a:spcAft>
              <a:buClr>
                <a:srgbClr val="999999"/>
              </a:buClr>
              <a:buSzPts val="1400"/>
              <a:buFont typeface="Nunito Light"/>
              <a:buChar char="■"/>
              <a:defRPr/>
            </a:lvl9pPr>
          </a:lstStyle>
          <a:p>
            <a:r>
              <a:rPr lang="en-US"/>
              <a:t>Click to edit Master subtitle style</a:t>
            </a:r>
            <a:endParaRPr/>
          </a:p>
        </p:txBody>
      </p:sp>
      <p:sp>
        <p:nvSpPr>
          <p:cNvPr id="1419" name="Google Shape;1419;p14"/>
          <p:cNvSpPr>
            <a:spLocks noGrp="1"/>
          </p:cNvSpPr>
          <p:nvPr>
            <p:ph type="pic" idx="2"/>
          </p:nvPr>
        </p:nvSpPr>
        <p:spPr>
          <a:xfrm>
            <a:off x="727251" y="2328510"/>
            <a:ext cx="2597798" cy="3886427"/>
          </a:xfrm>
          <a:prstGeom prst="ellipse">
            <a:avLst/>
          </a:prstGeom>
          <a:noFill/>
          <a:ln>
            <a:noFill/>
          </a:ln>
        </p:spPr>
      </p:sp>
    </p:spTree>
    <p:extLst>
      <p:ext uri="{BB962C8B-B14F-4D97-AF65-F5344CB8AC3E}">
        <p14:creationId xmlns:p14="http://schemas.microsoft.com/office/powerpoint/2010/main" val="3554075661"/>
      </p:ext>
    </p:extLst>
  </p:cSld>
  <p:clrMapOvr>
    <a:masterClrMapping/>
  </p:clrMapOvr>
  <p:hf sldNum="0"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C6DDD-D2BB-0153-0F53-9F7C17BDFD2B}"/>
              </a:ext>
            </a:extLst>
          </p:cNvPr>
          <p:cNvSpPr>
            <a:spLocks noGrp="1"/>
          </p:cNvSpPr>
          <p:nvPr>
            <p:ph type="title" hasCustomPrompt="1"/>
          </p:nvPr>
        </p:nvSpPr>
        <p:spPr>
          <a:xfrm>
            <a:off x="574945" y="829057"/>
            <a:ext cx="8083875" cy="2409963"/>
          </a:xfrm>
        </p:spPr>
        <p:txBody>
          <a:bodyPr/>
          <a:lstStyle>
            <a:lvl1pPr>
              <a:lnSpc>
                <a:spcPct val="100000"/>
              </a:lnSpc>
              <a:defRPr>
                <a:solidFill>
                  <a:schemeClr val="accent6"/>
                </a:solidFill>
              </a:defRPr>
            </a:lvl1pPr>
          </a:lstStyle>
          <a:p>
            <a:r>
              <a:rPr lang="en-US"/>
              <a:t>Click to add title</a:t>
            </a:r>
          </a:p>
        </p:txBody>
      </p:sp>
      <p:sp>
        <p:nvSpPr>
          <p:cNvPr id="5" name="Slide Number Placeholder 4">
            <a:extLst>
              <a:ext uri="{FF2B5EF4-FFF2-40B4-BE49-F238E27FC236}">
                <a16:creationId xmlns:a16="http://schemas.microsoft.com/office/drawing/2014/main" id="{471A846E-CBB1-9805-456D-0C0B890912B7}"/>
              </a:ext>
            </a:extLst>
          </p:cNvPr>
          <p:cNvSpPr>
            <a:spLocks noGrp="1"/>
          </p:cNvSpPr>
          <p:nvPr>
            <p:ph type="sldNum" sz="quarter" idx="12"/>
          </p:nvPr>
        </p:nvSpPr>
        <p:spPr/>
        <p:txBody>
          <a:bodyPr/>
          <a:lstStyle>
            <a:lvl1pPr>
              <a:defRPr>
                <a:latin typeface="+mn-lt"/>
              </a:defRPr>
            </a:lvl1pPr>
          </a:lstStyle>
          <a:p>
            <a:fld id="{4FAB73BC-B049-4115-A692-8D63A059BFB8}" type="slidenum">
              <a:rPr lang="en-US" smtClean="0"/>
              <a:pPr/>
              <a:t>‹#›</a:t>
            </a:fld>
            <a:endParaRPr lang="en-US"/>
          </a:p>
        </p:txBody>
      </p:sp>
      <p:sp>
        <p:nvSpPr>
          <p:cNvPr id="31" name="Text Placeholder 2">
            <a:extLst>
              <a:ext uri="{FF2B5EF4-FFF2-40B4-BE49-F238E27FC236}">
                <a16:creationId xmlns:a16="http://schemas.microsoft.com/office/drawing/2014/main" id="{AB1DF8DE-0EED-2627-4B5E-266C0BC276BE}"/>
              </a:ext>
            </a:extLst>
          </p:cNvPr>
          <p:cNvSpPr>
            <a:spLocks noGrp="1"/>
          </p:cNvSpPr>
          <p:nvPr>
            <p:ph type="body" idx="1" hasCustomPrompt="1"/>
          </p:nvPr>
        </p:nvSpPr>
        <p:spPr>
          <a:xfrm>
            <a:off x="519180" y="3419857"/>
            <a:ext cx="1510099" cy="632155"/>
          </a:xfrm>
          <a:solidFill>
            <a:schemeClr val="accent3"/>
          </a:solidFill>
          <a:ln>
            <a:noFill/>
          </a:ln>
        </p:spPr>
        <p:txBody>
          <a:bodyPr lIns="0" tIns="0" rIns="0" bIns="0" anchor="ctr">
            <a:noAutofit/>
          </a:bodyPr>
          <a:lstStyle>
            <a:lvl1pPr marL="0" indent="0" algn="ctr">
              <a:lnSpc>
                <a:spcPct val="100000"/>
              </a:lnSpc>
              <a:spcBef>
                <a:spcPts val="0"/>
              </a:spcBef>
              <a:buNone/>
              <a:defRPr sz="1364" b="0" cap="all" spc="0" baseline="0">
                <a:solidFill>
                  <a:schemeClr val="accent6"/>
                </a:solidFill>
                <a:latin typeface="+mj-lt"/>
                <a:cs typeface="Arial" panose="020B0604020202020204" pitchFamily="34" charset="0"/>
              </a:defRPr>
            </a:lvl1pPr>
            <a:lvl2pPr marL="346379" indent="0">
              <a:buNone/>
              <a:defRPr sz="1515" b="1"/>
            </a:lvl2pPr>
            <a:lvl3pPr marL="692756" indent="0">
              <a:buNone/>
              <a:defRPr sz="1364" b="1"/>
            </a:lvl3pPr>
            <a:lvl4pPr marL="1039135" indent="0">
              <a:buNone/>
              <a:defRPr sz="1212" b="1"/>
            </a:lvl4pPr>
            <a:lvl5pPr marL="1385514" indent="0">
              <a:buNone/>
              <a:defRPr sz="1212" b="1"/>
            </a:lvl5pPr>
            <a:lvl6pPr marL="1731893" indent="0">
              <a:buNone/>
              <a:defRPr sz="1212" b="1"/>
            </a:lvl6pPr>
            <a:lvl7pPr marL="2078271" indent="0">
              <a:buNone/>
              <a:defRPr sz="1212" b="1"/>
            </a:lvl7pPr>
            <a:lvl8pPr marL="2424650" indent="0">
              <a:buNone/>
              <a:defRPr sz="1212" b="1"/>
            </a:lvl8pPr>
            <a:lvl9pPr marL="2771029" indent="0">
              <a:buNone/>
              <a:defRPr sz="1212" b="1"/>
            </a:lvl9pPr>
          </a:lstStyle>
          <a:p>
            <a:pPr lvl="0"/>
            <a:r>
              <a:rPr lang="en-US"/>
              <a:t>MMM YYYY</a:t>
            </a:r>
          </a:p>
        </p:txBody>
      </p:sp>
      <p:sp>
        <p:nvSpPr>
          <p:cNvPr id="32" name="Text Placeholder 4">
            <a:extLst>
              <a:ext uri="{FF2B5EF4-FFF2-40B4-BE49-F238E27FC236}">
                <a16:creationId xmlns:a16="http://schemas.microsoft.com/office/drawing/2014/main" id="{5AE99EEE-38C4-CB2D-EEA0-8A2EB6F129E4}"/>
              </a:ext>
            </a:extLst>
          </p:cNvPr>
          <p:cNvSpPr>
            <a:spLocks noGrp="1"/>
          </p:cNvSpPr>
          <p:nvPr>
            <p:ph type="body" sz="quarter" idx="3" hasCustomPrompt="1"/>
          </p:nvPr>
        </p:nvSpPr>
        <p:spPr>
          <a:xfrm>
            <a:off x="2197592" y="3419857"/>
            <a:ext cx="1510099" cy="632155"/>
          </a:xfrm>
          <a:solidFill>
            <a:schemeClr val="accent1"/>
          </a:solidFill>
          <a:ln>
            <a:noFill/>
          </a:ln>
        </p:spPr>
        <p:txBody>
          <a:bodyPr lIns="0" tIns="0" rIns="0" bIns="0" anchor="ctr">
            <a:noAutofit/>
          </a:bodyPr>
          <a:lstStyle>
            <a:lvl1pPr marL="0" indent="0" algn="ctr">
              <a:lnSpc>
                <a:spcPct val="100000"/>
              </a:lnSpc>
              <a:spcBef>
                <a:spcPts val="0"/>
              </a:spcBef>
              <a:buNone/>
              <a:defRPr sz="1364" b="0" cap="all" spc="0" baseline="0">
                <a:solidFill>
                  <a:schemeClr val="accent6"/>
                </a:solidFill>
                <a:latin typeface="+mj-lt"/>
                <a:cs typeface="Arial" panose="020B0604020202020204" pitchFamily="34" charset="0"/>
              </a:defRPr>
            </a:lvl1pPr>
            <a:lvl2pPr marL="346379" indent="0">
              <a:buNone/>
              <a:defRPr sz="1515" b="1"/>
            </a:lvl2pPr>
            <a:lvl3pPr marL="692756" indent="0">
              <a:buNone/>
              <a:defRPr sz="1364" b="1"/>
            </a:lvl3pPr>
            <a:lvl4pPr marL="1039135" indent="0">
              <a:buNone/>
              <a:defRPr sz="1212" b="1"/>
            </a:lvl4pPr>
            <a:lvl5pPr marL="1385514" indent="0">
              <a:buNone/>
              <a:defRPr sz="1212" b="1"/>
            </a:lvl5pPr>
            <a:lvl6pPr marL="1731893" indent="0">
              <a:buNone/>
              <a:defRPr sz="1212" b="1"/>
            </a:lvl6pPr>
            <a:lvl7pPr marL="2078271" indent="0">
              <a:buNone/>
              <a:defRPr sz="1212" b="1"/>
            </a:lvl7pPr>
            <a:lvl8pPr marL="2424650" indent="0">
              <a:buNone/>
              <a:defRPr sz="1212" b="1"/>
            </a:lvl8pPr>
            <a:lvl9pPr marL="2771029" indent="0">
              <a:buNone/>
              <a:defRPr sz="1212" b="1"/>
            </a:lvl9pPr>
          </a:lstStyle>
          <a:p>
            <a:pPr lvl="0"/>
            <a:r>
              <a:rPr lang="en-US"/>
              <a:t>MMM YYYY</a:t>
            </a:r>
          </a:p>
        </p:txBody>
      </p:sp>
      <p:sp>
        <p:nvSpPr>
          <p:cNvPr id="33" name="Text Placeholder 4">
            <a:extLst>
              <a:ext uri="{FF2B5EF4-FFF2-40B4-BE49-F238E27FC236}">
                <a16:creationId xmlns:a16="http://schemas.microsoft.com/office/drawing/2014/main" id="{AA90F0AE-69F4-EBD3-AED1-81E98D34811D}"/>
              </a:ext>
            </a:extLst>
          </p:cNvPr>
          <p:cNvSpPr>
            <a:spLocks noGrp="1"/>
          </p:cNvSpPr>
          <p:nvPr>
            <p:ph type="body" sz="quarter" idx="13" hasCustomPrompt="1"/>
          </p:nvPr>
        </p:nvSpPr>
        <p:spPr>
          <a:xfrm>
            <a:off x="3876003" y="3419857"/>
            <a:ext cx="1510099" cy="632155"/>
          </a:xfrm>
          <a:solidFill>
            <a:schemeClr val="accent3"/>
          </a:solidFill>
          <a:ln>
            <a:noFill/>
          </a:ln>
        </p:spPr>
        <p:txBody>
          <a:bodyPr lIns="0" tIns="0" rIns="0" bIns="0" anchor="ctr">
            <a:noAutofit/>
          </a:bodyPr>
          <a:lstStyle>
            <a:lvl1pPr marL="0" indent="0" algn="ctr">
              <a:lnSpc>
                <a:spcPct val="100000"/>
              </a:lnSpc>
              <a:spcBef>
                <a:spcPts val="0"/>
              </a:spcBef>
              <a:buNone/>
              <a:defRPr sz="1364" b="0" cap="all" spc="0" baseline="0">
                <a:solidFill>
                  <a:schemeClr val="accent6"/>
                </a:solidFill>
                <a:latin typeface="+mj-lt"/>
                <a:cs typeface="Arial" panose="020B0604020202020204" pitchFamily="34" charset="0"/>
              </a:defRPr>
            </a:lvl1pPr>
            <a:lvl2pPr marL="346379" indent="0">
              <a:buNone/>
              <a:defRPr sz="1515" b="1"/>
            </a:lvl2pPr>
            <a:lvl3pPr marL="692756" indent="0">
              <a:buNone/>
              <a:defRPr sz="1364" b="1"/>
            </a:lvl3pPr>
            <a:lvl4pPr marL="1039135" indent="0">
              <a:buNone/>
              <a:defRPr sz="1212" b="1"/>
            </a:lvl4pPr>
            <a:lvl5pPr marL="1385514" indent="0">
              <a:buNone/>
              <a:defRPr sz="1212" b="1"/>
            </a:lvl5pPr>
            <a:lvl6pPr marL="1731893" indent="0">
              <a:buNone/>
              <a:defRPr sz="1212" b="1"/>
            </a:lvl6pPr>
            <a:lvl7pPr marL="2078271" indent="0">
              <a:buNone/>
              <a:defRPr sz="1212" b="1"/>
            </a:lvl7pPr>
            <a:lvl8pPr marL="2424650" indent="0">
              <a:buNone/>
              <a:defRPr sz="1212" b="1"/>
            </a:lvl8pPr>
            <a:lvl9pPr marL="2771029" indent="0">
              <a:buNone/>
              <a:defRPr sz="1212" b="1"/>
            </a:lvl9pPr>
          </a:lstStyle>
          <a:p>
            <a:pPr lvl="0"/>
            <a:r>
              <a:rPr lang="en-US"/>
              <a:t>MMM YYYY</a:t>
            </a:r>
          </a:p>
        </p:txBody>
      </p:sp>
      <p:sp>
        <p:nvSpPr>
          <p:cNvPr id="34" name="Text Placeholder 4">
            <a:extLst>
              <a:ext uri="{FF2B5EF4-FFF2-40B4-BE49-F238E27FC236}">
                <a16:creationId xmlns:a16="http://schemas.microsoft.com/office/drawing/2014/main" id="{F9E49243-B04A-D7AF-B4C7-8E1AE776F811}"/>
              </a:ext>
            </a:extLst>
          </p:cNvPr>
          <p:cNvSpPr>
            <a:spLocks noGrp="1"/>
          </p:cNvSpPr>
          <p:nvPr>
            <p:ph type="body" sz="quarter" idx="15" hasCustomPrompt="1"/>
          </p:nvPr>
        </p:nvSpPr>
        <p:spPr>
          <a:xfrm>
            <a:off x="5554415" y="3419857"/>
            <a:ext cx="1510099" cy="632155"/>
          </a:xfrm>
          <a:solidFill>
            <a:schemeClr val="accent1"/>
          </a:solidFill>
          <a:ln>
            <a:noFill/>
          </a:ln>
        </p:spPr>
        <p:txBody>
          <a:bodyPr lIns="0" tIns="0" rIns="0" bIns="0" anchor="ctr">
            <a:noAutofit/>
          </a:bodyPr>
          <a:lstStyle>
            <a:lvl1pPr marL="0" indent="0" algn="ctr">
              <a:lnSpc>
                <a:spcPct val="100000"/>
              </a:lnSpc>
              <a:spcBef>
                <a:spcPts val="0"/>
              </a:spcBef>
              <a:buNone/>
              <a:defRPr sz="1364" b="0" cap="all" spc="0" baseline="0">
                <a:solidFill>
                  <a:schemeClr val="accent6"/>
                </a:solidFill>
                <a:latin typeface="+mj-lt"/>
                <a:cs typeface="Arial" panose="020B0604020202020204" pitchFamily="34" charset="0"/>
              </a:defRPr>
            </a:lvl1pPr>
            <a:lvl2pPr marL="346379" indent="0">
              <a:buNone/>
              <a:defRPr sz="1515" b="1"/>
            </a:lvl2pPr>
            <a:lvl3pPr marL="692756" indent="0">
              <a:buNone/>
              <a:defRPr sz="1364" b="1"/>
            </a:lvl3pPr>
            <a:lvl4pPr marL="1039135" indent="0">
              <a:buNone/>
              <a:defRPr sz="1212" b="1"/>
            </a:lvl4pPr>
            <a:lvl5pPr marL="1385514" indent="0">
              <a:buNone/>
              <a:defRPr sz="1212" b="1"/>
            </a:lvl5pPr>
            <a:lvl6pPr marL="1731893" indent="0">
              <a:buNone/>
              <a:defRPr sz="1212" b="1"/>
            </a:lvl6pPr>
            <a:lvl7pPr marL="2078271" indent="0">
              <a:buNone/>
              <a:defRPr sz="1212" b="1"/>
            </a:lvl7pPr>
            <a:lvl8pPr marL="2424650" indent="0">
              <a:buNone/>
              <a:defRPr sz="1212" b="1"/>
            </a:lvl8pPr>
            <a:lvl9pPr marL="2771029" indent="0">
              <a:buNone/>
              <a:defRPr sz="1212" b="1"/>
            </a:lvl9pPr>
          </a:lstStyle>
          <a:p>
            <a:pPr lvl="0"/>
            <a:r>
              <a:rPr lang="en-US"/>
              <a:t>MMM YYYY</a:t>
            </a:r>
          </a:p>
        </p:txBody>
      </p:sp>
      <p:sp>
        <p:nvSpPr>
          <p:cNvPr id="35" name="Text Placeholder 4">
            <a:extLst>
              <a:ext uri="{FF2B5EF4-FFF2-40B4-BE49-F238E27FC236}">
                <a16:creationId xmlns:a16="http://schemas.microsoft.com/office/drawing/2014/main" id="{4780DCD4-46DE-8C31-9F39-FC6E45FC1EBE}"/>
              </a:ext>
            </a:extLst>
          </p:cNvPr>
          <p:cNvSpPr>
            <a:spLocks noGrp="1"/>
          </p:cNvSpPr>
          <p:nvPr>
            <p:ph type="body" sz="quarter" idx="17" hasCustomPrompt="1"/>
          </p:nvPr>
        </p:nvSpPr>
        <p:spPr>
          <a:xfrm>
            <a:off x="7232827" y="3419857"/>
            <a:ext cx="1510099" cy="632155"/>
          </a:xfrm>
          <a:solidFill>
            <a:schemeClr val="accent3"/>
          </a:solidFill>
          <a:ln>
            <a:noFill/>
          </a:ln>
        </p:spPr>
        <p:txBody>
          <a:bodyPr lIns="0" tIns="0" rIns="0" bIns="0" anchor="ctr">
            <a:noAutofit/>
          </a:bodyPr>
          <a:lstStyle>
            <a:lvl1pPr marL="0" indent="0" algn="ctr">
              <a:lnSpc>
                <a:spcPct val="100000"/>
              </a:lnSpc>
              <a:spcBef>
                <a:spcPts val="0"/>
              </a:spcBef>
              <a:buNone/>
              <a:defRPr sz="1364" b="0" cap="all" spc="0" baseline="0">
                <a:solidFill>
                  <a:schemeClr val="accent6"/>
                </a:solidFill>
                <a:latin typeface="+mj-lt"/>
                <a:cs typeface="Arial" panose="020B0604020202020204" pitchFamily="34" charset="0"/>
              </a:defRPr>
            </a:lvl1pPr>
            <a:lvl2pPr marL="346379" indent="0">
              <a:buNone/>
              <a:defRPr sz="1515" b="1"/>
            </a:lvl2pPr>
            <a:lvl3pPr marL="692756" indent="0">
              <a:buNone/>
              <a:defRPr sz="1364" b="1"/>
            </a:lvl3pPr>
            <a:lvl4pPr marL="1039135" indent="0">
              <a:buNone/>
              <a:defRPr sz="1212" b="1"/>
            </a:lvl4pPr>
            <a:lvl5pPr marL="1385514" indent="0">
              <a:buNone/>
              <a:defRPr sz="1212" b="1"/>
            </a:lvl5pPr>
            <a:lvl6pPr marL="1731893" indent="0">
              <a:buNone/>
              <a:defRPr sz="1212" b="1"/>
            </a:lvl6pPr>
            <a:lvl7pPr marL="2078271" indent="0">
              <a:buNone/>
              <a:defRPr sz="1212" b="1"/>
            </a:lvl7pPr>
            <a:lvl8pPr marL="2424650" indent="0">
              <a:buNone/>
              <a:defRPr sz="1212" b="1"/>
            </a:lvl8pPr>
            <a:lvl9pPr marL="2771029" indent="0">
              <a:buNone/>
              <a:defRPr sz="1212" b="1"/>
            </a:lvl9pPr>
          </a:lstStyle>
          <a:p>
            <a:pPr lvl="0"/>
            <a:r>
              <a:rPr lang="en-US"/>
              <a:t>MMM YYYY</a:t>
            </a:r>
          </a:p>
        </p:txBody>
      </p:sp>
      <p:sp>
        <p:nvSpPr>
          <p:cNvPr id="36" name="Text Placeholder 51">
            <a:extLst>
              <a:ext uri="{FF2B5EF4-FFF2-40B4-BE49-F238E27FC236}">
                <a16:creationId xmlns:a16="http://schemas.microsoft.com/office/drawing/2014/main" id="{9FBDF935-4925-03EC-CBC9-1EBA90DF849B}"/>
              </a:ext>
            </a:extLst>
          </p:cNvPr>
          <p:cNvSpPr>
            <a:spLocks noGrp="1"/>
          </p:cNvSpPr>
          <p:nvPr>
            <p:ph type="body" sz="quarter" idx="18" hasCustomPrompt="1"/>
          </p:nvPr>
        </p:nvSpPr>
        <p:spPr>
          <a:xfrm>
            <a:off x="519180" y="5378501"/>
            <a:ext cx="1510099" cy="901598"/>
          </a:xfrm>
          <a:noFill/>
        </p:spPr>
        <p:txBody>
          <a:bodyPr lIns="0" rIns="0" anchor="t" anchorCtr="0">
            <a:normAutofit/>
          </a:bodyPr>
          <a:lstStyle>
            <a:lvl1pPr marL="0" indent="0" algn="ctr">
              <a:spcBef>
                <a:spcPts val="0"/>
              </a:spcBef>
              <a:buNone/>
              <a:defRPr sz="1137"/>
            </a:lvl1pPr>
          </a:lstStyle>
          <a:p>
            <a:pPr lvl="0"/>
            <a:r>
              <a:rPr lang="en-US"/>
              <a:t>Click to add text</a:t>
            </a:r>
          </a:p>
        </p:txBody>
      </p:sp>
      <p:sp>
        <p:nvSpPr>
          <p:cNvPr id="37" name="Text Placeholder 51">
            <a:extLst>
              <a:ext uri="{FF2B5EF4-FFF2-40B4-BE49-F238E27FC236}">
                <a16:creationId xmlns:a16="http://schemas.microsoft.com/office/drawing/2014/main" id="{9BB76AA7-442D-54A7-D075-C67F47438963}"/>
              </a:ext>
            </a:extLst>
          </p:cNvPr>
          <p:cNvSpPr>
            <a:spLocks noGrp="1"/>
          </p:cNvSpPr>
          <p:nvPr>
            <p:ph type="body" sz="quarter" idx="19" hasCustomPrompt="1"/>
          </p:nvPr>
        </p:nvSpPr>
        <p:spPr>
          <a:xfrm>
            <a:off x="2197592" y="5378501"/>
            <a:ext cx="1510099" cy="901598"/>
          </a:xfrm>
          <a:noFill/>
        </p:spPr>
        <p:txBody>
          <a:bodyPr lIns="0" rIns="0" anchor="t" anchorCtr="0">
            <a:normAutofit/>
          </a:bodyPr>
          <a:lstStyle>
            <a:lvl1pPr marL="0" indent="0" algn="ctr">
              <a:spcBef>
                <a:spcPts val="0"/>
              </a:spcBef>
              <a:buNone/>
              <a:defRPr sz="1137"/>
            </a:lvl1pPr>
          </a:lstStyle>
          <a:p>
            <a:pPr lvl="0"/>
            <a:r>
              <a:rPr lang="en-US"/>
              <a:t>Click to add text</a:t>
            </a:r>
          </a:p>
        </p:txBody>
      </p:sp>
      <p:sp>
        <p:nvSpPr>
          <p:cNvPr id="38" name="Text Placeholder 51">
            <a:extLst>
              <a:ext uri="{FF2B5EF4-FFF2-40B4-BE49-F238E27FC236}">
                <a16:creationId xmlns:a16="http://schemas.microsoft.com/office/drawing/2014/main" id="{9E419856-1586-F2D8-A1B4-F67FEE9839DF}"/>
              </a:ext>
            </a:extLst>
          </p:cNvPr>
          <p:cNvSpPr>
            <a:spLocks noGrp="1"/>
          </p:cNvSpPr>
          <p:nvPr>
            <p:ph type="body" sz="quarter" idx="20" hasCustomPrompt="1"/>
          </p:nvPr>
        </p:nvSpPr>
        <p:spPr>
          <a:xfrm>
            <a:off x="3876003" y="5378501"/>
            <a:ext cx="1510099" cy="901598"/>
          </a:xfrm>
          <a:noFill/>
        </p:spPr>
        <p:txBody>
          <a:bodyPr lIns="0" rIns="0" anchor="t" anchorCtr="0">
            <a:normAutofit/>
          </a:bodyPr>
          <a:lstStyle>
            <a:lvl1pPr marL="0" indent="0" algn="ctr">
              <a:spcBef>
                <a:spcPts val="0"/>
              </a:spcBef>
              <a:buNone/>
              <a:defRPr sz="1137"/>
            </a:lvl1pPr>
          </a:lstStyle>
          <a:p>
            <a:pPr lvl="0"/>
            <a:r>
              <a:rPr lang="en-US"/>
              <a:t>Click to add text</a:t>
            </a:r>
          </a:p>
        </p:txBody>
      </p:sp>
      <p:sp>
        <p:nvSpPr>
          <p:cNvPr id="39" name="Text Placeholder 51">
            <a:extLst>
              <a:ext uri="{FF2B5EF4-FFF2-40B4-BE49-F238E27FC236}">
                <a16:creationId xmlns:a16="http://schemas.microsoft.com/office/drawing/2014/main" id="{AED74DD2-EAE3-76BF-56B9-C04FCED1F2DB}"/>
              </a:ext>
            </a:extLst>
          </p:cNvPr>
          <p:cNvSpPr>
            <a:spLocks noGrp="1"/>
          </p:cNvSpPr>
          <p:nvPr>
            <p:ph type="body" sz="quarter" idx="21" hasCustomPrompt="1"/>
          </p:nvPr>
        </p:nvSpPr>
        <p:spPr>
          <a:xfrm>
            <a:off x="5554415" y="5378501"/>
            <a:ext cx="1510099" cy="901598"/>
          </a:xfrm>
          <a:noFill/>
        </p:spPr>
        <p:txBody>
          <a:bodyPr lIns="0" rIns="0" anchor="t" anchorCtr="0">
            <a:normAutofit/>
          </a:bodyPr>
          <a:lstStyle>
            <a:lvl1pPr marL="0" indent="0" algn="ctr">
              <a:spcBef>
                <a:spcPts val="0"/>
              </a:spcBef>
              <a:buNone/>
              <a:defRPr sz="1137"/>
            </a:lvl1pPr>
          </a:lstStyle>
          <a:p>
            <a:pPr lvl="0"/>
            <a:r>
              <a:rPr lang="en-US"/>
              <a:t>Click to add text</a:t>
            </a:r>
          </a:p>
        </p:txBody>
      </p:sp>
      <p:sp>
        <p:nvSpPr>
          <p:cNvPr id="40" name="Text Placeholder 51">
            <a:extLst>
              <a:ext uri="{FF2B5EF4-FFF2-40B4-BE49-F238E27FC236}">
                <a16:creationId xmlns:a16="http://schemas.microsoft.com/office/drawing/2014/main" id="{0A39AD48-2F98-C0C9-DE08-CED7EBF816B2}"/>
              </a:ext>
            </a:extLst>
          </p:cNvPr>
          <p:cNvSpPr>
            <a:spLocks noGrp="1"/>
          </p:cNvSpPr>
          <p:nvPr>
            <p:ph type="body" sz="quarter" idx="22" hasCustomPrompt="1"/>
          </p:nvPr>
        </p:nvSpPr>
        <p:spPr>
          <a:xfrm>
            <a:off x="7232827" y="5378501"/>
            <a:ext cx="1510099" cy="901598"/>
          </a:xfrm>
          <a:noFill/>
        </p:spPr>
        <p:txBody>
          <a:bodyPr lIns="0" rIns="0" anchor="t" anchorCtr="0">
            <a:normAutofit/>
          </a:bodyPr>
          <a:lstStyle>
            <a:lvl1pPr marL="0" indent="0" algn="ctr">
              <a:spcBef>
                <a:spcPts val="0"/>
              </a:spcBef>
              <a:buNone/>
              <a:defRPr sz="1137"/>
            </a:lvl1pPr>
          </a:lstStyle>
          <a:p>
            <a:pPr lvl="0"/>
            <a:r>
              <a:rPr lang="en-US"/>
              <a:t>Click to add text</a:t>
            </a:r>
          </a:p>
        </p:txBody>
      </p:sp>
    </p:spTree>
    <p:extLst>
      <p:ext uri="{BB962C8B-B14F-4D97-AF65-F5344CB8AC3E}">
        <p14:creationId xmlns:p14="http://schemas.microsoft.com/office/powerpoint/2010/main" val="1451097256"/>
      </p:ext>
    </p:extLst>
  </p:cSld>
  <p:clrMapOvr>
    <a:masterClrMapping/>
  </p:clrMapOvr>
  <p:hf sldNum="0"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p:cSld name="1_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64380" y="1523661"/>
            <a:ext cx="5291430" cy="2901833"/>
          </a:xfrm>
        </p:spPr>
        <p:txBody>
          <a:bodyPr lIns="0" tIns="0" rIns="0" bIns="0" anchor="b" anchorCtr="0">
            <a:noAutofit/>
          </a:bodyPr>
          <a:lstStyle>
            <a:lvl1pPr algn="l">
              <a:lnSpc>
                <a:spcPct val="100000"/>
              </a:lnSpc>
              <a:defRPr sz="2501" b="1">
                <a:latin typeface="+mj-lt"/>
                <a:cs typeface="Arial" panose="020B0604020202020204" pitchFamily="34" charset="0"/>
              </a:defRPr>
            </a:lvl1pPr>
          </a:lstStyle>
          <a:p>
            <a:r>
              <a:rPr lang="en-US"/>
              <a:t>Click to add title</a:t>
            </a:r>
          </a:p>
        </p:txBody>
      </p:sp>
      <p:sp>
        <p:nvSpPr>
          <p:cNvPr id="6" name="Slide Number Placeholder 5"/>
          <p:cNvSpPr>
            <a:spLocks noGrp="1"/>
          </p:cNvSpPr>
          <p:nvPr>
            <p:ph type="sldNum" sz="quarter" idx="12"/>
          </p:nvPr>
        </p:nvSpPr>
        <p:spPr/>
        <p:txBody>
          <a:bodyPr>
            <a:noAutofit/>
          </a:bodyPr>
          <a:lstStyle/>
          <a:p>
            <a:fld id="{4FAB73BC-B049-4115-A692-8D63A059BFB8}" type="slidenum">
              <a:rPr lang="en-US" smtClean="0"/>
              <a:pPr/>
              <a:t>‹#›</a:t>
            </a:fld>
            <a:endParaRPr lang="en-US"/>
          </a:p>
        </p:txBody>
      </p:sp>
      <p:sp>
        <p:nvSpPr>
          <p:cNvPr id="57" name="Text Placeholder 54">
            <a:extLst>
              <a:ext uri="{FF2B5EF4-FFF2-40B4-BE49-F238E27FC236}">
                <a16:creationId xmlns:a16="http://schemas.microsoft.com/office/drawing/2014/main" id="{A493C80D-2813-9E70-8901-D4B9EA4DD7EA}"/>
              </a:ext>
            </a:extLst>
          </p:cNvPr>
          <p:cNvSpPr>
            <a:spLocks noGrp="1"/>
          </p:cNvSpPr>
          <p:nvPr>
            <p:ph type="body" sz="quarter" idx="15" hasCustomPrompt="1"/>
          </p:nvPr>
        </p:nvSpPr>
        <p:spPr>
          <a:xfrm>
            <a:off x="2736187" y="1527355"/>
            <a:ext cx="581873" cy="2133467"/>
          </a:xfrm>
        </p:spPr>
        <p:txBody>
          <a:bodyPr lIns="91440" tIns="45720" rIns="91440" bIns="54864">
            <a:noAutofit/>
          </a:bodyPr>
          <a:lstStyle>
            <a:lvl1pPr marL="0" indent="0">
              <a:buNone/>
              <a:defRPr sz="7576" b="1"/>
            </a:lvl1pPr>
          </a:lstStyle>
          <a:p>
            <a:pPr lvl="0"/>
            <a:r>
              <a:rPr lang="en-US"/>
              <a:t>“</a:t>
            </a:r>
          </a:p>
        </p:txBody>
      </p:sp>
      <p:sp>
        <p:nvSpPr>
          <p:cNvPr id="55" name="Text Placeholder 54">
            <a:extLst>
              <a:ext uri="{FF2B5EF4-FFF2-40B4-BE49-F238E27FC236}">
                <a16:creationId xmlns:a16="http://schemas.microsoft.com/office/drawing/2014/main" id="{A2733C45-7C53-2BC5-3F62-D069650A79C9}"/>
              </a:ext>
            </a:extLst>
          </p:cNvPr>
          <p:cNvSpPr>
            <a:spLocks noGrp="1"/>
          </p:cNvSpPr>
          <p:nvPr>
            <p:ph type="body" sz="quarter" idx="13" hasCustomPrompt="1"/>
          </p:nvPr>
        </p:nvSpPr>
        <p:spPr>
          <a:xfrm>
            <a:off x="3364381" y="4507490"/>
            <a:ext cx="3765971" cy="980111"/>
          </a:xfrm>
        </p:spPr>
        <p:txBody>
          <a:bodyPr lIns="0" tIns="0" rIns="0" bIns="0" anchor="ctr" anchorCtr="0">
            <a:noAutofit/>
          </a:bodyPr>
          <a:lstStyle>
            <a:lvl1pPr marL="0" indent="0">
              <a:buNone/>
              <a:defRPr sz="1818"/>
            </a:lvl1pPr>
          </a:lstStyle>
          <a:p>
            <a:r>
              <a:rPr lang="en-US"/>
              <a:t>Click to add subtitle</a:t>
            </a:r>
          </a:p>
        </p:txBody>
      </p:sp>
      <p:sp>
        <p:nvSpPr>
          <p:cNvPr id="56" name="Text Placeholder 54">
            <a:extLst>
              <a:ext uri="{FF2B5EF4-FFF2-40B4-BE49-F238E27FC236}">
                <a16:creationId xmlns:a16="http://schemas.microsoft.com/office/drawing/2014/main" id="{B1D62231-87CB-21EC-CF8C-46276AD1F951}"/>
              </a:ext>
            </a:extLst>
          </p:cNvPr>
          <p:cNvSpPr>
            <a:spLocks noGrp="1"/>
          </p:cNvSpPr>
          <p:nvPr>
            <p:ph type="body" sz="quarter" idx="14" hasCustomPrompt="1"/>
          </p:nvPr>
        </p:nvSpPr>
        <p:spPr>
          <a:xfrm>
            <a:off x="7197212" y="3637483"/>
            <a:ext cx="581873" cy="1844650"/>
          </a:xfrm>
        </p:spPr>
        <p:txBody>
          <a:bodyPr lIns="91440" tIns="45720" rIns="91440" bIns="54864">
            <a:noAutofit/>
          </a:bodyPr>
          <a:lstStyle>
            <a:lvl1pPr marL="0" indent="0">
              <a:buNone/>
              <a:defRPr sz="7576" b="1"/>
            </a:lvl1pPr>
          </a:lstStyle>
          <a:p>
            <a:pPr lvl="0"/>
            <a:r>
              <a:rPr lang="en-US"/>
              <a:t>”</a:t>
            </a:r>
          </a:p>
        </p:txBody>
      </p:sp>
    </p:spTree>
    <p:extLst>
      <p:ext uri="{BB962C8B-B14F-4D97-AF65-F5344CB8AC3E}">
        <p14:creationId xmlns:p14="http://schemas.microsoft.com/office/powerpoint/2010/main" val="1405826005"/>
      </p:ext>
    </p:extLst>
  </p:cSld>
  <p:clrMapOvr>
    <a:masterClrMapping/>
  </p:clrMapOvr>
  <p:hf sldNum="0"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6183" y="413810"/>
            <a:ext cx="7966115" cy="1502305"/>
          </a:xfrm>
        </p:spPr>
        <p:txBody>
          <a:bodyPr/>
          <a:lstStyle/>
          <a:p>
            <a:r>
              <a:rPr lang="en-US"/>
              <a:t>Click to edit Master title style</a:t>
            </a:r>
          </a:p>
        </p:txBody>
      </p:sp>
      <p:sp>
        <p:nvSpPr>
          <p:cNvPr id="3" name="Text Placeholder 2"/>
          <p:cNvSpPr>
            <a:spLocks noGrp="1"/>
          </p:cNvSpPr>
          <p:nvPr>
            <p:ph type="body" idx="1"/>
          </p:nvPr>
        </p:nvSpPr>
        <p:spPr>
          <a:xfrm>
            <a:off x="636184" y="1905318"/>
            <a:ext cx="3907292" cy="933767"/>
          </a:xfrm>
        </p:spPr>
        <p:txBody>
          <a:bodyPr anchor="b"/>
          <a:lstStyle>
            <a:lvl1pPr marL="0" indent="0">
              <a:buNone/>
              <a:defRPr sz="2424" b="1"/>
            </a:lvl1pPr>
            <a:lvl2pPr marL="461818" indent="0">
              <a:buNone/>
              <a:defRPr sz="2020" b="1"/>
            </a:lvl2pPr>
            <a:lvl3pPr marL="923635" indent="0">
              <a:buNone/>
              <a:defRPr sz="1818" b="1"/>
            </a:lvl3pPr>
            <a:lvl4pPr marL="1385453" indent="0">
              <a:buNone/>
              <a:defRPr sz="1616" b="1"/>
            </a:lvl4pPr>
            <a:lvl5pPr marL="1847271" indent="0">
              <a:buNone/>
              <a:defRPr sz="1616" b="1"/>
            </a:lvl5pPr>
            <a:lvl6pPr marL="2309089" indent="0">
              <a:buNone/>
              <a:defRPr sz="1616" b="1"/>
            </a:lvl6pPr>
            <a:lvl7pPr marL="2770906" indent="0">
              <a:buNone/>
              <a:defRPr sz="1616" b="1"/>
            </a:lvl7pPr>
            <a:lvl8pPr marL="3232724" indent="0">
              <a:buNone/>
              <a:defRPr sz="1616" b="1"/>
            </a:lvl8pPr>
            <a:lvl9pPr marL="3694542" indent="0">
              <a:buNone/>
              <a:defRPr sz="1616" b="1"/>
            </a:lvl9pPr>
          </a:lstStyle>
          <a:p>
            <a:pPr lvl="0"/>
            <a:r>
              <a:rPr lang="en-US"/>
              <a:t>Click to edit Master text styles</a:t>
            </a:r>
          </a:p>
        </p:txBody>
      </p:sp>
      <p:sp>
        <p:nvSpPr>
          <p:cNvPr id="4" name="Content Placeholder 3"/>
          <p:cNvSpPr>
            <a:spLocks noGrp="1"/>
          </p:cNvSpPr>
          <p:nvPr>
            <p:ph sz="half" idx="2"/>
          </p:nvPr>
        </p:nvSpPr>
        <p:spPr>
          <a:xfrm>
            <a:off x="636184" y="2839085"/>
            <a:ext cx="3907292"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75763" y="1905318"/>
            <a:ext cx="3926535" cy="933767"/>
          </a:xfrm>
        </p:spPr>
        <p:txBody>
          <a:bodyPr anchor="b"/>
          <a:lstStyle>
            <a:lvl1pPr marL="0" indent="0">
              <a:buNone/>
              <a:defRPr sz="2424" b="1"/>
            </a:lvl1pPr>
            <a:lvl2pPr marL="461818" indent="0">
              <a:buNone/>
              <a:defRPr sz="2020" b="1"/>
            </a:lvl2pPr>
            <a:lvl3pPr marL="923635" indent="0">
              <a:buNone/>
              <a:defRPr sz="1818" b="1"/>
            </a:lvl3pPr>
            <a:lvl4pPr marL="1385453" indent="0">
              <a:buNone/>
              <a:defRPr sz="1616" b="1"/>
            </a:lvl4pPr>
            <a:lvl5pPr marL="1847271" indent="0">
              <a:buNone/>
              <a:defRPr sz="1616" b="1"/>
            </a:lvl5pPr>
            <a:lvl6pPr marL="2309089" indent="0">
              <a:buNone/>
              <a:defRPr sz="1616" b="1"/>
            </a:lvl6pPr>
            <a:lvl7pPr marL="2770906" indent="0">
              <a:buNone/>
              <a:defRPr sz="1616" b="1"/>
            </a:lvl7pPr>
            <a:lvl8pPr marL="3232724" indent="0">
              <a:buNone/>
              <a:defRPr sz="1616" b="1"/>
            </a:lvl8pPr>
            <a:lvl9pPr marL="3694542" indent="0">
              <a:buNone/>
              <a:defRPr sz="1616" b="1"/>
            </a:lvl9pPr>
          </a:lstStyle>
          <a:p>
            <a:pPr lvl="0"/>
            <a:r>
              <a:rPr lang="en-US"/>
              <a:t>Click to edit Master text styles</a:t>
            </a:r>
          </a:p>
        </p:txBody>
      </p:sp>
      <p:sp>
        <p:nvSpPr>
          <p:cNvPr id="6" name="Content Placeholder 5"/>
          <p:cNvSpPr>
            <a:spLocks noGrp="1"/>
          </p:cNvSpPr>
          <p:nvPr>
            <p:ph sz="quarter" idx="4"/>
          </p:nvPr>
        </p:nvSpPr>
        <p:spPr>
          <a:xfrm>
            <a:off x="4675763" y="2839085"/>
            <a:ext cx="3926535"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8/9/2024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9127860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355A94-CD46-C44F-8A53-8AA853BE1DF7}"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FCBA5E-A969-C44D-8E38-C70ED41C06B6}" type="slidenum">
              <a:rPr lang="en-US" smtClean="0"/>
              <a:t>‹#›</a:t>
            </a:fld>
            <a:endParaRPr lang="en-US"/>
          </a:p>
        </p:txBody>
      </p:sp>
    </p:spTree>
    <p:extLst>
      <p:ext uri="{BB962C8B-B14F-4D97-AF65-F5344CB8AC3E}">
        <p14:creationId xmlns:p14="http://schemas.microsoft.com/office/powerpoint/2010/main" val="124401606"/>
      </p:ext>
    </p:extLst>
  </p:cSld>
  <p:clrMapOvr>
    <a:masterClrMapping/>
  </p:clrMapOvr>
  <p:hf sldNum="0"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18" name="Title 19">
            <a:extLst>
              <a:ext uri="{FF2B5EF4-FFF2-40B4-BE49-F238E27FC236}">
                <a16:creationId xmlns:a16="http://schemas.microsoft.com/office/drawing/2014/main" id="{9CBE0ADC-7FA0-F7E3-96EF-BBACB6A9076E}"/>
              </a:ext>
            </a:extLst>
          </p:cNvPr>
          <p:cNvSpPr>
            <a:spLocks noGrp="1"/>
          </p:cNvSpPr>
          <p:nvPr>
            <p:ph type="title" hasCustomPrompt="1"/>
          </p:nvPr>
        </p:nvSpPr>
        <p:spPr>
          <a:xfrm>
            <a:off x="2791604" y="856092"/>
            <a:ext cx="5864207" cy="1700164"/>
          </a:xfrm>
        </p:spPr>
        <p:txBody>
          <a:bodyPr>
            <a:noAutofit/>
          </a:bodyPr>
          <a:lstStyle>
            <a:lvl1pPr algn="l">
              <a:lnSpc>
                <a:spcPct val="100000"/>
              </a:lnSpc>
              <a:defRPr/>
            </a:lvl1pPr>
          </a:lstStyle>
          <a:p>
            <a:r>
              <a:rPr lang="en-US"/>
              <a:t>Click to add title</a:t>
            </a:r>
          </a:p>
        </p:txBody>
      </p:sp>
      <p:sp>
        <p:nvSpPr>
          <p:cNvPr id="6" name="Footer Placeholder 5"/>
          <p:cNvSpPr>
            <a:spLocks noGrp="1"/>
          </p:cNvSpPr>
          <p:nvPr>
            <p:ph type="ftr" sz="quarter" idx="11"/>
          </p:nvPr>
        </p:nvSpPr>
        <p:spPr/>
        <p:txBody>
          <a:bodyPr/>
          <a:lstStyle>
            <a:lvl1pPr>
              <a:defRPr>
                <a:latin typeface="+mn-lt"/>
              </a:defRPr>
            </a:lvl1pPr>
          </a:lstStyle>
          <a:p>
            <a:endParaRPr lang="en-US"/>
          </a:p>
        </p:txBody>
      </p:sp>
      <p:sp>
        <p:nvSpPr>
          <p:cNvPr id="7" name="Slide Number Placeholder 6"/>
          <p:cNvSpPr>
            <a:spLocks noGrp="1"/>
          </p:cNvSpPr>
          <p:nvPr>
            <p:ph type="sldNum" sz="quarter" idx="12"/>
          </p:nvPr>
        </p:nvSpPr>
        <p:spPr/>
        <p:txBody>
          <a:bodyPr/>
          <a:lstStyle>
            <a:lvl1pPr>
              <a:defRPr>
                <a:latin typeface="+mn-lt"/>
              </a:defRPr>
            </a:lvl1pPr>
          </a:lstStyle>
          <a:p>
            <a:fld id="{4FAB73BC-B049-4115-A692-8D63A059BFB8}" type="slidenum">
              <a:rPr lang="en-US" smtClean="0"/>
              <a:pPr/>
              <a:t>‹#›</a:t>
            </a:fld>
            <a:endParaRPr lang="en-US"/>
          </a:p>
        </p:txBody>
      </p:sp>
      <p:sp>
        <p:nvSpPr>
          <p:cNvPr id="19" name="Content Placeholder 3">
            <a:extLst>
              <a:ext uri="{FF2B5EF4-FFF2-40B4-BE49-F238E27FC236}">
                <a16:creationId xmlns:a16="http://schemas.microsoft.com/office/drawing/2014/main" id="{0F9C0517-D83A-CC55-35B8-B2F990C96D30}"/>
              </a:ext>
            </a:extLst>
          </p:cNvPr>
          <p:cNvSpPr>
            <a:spLocks noGrp="1"/>
          </p:cNvSpPr>
          <p:nvPr>
            <p:ph sz="half" idx="2" hasCustomPrompt="1"/>
          </p:nvPr>
        </p:nvSpPr>
        <p:spPr>
          <a:xfrm>
            <a:off x="2791604" y="2612577"/>
            <a:ext cx="2834705" cy="4880564"/>
          </a:xfrm>
        </p:spPr>
        <p:txBody>
          <a:bodyPr lIns="45720" rIns="45720" bIns="45720">
            <a:normAutofit/>
          </a:bodyPr>
          <a:lstStyle>
            <a:lvl1pPr>
              <a:defRPr sz="1137"/>
            </a:lvl1pPr>
            <a:lvl2pPr>
              <a:defRPr sz="985"/>
            </a:lvl2pPr>
            <a:lvl3pPr>
              <a:defRPr sz="909"/>
            </a:lvl3pPr>
            <a:lvl4pPr>
              <a:defRPr sz="909"/>
            </a:lvl4pPr>
            <a:lvl5pPr>
              <a:defRPr sz="909"/>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0" name="Content Placeholder 5">
            <a:extLst>
              <a:ext uri="{FF2B5EF4-FFF2-40B4-BE49-F238E27FC236}">
                <a16:creationId xmlns:a16="http://schemas.microsoft.com/office/drawing/2014/main" id="{CF8BFBBE-0EAE-B647-2648-A5FB0094BF6B}"/>
              </a:ext>
            </a:extLst>
          </p:cNvPr>
          <p:cNvSpPr>
            <a:spLocks noGrp="1"/>
          </p:cNvSpPr>
          <p:nvPr>
            <p:ph sz="quarter" idx="4" hasCustomPrompt="1"/>
          </p:nvPr>
        </p:nvSpPr>
        <p:spPr>
          <a:xfrm>
            <a:off x="5821438" y="2612577"/>
            <a:ext cx="2834705" cy="4880564"/>
          </a:xfrm>
        </p:spPr>
        <p:txBody>
          <a:bodyPr lIns="45720" rIns="45720" bIns="45720">
            <a:normAutofit/>
          </a:bodyPr>
          <a:lstStyle>
            <a:lvl1pPr>
              <a:defRPr sz="1137"/>
            </a:lvl1pPr>
            <a:lvl2pPr>
              <a:defRPr sz="985"/>
            </a:lvl2pPr>
            <a:lvl3pPr>
              <a:defRPr sz="909"/>
            </a:lvl3pPr>
            <a:lvl4pPr>
              <a:defRPr sz="909"/>
            </a:lvl4pPr>
            <a:lvl5pPr>
              <a:defRPr sz="909"/>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2297581"/>
      </p:ext>
    </p:extLst>
  </p:cSld>
  <p:clrMapOvr>
    <a:masterClrMapping/>
  </p:clrMapOvr>
  <p:hf sldNum="0"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Team x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4E8AF-9DFE-7077-DB36-941F6490BAD8}"/>
              </a:ext>
            </a:extLst>
          </p:cNvPr>
          <p:cNvSpPr>
            <a:spLocks noGrp="1"/>
          </p:cNvSpPr>
          <p:nvPr>
            <p:ph type="title" hasCustomPrompt="1"/>
          </p:nvPr>
        </p:nvSpPr>
        <p:spPr>
          <a:xfrm>
            <a:off x="574945" y="851587"/>
            <a:ext cx="8083875" cy="1543665"/>
          </a:xfrm>
        </p:spPr>
        <p:txBody>
          <a:bodyPr>
            <a:noAutofit/>
          </a:bodyPr>
          <a:lstStyle>
            <a:lvl1pPr>
              <a:lnSpc>
                <a:spcPct val="100000"/>
              </a:lnSpc>
              <a:defRPr/>
            </a:lvl1pPr>
          </a:lstStyle>
          <a:p>
            <a:r>
              <a:rPr lang="en-US"/>
              <a:t>Click to add title</a:t>
            </a:r>
          </a:p>
        </p:txBody>
      </p:sp>
      <p:sp>
        <p:nvSpPr>
          <p:cNvPr id="4" name="Footer Placeholder 3">
            <a:extLst>
              <a:ext uri="{FF2B5EF4-FFF2-40B4-BE49-F238E27FC236}">
                <a16:creationId xmlns:a16="http://schemas.microsoft.com/office/drawing/2014/main" id="{43B58B80-D2DB-A0A1-0362-1157E9087574}"/>
              </a:ext>
            </a:extLst>
          </p:cNvPr>
          <p:cNvSpPr>
            <a:spLocks noGrp="1"/>
          </p:cNvSpPr>
          <p:nvPr>
            <p:ph type="ftr" sz="quarter" idx="11"/>
          </p:nvPr>
        </p:nvSpPr>
        <p:spPr/>
        <p:txBody>
          <a:bodyPr>
            <a:noAutofit/>
          </a:bodyPr>
          <a:lstStyle>
            <a:lvl1pPr>
              <a:defRPr>
                <a:latin typeface="+mn-lt"/>
              </a:defRPr>
            </a:lvl1pPr>
          </a:lstStyle>
          <a:p>
            <a:endParaRPr lang="en-US"/>
          </a:p>
        </p:txBody>
      </p:sp>
      <p:sp>
        <p:nvSpPr>
          <p:cNvPr id="5" name="Slide Number Placeholder 4">
            <a:extLst>
              <a:ext uri="{FF2B5EF4-FFF2-40B4-BE49-F238E27FC236}">
                <a16:creationId xmlns:a16="http://schemas.microsoft.com/office/drawing/2014/main" id="{B62C22E6-000A-05BA-5872-EF37F029AB00}"/>
              </a:ext>
            </a:extLst>
          </p:cNvPr>
          <p:cNvSpPr>
            <a:spLocks noGrp="1"/>
          </p:cNvSpPr>
          <p:nvPr>
            <p:ph type="sldNum" sz="quarter" idx="12"/>
          </p:nvPr>
        </p:nvSpPr>
        <p:spPr/>
        <p:txBody>
          <a:bodyPr>
            <a:noAutofit/>
          </a:bodyPr>
          <a:lstStyle>
            <a:lvl1pPr>
              <a:defRPr>
                <a:latin typeface="+mn-lt"/>
              </a:defRPr>
            </a:lvl1pPr>
          </a:lstStyle>
          <a:p>
            <a:fld id="{4FAB73BC-B049-4115-A692-8D63A059BFB8}" type="slidenum">
              <a:rPr lang="en-US" smtClean="0"/>
              <a:pPr/>
              <a:t>‹#›</a:t>
            </a:fld>
            <a:endParaRPr lang="en-US"/>
          </a:p>
        </p:txBody>
      </p:sp>
      <p:sp>
        <p:nvSpPr>
          <p:cNvPr id="17" name="Picture Placeholder 16">
            <a:extLst>
              <a:ext uri="{FF2B5EF4-FFF2-40B4-BE49-F238E27FC236}">
                <a16:creationId xmlns:a16="http://schemas.microsoft.com/office/drawing/2014/main" id="{6AAAFB85-16C0-836A-1D0D-E65277CC341D}"/>
              </a:ext>
            </a:extLst>
          </p:cNvPr>
          <p:cNvSpPr>
            <a:spLocks noGrp="1"/>
          </p:cNvSpPr>
          <p:nvPr>
            <p:ph type="pic" sz="quarter" idx="13"/>
          </p:nvPr>
        </p:nvSpPr>
        <p:spPr>
          <a:xfrm>
            <a:off x="574910" y="2710960"/>
            <a:ext cx="1967284" cy="2943149"/>
          </a:xfrm>
          <a:solidFill>
            <a:schemeClr val="accent4">
              <a:lumMod val="60000"/>
              <a:lumOff val="40000"/>
            </a:schemeClr>
          </a:solidFill>
          <a:ln>
            <a:noFill/>
          </a:ln>
        </p:spPr>
        <p:txBody>
          <a:bodyPr anchor="t">
            <a:noAutofit/>
          </a:bodyPr>
          <a:lstStyle>
            <a:lvl1pPr marL="0" indent="0" algn="ctr">
              <a:buNone/>
              <a:defRPr sz="1061"/>
            </a:lvl1pPr>
          </a:lstStyle>
          <a:p>
            <a:r>
              <a:rPr lang="en-US"/>
              <a:t>Click icon to add picture</a:t>
            </a:r>
          </a:p>
        </p:txBody>
      </p:sp>
      <p:sp>
        <p:nvSpPr>
          <p:cNvPr id="19" name="Text Placeholder 18">
            <a:extLst>
              <a:ext uri="{FF2B5EF4-FFF2-40B4-BE49-F238E27FC236}">
                <a16:creationId xmlns:a16="http://schemas.microsoft.com/office/drawing/2014/main" id="{FB04BFFD-8D76-D31F-232F-38A7065ACAF3}"/>
              </a:ext>
            </a:extLst>
          </p:cNvPr>
          <p:cNvSpPr>
            <a:spLocks noGrp="1"/>
          </p:cNvSpPr>
          <p:nvPr>
            <p:ph type="body" sz="quarter" idx="14" hasCustomPrompt="1"/>
          </p:nvPr>
        </p:nvSpPr>
        <p:spPr>
          <a:xfrm>
            <a:off x="574912" y="5654785"/>
            <a:ext cx="1968679" cy="1257617"/>
          </a:xfrm>
          <a:solidFill>
            <a:schemeClr val="bg1"/>
          </a:solidFill>
        </p:spPr>
        <p:txBody>
          <a:bodyPr lIns="0" tIns="274320" rIns="0" anchor="t">
            <a:noAutofit/>
          </a:bodyPr>
          <a:lstStyle>
            <a:lvl1pPr marL="0" indent="0" algn="ctr">
              <a:spcBef>
                <a:spcPts val="0"/>
              </a:spcBef>
              <a:buNone/>
              <a:defRPr sz="1364" b="0" cap="all" baseline="0">
                <a:solidFill>
                  <a:schemeClr val="accent6"/>
                </a:solidFill>
                <a:latin typeface="+mj-lt"/>
                <a:cs typeface="Arial" panose="020B0604020202020204" pitchFamily="34" charset="0"/>
              </a:defRPr>
            </a:lvl1pPr>
          </a:lstStyle>
          <a:p>
            <a:pPr lvl="0"/>
            <a:r>
              <a:rPr lang="en-US"/>
              <a:t>add text</a:t>
            </a:r>
          </a:p>
        </p:txBody>
      </p:sp>
      <p:sp>
        <p:nvSpPr>
          <p:cNvPr id="21" name="Text Placeholder 20">
            <a:extLst>
              <a:ext uri="{FF2B5EF4-FFF2-40B4-BE49-F238E27FC236}">
                <a16:creationId xmlns:a16="http://schemas.microsoft.com/office/drawing/2014/main" id="{75A2E03A-AFB4-3868-FAB5-A24228FA8A04}"/>
              </a:ext>
            </a:extLst>
          </p:cNvPr>
          <p:cNvSpPr>
            <a:spLocks noGrp="1"/>
          </p:cNvSpPr>
          <p:nvPr>
            <p:ph type="body" sz="quarter" idx="15" hasCustomPrompt="1"/>
          </p:nvPr>
        </p:nvSpPr>
        <p:spPr>
          <a:xfrm>
            <a:off x="694589" y="6346391"/>
            <a:ext cx="1729848" cy="413808"/>
          </a:xfrm>
        </p:spPr>
        <p:txBody>
          <a:bodyPr anchor="ctr">
            <a:noAutofit/>
          </a:bodyPr>
          <a:lstStyle>
            <a:lvl1pPr marL="0" indent="0" algn="ctr">
              <a:buNone/>
              <a:defRPr sz="1061"/>
            </a:lvl1pPr>
          </a:lstStyle>
          <a:p>
            <a:pPr lvl="0"/>
            <a:r>
              <a:rPr lang="en-US"/>
              <a:t>Click to add text</a:t>
            </a:r>
          </a:p>
        </p:txBody>
      </p:sp>
      <p:sp>
        <p:nvSpPr>
          <p:cNvPr id="23" name="Picture Placeholder 16">
            <a:extLst>
              <a:ext uri="{FF2B5EF4-FFF2-40B4-BE49-F238E27FC236}">
                <a16:creationId xmlns:a16="http://schemas.microsoft.com/office/drawing/2014/main" id="{FBADCD1B-D9E0-EA12-0DD5-22E5C60E5D6B}"/>
              </a:ext>
            </a:extLst>
          </p:cNvPr>
          <p:cNvSpPr>
            <a:spLocks noGrp="1"/>
          </p:cNvSpPr>
          <p:nvPr>
            <p:ph type="pic" sz="quarter" idx="17"/>
          </p:nvPr>
        </p:nvSpPr>
        <p:spPr>
          <a:xfrm>
            <a:off x="2664586" y="2711636"/>
            <a:ext cx="1967284" cy="2943149"/>
          </a:xfrm>
          <a:solidFill>
            <a:schemeClr val="accent4">
              <a:lumMod val="60000"/>
              <a:lumOff val="40000"/>
            </a:schemeClr>
          </a:solidFill>
          <a:ln>
            <a:noFill/>
          </a:ln>
        </p:spPr>
        <p:txBody>
          <a:bodyPr anchor="t">
            <a:noAutofit/>
          </a:bodyPr>
          <a:lstStyle>
            <a:lvl1pPr marL="0" indent="0" algn="ctr">
              <a:buNone/>
              <a:defRPr sz="1061"/>
            </a:lvl1pPr>
          </a:lstStyle>
          <a:p>
            <a:r>
              <a:rPr lang="en-US"/>
              <a:t>Click icon to add picture</a:t>
            </a:r>
          </a:p>
        </p:txBody>
      </p:sp>
      <p:sp>
        <p:nvSpPr>
          <p:cNvPr id="22" name="Text Placeholder 18">
            <a:extLst>
              <a:ext uri="{FF2B5EF4-FFF2-40B4-BE49-F238E27FC236}">
                <a16:creationId xmlns:a16="http://schemas.microsoft.com/office/drawing/2014/main" id="{AD33972D-9092-4B3C-A699-07849068AF1D}"/>
              </a:ext>
            </a:extLst>
          </p:cNvPr>
          <p:cNvSpPr>
            <a:spLocks noGrp="1"/>
          </p:cNvSpPr>
          <p:nvPr>
            <p:ph type="body" sz="quarter" idx="16" hasCustomPrompt="1"/>
          </p:nvPr>
        </p:nvSpPr>
        <p:spPr>
          <a:xfrm>
            <a:off x="2664120" y="5655460"/>
            <a:ext cx="1968679" cy="1257617"/>
          </a:xfrm>
          <a:solidFill>
            <a:schemeClr val="bg1"/>
          </a:solidFill>
        </p:spPr>
        <p:txBody>
          <a:bodyPr lIns="0" tIns="274320" rIns="0" anchor="t">
            <a:noAutofit/>
          </a:bodyPr>
          <a:lstStyle>
            <a:lvl1pPr marL="0" indent="0" algn="ctr">
              <a:spcBef>
                <a:spcPts val="0"/>
              </a:spcBef>
              <a:buNone/>
              <a:defRPr sz="1364" b="0" cap="all" baseline="0">
                <a:solidFill>
                  <a:schemeClr val="accent6"/>
                </a:solidFill>
                <a:latin typeface="+mj-lt"/>
                <a:cs typeface="Arial" panose="020B0604020202020204" pitchFamily="34" charset="0"/>
              </a:defRPr>
            </a:lvl1pPr>
          </a:lstStyle>
          <a:p>
            <a:pPr lvl="0"/>
            <a:r>
              <a:rPr lang="en-US"/>
              <a:t>add text</a:t>
            </a:r>
          </a:p>
        </p:txBody>
      </p:sp>
      <p:sp>
        <p:nvSpPr>
          <p:cNvPr id="24" name="Text Placeholder 20">
            <a:extLst>
              <a:ext uri="{FF2B5EF4-FFF2-40B4-BE49-F238E27FC236}">
                <a16:creationId xmlns:a16="http://schemas.microsoft.com/office/drawing/2014/main" id="{B54F15B1-EAC3-0113-6737-C64480876C5F}"/>
              </a:ext>
            </a:extLst>
          </p:cNvPr>
          <p:cNvSpPr>
            <a:spLocks noGrp="1"/>
          </p:cNvSpPr>
          <p:nvPr>
            <p:ph type="body" sz="quarter" idx="18" hasCustomPrompt="1"/>
          </p:nvPr>
        </p:nvSpPr>
        <p:spPr>
          <a:xfrm>
            <a:off x="2783303" y="6347066"/>
            <a:ext cx="1729848" cy="413808"/>
          </a:xfrm>
        </p:spPr>
        <p:txBody>
          <a:bodyPr anchor="ctr">
            <a:noAutofit/>
          </a:bodyPr>
          <a:lstStyle>
            <a:lvl1pPr marL="0" indent="0" algn="ctr">
              <a:buNone/>
              <a:defRPr sz="1061"/>
            </a:lvl1pPr>
          </a:lstStyle>
          <a:p>
            <a:pPr lvl="0"/>
            <a:r>
              <a:rPr lang="en-US"/>
              <a:t>Click to add text</a:t>
            </a:r>
          </a:p>
        </p:txBody>
      </p:sp>
      <p:sp>
        <p:nvSpPr>
          <p:cNvPr id="26" name="Picture Placeholder 16">
            <a:extLst>
              <a:ext uri="{FF2B5EF4-FFF2-40B4-BE49-F238E27FC236}">
                <a16:creationId xmlns:a16="http://schemas.microsoft.com/office/drawing/2014/main" id="{FCEED0A5-9A71-D54A-91FC-264BD71DDED3}"/>
              </a:ext>
            </a:extLst>
          </p:cNvPr>
          <p:cNvSpPr>
            <a:spLocks noGrp="1"/>
          </p:cNvSpPr>
          <p:nvPr>
            <p:ph type="pic" sz="quarter" idx="20"/>
          </p:nvPr>
        </p:nvSpPr>
        <p:spPr>
          <a:xfrm>
            <a:off x="4754259" y="2712311"/>
            <a:ext cx="1967284" cy="2943149"/>
          </a:xfrm>
          <a:solidFill>
            <a:schemeClr val="accent4">
              <a:lumMod val="60000"/>
              <a:lumOff val="40000"/>
            </a:schemeClr>
          </a:solidFill>
          <a:ln>
            <a:noFill/>
          </a:ln>
        </p:spPr>
        <p:txBody>
          <a:bodyPr anchor="t">
            <a:noAutofit/>
          </a:bodyPr>
          <a:lstStyle>
            <a:lvl1pPr marL="0" indent="0" algn="ctr">
              <a:buNone/>
              <a:defRPr sz="1061"/>
            </a:lvl1pPr>
          </a:lstStyle>
          <a:p>
            <a:r>
              <a:rPr lang="en-US"/>
              <a:t>Click icon to add picture</a:t>
            </a:r>
          </a:p>
        </p:txBody>
      </p:sp>
      <p:sp>
        <p:nvSpPr>
          <p:cNvPr id="25" name="Text Placeholder 18">
            <a:extLst>
              <a:ext uri="{FF2B5EF4-FFF2-40B4-BE49-F238E27FC236}">
                <a16:creationId xmlns:a16="http://schemas.microsoft.com/office/drawing/2014/main" id="{F44A0C74-A714-A8C2-69D2-74CAD68037A5}"/>
              </a:ext>
            </a:extLst>
          </p:cNvPr>
          <p:cNvSpPr>
            <a:spLocks noGrp="1"/>
          </p:cNvSpPr>
          <p:nvPr>
            <p:ph type="body" sz="quarter" idx="19" hasCustomPrompt="1"/>
          </p:nvPr>
        </p:nvSpPr>
        <p:spPr>
          <a:xfrm>
            <a:off x="4753329" y="5656136"/>
            <a:ext cx="1968679" cy="1257617"/>
          </a:xfrm>
          <a:solidFill>
            <a:schemeClr val="bg1"/>
          </a:solidFill>
        </p:spPr>
        <p:txBody>
          <a:bodyPr lIns="0" tIns="274320" rIns="0" anchor="t">
            <a:noAutofit/>
          </a:bodyPr>
          <a:lstStyle>
            <a:lvl1pPr marL="0" indent="0" algn="ctr">
              <a:spcBef>
                <a:spcPts val="0"/>
              </a:spcBef>
              <a:buNone/>
              <a:defRPr sz="1364" b="0" cap="all" baseline="0">
                <a:solidFill>
                  <a:schemeClr val="accent6"/>
                </a:solidFill>
                <a:latin typeface="+mj-lt"/>
                <a:cs typeface="Arial" panose="020B0604020202020204" pitchFamily="34" charset="0"/>
              </a:defRPr>
            </a:lvl1pPr>
          </a:lstStyle>
          <a:p>
            <a:pPr lvl="0"/>
            <a:r>
              <a:rPr lang="en-US"/>
              <a:t>add text</a:t>
            </a:r>
          </a:p>
        </p:txBody>
      </p:sp>
      <p:sp>
        <p:nvSpPr>
          <p:cNvPr id="27" name="Text Placeholder 20">
            <a:extLst>
              <a:ext uri="{FF2B5EF4-FFF2-40B4-BE49-F238E27FC236}">
                <a16:creationId xmlns:a16="http://schemas.microsoft.com/office/drawing/2014/main" id="{552F4682-3F02-2A70-A285-FB2D1822A4D6}"/>
              </a:ext>
            </a:extLst>
          </p:cNvPr>
          <p:cNvSpPr>
            <a:spLocks noGrp="1"/>
          </p:cNvSpPr>
          <p:nvPr>
            <p:ph type="body" sz="quarter" idx="21" hasCustomPrompt="1"/>
          </p:nvPr>
        </p:nvSpPr>
        <p:spPr>
          <a:xfrm>
            <a:off x="4872977" y="6347742"/>
            <a:ext cx="1729848" cy="413808"/>
          </a:xfrm>
        </p:spPr>
        <p:txBody>
          <a:bodyPr anchor="ctr">
            <a:noAutofit/>
          </a:bodyPr>
          <a:lstStyle>
            <a:lvl1pPr marL="0" indent="0" algn="ctr">
              <a:buNone/>
              <a:defRPr sz="1061"/>
            </a:lvl1pPr>
          </a:lstStyle>
          <a:p>
            <a:pPr lvl="0"/>
            <a:r>
              <a:rPr lang="en-US"/>
              <a:t>Click to add text</a:t>
            </a:r>
          </a:p>
        </p:txBody>
      </p:sp>
      <p:sp>
        <p:nvSpPr>
          <p:cNvPr id="29" name="Picture Placeholder 16">
            <a:extLst>
              <a:ext uri="{FF2B5EF4-FFF2-40B4-BE49-F238E27FC236}">
                <a16:creationId xmlns:a16="http://schemas.microsoft.com/office/drawing/2014/main" id="{4F0F5D16-7316-B120-F378-E3D492FEEB9C}"/>
              </a:ext>
            </a:extLst>
          </p:cNvPr>
          <p:cNvSpPr>
            <a:spLocks noGrp="1"/>
          </p:cNvSpPr>
          <p:nvPr>
            <p:ph type="pic" sz="quarter" idx="23"/>
          </p:nvPr>
        </p:nvSpPr>
        <p:spPr>
          <a:xfrm>
            <a:off x="6843932" y="2712311"/>
            <a:ext cx="1967284" cy="2943149"/>
          </a:xfrm>
          <a:solidFill>
            <a:schemeClr val="accent4">
              <a:lumMod val="60000"/>
              <a:lumOff val="40000"/>
            </a:schemeClr>
          </a:solidFill>
          <a:ln>
            <a:noFill/>
          </a:ln>
        </p:spPr>
        <p:txBody>
          <a:bodyPr anchor="t">
            <a:noAutofit/>
          </a:bodyPr>
          <a:lstStyle>
            <a:lvl1pPr marL="0" indent="0" algn="ctr">
              <a:buNone/>
              <a:defRPr sz="1061"/>
            </a:lvl1pPr>
          </a:lstStyle>
          <a:p>
            <a:r>
              <a:rPr lang="en-US"/>
              <a:t>Click icon to add picture</a:t>
            </a:r>
          </a:p>
        </p:txBody>
      </p:sp>
      <p:sp>
        <p:nvSpPr>
          <p:cNvPr id="28" name="Text Placeholder 18">
            <a:extLst>
              <a:ext uri="{FF2B5EF4-FFF2-40B4-BE49-F238E27FC236}">
                <a16:creationId xmlns:a16="http://schemas.microsoft.com/office/drawing/2014/main" id="{47AC9724-9FC2-62FA-0DE7-3F9FE9B67A34}"/>
              </a:ext>
            </a:extLst>
          </p:cNvPr>
          <p:cNvSpPr>
            <a:spLocks noGrp="1"/>
          </p:cNvSpPr>
          <p:nvPr>
            <p:ph type="body" sz="quarter" idx="22" hasCustomPrompt="1"/>
          </p:nvPr>
        </p:nvSpPr>
        <p:spPr>
          <a:xfrm>
            <a:off x="6842539" y="5656136"/>
            <a:ext cx="1968679" cy="1257617"/>
          </a:xfrm>
          <a:solidFill>
            <a:schemeClr val="bg1"/>
          </a:solidFill>
        </p:spPr>
        <p:txBody>
          <a:bodyPr lIns="0" tIns="274320" rIns="0" anchor="t">
            <a:noAutofit/>
          </a:bodyPr>
          <a:lstStyle>
            <a:lvl1pPr marL="0" indent="0" algn="ctr">
              <a:spcBef>
                <a:spcPts val="0"/>
              </a:spcBef>
              <a:buNone/>
              <a:defRPr sz="1364" b="0" cap="all" baseline="0">
                <a:solidFill>
                  <a:schemeClr val="accent6"/>
                </a:solidFill>
                <a:latin typeface="+mj-lt"/>
                <a:cs typeface="Arial" panose="020B0604020202020204" pitchFamily="34" charset="0"/>
              </a:defRPr>
            </a:lvl1pPr>
          </a:lstStyle>
          <a:p>
            <a:pPr lvl="0"/>
            <a:r>
              <a:rPr lang="en-US"/>
              <a:t>add text</a:t>
            </a:r>
          </a:p>
        </p:txBody>
      </p:sp>
      <p:sp>
        <p:nvSpPr>
          <p:cNvPr id="30" name="Text Placeholder 20">
            <a:extLst>
              <a:ext uri="{FF2B5EF4-FFF2-40B4-BE49-F238E27FC236}">
                <a16:creationId xmlns:a16="http://schemas.microsoft.com/office/drawing/2014/main" id="{114EE337-FC29-F325-E528-A3F809B28B5B}"/>
              </a:ext>
            </a:extLst>
          </p:cNvPr>
          <p:cNvSpPr>
            <a:spLocks noGrp="1"/>
          </p:cNvSpPr>
          <p:nvPr>
            <p:ph type="body" sz="quarter" idx="24" hasCustomPrompt="1"/>
          </p:nvPr>
        </p:nvSpPr>
        <p:spPr>
          <a:xfrm>
            <a:off x="6962650" y="6347742"/>
            <a:ext cx="1729848" cy="413808"/>
          </a:xfrm>
        </p:spPr>
        <p:txBody>
          <a:bodyPr anchor="ctr">
            <a:noAutofit/>
          </a:bodyPr>
          <a:lstStyle>
            <a:lvl1pPr marL="0" indent="0" algn="ctr">
              <a:buNone/>
              <a:defRPr sz="1061"/>
            </a:lvl1pPr>
          </a:lstStyle>
          <a:p>
            <a:pPr lvl="0"/>
            <a:r>
              <a:rPr lang="en-US"/>
              <a:t>Click to add text</a:t>
            </a:r>
          </a:p>
        </p:txBody>
      </p:sp>
    </p:spTree>
    <p:extLst>
      <p:ext uri="{BB962C8B-B14F-4D97-AF65-F5344CB8AC3E}">
        <p14:creationId xmlns:p14="http://schemas.microsoft.com/office/powerpoint/2010/main" val="1711373649"/>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1805" y="309457"/>
            <a:ext cx="3038605" cy="1316990"/>
          </a:xfrm>
        </p:spPr>
        <p:txBody>
          <a:bodyPr anchor="b"/>
          <a:lstStyle>
            <a:lvl1pPr algn="l">
              <a:defRPr sz="1515" b="1">
                <a:solidFill>
                  <a:srgbClr val="000000"/>
                </a:solidFill>
              </a:defRPr>
            </a:lvl1pPr>
          </a:lstStyle>
          <a:p>
            <a:r>
              <a:rPr lang="en-US"/>
              <a:t>Click to edit Master title style</a:t>
            </a:r>
          </a:p>
        </p:txBody>
      </p:sp>
      <p:sp>
        <p:nvSpPr>
          <p:cNvPr id="3" name="Content Placeholder 2"/>
          <p:cNvSpPr>
            <a:spLocks noGrp="1"/>
          </p:cNvSpPr>
          <p:nvPr>
            <p:ph idx="1"/>
          </p:nvPr>
        </p:nvSpPr>
        <p:spPr>
          <a:xfrm>
            <a:off x="3611049" y="309458"/>
            <a:ext cx="5163223" cy="6633528"/>
          </a:xfrm>
        </p:spPr>
        <p:txBody>
          <a:bodyPr/>
          <a:lstStyle>
            <a:lvl1pPr>
              <a:defRPr sz="2424">
                <a:solidFill>
                  <a:srgbClr val="000000"/>
                </a:solidFill>
              </a:defRPr>
            </a:lvl1pPr>
            <a:lvl2pPr>
              <a:defRPr sz="2121">
                <a:solidFill>
                  <a:srgbClr val="000000"/>
                </a:solidFill>
              </a:defRPr>
            </a:lvl2pPr>
            <a:lvl3pPr>
              <a:defRPr sz="1818">
                <a:solidFill>
                  <a:srgbClr val="000000"/>
                </a:solidFill>
              </a:defRPr>
            </a:lvl3pPr>
            <a:lvl4pPr>
              <a:defRPr sz="1515">
                <a:solidFill>
                  <a:srgbClr val="000000"/>
                </a:solidFill>
              </a:defRPr>
            </a:lvl4pPr>
            <a:lvl5pPr>
              <a:defRPr sz="1515">
                <a:solidFill>
                  <a:srgbClr val="000000"/>
                </a:solidFill>
              </a:defRPr>
            </a:lvl5pPr>
            <a:lvl6pPr>
              <a:defRPr sz="1515"/>
            </a:lvl6pPr>
            <a:lvl7pPr>
              <a:defRPr sz="1515"/>
            </a:lvl7pPr>
            <a:lvl8pPr>
              <a:defRPr sz="1515"/>
            </a:lvl8pPr>
            <a:lvl9pPr>
              <a:defRPr sz="151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1805" y="1626448"/>
            <a:ext cx="3038605" cy="5316538"/>
          </a:xfrm>
        </p:spPr>
        <p:txBody>
          <a:bodyPr/>
          <a:lstStyle>
            <a:lvl1pPr marL="0" indent="0">
              <a:buNone/>
              <a:defRPr sz="1061">
                <a:solidFill>
                  <a:srgbClr val="000000"/>
                </a:solidFill>
              </a:defRPr>
            </a:lvl1pPr>
            <a:lvl2pPr marL="346375" indent="0">
              <a:buNone/>
              <a:defRPr sz="909"/>
            </a:lvl2pPr>
            <a:lvl3pPr marL="692749" indent="0">
              <a:buNone/>
              <a:defRPr sz="758"/>
            </a:lvl3pPr>
            <a:lvl4pPr marL="1039124" indent="0">
              <a:buNone/>
              <a:defRPr sz="682"/>
            </a:lvl4pPr>
            <a:lvl5pPr marL="1385499" indent="0">
              <a:buNone/>
              <a:defRPr sz="682"/>
            </a:lvl5pPr>
            <a:lvl6pPr marL="1731874" indent="0">
              <a:buNone/>
              <a:defRPr sz="682"/>
            </a:lvl6pPr>
            <a:lvl7pPr marL="2078248" indent="0">
              <a:buNone/>
              <a:defRPr sz="682"/>
            </a:lvl7pPr>
            <a:lvl8pPr marL="2424623" indent="0">
              <a:buNone/>
              <a:defRPr sz="682"/>
            </a:lvl8pPr>
            <a:lvl9pPr marL="2770998" indent="0">
              <a:buNone/>
              <a:defRPr sz="682"/>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8/9/2024</a:t>
            </a:fld>
            <a:endParaRPr lang="en-US"/>
          </a:p>
        </p:txBody>
      </p:sp>
      <p:sp>
        <p:nvSpPr>
          <p:cNvPr id="6" name="Footer Placeholder 5"/>
          <p:cNvSpPr>
            <a:spLocks noGrp="1"/>
          </p:cNvSpPr>
          <p:nvPr>
            <p:ph type="ftr" sz="quarter" idx="11"/>
          </p:nvPr>
        </p:nvSpPr>
        <p:spPr/>
        <p:txBody>
          <a:bodyPr/>
          <a:lstStyle>
            <a:lvl1pPr>
              <a:defRPr>
                <a:solidFill>
                  <a:srgbClr val="000000"/>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spTree>
    <p:extLst>
      <p:ext uri="{BB962C8B-B14F-4D97-AF65-F5344CB8AC3E}">
        <p14:creationId xmlns:p14="http://schemas.microsoft.com/office/powerpoint/2010/main" val="36725619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Outside Layout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8A0F1A-22FB-45FF-80D6-4FE63A63EE04}"/>
              </a:ext>
              <a:ext uri="{C183D7F6-B498-43B3-948B-1728B52AA6E4}">
                <adec:decorative xmlns:adec="http://schemas.microsoft.com/office/drawing/2017/decorative" val="1"/>
              </a:ext>
            </a:extLst>
          </p:cNvPr>
          <p:cNvSpPr/>
          <p:nvPr/>
        </p:nvSpPr>
        <p:spPr>
          <a:xfrm>
            <a:off x="0" y="3319272"/>
            <a:ext cx="9236075" cy="445312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3964" tIns="41982" rIns="83964" bIns="41982" numCol="1" spcCol="0" rtlCol="0" fromWordArt="0" anchor="ctr" anchorCtr="0" forceAA="0" compatLnSpc="1">
            <a:prstTxWarp prst="textNoShape">
              <a:avLst/>
            </a:prstTxWarp>
            <a:noAutofit/>
          </a:bodyPr>
          <a:lstStyle/>
          <a:p>
            <a:pPr lvl="0" algn="ctr">
              <a:lnSpc>
                <a:spcPct val="150000"/>
              </a:lnSpc>
            </a:pPr>
            <a:endParaRPr lang="en-US" sz="1285"/>
          </a:p>
        </p:txBody>
      </p:sp>
      <p:sp>
        <p:nvSpPr>
          <p:cNvPr id="11" name="Title 1">
            <a:extLst>
              <a:ext uri="{FF2B5EF4-FFF2-40B4-BE49-F238E27FC236}">
                <a16:creationId xmlns:a16="http://schemas.microsoft.com/office/drawing/2014/main" id="{B0BD0440-9D47-4C93-95F9-EFC0FCF1C626}"/>
              </a:ext>
            </a:extLst>
          </p:cNvPr>
          <p:cNvSpPr>
            <a:spLocks noGrp="1"/>
          </p:cNvSpPr>
          <p:nvPr>
            <p:ph type="ctrTitle" hasCustomPrompt="1"/>
          </p:nvPr>
        </p:nvSpPr>
        <p:spPr>
          <a:xfrm>
            <a:off x="6358881" y="3575304"/>
            <a:ext cx="2653272" cy="2883863"/>
          </a:xfrm>
        </p:spPr>
        <p:txBody>
          <a:bodyPr vert="horz" anchor="b">
            <a:noAutofit/>
          </a:bodyPr>
          <a:lstStyle>
            <a:lvl1pPr algn="ctr">
              <a:lnSpc>
                <a:spcPct val="100000"/>
              </a:lnSpc>
              <a:defRPr sz="3673" b="0" cap="all" baseline="0">
                <a:solidFill>
                  <a:schemeClr val="bg1"/>
                </a:solidFill>
                <a:latin typeface="+mj-lt"/>
              </a:defRPr>
            </a:lvl1pPr>
          </a:lstStyle>
          <a:p>
            <a:r>
              <a:rPr lang="en-US" noProof="0"/>
              <a:t>Click to Add title</a:t>
            </a:r>
          </a:p>
        </p:txBody>
      </p:sp>
      <p:sp>
        <p:nvSpPr>
          <p:cNvPr id="14" name="Subtitle 2">
            <a:extLst>
              <a:ext uri="{FF2B5EF4-FFF2-40B4-BE49-F238E27FC236}">
                <a16:creationId xmlns:a16="http://schemas.microsoft.com/office/drawing/2014/main" id="{D62D81F5-56E3-4D39-96F6-6C09DF4C2835}"/>
              </a:ext>
            </a:extLst>
          </p:cNvPr>
          <p:cNvSpPr>
            <a:spLocks noGrp="1"/>
          </p:cNvSpPr>
          <p:nvPr>
            <p:ph type="subTitle" idx="1" hasCustomPrompt="1"/>
          </p:nvPr>
        </p:nvSpPr>
        <p:spPr>
          <a:xfrm>
            <a:off x="6358881" y="6530865"/>
            <a:ext cx="2653272" cy="453005"/>
          </a:xfrm>
        </p:spPr>
        <p:txBody>
          <a:bodyPr vert="horz">
            <a:normAutofit/>
          </a:bodyPr>
          <a:lstStyle>
            <a:lvl1pPr marL="0" indent="0" algn="ctr">
              <a:lnSpc>
                <a:spcPct val="100000"/>
              </a:lnSpc>
              <a:buNone/>
              <a:defRPr sz="1102" cap="all" spc="275" baseline="0">
                <a:solidFill>
                  <a:schemeClr val="bg1"/>
                </a:solidFill>
                <a:latin typeface="+mj-lt"/>
                <a:cs typeface="Arial" panose="020B0604020202020204" pitchFamily="34" charset="0"/>
              </a:defRPr>
            </a:lvl1pPr>
            <a:lvl2pPr marL="346336" indent="0" algn="ctr">
              <a:buNone/>
              <a:defRPr sz="1515"/>
            </a:lvl2pPr>
            <a:lvl3pPr marL="692672" indent="0" algn="ctr">
              <a:buNone/>
              <a:defRPr sz="1364"/>
            </a:lvl3pPr>
            <a:lvl4pPr marL="1039008" indent="0" algn="ctr">
              <a:buNone/>
              <a:defRPr sz="1212"/>
            </a:lvl4pPr>
            <a:lvl5pPr marL="1385343" indent="0" algn="ctr">
              <a:buNone/>
              <a:defRPr sz="1212"/>
            </a:lvl5pPr>
            <a:lvl6pPr marL="1731679" indent="0" algn="ctr">
              <a:buNone/>
              <a:defRPr sz="1212"/>
            </a:lvl6pPr>
            <a:lvl7pPr marL="2078015" indent="0" algn="ctr">
              <a:buNone/>
              <a:defRPr sz="1212"/>
            </a:lvl7pPr>
            <a:lvl8pPr marL="2424351" indent="0" algn="ctr">
              <a:buNone/>
              <a:defRPr sz="1212"/>
            </a:lvl8pPr>
            <a:lvl9pPr marL="2770687" indent="0" algn="ctr">
              <a:buNone/>
              <a:defRPr sz="1212"/>
            </a:lvl9pPr>
          </a:lstStyle>
          <a:p>
            <a:pPr lvl="0"/>
            <a:r>
              <a:rPr lang="en-US" noProof="0"/>
              <a:t>Click to add text</a:t>
            </a:r>
          </a:p>
        </p:txBody>
      </p:sp>
      <p:sp>
        <p:nvSpPr>
          <p:cNvPr id="6" name="Picture Placeholder 5">
            <a:extLst>
              <a:ext uri="{FF2B5EF4-FFF2-40B4-BE49-F238E27FC236}">
                <a16:creationId xmlns:a16="http://schemas.microsoft.com/office/drawing/2014/main" id="{3D023C27-C474-480F-BC7F-9C1AAFCAD96E}"/>
              </a:ext>
            </a:extLst>
          </p:cNvPr>
          <p:cNvSpPr>
            <a:spLocks noGrp="1"/>
          </p:cNvSpPr>
          <p:nvPr>
            <p:ph type="pic" sz="quarter" idx="15"/>
          </p:nvPr>
        </p:nvSpPr>
        <p:spPr>
          <a:xfrm>
            <a:off x="0" y="0"/>
            <a:ext cx="9236075" cy="3319272"/>
          </a:xfrm>
        </p:spPr>
        <p:txBody>
          <a:bodyPr/>
          <a:lstStyle>
            <a:lvl1pPr marL="0" indent="0" algn="ctr">
              <a:buNone/>
              <a:defRPr/>
            </a:lvl1pPr>
          </a:lstStyle>
          <a:p>
            <a:r>
              <a:rPr lang="en-US"/>
              <a:t>Click icon to add picture</a:t>
            </a:r>
          </a:p>
        </p:txBody>
      </p:sp>
      <p:sp>
        <p:nvSpPr>
          <p:cNvPr id="5" name="Text Placeholder 16">
            <a:extLst>
              <a:ext uri="{FF2B5EF4-FFF2-40B4-BE49-F238E27FC236}">
                <a16:creationId xmlns:a16="http://schemas.microsoft.com/office/drawing/2014/main" id="{51B54BE4-E4FF-CB9D-4AA3-438520D04D69}"/>
              </a:ext>
            </a:extLst>
          </p:cNvPr>
          <p:cNvSpPr>
            <a:spLocks noGrp="1"/>
          </p:cNvSpPr>
          <p:nvPr>
            <p:ph type="body" sz="quarter" idx="17" hasCustomPrompt="1"/>
          </p:nvPr>
        </p:nvSpPr>
        <p:spPr>
          <a:xfrm>
            <a:off x="206414" y="3575303"/>
            <a:ext cx="2661668" cy="444960"/>
          </a:xfrm>
        </p:spPr>
        <p:txBody>
          <a:bodyPr lIns="91440" anchor="ctr">
            <a:noAutofit/>
          </a:bodyPr>
          <a:lstStyle>
            <a:lvl1pPr marL="0" indent="0">
              <a:spcBef>
                <a:spcPts val="0"/>
              </a:spcBef>
              <a:buNone/>
              <a:defRPr sz="2204" b="0" cap="none" baseline="0">
                <a:solidFill>
                  <a:schemeClr val="bg1"/>
                </a:solidFill>
                <a:latin typeface="+mj-lt"/>
              </a:defRPr>
            </a:lvl1pPr>
          </a:lstStyle>
          <a:p>
            <a:pPr lvl="0"/>
            <a:r>
              <a:rPr lang="en-US" noProof="0"/>
              <a:t>Click to add text</a:t>
            </a:r>
          </a:p>
        </p:txBody>
      </p:sp>
      <p:sp>
        <p:nvSpPr>
          <p:cNvPr id="13" name="Text Placeholder 16">
            <a:extLst>
              <a:ext uri="{FF2B5EF4-FFF2-40B4-BE49-F238E27FC236}">
                <a16:creationId xmlns:a16="http://schemas.microsoft.com/office/drawing/2014/main" id="{E86030C3-0988-4616-B1A6-DC729760D6A1}"/>
              </a:ext>
            </a:extLst>
          </p:cNvPr>
          <p:cNvSpPr>
            <a:spLocks noGrp="1"/>
          </p:cNvSpPr>
          <p:nvPr>
            <p:ph type="body" sz="quarter" idx="14" hasCustomPrompt="1"/>
          </p:nvPr>
        </p:nvSpPr>
        <p:spPr>
          <a:xfrm>
            <a:off x="209911" y="4087368"/>
            <a:ext cx="2657045" cy="3391118"/>
          </a:xfrm>
        </p:spPr>
        <p:txBody>
          <a:bodyPr>
            <a:normAutofit/>
          </a:bodyPr>
          <a:lstStyle>
            <a:lvl1pPr marL="0" indent="0">
              <a:lnSpc>
                <a:spcPct val="150000"/>
              </a:lnSpc>
              <a:spcBef>
                <a:spcPts val="1102"/>
              </a:spcBef>
              <a:buNone/>
              <a:defRPr sz="1010">
                <a:solidFill>
                  <a:schemeClr val="bg1"/>
                </a:solidFill>
                <a:latin typeface="+mn-lt"/>
                <a:cs typeface="Arial" panose="020B0604020202020204" pitchFamily="34" charset="0"/>
              </a:defRPr>
            </a:lvl1pPr>
            <a:lvl2pPr marL="419801" indent="0">
              <a:lnSpc>
                <a:spcPct val="150000"/>
              </a:lnSpc>
              <a:spcBef>
                <a:spcPts val="1102"/>
              </a:spcBef>
              <a:buNone/>
              <a:defRPr sz="1010">
                <a:solidFill>
                  <a:schemeClr val="bg1"/>
                </a:solidFill>
                <a:latin typeface="+mn-lt"/>
                <a:cs typeface="Arial" panose="020B0604020202020204" pitchFamily="34" charset="0"/>
              </a:defRPr>
            </a:lvl2pPr>
            <a:lvl3pPr marL="839602" indent="0">
              <a:lnSpc>
                <a:spcPct val="150000"/>
              </a:lnSpc>
              <a:spcBef>
                <a:spcPts val="1102"/>
              </a:spcBef>
              <a:buNone/>
              <a:defRPr sz="1010">
                <a:solidFill>
                  <a:schemeClr val="bg1"/>
                </a:solidFill>
                <a:latin typeface="+mn-lt"/>
                <a:cs typeface="Arial" panose="020B0604020202020204" pitchFamily="34" charset="0"/>
              </a:defRPr>
            </a:lvl3pPr>
            <a:lvl4pPr marL="1259403" indent="0">
              <a:lnSpc>
                <a:spcPct val="150000"/>
              </a:lnSpc>
              <a:spcBef>
                <a:spcPts val="1102"/>
              </a:spcBef>
              <a:buNone/>
              <a:defRPr sz="1010">
                <a:solidFill>
                  <a:schemeClr val="bg1"/>
                </a:solidFill>
                <a:latin typeface="+mn-lt"/>
                <a:cs typeface="Arial" panose="020B0604020202020204" pitchFamily="34" charset="0"/>
              </a:defRPr>
            </a:lvl4pPr>
            <a:lvl5pPr marL="1679204" indent="0">
              <a:lnSpc>
                <a:spcPct val="150000"/>
              </a:lnSpc>
              <a:spcBef>
                <a:spcPts val="1102"/>
              </a:spcBef>
              <a:buNone/>
              <a:defRPr sz="1010">
                <a:solidFill>
                  <a:schemeClr val="bg1"/>
                </a:solidFill>
                <a:latin typeface="+mn-lt"/>
                <a:cs typeface="Arial" panose="020B0604020202020204" pitchFamily="34" charset="0"/>
              </a:defRPr>
            </a:lvl5pPr>
          </a:lstStyle>
          <a:p>
            <a:pPr lvl="0"/>
            <a:r>
              <a:rPr lang="en-US" noProof="0"/>
              <a:t>Click to add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Text Placeholder 16">
            <a:extLst>
              <a:ext uri="{FF2B5EF4-FFF2-40B4-BE49-F238E27FC236}">
                <a16:creationId xmlns:a16="http://schemas.microsoft.com/office/drawing/2014/main" id="{013E0E94-05A3-AF4B-2D4B-AD8A4E2F8F04}"/>
              </a:ext>
            </a:extLst>
          </p:cNvPr>
          <p:cNvSpPr>
            <a:spLocks noGrp="1"/>
          </p:cNvSpPr>
          <p:nvPr>
            <p:ph type="body" sz="quarter" idx="18" hasCustomPrompt="1"/>
          </p:nvPr>
        </p:nvSpPr>
        <p:spPr>
          <a:xfrm>
            <a:off x="3279974" y="3554097"/>
            <a:ext cx="2661668" cy="444960"/>
          </a:xfrm>
        </p:spPr>
        <p:txBody>
          <a:bodyPr lIns="91440" anchor="ctr">
            <a:noAutofit/>
          </a:bodyPr>
          <a:lstStyle>
            <a:lvl1pPr marL="0" indent="0">
              <a:spcBef>
                <a:spcPts val="0"/>
              </a:spcBef>
              <a:buNone/>
              <a:defRPr sz="2204" b="0" cap="none" baseline="0">
                <a:solidFill>
                  <a:schemeClr val="bg1"/>
                </a:solidFill>
                <a:latin typeface="+mj-lt"/>
              </a:defRPr>
            </a:lvl1pPr>
          </a:lstStyle>
          <a:p>
            <a:pPr lvl="0"/>
            <a:r>
              <a:rPr lang="en-US" noProof="0"/>
              <a:t>Click to add text</a:t>
            </a:r>
          </a:p>
        </p:txBody>
      </p:sp>
      <p:sp>
        <p:nvSpPr>
          <p:cNvPr id="17" name="Text Placeholder 16">
            <a:extLst>
              <a:ext uri="{FF2B5EF4-FFF2-40B4-BE49-F238E27FC236}">
                <a16:creationId xmlns:a16="http://schemas.microsoft.com/office/drawing/2014/main" id="{2569348C-F945-4CEC-9698-686F8ABC8B23}"/>
              </a:ext>
            </a:extLst>
          </p:cNvPr>
          <p:cNvSpPr>
            <a:spLocks noGrp="1"/>
          </p:cNvSpPr>
          <p:nvPr>
            <p:ph type="body" sz="quarter" idx="12" hasCustomPrompt="1"/>
          </p:nvPr>
        </p:nvSpPr>
        <p:spPr>
          <a:xfrm>
            <a:off x="3284597" y="4087369"/>
            <a:ext cx="2657045" cy="1741653"/>
          </a:xfrm>
        </p:spPr>
        <p:txBody>
          <a:bodyPr>
            <a:normAutofit/>
          </a:bodyPr>
          <a:lstStyle>
            <a:lvl1pPr marL="0" indent="0">
              <a:buNone/>
              <a:defRPr sz="1010">
                <a:solidFill>
                  <a:schemeClr val="bg1"/>
                </a:solidFill>
                <a:latin typeface="+mn-lt"/>
                <a:cs typeface="Arial" panose="020B0604020202020204" pitchFamily="34" charset="0"/>
              </a:defRPr>
            </a:lvl1pPr>
            <a:lvl2pPr marL="419801" indent="0">
              <a:buNone/>
              <a:defRPr sz="1010">
                <a:solidFill>
                  <a:schemeClr val="bg1"/>
                </a:solidFill>
                <a:latin typeface="+mn-lt"/>
                <a:cs typeface="Arial" panose="020B0604020202020204" pitchFamily="34" charset="0"/>
              </a:defRPr>
            </a:lvl2pPr>
            <a:lvl3pPr marL="839602" indent="0">
              <a:buNone/>
              <a:defRPr sz="1010">
                <a:solidFill>
                  <a:schemeClr val="bg1"/>
                </a:solidFill>
                <a:latin typeface="+mn-lt"/>
                <a:cs typeface="Arial" panose="020B0604020202020204" pitchFamily="34" charset="0"/>
              </a:defRPr>
            </a:lvl3pPr>
            <a:lvl4pPr marL="1259403" indent="0">
              <a:buNone/>
              <a:defRPr sz="1010">
                <a:solidFill>
                  <a:schemeClr val="bg1"/>
                </a:solidFill>
                <a:latin typeface="+mn-lt"/>
                <a:cs typeface="Arial" panose="020B0604020202020204" pitchFamily="34" charset="0"/>
              </a:defRPr>
            </a:lvl4pPr>
            <a:lvl5pPr marL="1679204" indent="0">
              <a:buNone/>
              <a:defRPr sz="1010">
                <a:solidFill>
                  <a:schemeClr val="bg1"/>
                </a:solidFill>
                <a:latin typeface="+mn-lt"/>
                <a:cs typeface="Arial" panose="020B0604020202020204" pitchFamily="34" charset="0"/>
              </a:defRPr>
            </a:lvl5pPr>
          </a:lstStyle>
          <a:p>
            <a:pPr lvl="0"/>
            <a:r>
              <a:rPr lang="en-US" noProof="0"/>
              <a:t>Click to add text</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779718616"/>
      </p:ext>
    </p:extLst>
  </p:cSld>
  <p:clrMapOvr>
    <a:masterClrMapping/>
  </p:clrMapOvr>
  <p:hf hdr="0" ftr="0" dt="0"/>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Inside Layout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7DA993-9462-4064-B89B-BCEF27D4DACC}"/>
              </a:ext>
              <a:ext uri="{C183D7F6-B498-43B3-948B-1728B52AA6E4}">
                <adec:decorative xmlns:adec="http://schemas.microsoft.com/office/drawing/2017/decorative" val="1"/>
              </a:ext>
            </a:extLst>
          </p:cNvPr>
          <p:cNvSpPr/>
          <p:nvPr/>
        </p:nvSpPr>
        <p:spPr>
          <a:xfrm>
            <a:off x="6156351" y="3331758"/>
            <a:ext cx="3085847" cy="44406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3964" tIns="41982" rIns="83964" bIns="41982" numCol="1" spcCol="0" rtlCol="0" fromWordArt="0" anchor="ctr" anchorCtr="0" forceAA="0" compatLnSpc="1">
            <a:prstTxWarp prst="textNoShape">
              <a:avLst/>
            </a:prstTxWarp>
            <a:noAutofit/>
          </a:bodyPr>
          <a:lstStyle/>
          <a:p>
            <a:pPr lvl="0" algn="ctr">
              <a:lnSpc>
                <a:spcPct val="150000"/>
              </a:lnSpc>
            </a:pPr>
            <a:endParaRPr lang="en-US" sz="1285"/>
          </a:p>
        </p:txBody>
      </p:sp>
      <p:sp>
        <p:nvSpPr>
          <p:cNvPr id="3" name="Rectangle 2">
            <a:extLst>
              <a:ext uri="{FF2B5EF4-FFF2-40B4-BE49-F238E27FC236}">
                <a16:creationId xmlns:a16="http://schemas.microsoft.com/office/drawing/2014/main" id="{C8931403-AA2F-415D-BC4C-E1168B62C473}"/>
              </a:ext>
              <a:ext uri="{C183D7F6-B498-43B3-948B-1728B52AA6E4}">
                <adec:decorative xmlns:adec="http://schemas.microsoft.com/office/drawing/2017/decorative" val="1"/>
              </a:ext>
            </a:extLst>
          </p:cNvPr>
          <p:cNvSpPr/>
          <p:nvPr/>
        </p:nvSpPr>
        <p:spPr>
          <a:xfrm>
            <a:off x="-16262" y="3329078"/>
            <a:ext cx="3085847" cy="444332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3964" tIns="41982" rIns="83964" bIns="41982" numCol="1" spcCol="0" rtlCol="0" fromWordArt="0" anchor="ctr" anchorCtr="0" forceAA="0" compatLnSpc="1">
            <a:prstTxWarp prst="textNoShape">
              <a:avLst/>
            </a:prstTxWarp>
            <a:noAutofit/>
          </a:bodyPr>
          <a:lstStyle/>
          <a:p>
            <a:pPr lvl="0" algn="ctr">
              <a:lnSpc>
                <a:spcPct val="150000"/>
              </a:lnSpc>
            </a:pPr>
            <a:endParaRPr lang="en-US" sz="1285"/>
          </a:p>
        </p:txBody>
      </p:sp>
      <p:sp>
        <p:nvSpPr>
          <p:cNvPr id="4" name="Title 3">
            <a:extLst>
              <a:ext uri="{FF2B5EF4-FFF2-40B4-BE49-F238E27FC236}">
                <a16:creationId xmlns:a16="http://schemas.microsoft.com/office/drawing/2014/main" id="{059F801B-9725-432B-9CE8-6F353446EC4B}"/>
              </a:ext>
            </a:extLst>
          </p:cNvPr>
          <p:cNvSpPr>
            <a:spLocks noGrp="1"/>
          </p:cNvSpPr>
          <p:nvPr>
            <p:ph type="title" hasCustomPrompt="1"/>
          </p:nvPr>
        </p:nvSpPr>
        <p:spPr>
          <a:xfrm>
            <a:off x="209911" y="3886201"/>
            <a:ext cx="2575197" cy="475315"/>
          </a:xfrm>
        </p:spPr>
        <p:txBody>
          <a:bodyPr vert="horz" lIns="0" tIns="45720" rIns="91440" bIns="45720" rtlCol="0" anchor="t">
            <a:noAutofit/>
          </a:bodyPr>
          <a:lstStyle>
            <a:lvl1pPr>
              <a:defRPr lang="en-US" sz="2204" b="0">
                <a:solidFill>
                  <a:schemeClr val="bg1"/>
                </a:solidFill>
                <a:ea typeface="+mn-ea"/>
                <a:cs typeface="+mn-cs"/>
              </a:defRPr>
            </a:lvl1pPr>
          </a:lstStyle>
          <a:p>
            <a:pPr marL="0" lvl="0" indent="0">
              <a:spcBef>
                <a:spcPts val="918"/>
              </a:spcBef>
              <a:buFont typeface="Arial" panose="020B0604020202020204" pitchFamily="34" charset="0"/>
            </a:pPr>
            <a:r>
              <a:rPr lang="en-US"/>
              <a:t>Click to add text</a:t>
            </a:r>
          </a:p>
        </p:txBody>
      </p:sp>
      <p:sp>
        <p:nvSpPr>
          <p:cNvPr id="16" name="Picture Placeholder 11">
            <a:extLst>
              <a:ext uri="{FF2B5EF4-FFF2-40B4-BE49-F238E27FC236}">
                <a16:creationId xmlns:a16="http://schemas.microsoft.com/office/drawing/2014/main" id="{86E48971-37C3-4BED-A53F-BBE4AE0A58D9}"/>
              </a:ext>
            </a:extLst>
          </p:cNvPr>
          <p:cNvSpPr>
            <a:spLocks noGrp="1"/>
          </p:cNvSpPr>
          <p:nvPr>
            <p:ph type="pic" sz="quarter" idx="11"/>
          </p:nvPr>
        </p:nvSpPr>
        <p:spPr>
          <a:xfrm>
            <a:off x="0" y="1340"/>
            <a:ext cx="3069585" cy="3329078"/>
          </a:xfrm>
        </p:spPr>
        <p:txBody>
          <a:bodyPr>
            <a:normAutofit/>
          </a:bodyPr>
          <a:lstStyle>
            <a:lvl1pPr marL="0" indent="0" algn="ctr">
              <a:buFont typeface="Arial" panose="020B0604020202020204" pitchFamily="34" charset="0"/>
              <a:buNone/>
              <a:defRPr sz="1836"/>
            </a:lvl1pPr>
          </a:lstStyle>
          <a:p>
            <a:r>
              <a:rPr lang="en-US"/>
              <a:t>Click icon to add picture</a:t>
            </a:r>
          </a:p>
        </p:txBody>
      </p:sp>
      <p:sp>
        <p:nvSpPr>
          <p:cNvPr id="26" name="Text Placeholder 18">
            <a:extLst>
              <a:ext uri="{FF2B5EF4-FFF2-40B4-BE49-F238E27FC236}">
                <a16:creationId xmlns:a16="http://schemas.microsoft.com/office/drawing/2014/main" id="{7DB83E81-869F-4BAD-AEC6-B87F2B879A30}"/>
              </a:ext>
            </a:extLst>
          </p:cNvPr>
          <p:cNvSpPr>
            <a:spLocks noGrp="1"/>
          </p:cNvSpPr>
          <p:nvPr>
            <p:ph type="body" sz="quarter" idx="14" hasCustomPrompt="1"/>
          </p:nvPr>
        </p:nvSpPr>
        <p:spPr>
          <a:xfrm>
            <a:off x="209911" y="4410390"/>
            <a:ext cx="2575197" cy="3114839"/>
          </a:xfrm>
        </p:spPr>
        <p:txBody>
          <a:bodyPr lIns="0">
            <a:normAutofit/>
          </a:bodyPr>
          <a:lstStyle>
            <a:lvl1pPr marL="0" indent="0">
              <a:lnSpc>
                <a:spcPct val="150000"/>
              </a:lnSpc>
              <a:spcBef>
                <a:spcPts val="1102"/>
              </a:spcBef>
              <a:buFont typeface="Arial" panose="020B0604020202020204" pitchFamily="34" charset="0"/>
              <a:buNone/>
              <a:defRPr sz="1102">
                <a:solidFill>
                  <a:schemeClr val="bg1"/>
                </a:solidFill>
                <a:latin typeface="+mn-lt"/>
                <a:cs typeface="Arial" panose="020B0604020202020204" pitchFamily="34" charset="0"/>
              </a:defRPr>
            </a:lvl1pPr>
            <a:lvl2pPr marL="419801" indent="0">
              <a:lnSpc>
                <a:spcPct val="150000"/>
              </a:lnSpc>
              <a:spcBef>
                <a:spcPts val="1102"/>
              </a:spcBef>
              <a:buNone/>
              <a:defRPr sz="1102">
                <a:solidFill>
                  <a:schemeClr val="bg1"/>
                </a:solidFill>
                <a:latin typeface="+mn-lt"/>
                <a:cs typeface="Arial" panose="020B0604020202020204" pitchFamily="34" charset="0"/>
              </a:defRPr>
            </a:lvl2pPr>
            <a:lvl3pPr marL="839602" indent="0">
              <a:lnSpc>
                <a:spcPct val="150000"/>
              </a:lnSpc>
              <a:spcBef>
                <a:spcPts val="1102"/>
              </a:spcBef>
              <a:buNone/>
              <a:defRPr sz="1102">
                <a:solidFill>
                  <a:schemeClr val="bg1"/>
                </a:solidFill>
                <a:latin typeface="+mn-lt"/>
                <a:cs typeface="Arial" panose="020B0604020202020204" pitchFamily="34" charset="0"/>
              </a:defRPr>
            </a:lvl3pPr>
            <a:lvl4pPr marL="1259403" indent="0">
              <a:lnSpc>
                <a:spcPct val="150000"/>
              </a:lnSpc>
              <a:spcBef>
                <a:spcPts val="1102"/>
              </a:spcBef>
              <a:buNone/>
              <a:defRPr sz="1102">
                <a:solidFill>
                  <a:schemeClr val="bg1"/>
                </a:solidFill>
                <a:latin typeface="+mn-lt"/>
                <a:cs typeface="Arial" panose="020B0604020202020204" pitchFamily="34" charset="0"/>
              </a:defRPr>
            </a:lvl4pPr>
            <a:lvl5pPr marL="1679204" indent="0">
              <a:lnSpc>
                <a:spcPct val="150000"/>
              </a:lnSpc>
              <a:spcBef>
                <a:spcPts val="1102"/>
              </a:spcBef>
              <a:buNone/>
              <a:defRPr sz="1102">
                <a:solidFill>
                  <a:schemeClr val="bg1"/>
                </a:solidFill>
                <a:latin typeface="+mn-lt"/>
                <a:cs typeface="Arial" panose="020B0604020202020204" pitchFamily="34" charset="0"/>
              </a:defRPr>
            </a:lvl5pPr>
          </a:lstStyle>
          <a:p>
            <a:pPr lvl="0"/>
            <a:r>
              <a:rPr lang="en-US" noProof="0"/>
              <a:t>Click to add text</a:t>
            </a:r>
          </a:p>
          <a:p>
            <a:pPr lvl="1"/>
            <a:r>
              <a:rPr lang="en-US"/>
              <a:t>Second level</a:t>
            </a:r>
          </a:p>
          <a:p>
            <a:pPr lvl="2"/>
            <a:r>
              <a:rPr lang="en-US"/>
              <a:t>Third level</a:t>
            </a:r>
          </a:p>
          <a:p>
            <a:pPr lvl="3"/>
            <a:r>
              <a:rPr lang="en-US"/>
              <a:t>Fourth level</a:t>
            </a:r>
          </a:p>
          <a:p>
            <a:pPr lvl="4"/>
            <a:r>
              <a:rPr lang="en-US"/>
              <a:t>Fifth level</a:t>
            </a:r>
          </a:p>
        </p:txBody>
      </p:sp>
      <p:sp>
        <p:nvSpPr>
          <p:cNvPr id="24" name="Text Placeholder 16">
            <a:extLst>
              <a:ext uri="{FF2B5EF4-FFF2-40B4-BE49-F238E27FC236}">
                <a16:creationId xmlns:a16="http://schemas.microsoft.com/office/drawing/2014/main" id="{998F7F43-9F0A-4A12-909E-A0A45D51298C}"/>
              </a:ext>
            </a:extLst>
          </p:cNvPr>
          <p:cNvSpPr>
            <a:spLocks noGrp="1"/>
          </p:cNvSpPr>
          <p:nvPr>
            <p:ph type="body" sz="quarter" idx="15" hasCustomPrompt="1"/>
          </p:nvPr>
        </p:nvSpPr>
        <p:spPr>
          <a:xfrm>
            <a:off x="3303625" y="1"/>
            <a:ext cx="2658870" cy="653143"/>
          </a:xfrm>
        </p:spPr>
        <p:txBody>
          <a:bodyPr lIns="0" anchor="b">
            <a:noAutofit/>
          </a:bodyPr>
          <a:lstStyle>
            <a:lvl1pPr marL="0" indent="0">
              <a:buNone/>
              <a:defRPr sz="2204" b="0">
                <a:solidFill>
                  <a:schemeClr val="tx2"/>
                </a:solidFill>
                <a:latin typeface="+mj-lt"/>
              </a:defRPr>
            </a:lvl1pPr>
          </a:lstStyle>
          <a:p>
            <a:pPr lvl="0"/>
            <a:r>
              <a:rPr lang="en-US"/>
              <a:t>Click to add title</a:t>
            </a:r>
          </a:p>
        </p:txBody>
      </p:sp>
      <p:sp>
        <p:nvSpPr>
          <p:cNvPr id="25" name="Text Placeholder 18">
            <a:extLst>
              <a:ext uri="{FF2B5EF4-FFF2-40B4-BE49-F238E27FC236}">
                <a16:creationId xmlns:a16="http://schemas.microsoft.com/office/drawing/2014/main" id="{F5331389-512C-445A-AAE9-512161E8106E}"/>
              </a:ext>
            </a:extLst>
          </p:cNvPr>
          <p:cNvSpPr>
            <a:spLocks noGrp="1"/>
          </p:cNvSpPr>
          <p:nvPr>
            <p:ph type="body" sz="quarter" idx="16" hasCustomPrompt="1"/>
          </p:nvPr>
        </p:nvSpPr>
        <p:spPr>
          <a:xfrm>
            <a:off x="3303333" y="653144"/>
            <a:ext cx="2658870" cy="3473689"/>
          </a:xfrm>
        </p:spPr>
        <p:txBody>
          <a:bodyPr lIns="0">
            <a:normAutofit/>
          </a:bodyPr>
          <a:lstStyle>
            <a:lvl1pPr marL="0" indent="0">
              <a:lnSpc>
                <a:spcPct val="150000"/>
              </a:lnSpc>
              <a:spcBef>
                <a:spcPts val="1102"/>
              </a:spcBef>
              <a:buFont typeface="Arial" panose="020B0604020202020204" pitchFamily="34" charset="0"/>
              <a:buNone/>
              <a:defRPr sz="1102">
                <a:solidFill>
                  <a:schemeClr val="tx1"/>
                </a:solidFill>
                <a:latin typeface="+mn-lt"/>
                <a:cs typeface="Arial" panose="020B0604020202020204" pitchFamily="34" charset="0"/>
              </a:defRPr>
            </a:lvl1pPr>
            <a:lvl2pPr marL="419801" indent="0">
              <a:lnSpc>
                <a:spcPct val="150000"/>
              </a:lnSpc>
              <a:spcBef>
                <a:spcPts val="1102"/>
              </a:spcBef>
              <a:buNone/>
              <a:defRPr sz="1102">
                <a:solidFill>
                  <a:schemeClr val="tx1"/>
                </a:solidFill>
                <a:latin typeface="+mn-lt"/>
                <a:cs typeface="Arial" panose="020B0604020202020204" pitchFamily="34" charset="0"/>
              </a:defRPr>
            </a:lvl2pPr>
            <a:lvl3pPr marL="839602" indent="0">
              <a:lnSpc>
                <a:spcPct val="150000"/>
              </a:lnSpc>
              <a:spcBef>
                <a:spcPts val="1102"/>
              </a:spcBef>
              <a:buNone/>
              <a:defRPr sz="1102">
                <a:solidFill>
                  <a:schemeClr val="tx1"/>
                </a:solidFill>
                <a:latin typeface="+mn-lt"/>
                <a:cs typeface="Arial" panose="020B0604020202020204" pitchFamily="34" charset="0"/>
              </a:defRPr>
            </a:lvl3pPr>
            <a:lvl4pPr marL="1259403" indent="0">
              <a:lnSpc>
                <a:spcPct val="150000"/>
              </a:lnSpc>
              <a:spcBef>
                <a:spcPts val="1102"/>
              </a:spcBef>
              <a:buNone/>
              <a:defRPr sz="1102">
                <a:solidFill>
                  <a:schemeClr val="tx1"/>
                </a:solidFill>
                <a:latin typeface="+mn-lt"/>
                <a:cs typeface="Arial" panose="020B0604020202020204" pitchFamily="34" charset="0"/>
              </a:defRPr>
            </a:lvl4pPr>
            <a:lvl5pPr marL="1679204" indent="0">
              <a:lnSpc>
                <a:spcPct val="150000"/>
              </a:lnSpc>
              <a:spcBef>
                <a:spcPts val="1102"/>
              </a:spcBef>
              <a:buNone/>
              <a:defRPr sz="1102">
                <a:solidFill>
                  <a:schemeClr val="tx1"/>
                </a:solidFill>
                <a:latin typeface="+mn-lt"/>
                <a:cs typeface="Arial" panose="020B0604020202020204" pitchFamily="34" charset="0"/>
              </a:defRPr>
            </a:lvl5pPr>
          </a:lstStyle>
          <a:p>
            <a:pPr lvl="0"/>
            <a:r>
              <a:rPr lang="en-US"/>
              <a:t>Click to edit Master </a:t>
            </a:r>
            <a:br>
              <a:rPr lang="en-US"/>
            </a:br>
            <a:r>
              <a:rPr lang="en-US"/>
              <a:t>text styles</a:t>
            </a:r>
          </a:p>
          <a:p>
            <a:pPr lvl="1"/>
            <a:r>
              <a:rPr lang="en-US"/>
              <a:t>Second level</a:t>
            </a:r>
          </a:p>
          <a:p>
            <a:pPr lvl="2"/>
            <a:r>
              <a:rPr lang="en-US"/>
              <a:t>Third level</a:t>
            </a:r>
          </a:p>
          <a:p>
            <a:pPr lvl="3"/>
            <a:r>
              <a:rPr lang="en-US"/>
              <a:t>Fourth level</a:t>
            </a:r>
          </a:p>
          <a:p>
            <a:pPr lvl="4"/>
            <a:r>
              <a:rPr lang="en-US"/>
              <a:t>Fifth level</a:t>
            </a:r>
          </a:p>
        </p:txBody>
      </p:sp>
      <p:sp>
        <p:nvSpPr>
          <p:cNvPr id="15" name="Picture Placeholder 12">
            <a:extLst>
              <a:ext uri="{FF2B5EF4-FFF2-40B4-BE49-F238E27FC236}">
                <a16:creationId xmlns:a16="http://schemas.microsoft.com/office/drawing/2014/main" id="{86D9E3AF-002F-496A-AE6E-5675F6459273}"/>
              </a:ext>
            </a:extLst>
          </p:cNvPr>
          <p:cNvSpPr>
            <a:spLocks noGrp="1"/>
          </p:cNvSpPr>
          <p:nvPr>
            <p:ph type="pic" sz="quarter" idx="10"/>
          </p:nvPr>
        </p:nvSpPr>
        <p:spPr>
          <a:xfrm>
            <a:off x="3081607" y="4471780"/>
            <a:ext cx="3074284" cy="3300621"/>
          </a:xfrm>
        </p:spPr>
        <p:txBody>
          <a:bodyPr>
            <a:normAutofit/>
          </a:bodyPr>
          <a:lstStyle>
            <a:lvl1pPr marL="0" indent="0" algn="ctr">
              <a:buFont typeface="Arial" panose="020B0604020202020204" pitchFamily="34" charset="0"/>
              <a:buNone/>
              <a:defRPr sz="1836"/>
            </a:lvl1pPr>
          </a:lstStyle>
          <a:p>
            <a:r>
              <a:rPr lang="en-US"/>
              <a:t>Click icon to add picture</a:t>
            </a:r>
          </a:p>
        </p:txBody>
      </p:sp>
      <p:sp>
        <p:nvSpPr>
          <p:cNvPr id="18" name="Picture Placeholder 14">
            <a:extLst>
              <a:ext uri="{FF2B5EF4-FFF2-40B4-BE49-F238E27FC236}">
                <a16:creationId xmlns:a16="http://schemas.microsoft.com/office/drawing/2014/main" id="{E35617C7-C13A-4F76-8C0C-AF5E38C6227D}"/>
              </a:ext>
            </a:extLst>
          </p:cNvPr>
          <p:cNvSpPr>
            <a:spLocks noGrp="1"/>
          </p:cNvSpPr>
          <p:nvPr>
            <p:ph type="pic" sz="quarter" idx="12"/>
          </p:nvPr>
        </p:nvSpPr>
        <p:spPr>
          <a:xfrm>
            <a:off x="6155892" y="0"/>
            <a:ext cx="3080184" cy="3329078"/>
          </a:xfrm>
        </p:spPr>
        <p:txBody>
          <a:bodyPr>
            <a:normAutofit/>
          </a:bodyPr>
          <a:lstStyle>
            <a:lvl1pPr marL="0" indent="0" algn="ctr">
              <a:buFont typeface="Arial" panose="020B0604020202020204" pitchFamily="34" charset="0"/>
              <a:buNone/>
              <a:defRPr sz="1836"/>
            </a:lvl1pPr>
          </a:lstStyle>
          <a:p>
            <a:r>
              <a:rPr lang="en-US"/>
              <a:t>Click icon to add picture</a:t>
            </a:r>
          </a:p>
        </p:txBody>
      </p:sp>
      <p:sp>
        <p:nvSpPr>
          <p:cNvPr id="14" name="Text Placeholder 18">
            <a:extLst>
              <a:ext uri="{FF2B5EF4-FFF2-40B4-BE49-F238E27FC236}">
                <a16:creationId xmlns:a16="http://schemas.microsoft.com/office/drawing/2014/main" id="{77F65966-649A-4014-AAD1-3121592E2E38}"/>
              </a:ext>
            </a:extLst>
          </p:cNvPr>
          <p:cNvSpPr>
            <a:spLocks noGrp="1"/>
          </p:cNvSpPr>
          <p:nvPr>
            <p:ph type="body" sz="quarter" idx="17" hasCustomPrompt="1"/>
          </p:nvPr>
        </p:nvSpPr>
        <p:spPr>
          <a:xfrm>
            <a:off x="6384204" y="4350710"/>
            <a:ext cx="2651068" cy="3114839"/>
          </a:xfrm>
        </p:spPr>
        <p:txBody>
          <a:bodyPr lIns="0">
            <a:noAutofit/>
          </a:bodyPr>
          <a:lstStyle>
            <a:lvl1pPr marL="0" indent="0">
              <a:lnSpc>
                <a:spcPct val="100000"/>
              </a:lnSpc>
              <a:buFont typeface="Arial" panose="020B0604020202020204" pitchFamily="34" charset="0"/>
              <a:buNone/>
              <a:defRPr sz="2204">
                <a:solidFill>
                  <a:schemeClr val="bg1"/>
                </a:solidFill>
                <a:latin typeface="+mj-lt"/>
                <a:cs typeface="Arial" panose="020B0604020202020204" pitchFamily="34" charset="0"/>
              </a:defRPr>
            </a:lvl1pPr>
            <a:lvl2pPr marL="419801" indent="0">
              <a:lnSpc>
                <a:spcPct val="100000"/>
              </a:lnSpc>
              <a:buNone/>
              <a:defRPr sz="1285">
                <a:solidFill>
                  <a:schemeClr val="bg1"/>
                </a:solidFill>
                <a:latin typeface="+mj-lt"/>
                <a:cs typeface="Arial" panose="020B0604020202020204" pitchFamily="34" charset="0"/>
              </a:defRPr>
            </a:lvl2pPr>
            <a:lvl3pPr marL="839602" indent="0">
              <a:lnSpc>
                <a:spcPct val="100000"/>
              </a:lnSpc>
              <a:buNone/>
              <a:defRPr sz="1285">
                <a:solidFill>
                  <a:schemeClr val="bg1"/>
                </a:solidFill>
                <a:latin typeface="+mj-lt"/>
                <a:cs typeface="Arial" panose="020B0604020202020204" pitchFamily="34" charset="0"/>
              </a:defRPr>
            </a:lvl3pPr>
            <a:lvl4pPr marL="1259403" indent="0">
              <a:lnSpc>
                <a:spcPct val="100000"/>
              </a:lnSpc>
              <a:buNone/>
              <a:defRPr sz="1285">
                <a:solidFill>
                  <a:schemeClr val="bg1"/>
                </a:solidFill>
                <a:latin typeface="+mj-lt"/>
                <a:cs typeface="Arial" panose="020B0604020202020204" pitchFamily="34" charset="0"/>
              </a:defRPr>
            </a:lvl4pPr>
            <a:lvl5pPr marL="1679204" indent="0">
              <a:lnSpc>
                <a:spcPct val="100000"/>
              </a:lnSpc>
              <a:buNone/>
              <a:defRPr sz="1285">
                <a:solidFill>
                  <a:schemeClr val="bg1"/>
                </a:solidFill>
                <a:latin typeface="+mj-lt"/>
                <a:cs typeface="Arial" panose="020B0604020202020204" pitchFamily="34" charset="0"/>
              </a:defRPr>
            </a:lvl5pPr>
          </a:lstStyle>
          <a:p>
            <a:pPr lvl="0"/>
            <a:r>
              <a:rPr lang="en-US" noProof="0"/>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1568750"/>
      </p:ext>
    </p:extLst>
  </p:cSld>
  <p:clrMapOvr>
    <a:masterClrMapping/>
  </p:clrMapOvr>
  <p:hf hdr="0" ftr="0" dt="0"/>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Outside Layout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8A0F1A-22FB-45FF-80D6-4FE63A63EE04}"/>
              </a:ext>
              <a:ext uri="{C183D7F6-B498-43B3-948B-1728B52AA6E4}">
                <adec:decorative xmlns:adec="http://schemas.microsoft.com/office/drawing/2017/decorative" val="1"/>
              </a:ext>
            </a:extLst>
          </p:cNvPr>
          <p:cNvSpPr/>
          <p:nvPr/>
        </p:nvSpPr>
        <p:spPr>
          <a:xfrm>
            <a:off x="-2204" y="0"/>
            <a:ext cx="3080895" cy="7772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3964" tIns="41982" rIns="83964" bIns="41982" numCol="1" spcCol="0" rtlCol="0" fromWordArt="0" anchor="ctr" anchorCtr="0" forceAA="0" compatLnSpc="1">
            <a:prstTxWarp prst="textNoShape">
              <a:avLst/>
            </a:prstTxWarp>
            <a:noAutofit/>
          </a:bodyPr>
          <a:lstStyle/>
          <a:p>
            <a:pPr lvl="0" algn="ctr">
              <a:lnSpc>
                <a:spcPct val="150000"/>
              </a:lnSpc>
            </a:pPr>
            <a:endParaRPr lang="en-US" sz="1285"/>
          </a:p>
        </p:txBody>
      </p:sp>
      <p:sp>
        <p:nvSpPr>
          <p:cNvPr id="2" name="Title 1">
            <a:extLst>
              <a:ext uri="{FF2B5EF4-FFF2-40B4-BE49-F238E27FC236}">
                <a16:creationId xmlns:a16="http://schemas.microsoft.com/office/drawing/2014/main" id="{DF01E5D2-6D16-41B9-8D95-C3831084A574}"/>
              </a:ext>
            </a:extLst>
          </p:cNvPr>
          <p:cNvSpPr>
            <a:spLocks noGrp="1"/>
          </p:cNvSpPr>
          <p:nvPr>
            <p:ph type="ctrTitle" hasCustomPrompt="1"/>
          </p:nvPr>
        </p:nvSpPr>
        <p:spPr>
          <a:xfrm>
            <a:off x="6358881" y="4713695"/>
            <a:ext cx="2653272" cy="1770169"/>
          </a:xfrm>
        </p:spPr>
        <p:txBody>
          <a:bodyPr vert="horz" anchor="b">
            <a:noAutofit/>
          </a:bodyPr>
          <a:lstStyle>
            <a:lvl1pPr algn="ctr">
              <a:lnSpc>
                <a:spcPct val="100000"/>
              </a:lnSpc>
              <a:defRPr sz="3673" b="0" cap="all" baseline="0">
                <a:solidFill>
                  <a:schemeClr val="tx2"/>
                </a:solidFill>
                <a:latin typeface="+mj-lt"/>
              </a:defRPr>
            </a:lvl1pPr>
          </a:lstStyle>
          <a:p>
            <a:pPr lvl="0"/>
            <a:r>
              <a:rPr lang="en-US" noProof="0"/>
              <a:t>Click to add title</a:t>
            </a:r>
          </a:p>
        </p:txBody>
      </p:sp>
      <p:sp>
        <p:nvSpPr>
          <p:cNvPr id="18" name="Subtitle 2">
            <a:extLst>
              <a:ext uri="{FF2B5EF4-FFF2-40B4-BE49-F238E27FC236}">
                <a16:creationId xmlns:a16="http://schemas.microsoft.com/office/drawing/2014/main" id="{C1E1772A-8C1A-43F8-A297-A2A1C4961A78}"/>
              </a:ext>
            </a:extLst>
          </p:cNvPr>
          <p:cNvSpPr>
            <a:spLocks noGrp="1"/>
          </p:cNvSpPr>
          <p:nvPr>
            <p:ph type="subTitle" idx="1" hasCustomPrompt="1"/>
          </p:nvPr>
        </p:nvSpPr>
        <p:spPr>
          <a:xfrm>
            <a:off x="6358881" y="6530865"/>
            <a:ext cx="2653272" cy="453005"/>
          </a:xfrm>
        </p:spPr>
        <p:txBody>
          <a:bodyPr vert="horz">
            <a:normAutofit/>
          </a:bodyPr>
          <a:lstStyle>
            <a:lvl1pPr marL="0" indent="0" algn="ctr">
              <a:lnSpc>
                <a:spcPct val="100000"/>
              </a:lnSpc>
              <a:buNone/>
              <a:defRPr sz="1102" cap="all" spc="275" baseline="0">
                <a:solidFill>
                  <a:schemeClr val="tx2"/>
                </a:solidFill>
                <a:latin typeface="+mj-lt"/>
                <a:cs typeface="Arial" panose="020B0604020202020204" pitchFamily="34" charset="0"/>
              </a:defRPr>
            </a:lvl1pPr>
            <a:lvl2pPr marL="346336" indent="0" algn="ctr">
              <a:buNone/>
              <a:defRPr sz="1515"/>
            </a:lvl2pPr>
            <a:lvl3pPr marL="692672" indent="0" algn="ctr">
              <a:buNone/>
              <a:defRPr sz="1364"/>
            </a:lvl3pPr>
            <a:lvl4pPr marL="1039008" indent="0" algn="ctr">
              <a:buNone/>
              <a:defRPr sz="1212"/>
            </a:lvl4pPr>
            <a:lvl5pPr marL="1385343" indent="0" algn="ctr">
              <a:buNone/>
              <a:defRPr sz="1212"/>
            </a:lvl5pPr>
            <a:lvl6pPr marL="1731679" indent="0" algn="ctr">
              <a:buNone/>
              <a:defRPr sz="1212"/>
            </a:lvl6pPr>
            <a:lvl7pPr marL="2078015" indent="0" algn="ctr">
              <a:buNone/>
              <a:defRPr sz="1212"/>
            </a:lvl7pPr>
            <a:lvl8pPr marL="2424351" indent="0" algn="ctr">
              <a:buNone/>
              <a:defRPr sz="1212"/>
            </a:lvl8pPr>
            <a:lvl9pPr marL="2770687" indent="0" algn="ctr">
              <a:buNone/>
              <a:defRPr sz="1212"/>
            </a:lvl9pPr>
          </a:lstStyle>
          <a:p>
            <a:pPr lvl="0"/>
            <a:r>
              <a:rPr lang="en-US" noProof="0"/>
              <a:t>Click to add text</a:t>
            </a:r>
          </a:p>
        </p:txBody>
      </p:sp>
      <p:sp>
        <p:nvSpPr>
          <p:cNvPr id="15" name="Rectangle 14">
            <a:extLst>
              <a:ext uri="{FF2B5EF4-FFF2-40B4-BE49-F238E27FC236}">
                <a16:creationId xmlns:a16="http://schemas.microsoft.com/office/drawing/2014/main" id="{97492751-E9EF-463C-8C1E-1AA3A9B1D816}"/>
              </a:ext>
              <a:ext uri="{C183D7F6-B498-43B3-948B-1728B52AA6E4}">
                <adec:decorative xmlns:adec="http://schemas.microsoft.com/office/drawing/2017/decorative" val="1"/>
              </a:ext>
            </a:extLst>
          </p:cNvPr>
          <p:cNvSpPr/>
          <p:nvPr/>
        </p:nvSpPr>
        <p:spPr>
          <a:xfrm>
            <a:off x="3080896" y="3886200"/>
            <a:ext cx="3074284" cy="3886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5" noProof="0"/>
          </a:p>
        </p:txBody>
      </p:sp>
      <p:sp>
        <p:nvSpPr>
          <p:cNvPr id="7" name="Text Placeholder 6">
            <a:extLst>
              <a:ext uri="{FF2B5EF4-FFF2-40B4-BE49-F238E27FC236}">
                <a16:creationId xmlns:a16="http://schemas.microsoft.com/office/drawing/2014/main" id="{83655C91-4C63-7435-25A3-BB5C8713D981}"/>
              </a:ext>
            </a:extLst>
          </p:cNvPr>
          <p:cNvSpPr>
            <a:spLocks noGrp="1"/>
          </p:cNvSpPr>
          <p:nvPr>
            <p:ph type="body" sz="quarter" idx="16" hasCustomPrompt="1"/>
          </p:nvPr>
        </p:nvSpPr>
        <p:spPr>
          <a:xfrm>
            <a:off x="209911" y="282103"/>
            <a:ext cx="2657413" cy="1663429"/>
          </a:xfrm>
        </p:spPr>
        <p:txBody>
          <a:bodyPr anchor="b">
            <a:noAutofit/>
          </a:bodyPr>
          <a:lstStyle>
            <a:lvl1pPr marL="0" indent="0">
              <a:buNone/>
              <a:defRPr sz="2204" b="0">
                <a:solidFill>
                  <a:schemeClr val="bg1"/>
                </a:solidFill>
                <a:latin typeface="+mj-lt"/>
              </a:defRPr>
            </a:lvl1pPr>
            <a:lvl2pPr marL="419801" indent="0">
              <a:buNone/>
              <a:defRPr>
                <a:solidFill>
                  <a:schemeClr val="bg1"/>
                </a:solidFill>
              </a:defRPr>
            </a:lvl2pPr>
            <a:lvl3pPr marL="839602" indent="0">
              <a:buNone/>
              <a:defRPr>
                <a:solidFill>
                  <a:schemeClr val="bg1"/>
                </a:solidFill>
              </a:defRPr>
            </a:lvl3pPr>
            <a:lvl4pPr marL="1259403" indent="0">
              <a:buNone/>
              <a:defRPr>
                <a:solidFill>
                  <a:schemeClr val="bg1"/>
                </a:solidFill>
              </a:defRPr>
            </a:lvl4pPr>
            <a:lvl5pPr marL="1679204" indent="0">
              <a:buNone/>
              <a:defRPr>
                <a:solidFill>
                  <a:schemeClr val="bg1"/>
                </a:solidFill>
              </a:defRPr>
            </a:lvl5pPr>
          </a:lstStyle>
          <a:p>
            <a:pPr lvl="0"/>
            <a:r>
              <a:rPr lang="en-US"/>
              <a:t>Click to add text</a:t>
            </a:r>
          </a:p>
        </p:txBody>
      </p:sp>
      <p:sp>
        <p:nvSpPr>
          <p:cNvPr id="13" name="Text Placeholder 16">
            <a:extLst>
              <a:ext uri="{FF2B5EF4-FFF2-40B4-BE49-F238E27FC236}">
                <a16:creationId xmlns:a16="http://schemas.microsoft.com/office/drawing/2014/main" id="{E86030C3-0988-4616-B1A6-DC729760D6A1}"/>
              </a:ext>
            </a:extLst>
          </p:cNvPr>
          <p:cNvSpPr>
            <a:spLocks noGrp="1"/>
          </p:cNvSpPr>
          <p:nvPr>
            <p:ph type="body" sz="quarter" idx="14" hasCustomPrompt="1"/>
          </p:nvPr>
        </p:nvSpPr>
        <p:spPr>
          <a:xfrm>
            <a:off x="209911" y="2044386"/>
            <a:ext cx="2657045" cy="4807095"/>
          </a:xfrm>
        </p:spPr>
        <p:txBody>
          <a:bodyPr>
            <a:normAutofit/>
          </a:bodyPr>
          <a:lstStyle>
            <a:lvl1pPr marL="0" indent="0">
              <a:lnSpc>
                <a:spcPct val="150000"/>
              </a:lnSpc>
              <a:spcBef>
                <a:spcPts val="1102"/>
              </a:spcBef>
              <a:buNone/>
              <a:defRPr sz="1010">
                <a:solidFill>
                  <a:schemeClr val="bg1"/>
                </a:solidFill>
                <a:latin typeface="+mn-lt"/>
                <a:cs typeface="Arial" panose="020B0604020202020204" pitchFamily="34" charset="0"/>
              </a:defRPr>
            </a:lvl1pPr>
            <a:lvl2pPr marL="419801" indent="0">
              <a:lnSpc>
                <a:spcPct val="150000"/>
              </a:lnSpc>
              <a:spcBef>
                <a:spcPts val="1102"/>
              </a:spcBef>
              <a:buNone/>
              <a:defRPr sz="1010">
                <a:solidFill>
                  <a:schemeClr val="bg1"/>
                </a:solidFill>
                <a:latin typeface="+mn-lt"/>
                <a:cs typeface="Arial" panose="020B0604020202020204" pitchFamily="34" charset="0"/>
              </a:defRPr>
            </a:lvl2pPr>
            <a:lvl3pPr marL="839602" indent="0">
              <a:lnSpc>
                <a:spcPct val="150000"/>
              </a:lnSpc>
              <a:spcBef>
                <a:spcPts val="1102"/>
              </a:spcBef>
              <a:buNone/>
              <a:defRPr sz="1010">
                <a:solidFill>
                  <a:schemeClr val="bg1"/>
                </a:solidFill>
                <a:latin typeface="+mn-lt"/>
                <a:cs typeface="Arial" panose="020B0604020202020204" pitchFamily="34" charset="0"/>
              </a:defRPr>
            </a:lvl3pPr>
            <a:lvl4pPr marL="1259403" indent="0">
              <a:lnSpc>
                <a:spcPct val="150000"/>
              </a:lnSpc>
              <a:spcBef>
                <a:spcPts val="1102"/>
              </a:spcBef>
              <a:buNone/>
              <a:defRPr sz="1010">
                <a:solidFill>
                  <a:schemeClr val="bg1"/>
                </a:solidFill>
                <a:latin typeface="+mn-lt"/>
                <a:cs typeface="Arial" panose="020B0604020202020204" pitchFamily="34" charset="0"/>
              </a:defRPr>
            </a:lvl4pPr>
            <a:lvl5pPr marL="1679204" indent="0">
              <a:lnSpc>
                <a:spcPct val="150000"/>
              </a:lnSpc>
              <a:spcBef>
                <a:spcPts val="1102"/>
              </a:spcBef>
              <a:buNone/>
              <a:defRPr sz="1010">
                <a:solidFill>
                  <a:schemeClr val="bg1"/>
                </a:solidFill>
                <a:latin typeface="+mn-lt"/>
                <a:cs typeface="Arial" panose="020B0604020202020204" pitchFamily="34" charset="0"/>
              </a:defRPr>
            </a:lvl5pPr>
          </a:lstStyle>
          <a:p>
            <a:pPr lvl="0"/>
            <a:r>
              <a:rPr lang="en-US" noProof="0"/>
              <a:t>Click to add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Picture Placeholder 5">
            <a:extLst>
              <a:ext uri="{FF2B5EF4-FFF2-40B4-BE49-F238E27FC236}">
                <a16:creationId xmlns:a16="http://schemas.microsoft.com/office/drawing/2014/main" id="{3D023C27-C474-480F-BC7F-9C1AAFCAD96E}"/>
              </a:ext>
            </a:extLst>
          </p:cNvPr>
          <p:cNvSpPr>
            <a:spLocks noGrp="1"/>
          </p:cNvSpPr>
          <p:nvPr>
            <p:ph type="pic" sz="quarter" idx="15"/>
          </p:nvPr>
        </p:nvSpPr>
        <p:spPr>
          <a:xfrm>
            <a:off x="3078693" y="0"/>
            <a:ext cx="6157383" cy="4419600"/>
          </a:xfrm>
        </p:spPr>
        <p:txBody>
          <a:bodyPr/>
          <a:lstStyle>
            <a:lvl1pPr marL="0" indent="0" algn="ctr">
              <a:buNone/>
              <a:defRPr/>
            </a:lvl1pPr>
          </a:lstStyle>
          <a:p>
            <a:r>
              <a:rPr lang="en-US"/>
              <a:t>Click icon to add picture</a:t>
            </a:r>
          </a:p>
        </p:txBody>
      </p:sp>
      <p:sp>
        <p:nvSpPr>
          <p:cNvPr id="8" name="Text Placeholder 16">
            <a:extLst>
              <a:ext uri="{FF2B5EF4-FFF2-40B4-BE49-F238E27FC236}">
                <a16:creationId xmlns:a16="http://schemas.microsoft.com/office/drawing/2014/main" id="{27622711-E5B3-A1BF-1F1D-7E5BD1EE6312}"/>
              </a:ext>
            </a:extLst>
          </p:cNvPr>
          <p:cNvSpPr>
            <a:spLocks noGrp="1"/>
          </p:cNvSpPr>
          <p:nvPr>
            <p:ph type="body" sz="quarter" idx="17" hasCustomPrompt="1"/>
          </p:nvPr>
        </p:nvSpPr>
        <p:spPr>
          <a:xfrm>
            <a:off x="3283840" y="4521462"/>
            <a:ext cx="2661668" cy="670463"/>
          </a:xfrm>
        </p:spPr>
        <p:txBody>
          <a:bodyPr lIns="91440" anchor="ctr">
            <a:noAutofit/>
          </a:bodyPr>
          <a:lstStyle>
            <a:lvl1pPr marL="0" indent="0">
              <a:spcBef>
                <a:spcPts val="0"/>
              </a:spcBef>
              <a:buNone/>
              <a:defRPr sz="2204" b="0" cap="none" baseline="0">
                <a:solidFill>
                  <a:schemeClr val="tx2"/>
                </a:solidFill>
                <a:latin typeface="+mj-lt"/>
              </a:defRPr>
            </a:lvl1pPr>
          </a:lstStyle>
          <a:p>
            <a:pPr lvl="0"/>
            <a:r>
              <a:rPr lang="en-US" noProof="0"/>
              <a:t>Click to add text</a:t>
            </a:r>
          </a:p>
        </p:txBody>
      </p:sp>
      <p:sp>
        <p:nvSpPr>
          <p:cNvPr id="21" name="Text Placeholder 16">
            <a:extLst>
              <a:ext uri="{FF2B5EF4-FFF2-40B4-BE49-F238E27FC236}">
                <a16:creationId xmlns:a16="http://schemas.microsoft.com/office/drawing/2014/main" id="{67651986-01F3-4697-A0D4-31F6A1098310}"/>
              </a:ext>
            </a:extLst>
          </p:cNvPr>
          <p:cNvSpPr>
            <a:spLocks noGrp="1"/>
          </p:cNvSpPr>
          <p:nvPr>
            <p:ph type="body" sz="quarter" idx="12" hasCustomPrompt="1"/>
          </p:nvPr>
        </p:nvSpPr>
        <p:spPr>
          <a:xfrm>
            <a:off x="3284597" y="5216094"/>
            <a:ext cx="2657045" cy="1741653"/>
          </a:xfrm>
        </p:spPr>
        <p:txBody>
          <a:bodyPr>
            <a:normAutofit/>
          </a:bodyPr>
          <a:lstStyle>
            <a:lvl1pPr marL="0" indent="0">
              <a:buNone/>
              <a:defRPr sz="1010">
                <a:solidFill>
                  <a:schemeClr val="tx2"/>
                </a:solidFill>
                <a:latin typeface="+mn-lt"/>
                <a:cs typeface="Arial" panose="020B0604020202020204" pitchFamily="34" charset="0"/>
              </a:defRPr>
            </a:lvl1pPr>
            <a:lvl2pPr marL="419801" indent="0">
              <a:buNone/>
              <a:defRPr sz="1010">
                <a:solidFill>
                  <a:schemeClr val="tx2"/>
                </a:solidFill>
                <a:latin typeface="+mn-lt"/>
                <a:cs typeface="Arial" panose="020B0604020202020204" pitchFamily="34" charset="0"/>
              </a:defRPr>
            </a:lvl2pPr>
            <a:lvl3pPr marL="839602" indent="0">
              <a:buNone/>
              <a:defRPr sz="1010">
                <a:solidFill>
                  <a:schemeClr val="tx2"/>
                </a:solidFill>
                <a:latin typeface="+mn-lt"/>
                <a:cs typeface="Arial" panose="020B0604020202020204" pitchFamily="34" charset="0"/>
              </a:defRPr>
            </a:lvl3pPr>
            <a:lvl4pPr marL="1259403" indent="0">
              <a:buNone/>
              <a:defRPr sz="1010">
                <a:solidFill>
                  <a:schemeClr val="tx2"/>
                </a:solidFill>
                <a:latin typeface="+mn-lt"/>
                <a:cs typeface="Arial" panose="020B0604020202020204" pitchFamily="34" charset="0"/>
              </a:defRPr>
            </a:lvl4pPr>
            <a:lvl5pPr marL="1679204" indent="0">
              <a:buNone/>
              <a:defRPr sz="1010">
                <a:solidFill>
                  <a:schemeClr val="tx2"/>
                </a:solidFill>
                <a:latin typeface="+mn-lt"/>
                <a:cs typeface="Arial" panose="020B0604020202020204" pitchFamily="34" charset="0"/>
              </a:defRPr>
            </a:lvl5pPr>
          </a:lstStyle>
          <a:p>
            <a:pPr marL="0" marR="0" lvl="0" indent="0" algn="l" defTabSz="839602" rtl="0" eaLnBrk="1" fontAlgn="auto" latinLnBrk="0" hangingPunct="1">
              <a:lnSpc>
                <a:spcPct val="90000"/>
              </a:lnSpc>
              <a:spcBef>
                <a:spcPts val="918"/>
              </a:spcBef>
              <a:spcAft>
                <a:spcPts val="0"/>
              </a:spcAft>
              <a:buClrTx/>
              <a:buSzTx/>
              <a:buFont typeface="Arial" panose="020B0604020202020204" pitchFamily="34" charset="0"/>
              <a:buNone/>
              <a:tabLst/>
              <a:defRPr/>
            </a:pPr>
            <a:r>
              <a:rPr lang="en-US" noProof="0"/>
              <a:t>Click to add text</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081095539"/>
      </p:ext>
    </p:extLst>
  </p:cSld>
  <p:clrMapOvr>
    <a:masterClrMapping/>
  </p:clrMapOvr>
  <p:hf hdr="0" ftr="0" dt="0"/>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Inside Layout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4B57A7-3A86-45DA-B5CA-AC7A481E3274}"/>
              </a:ext>
              <a:ext uri="{C183D7F6-B498-43B3-948B-1728B52AA6E4}">
                <adec:decorative xmlns:adec="http://schemas.microsoft.com/office/drawing/2017/decorative" val="1"/>
              </a:ext>
            </a:extLst>
          </p:cNvPr>
          <p:cNvSpPr/>
          <p:nvPr/>
        </p:nvSpPr>
        <p:spPr>
          <a:xfrm>
            <a:off x="0" y="0"/>
            <a:ext cx="3081606" cy="444332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3964" tIns="41982" rIns="83964" bIns="41982" numCol="1" spcCol="0" rtlCol="0" fromWordArt="0" anchor="ctr" anchorCtr="0" forceAA="0" compatLnSpc="1">
            <a:prstTxWarp prst="textNoShape">
              <a:avLst/>
            </a:prstTxWarp>
            <a:noAutofit/>
          </a:bodyPr>
          <a:lstStyle/>
          <a:p>
            <a:pPr lvl="0" algn="ctr"/>
            <a:endParaRPr lang="en-US" sz="1285"/>
          </a:p>
        </p:txBody>
      </p:sp>
      <p:sp>
        <p:nvSpPr>
          <p:cNvPr id="3" name="Rectangle 2">
            <a:extLst>
              <a:ext uri="{FF2B5EF4-FFF2-40B4-BE49-F238E27FC236}">
                <a16:creationId xmlns:a16="http://schemas.microsoft.com/office/drawing/2014/main" id="{14F3BCA9-2C74-4567-9FB2-2CE1AC28A6EC}"/>
              </a:ext>
              <a:ext uri="{C183D7F6-B498-43B3-948B-1728B52AA6E4}">
                <adec:decorative xmlns:adec="http://schemas.microsoft.com/office/drawing/2017/decorative" val="1"/>
              </a:ext>
            </a:extLst>
          </p:cNvPr>
          <p:cNvSpPr/>
          <p:nvPr/>
        </p:nvSpPr>
        <p:spPr>
          <a:xfrm>
            <a:off x="6154468" y="0"/>
            <a:ext cx="3081607" cy="444332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3964" tIns="41982" rIns="83964" bIns="41982" numCol="1" spcCol="0" rtlCol="0" fromWordArt="0" anchor="ctr" anchorCtr="0" forceAA="0" compatLnSpc="1">
            <a:prstTxWarp prst="textNoShape">
              <a:avLst/>
            </a:prstTxWarp>
            <a:noAutofit/>
          </a:bodyPr>
          <a:lstStyle/>
          <a:p>
            <a:pPr lvl="0" algn="ctr"/>
            <a:endParaRPr lang="en-US" sz="1285"/>
          </a:p>
        </p:txBody>
      </p:sp>
      <p:sp>
        <p:nvSpPr>
          <p:cNvPr id="17" name="Title 3">
            <a:extLst>
              <a:ext uri="{FF2B5EF4-FFF2-40B4-BE49-F238E27FC236}">
                <a16:creationId xmlns:a16="http://schemas.microsoft.com/office/drawing/2014/main" id="{7D4C849E-DCC1-4757-BBBF-C69B4CD0BD94}"/>
              </a:ext>
            </a:extLst>
          </p:cNvPr>
          <p:cNvSpPr>
            <a:spLocks noGrp="1"/>
          </p:cNvSpPr>
          <p:nvPr>
            <p:ph type="title" hasCustomPrompt="1"/>
          </p:nvPr>
        </p:nvSpPr>
        <p:spPr>
          <a:xfrm>
            <a:off x="209912" y="89037"/>
            <a:ext cx="2628691" cy="759499"/>
          </a:xfrm>
        </p:spPr>
        <p:txBody>
          <a:bodyPr vert="horz" lIns="0" tIns="45720" rIns="91440" bIns="45720" rtlCol="0" anchor="ctr">
            <a:noAutofit/>
          </a:bodyPr>
          <a:lstStyle>
            <a:lvl1pPr>
              <a:defRPr lang="en-US" sz="2204" b="0" cap="none" baseline="0">
                <a:solidFill>
                  <a:schemeClr val="bg1"/>
                </a:solidFill>
                <a:ea typeface="+mn-ea"/>
                <a:cs typeface="+mn-cs"/>
              </a:defRPr>
            </a:lvl1pPr>
          </a:lstStyle>
          <a:p>
            <a:pPr lvl="0"/>
            <a:r>
              <a:rPr lang="en-US" noProof="0"/>
              <a:t>Click to add title</a:t>
            </a:r>
          </a:p>
        </p:txBody>
      </p:sp>
      <p:sp>
        <p:nvSpPr>
          <p:cNvPr id="26" name="Text Placeholder 18">
            <a:extLst>
              <a:ext uri="{FF2B5EF4-FFF2-40B4-BE49-F238E27FC236}">
                <a16:creationId xmlns:a16="http://schemas.microsoft.com/office/drawing/2014/main" id="{7DB83E81-869F-4BAD-AEC6-B87F2B879A30}"/>
              </a:ext>
            </a:extLst>
          </p:cNvPr>
          <p:cNvSpPr>
            <a:spLocks noGrp="1"/>
          </p:cNvSpPr>
          <p:nvPr>
            <p:ph type="body" sz="quarter" idx="14" hasCustomPrompt="1"/>
          </p:nvPr>
        </p:nvSpPr>
        <p:spPr>
          <a:xfrm>
            <a:off x="209911" y="848536"/>
            <a:ext cx="2630590" cy="3505751"/>
          </a:xfrm>
        </p:spPr>
        <p:txBody>
          <a:bodyPr lIns="91440">
            <a:normAutofit/>
          </a:bodyPr>
          <a:lstStyle>
            <a:lvl1pPr marL="0" indent="0">
              <a:lnSpc>
                <a:spcPct val="150000"/>
              </a:lnSpc>
              <a:buFont typeface="Arial" panose="020B0604020202020204" pitchFamily="34" charset="0"/>
              <a:buNone/>
              <a:defRPr sz="1010">
                <a:solidFill>
                  <a:schemeClr val="bg1"/>
                </a:solidFill>
                <a:latin typeface="+mn-lt"/>
                <a:cs typeface="Arial" panose="020B0604020202020204" pitchFamily="34" charset="0"/>
              </a:defRPr>
            </a:lvl1pPr>
            <a:lvl2pPr marL="419801" indent="0">
              <a:lnSpc>
                <a:spcPct val="150000"/>
              </a:lnSpc>
              <a:buNone/>
              <a:defRPr sz="1010">
                <a:solidFill>
                  <a:schemeClr val="bg1"/>
                </a:solidFill>
                <a:latin typeface="+mn-lt"/>
                <a:cs typeface="Arial" panose="020B0604020202020204" pitchFamily="34" charset="0"/>
              </a:defRPr>
            </a:lvl2pPr>
            <a:lvl3pPr marL="839602" indent="0">
              <a:lnSpc>
                <a:spcPct val="150000"/>
              </a:lnSpc>
              <a:buNone/>
              <a:defRPr sz="1010">
                <a:solidFill>
                  <a:schemeClr val="bg1"/>
                </a:solidFill>
                <a:latin typeface="+mn-lt"/>
                <a:cs typeface="Arial" panose="020B0604020202020204" pitchFamily="34" charset="0"/>
              </a:defRPr>
            </a:lvl3pPr>
            <a:lvl4pPr marL="1259403" indent="0">
              <a:lnSpc>
                <a:spcPct val="150000"/>
              </a:lnSpc>
              <a:buNone/>
              <a:defRPr sz="1010">
                <a:solidFill>
                  <a:schemeClr val="bg1"/>
                </a:solidFill>
                <a:latin typeface="+mn-lt"/>
                <a:cs typeface="Arial" panose="020B0604020202020204" pitchFamily="34" charset="0"/>
              </a:defRPr>
            </a:lvl4pPr>
            <a:lvl5pPr marL="1679204" indent="0">
              <a:lnSpc>
                <a:spcPct val="150000"/>
              </a:lnSpc>
              <a:buNone/>
              <a:defRPr sz="1010">
                <a:solidFill>
                  <a:schemeClr val="bg1"/>
                </a:solidFill>
                <a:latin typeface="+mn-lt"/>
                <a:cs typeface="Arial" panose="020B0604020202020204" pitchFamily="34" charset="0"/>
              </a:defRPr>
            </a:lvl5pPr>
          </a:lstStyle>
          <a:p>
            <a:pPr lvl="0"/>
            <a:r>
              <a:rPr lang="en-US" noProof="0"/>
              <a:t>Click to add text</a:t>
            </a:r>
          </a:p>
          <a:p>
            <a:pPr lvl="1"/>
            <a:r>
              <a:rPr lang="en-US"/>
              <a:t>Second level</a:t>
            </a:r>
          </a:p>
          <a:p>
            <a:pPr lvl="2"/>
            <a:r>
              <a:rPr lang="en-US"/>
              <a:t>Third level</a:t>
            </a:r>
          </a:p>
          <a:p>
            <a:pPr lvl="3"/>
            <a:r>
              <a:rPr lang="en-US"/>
              <a:t>Fourth level</a:t>
            </a:r>
          </a:p>
          <a:p>
            <a:pPr lvl="4"/>
            <a:r>
              <a:rPr lang="en-US"/>
              <a:t>Fifth level</a:t>
            </a:r>
          </a:p>
        </p:txBody>
      </p:sp>
      <p:sp>
        <p:nvSpPr>
          <p:cNvPr id="16" name="Picture Placeholder 11">
            <a:extLst>
              <a:ext uri="{FF2B5EF4-FFF2-40B4-BE49-F238E27FC236}">
                <a16:creationId xmlns:a16="http://schemas.microsoft.com/office/drawing/2014/main" id="{86E48971-37C3-4BED-A53F-BBE4AE0A58D9}"/>
              </a:ext>
            </a:extLst>
          </p:cNvPr>
          <p:cNvSpPr>
            <a:spLocks noGrp="1"/>
          </p:cNvSpPr>
          <p:nvPr>
            <p:ph type="pic" sz="quarter" idx="11"/>
          </p:nvPr>
        </p:nvSpPr>
        <p:spPr>
          <a:xfrm>
            <a:off x="0" y="4443322"/>
            <a:ext cx="3074284" cy="3329078"/>
          </a:xfrm>
        </p:spPr>
        <p:txBody>
          <a:bodyPr>
            <a:normAutofit/>
          </a:bodyPr>
          <a:lstStyle>
            <a:lvl1pPr marL="0" indent="0" algn="ctr">
              <a:buNone/>
              <a:defRPr sz="1836"/>
            </a:lvl1pPr>
          </a:lstStyle>
          <a:p>
            <a:r>
              <a:rPr lang="en-US"/>
              <a:t>Click icon to add picture</a:t>
            </a:r>
          </a:p>
        </p:txBody>
      </p:sp>
      <p:sp>
        <p:nvSpPr>
          <p:cNvPr id="15" name="Picture Placeholder 12">
            <a:extLst>
              <a:ext uri="{FF2B5EF4-FFF2-40B4-BE49-F238E27FC236}">
                <a16:creationId xmlns:a16="http://schemas.microsoft.com/office/drawing/2014/main" id="{86D9E3AF-002F-496A-AE6E-5675F6459273}"/>
              </a:ext>
            </a:extLst>
          </p:cNvPr>
          <p:cNvSpPr>
            <a:spLocks noGrp="1"/>
          </p:cNvSpPr>
          <p:nvPr>
            <p:ph type="pic" sz="quarter" idx="10"/>
          </p:nvPr>
        </p:nvSpPr>
        <p:spPr>
          <a:xfrm>
            <a:off x="3081607" y="-1"/>
            <a:ext cx="3074284" cy="3300621"/>
          </a:xfrm>
        </p:spPr>
        <p:txBody>
          <a:bodyPr>
            <a:normAutofit/>
          </a:bodyPr>
          <a:lstStyle>
            <a:lvl1pPr marL="0" indent="0" algn="ctr">
              <a:buNone/>
              <a:defRPr sz="1836"/>
            </a:lvl1pPr>
          </a:lstStyle>
          <a:p>
            <a:r>
              <a:rPr lang="en-US"/>
              <a:t>Click icon to add picture</a:t>
            </a:r>
          </a:p>
        </p:txBody>
      </p:sp>
      <p:sp>
        <p:nvSpPr>
          <p:cNvPr id="30" name="Text Placeholder 18">
            <a:extLst>
              <a:ext uri="{FF2B5EF4-FFF2-40B4-BE49-F238E27FC236}">
                <a16:creationId xmlns:a16="http://schemas.microsoft.com/office/drawing/2014/main" id="{6A9BD8AF-34CA-4F04-9A17-B45F6EB3AA9D}"/>
              </a:ext>
            </a:extLst>
          </p:cNvPr>
          <p:cNvSpPr>
            <a:spLocks noGrp="1"/>
          </p:cNvSpPr>
          <p:nvPr>
            <p:ph type="body" sz="quarter" idx="16" hasCustomPrompt="1"/>
          </p:nvPr>
        </p:nvSpPr>
        <p:spPr>
          <a:xfrm>
            <a:off x="3288603" y="3554730"/>
            <a:ext cx="2658869" cy="3989070"/>
          </a:xfrm>
        </p:spPr>
        <p:txBody>
          <a:bodyPr lIns="0" anchor="ctr">
            <a:normAutofit/>
          </a:bodyPr>
          <a:lstStyle>
            <a:lvl1pPr marL="0" indent="0">
              <a:lnSpc>
                <a:spcPct val="150000"/>
              </a:lnSpc>
              <a:buNone/>
              <a:defRPr sz="1836">
                <a:solidFill>
                  <a:schemeClr val="tx1"/>
                </a:solidFill>
                <a:latin typeface="+mj-lt"/>
                <a:cs typeface="Arial" panose="020B0604020202020204" pitchFamily="34" charset="0"/>
              </a:defRPr>
            </a:lvl1pPr>
            <a:lvl2pPr marL="419801" indent="0">
              <a:lnSpc>
                <a:spcPct val="150000"/>
              </a:lnSpc>
              <a:buNone/>
              <a:defRPr sz="1836">
                <a:solidFill>
                  <a:schemeClr val="tx1"/>
                </a:solidFill>
                <a:latin typeface="+mj-lt"/>
                <a:cs typeface="Arial" panose="020B0604020202020204" pitchFamily="34" charset="0"/>
              </a:defRPr>
            </a:lvl2pPr>
            <a:lvl3pPr marL="839602" indent="0">
              <a:lnSpc>
                <a:spcPct val="150000"/>
              </a:lnSpc>
              <a:buNone/>
              <a:defRPr sz="1836">
                <a:solidFill>
                  <a:schemeClr val="tx1"/>
                </a:solidFill>
                <a:latin typeface="+mj-lt"/>
                <a:cs typeface="Arial" panose="020B0604020202020204" pitchFamily="34" charset="0"/>
              </a:defRPr>
            </a:lvl3pPr>
            <a:lvl4pPr marL="1259403" indent="0">
              <a:lnSpc>
                <a:spcPct val="150000"/>
              </a:lnSpc>
              <a:buNone/>
              <a:defRPr sz="1836">
                <a:solidFill>
                  <a:schemeClr val="tx1"/>
                </a:solidFill>
                <a:latin typeface="+mj-lt"/>
                <a:cs typeface="Arial" panose="020B0604020202020204" pitchFamily="34" charset="0"/>
              </a:defRPr>
            </a:lvl4pPr>
            <a:lvl5pPr marL="1679204" indent="0">
              <a:lnSpc>
                <a:spcPct val="150000"/>
              </a:lnSpc>
              <a:buNone/>
              <a:defRPr sz="1836">
                <a:solidFill>
                  <a:schemeClr val="tx1"/>
                </a:solidFill>
                <a:latin typeface="+mj-lt"/>
                <a:cs typeface="Arial" panose="020B0604020202020204" pitchFamily="34" charset="0"/>
              </a:defRPr>
            </a:lvl5pPr>
          </a:lstStyle>
          <a:p>
            <a:pPr lvl="0"/>
            <a:r>
              <a:rPr lang="en-US" noProof="0"/>
              <a:t>Click to add text</a:t>
            </a:r>
          </a:p>
          <a:p>
            <a:pPr lvl="1"/>
            <a:r>
              <a:rPr lang="en-US"/>
              <a:t>Second level</a:t>
            </a:r>
          </a:p>
          <a:p>
            <a:pPr lvl="2"/>
            <a:r>
              <a:rPr lang="en-US"/>
              <a:t>Third level</a:t>
            </a:r>
          </a:p>
          <a:p>
            <a:pPr lvl="3"/>
            <a:r>
              <a:rPr lang="en-US"/>
              <a:t>Fourth level</a:t>
            </a:r>
          </a:p>
          <a:p>
            <a:pPr lvl="4"/>
            <a:r>
              <a:rPr lang="en-US"/>
              <a:t>Fifth level</a:t>
            </a:r>
          </a:p>
        </p:txBody>
      </p:sp>
      <p:sp>
        <p:nvSpPr>
          <p:cNvPr id="33" name="Text Placeholder 16">
            <a:extLst>
              <a:ext uri="{FF2B5EF4-FFF2-40B4-BE49-F238E27FC236}">
                <a16:creationId xmlns:a16="http://schemas.microsoft.com/office/drawing/2014/main" id="{2390D74A-03BA-4C31-B59B-57CCDAF885DD}"/>
              </a:ext>
            </a:extLst>
          </p:cNvPr>
          <p:cNvSpPr>
            <a:spLocks noGrp="1"/>
          </p:cNvSpPr>
          <p:nvPr>
            <p:ph type="body" sz="quarter" idx="17" hasCustomPrompt="1"/>
          </p:nvPr>
        </p:nvSpPr>
        <p:spPr>
          <a:xfrm>
            <a:off x="6362887" y="89037"/>
            <a:ext cx="2661668" cy="670463"/>
          </a:xfrm>
        </p:spPr>
        <p:txBody>
          <a:bodyPr lIns="91440" anchor="ctr">
            <a:noAutofit/>
          </a:bodyPr>
          <a:lstStyle>
            <a:lvl1pPr marL="0" indent="0">
              <a:spcBef>
                <a:spcPts val="0"/>
              </a:spcBef>
              <a:buNone/>
              <a:defRPr sz="2204" b="0" cap="none" baseline="0">
                <a:solidFill>
                  <a:schemeClr val="bg1"/>
                </a:solidFill>
                <a:latin typeface="+mj-lt"/>
              </a:defRPr>
            </a:lvl1pPr>
          </a:lstStyle>
          <a:p>
            <a:pPr lvl="0"/>
            <a:r>
              <a:rPr lang="en-US" noProof="0"/>
              <a:t>Click to add text </a:t>
            </a:r>
          </a:p>
        </p:txBody>
      </p:sp>
      <p:sp>
        <p:nvSpPr>
          <p:cNvPr id="34" name="Text Placeholder 18">
            <a:extLst>
              <a:ext uri="{FF2B5EF4-FFF2-40B4-BE49-F238E27FC236}">
                <a16:creationId xmlns:a16="http://schemas.microsoft.com/office/drawing/2014/main" id="{50BE2EB5-0041-4D2D-A6AE-4DE92FEED83A}"/>
              </a:ext>
            </a:extLst>
          </p:cNvPr>
          <p:cNvSpPr>
            <a:spLocks noGrp="1"/>
          </p:cNvSpPr>
          <p:nvPr>
            <p:ph type="body" sz="quarter" idx="18" hasCustomPrompt="1"/>
          </p:nvPr>
        </p:nvSpPr>
        <p:spPr>
          <a:xfrm>
            <a:off x="6364495" y="848536"/>
            <a:ext cx="2661668" cy="3505751"/>
          </a:xfrm>
        </p:spPr>
        <p:txBody>
          <a:bodyPr lIns="91440">
            <a:normAutofit/>
          </a:bodyPr>
          <a:lstStyle>
            <a:lvl1pPr>
              <a:lnSpc>
                <a:spcPct val="150000"/>
              </a:lnSpc>
              <a:defRPr sz="1010">
                <a:solidFill>
                  <a:schemeClr val="bg1"/>
                </a:solidFill>
                <a:latin typeface="+mn-lt"/>
                <a:cs typeface="Arial" panose="020B0604020202020204" pitchFamily="34" charset="0"/>
              </a:defRPr>
            </a:lvl1pPr>
            <a:lvl2pPr>
              <a:lnSpc>
                <a:spcPct val="150000"/>
              </a:lnSpc>
              <a:defRPr sz="1010">
                <a:solidFill>
                  <a:schemeClr val="bg1"/>
                </a:solidFill>
                <a:latin typeface="+mn-lt"/>
                <a:cs typeface="Arial" panose="020B0604020202020204" pitchFamily="34" charset="0"/>
              </a:defRPr>
            </a:lvl2pPr>
            <a:lvl3pPr>
              <a:lnSpc>
                <a:spcPct val="150000"/>
              </a:lnSpc>
              <a:defRPr sz="1010">
                <a:solidFill>
                  <a:schemeClr val="bg1"/>
                </a:solidFill>
                <a:latin typeface="+mn-lt"/>
                <a:cs typeface="Arial" panose="020B0604020202020204" pitchFamily="34" charset="0"/>
              </a:defRPr>
            </a:lvl3pPr>
            <a:lvl4pPr>
              <a:lnSpc>
                <a:spcPct val="150000"/>
              </a:lnSpc>
              <a:defRPr sz="1010">
                <a:solidFill>
                  <a:schemeClr val="bg1"/>
                </a:solidFill>
                <a:latin typeface="+mn-lt"/>
                <a:cs typeface="Arial" panose="020B0604020202020204" pitchFamily="34" charset="0"/>
              </a:defRPr>
            </a:lvl4pPr>
            <a:lvl5pPr>
              <a:lnSpc>
                <a:spcPct val="150000"/>
              </a:lnSpc>
              <a:defRPr sz="1010">
                <a:solidFill>
                  <a:schemeClr val="bg1"/>
                </a:solidFill>
                <a:latin typeface="+mn-lt"/>
                <a:cs typeface="Arial" panose="020B0604020202020204" pitchFamily="34" charset="0"/>
              </a:defRPr>
            </a:lvl5pPr>
          </a:lstStyle>
          <a:p>
            <a:pPr lvl="0"/>
            <a:r>
              <a:rPr lang="en-US" noProof="0"/>
              <a:t>Click to add text</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4">
            <a:extLst>
              <a:ext uri="{FF2B5EF4-FFF2-40B4-BE49-F238E27FC236}">
                <a16:creationId xmlns:a16="http://schemas.microsoft.com/office/drawing/2014/main" id="{E35617C7-C13A-4F76-8C0C-AF5E38C6227D}"/>
              </a:ext>
            </a:extLst>
          </p:cNvPr>
          <p:cNvSpPr>
            <a:spLocks noGrp="1"/>
          </p:cNvSpPr>
          <p:nvPr>
            <p:ph type="pic" sz="quarter" idx="12"/>
          </p:nvPr>
        </p:nvSpPr>
        <p:spPr>
          <a:xfrm>
            <a:off x="6161791" y="4443322"/>
            <a:ext cx="3074284" cy="3329078"/>
          </a:xfrm>
        </p:spPr>
        <p:txBody>
          <a:bodyPr>
            <a:normAutofit/>
          </a:bodyPr>
          <a:lstStyle>
            <a:lvl1pPr marL="0" indent="0" algn="ctr">
              <a:buNone/>
              <a:defRPr sz="1836"/>
            </a:lvl1pPr>
          </a:lstStyle>
          <a:p>
            <a:r>
              <a:rPr lang="en-US"/>
              <a:t>Click icon to add picture</a:t>
            </a:r>
          </a:p>
        </p:txBody>
      </p:sp>
    </p:spTree>
    <p:extLst>
      <p:ext uri="{BB962C8B-B14F-4D97-AF65-F5344CB8AC3E}">
        <p14:creationId xmlns:p14="http://schemas.microsoft.com/office/powerpoint/2010/main" val="444455642"/>
      </p:ext>
    </p:extLst>
  </p:cSld>
  <p:clrMapOvr>
    <a:masterClrMapping/>
  </p:clrMapOvr>
  <p:hf hdr="0" ftr="0" dt="0"/>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Title">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B86D7D99-F789-4EDA-861D-B6B994F05F1D}"/>
              </a:ext>
            </a:extLst>
          </p:cNvPr>
          <p:cNvSpPr>
            <a:spLocks noGrp="1"/>
          </p:cNvSpPr>
          <p:nvPr>
            <p:ph type="ctrTitle"/>
          </p:nvPr>
        </p:nvSpPr>
        <p:spPr>
          <a:xfrm>
            <a:off x="1156820" y="1271260"/>
            <a:ext cx="6927056" cy="2705947"/>
          </a:xfrm>
        </p:spPr>
        <p:txBody>
          <a:bodyPr/>
          <a:lstStyle>
            <a:lvl1pPr algn="ctr">
              <a:defRPr>
                <a:solidFill>
                  <a:schemeClr val="bg1"/>
                </a:solidFill>
              </a:defRPr>
            </a:lvl1pPr>
          </a:lstStyle>
          <a:p>
            <a:r>
              <a:rPr lang="en-US">
                <a:solidFill>
                  <a:srgbClr val="FFFFFF"/>
                </a:solidFill>
                <a:effectLst>
                  <a:outerShdw blurRad="38100" dist="38100" dir="2700000" algn="tl">
                    <a:srgbClr val="000000">
                      <a:alpha val="43137"/>
                    </a:srgbClr>
                  </a:outerShdw>
                </a:effectLst>
                <a:ea typeface="Cambria" panose="02040503050406030204" pitchFamily="18" charset="0"/>
                <a:cs typeface="Sabon Next LT" panose="020B0502040204020203" pitchFamily="2" charset="0"/>
              </a:rPr>
              <a:t>Click to edit Master title style</a:t>
            </a:r>
          </a:p>
        </p:txBody>
      </p:sp>
      <p:sp>
        <p:nvSpPr>
          <p:cNvPr id="20" name="Text Placeholder 12">
            <a:extLst>
              <a:ext uri="{FF2B5EF4-FFF2-40B4-BE49-F238E27FC236}">
                <a16:creationId xmlns:a16="http://schemas.microsoft.com/office/drawing/2014/main" id="{2B39487B-EA73-4D7B-93AA-D63B49F4DA7F}"/>
              </a:ext>
            </a:extLst>
          </p:cNvPr>
          <p:cNvSpPr>
            <a:spLocks noGrp="1"/>
          </p:cNvSpPr>
          <p:nvPr>
            <p:ph type="body" sz="quarter" idx="15"/>
          </p:nvPr>
        </p:nvSpPr>
        <p:spPr>
          <a:xfrm>
            <a:off x="1156820" y="4080510"/>
            <a:ext cx="6927056" cy="2777913"/>
          </a:xfrm>
        </p:spPr>
        <p:txBody>
          <a:bodyPr>
            <a:normAutofit/>
          </a:bodyPr>
          <a:lstStyle>
            <a:lvl1pPr marL="0" indent="0" algn="ctr">
              <a:buNone/>
              <a:defRPr sz="2121">
                <a:solidFill>
                  <a:schemeClr val="bg1"/>
                </a:solidFill>
                <a:effectLst/>
                <a:latin typeface="+mn-lt"/>
              </a:defRPr>
            </a:lvl1pPr>
          </a:lstStyle>
          <a:p>
            <a:pPr lvl="0"/>
            <a:r>
              <a:rPr lang="en-US"/>
              <a:t>Click to edit Master text styles</a:t>
            </a:r>
          </a:p>
        </p:txBody>
      </p:sp>
    </p:spTree>
    <p:extLst>
      <p:ext uri="{BB962C8B-B14F-4D97-AF65-F5344CB8AC3E}">
        <p14:creationId xmlns:p14="http://schemas.microsoft.com/office/powerpoint/2010/main" val="2863216679"/>
      </p:ext>
    </p:extLst>
  </p:cSld>
  <p:clrMapOvr>
    <a:masterClrMapping/>
  </p:clrMapOvr>
  <p:hf sldNum="0"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6183" y="518160"/>
            <a:ext cx="2978875" cy="1813560"/>
          </a:xfrm>
        </p:spPr>
        <p:txBody>
          <a:bodyPr anchor="b"/>
          <a:lstStyle>
            <a:lvl1pPr>
              <a:defRPr sz="3232"/>
            </a:lvl1pPr>
          </a:lstStyle>
          <a:p>
            <a:r>
              <a:rPr lang="en-US"/>
              <a:t>Click to edit Master title style</a:t>
            </a:r>
          </a:p>
        </p:txBody>
      </p:sp>
      <p:sp>
        <p:nvSpPr>
          <p:cNvPr id="3" name="Content Placeholder 2"/>
          <p:cNvSpPr>
            <a:spLocks noGrp="1"/>
          </p:cNvSpPr>
          <p:nvPr>
            <p:ph idx="1"/>
          </p:nvPr>
        </p:nvSpPr>
        <p:spPr>
          <a:xfrm>
            <a:off x="3926535" y="1119083"/>
            <a:ext cx="4675763" cy="5523442"/>
          </a:xfrm>
        </p:spPr>
        <p:txBody>
          <a:bodyPr/>
          <a:lstStyle>
            <a:lvl1pPr>
              <a:defRPr sz="3232"/>
            </a:lvl1pPr>
            <a:lvl2pPr>
              <a:defRPr sz="2828"/>
            </a:lvl2pPr>
            <a:lvl3pPr>
              <a:defRPr sz="2424"/>
            </a:lvl3pPr>
            <a:lvl4pPr>
              <a:defRPr sz="2020"/>
            </a:lvl4pPr>
            <a:lvl5pPr>
              <a:defRPr sz="2020"/>
            </a:lvl5pPr>
            <a:lvl6pPr>
              <a:defRPr sz="2020"/>
            </a:lvl6pPr>
            <a:lvl7pPr>
              <a:defRPr sz="2020"/>
            </a:lvl7pPr>
            <a:lvl8pPr>
              <a:defRPr sz="2020"/>
            </a:lvl8pPr>
            <a:lvl9pPr>
              <a:defRPr sz="20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6183" y="2331720"/>
            <a:ext cx="2978875" cy="4319800"/>
          </a:xfrm>
        </p:spPr>
        <p:txBody>
          <a:bodyPr/>
          <a:lstStyle>
            <a:lvl1pPr marL="0" indent="0">
              <a:buNone/>
              <a:defRPr sz="1616"/>
            </a:lvl1pPr>
            <a:lvl2pPr marL="461818" indent="0">
              <a:buNone/>
              <a:defRPr sz="1414"/>
            </a:lvl2pPr>
            <a:lvl3pPr marL="923635" indent="0">
              <a:buNone/>
              <a:defRPr sz="1212"/>
            </a:lvl3pPr>
            <a:lvl4pPr marL="1385453" indent="0">
              <a:buNone/>
              <a:defRPr sz="1010"/>
            </a:lvl4pPr>
            <a:lvl5pPr marL="1847271" indent="0">
              <a:buNone/>
              <a:defRPr sz="1010"/>
            </a:lvl5pPr>
            <a:lvl6pPr marL="2309089" indent="0">
              <a:buNone/>
              <a:defRPr sz="1010"/>
            </a:lvl6pPr>
            <a:lvl7pPr marL="2770906" indent="0">
              <a:buNone/>
              <a:defRPr sz="1010"/>
            </a:lvl7pPr>
            <a:lvl8pPr marL="3232724" indent="0">
              <a:buNone/>
              <a:defRPr sz="1010"/>
            </a:lvl8pPr>
            <a:lvl9pPr marL="3694542" indent="0">
              <a:buNone/>
              <a:defRPr sz="101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20xx</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3719581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93"/>
        <p:cNvGrpSpPr/>
        <p:nvPr/>
      </p:nvGrpSpPr>
      <p:grpSpPr>
        <a:xfrm>
          <a:off x="0" y="0"/>
          <a:ext cx="0" cy="0"/>
          <a:chOff x="0" y="0"/>
          <a:chExt cx="0" cy="0"/>
        </a:xfrm>
      </p:grpSpPr>
      <p:sp>
        <p:nvSpPr>
          <p:cNvPr id="394" name="Google Shape;394;p4"/>
          <p:cNvSpPr txBox="1">
            <a:spLocks noGrp="1"/>
          </p:cNvSpPr>
          <p:nvPr>
            <p:ph type="title"/>
          </p:nvPr>
        </p:nvSpPr>
        <p:spPr>
          <a:xfrm>
            <a:off x="727251" y="672484"/>
            <a:ext cx="7781575" cy="865413"/>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en-US"/>
              <a:t>Click to edit Master title style</a:t>
            </a:r>
            <a:endParaRPr/>
          </a:p>
        </p:txBody>
      </p:sp>
      <p:sp>
        <p:nvSpPr>
          <p:cNvPr id="395" name="Google Shape;395;p4"/>
          <p:cNvSpPr txBox="1">
            <a:spLocks noGrp="1"/>
          </p:cNvSpPr>
          <p:nvPr>
            <p:ph type="body" idx="1"/>
          </p:nvPr>
        </p:nvSpPr>
        <p:spPr>
          <a:xfrm>
            <a:off x="727251" y="2220692"/>
            <a:ext cx="7781575" cy="4698347"/>
          </a:xfrm>
          <a:prstGeom prst="rect">
            <a:avLst/>
          </a:prstGeom>
        </p:spPr>
        <p:txBody>
          <a:bodyPr spcFirstLastPara="1" wrap="square" lIns="91425" tIns="91425" rIns="91425" bIns="91425" anchor="t" anchorCtr="0">
            <a:noAutofit/>
          </a:bodyPr>
          <a:lstStyle>
            <a:lvl1pPr marL="461827" lvl="0" indent="-320713" rtl="0">
              <a:spcBef>
                <a:spcPts val="0"/>
              </a:spcBef>
              <a:spcAft>
                <a:spcPts val="0"/>
              </a:spcAft>
              <a:buSzPts val="1400"/>
              <a:buChar char="●"/>
              <a:defRPr/>
            </a:lvl1pPr>
            <a:lvl2pPr marL="923654" lvl="1" indent="-320713" rtl="0">
              <a:lnSpc>
                <a:spcPct val="115000"/>
              </a:lnSpc>
              <a:spcBef>
                <a:spcPts val="0"/>
              </a:spcBef>
              <a:spcAft>
                <a:spcPts val="0"/>
              </a:spcAft>
              <a:buSzPts val="1400"/>
              <a:buChar char="○"/>
              <a:defRPr/>
            </a:lvl2pPr>
            <a:lvl3pPr marL="1385480" lvl="2" indent="-320713" rtl="0">
              <a:lnSpc>
                <a:spcPct val="115000"/>
              </a:lnSpc>
              <a:spcBef>
                <a:spcPts val="1616"/>
              </a:spcBef>
              <a:spcAft>
                <a:spcPts val="0"/>
              </a:spcAft>
              <a:buSzPts val="1400"/>
              <a:buChar char="■"/>
              <a:defRPr/>
            </a:lvl3pPr>
            <a:lvl4pPr marL="1847306" lvl="3" indent="-320713" rtl="0">
              <a:lnSpc>
                <a:spcPct val="115000"/>
              </a:lnSpc>
              <a:spcBef>
                <a:spcPts val="1616"/>
              </a:spcBef>
              <a:spcAft>
                <a:spcPts val="0"/>
              </a:spcAft>
              <a:buSzPts val="1400"/>
              <a:buChar char="●"/>
              <a:defRPr/>
            </a:lvl4pPr>
            <a:lvl5pPr marL="2309133" lvl="4" indent="-320713" rtl="0">
              <a:lnSpc>
                <a:spcPct val="115000"/>
              </a:lnSpc>
              <a:spcBef>
                <a:spcPts val="1616"/>
              </a:spcBef>
              <a:spcAft>
                <a:spcPts val="0"/>
              </a:spcAft>
              <a:buSzPts val="1400"/>
              <a:buChar char="○"/>
              <a:defRPr/>
            </a:lvl5pPr>
            <a:lvl6pPr marL="2770959" lvl="5" indent="-320713" rtl="0">
              <a:lnSpc>
                <a:spcPct val="115000"/>
              </a:lnSpc>
              <a:spcBef>
                <a:spcPts val="1616"/>
              </a:spcBef>
              <a:spcAft>
                <a:spcPts val="0"/>
              </a:spcAft>
              <a:buSzPts val="1400"/>
              <a:buChar char="■"/>
              <a:defRPr/>
            </a:lvl6pPr>
            <a:lvl7pPr marL="3232786" lvl="6" indent="-320713" rtl="0">
              <a:lnSpc>
                <a:spcPct val="115000"/>
              </a:lnSpc>
              <a:spcBef>
                <a:spcPts val="1616"/>
              </a:spcBef>
              <a:spcAft>
                <a:spcPts val="0"/>
              </a:spcAft>
              <a:buSzPts val="1400"/>
              <a:buChar char="●"/>
              <a:defRPr/>
            </a:lvl7pPr>
            <a:lvl8pPr marL="3694613" lvl="7" indent="-320713" rtl="0">
              <a:lnSpc>
                <a:spcPct val="115000"/>
              </a:lnSpc>
              <a:spcBef>
                <a:spcPts val="1616"/>
              </a:spcBef>
              <a:spcAft>
                <a:spcPts val="0"/>
              </a:spcAft>
              <a:buSzPts val="1400"/>
              <a:buChar char="○"/>
              <a:defRPr/>
            </a:lvl8pPr>
            <a:lvl9pPr marL="4156439" lvl="8" indent="-320713" rtl="0">
              <a:lnSpc>
                <a:spcPct val="115000"/>
              </a:lnSpc>
              <a:spcBef>
                <a:spcPts val="1616"/>
              </a:spcBef>
              <a:spcAft>
                <a:spcPts val="1616"/>
              </a:spcAft>
              <a:buSzPts val="1400"/>
              <a:buChar char="■"/>
              <a:defRPr/>
            </a:lvl9pPr>
          </a:lstStyle>
          <a:p>
            <a:pPr lvl="0"/>
            <a:r>
              <a:rPr lang="en-US"/>
              <a:t>Click to edit Master text styles</a:t>
            </a:r>
          </a:p>
        </p:txBody>
      </p:sp>
    </p:spTree>
    <p:extLst>
      <p:ext uri="{BB962C8B-B14F-4D97-AF65-F5344CB8AC3E}">
        <p14:creationId xmlns:p14="http://schemas.microsoft.com/office/powerpoint/2010/main" val="1584575870"/>
      </p:ext>
    </p:extLst>
  </p:cSld>
  <p:clrMapOvr>
    <a:masterClrMapping/>
  </p:clrMapOvr>
  <p:hf sldNum="0"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92706" y="1272011"/>
            <a:ext cx="7850664" cy="2705947"/>
          </a:xfrm>
        </p:spPr>
        <p:txBody>
          <a:bodyPr anchor="b"/>
          <a:lstStyle>
            <a:lvl1pPr algn="ctr">
              <a:defRPr sz="6061"/>
            </a:lvl1pPr>
          </a:lstStyle>
          <a:p>
            <a:r>
              <a:rPr lang="en-US"/>
              <a:t>Click to edit Master title style</a:t>
            </a:r>
          </a:p>
        </p:txBody>
      </p:sp>
      <p:sp>
        <p:nvSpPr>
          <p:cNvPr id="3" name="Subtitle 2"/>
          <p:cNvSpPr>
            <a:spLocks noGrp="1"/>
          </p:cNvSpPr>
          <p:nvPr>
            <p:ph type="subTitle" idx="1"/>
          </p:nvPr>
        </p:nvSpPr>
        <p:spPr>
          <a:xfrm>
            <a:off x="1154510" y="4082310"/>
            <a:ext cx="6927056" cy="1876530"/>
          </a:xfrm>
        </p:spPr>
        <p:txBody>
          <a:bodyPr/>
          <a:lstStyle>
            <a:lvl1pPr marL="0" indent="0" algn="ctr">
              <a:buNone/>
              <a:defRPr sz="2424"/>
            </a:lvl1pPr>
            <a:lvl2pPr marL="461818" indent="0" algn="ctr">
              <a:buNone/>
              <a:defRPr sz="2020"/>
            </a:lvl2pPr>
            <a:lvl3pPr marL="923635" indent="0" algn="ctr">
              <a:buNone/>
              <a:defRPr sz="1818"/>
            </a:lvl3pPr>
            <a:lvl4pPr marL="1385453" indent="0" algn="ctr">
              <a:buNone/>
              <a:defRPr sz="1616"/>
            </a:lvl4pPr>
            <a:lvl5pPr marL="1847271" indent="0" algn="ctr">
              <a:buNone/>
              <a:defRPr sz="1616"/>
            </a:lvl5pPr>
            <a:lvl6pPr marL="2309089" indent="0" algn="ctr">
              <a:buNone/>
              <a:defRPr sz="1616"/>
            </a:lvl6pPr>
            <a:lvl7pPr marL="2770906" indent="0" algn="ctr">
              <a:buNone/>
              <a:defRPr sz="1616"/>
            </a:lvl7pPr>
            <a:lvl8pPr marL="3232724" indent="0" algn="ctr">
              <a:buNone/>
              <a:defRPr sz="1616"/>
            </a:lvl8pPr>
            <a:lvl9pPr marL="3694542" indent="0" algn="ctr">
              <a:buNone/>
              <a:defRPr sz="1616"/>
            </a:lvl9pPr>
          </a:lstStyle>
          <a:p>
            <a:r>
              <a:rPr lang="en-US"/>
              <a:t>Click to edit Master subtitle style</a:t>
            </a:r>
          </a:p>
        </p:txBody>
      </p:sp>
      <p:sp>
        <p:nvSpPr>
          <p:cNvPr id="4" name="Date Placeholder 3"/>
          <p:cNvSpPr>
            <a:spLocks noGrp="1"/>
          </p:cNvSpPr>
          <p:nvPr>
            <p:ph type="dt" sz="half" idx="10"/>
          </p:nvPr>
        </p:nvSpPr>
        <p:spPr/>
        <p:txBody>
          <a:bodyPr/>
          <a:lstStyle/>
          <a:p>
            <a:fld id="{A2355A94-CD46-C44F-8A53-8AA853BE1DF7}"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FCBA5E-A969-C44D-8E38-C70ED41C06B6}" type="slidenum">
              <a:rPr lang="en-US" smtClean="0"/>
              <a:t>‹#›</a:t>
            </a:fld>
            <a:endParaRPr lang="en-US"/>
          </a:p>
        </p:txBody>
      </p:sp>
    </p:spTree>
    <p:extLst>
      <p:ext uri="{BB962C8B-B14F-4D97-AF65-F5344CB8AC3E}">
        <p14:creationId xmlns:p14="http://schemas.microsoft.com/office/powerpoint/2010/main" val="2717264521"/>
      </p:ext>
    </p:extLst>
  </p:cSld>
  <p:clrMapOvr>
    <a:masterClrMapping/>
  </p:clrMapOvr>
  <p:hf sldNum="0"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60"/>
        <p:cNvGrpSpPr/>
        <p:nvPr/>
      </p:nvGrpSpPr>
      <p:grpSpPr>
        <a:xfrm>
          <a:off x="0" y="0"/>
          <a:ext cx="0" cy="0"/>
          <a:chOff x="0" y="0"/>
          <a:chExt cx="0" cy="0"/>
        </a:xfrm>
      </p:grpSpPr>
      <p:sp>
        <p:nvSpPr>
          <p:cNvPr id="866" name="Google Shape;866;p7"/>
          <p:cNvSpPr txBox="1">
            <a:spLocks noGrp="1"/>
          </p:cNvSpPr>
          <p:nvPr>
            <p:ph type="title"/>
          </p:nvPr>
        </p:nvSpPr>
        <p:spPr>
          <a:xfrm>
            <a:off x="727251" y="672484"/>
            <a:ext cx="4703185" cy="865413"/>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en-US"/>
              <a:t>Click to edit Master title style</a:t>
            </a:r>
            <a:endParaRPr/>
          </a:p>
        </p:txBody>
      </p:sp>
      <p:sp>
        <p:nvSpPr>
          <p:cNvPr id="867" name="Google Shape;867;p7"/>
          <p:cNvSpPr txBox="1">
            <a:spLocks noGrp="1"/>
          </p:cNvSpPr>
          <p:nvPr>
            <p:ph type="subTitle" idx="1"/>
          </p:nvPr>
        </p:nvSpPr>
        <p:spPr>
          <a:xfrm>
            <a:off x="727251" y="2402630"/>
            <a:ext cx="4703185" cy="3822507"/>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Nunito Light"/>
              <a:buChar char="●"/>
              <a:defRPr/>
            </a:lvl1pPr>
            <a:lvl2pPr lvl="1" algn="ctr" rtl="0">
              <a:lnSpc>
                <a:spcPct val="100000"/>
              </a:lnSpc>
              <a:spcBef>
                <a:spcPts val="0"/>
              </a:spcBef>
              <a:spcAft>
                <a:spcPts val="0"/>
              </a:spcAft>
              <a:buClr>
                <a:srgbClr val="E76A28"/>
              </a:buClr>
              <a:buSzPts val="1400"/>
              <a:buFont typeface="Nunito Light"/>
              <a:buChar char="○"/>
              <a:defRPr/>
            </a:lvl2pPr>
            <a:lvl3pPr lvl="2" algn="ctr" rtl="0">
              <a:lnSpc>
                <a:spcPct val="100000"/>
              </a:lnSpc>
              <a:spcBef>
                <a:spcPts val="1616"/>
              </a:spcBef>
              <a:spcAft>
                <a:spcPts val="0"/>
              </a:spcAft>
              <a:buClr>
                <a:srgbClr val="E76A28"/>
              </a:buClr>
              <a:buSzPts val="1400"/>
              <a:buFont typeface="Nunito Light"/>
              <a:buChar char="■"/>
              <a:defRPr/>
            </a:lvl3pPr>
            <a:lvl4pPr lvl="3" algn="ctr" rtl="0">
              <a:lnSpc>
                <a:spcPct val="100000"/>
              </a:lnSpc>
              <a:spcBef>
                <a:spcPts val="1616"/>
              </a:spcBef>
              <a:spcAft>
                <a:spcPts val="0"/>
              </a:spcAft>
              <a:buClr>
                <a:srgbClr val="E76A28"/>
              </a:buClr>
              <a:buSzPts val="1400"/>
              <a:buFont typeface="Nunito Light"/>
              <a:buChar char="●"/>
              <a:defRPr/>
            </a:lvl4pPr>
            <a:lvl5pPr lvl="4" algn="ctr" rtl="0">
              <a:lnSpc>
                <a:spcPct val="100000"/>
              </a:lnSpc>
              <a:spcBef>
                <a:spcPts val="1616"/>
              </a:spcBef>
              <a:spcAft>
                <a:spcPts val="0"/>
              </a:spcAft>
              <a:buClr>
                <a:srgbClr val="E76A28"/>
              </a:buClr>
              <a:buSzPts val="1400"/>
              <a:buFont typeface="Nunito Light"/>
              <a:buChar char="○"/>
              <a:defRPr/>
            </a:lvl5pPr>
            <a:lvl6pPr lvl="5" algn="ctr" rtl="0">
              <a:lnSpc>
                <a:spcPct val="100000"/>
              </a:lnSpc>
              <a:spcBef>
                <a:spcPts val="1616"/>
              </a:spcBef>
              <a:spcAft>
                <a:spcPts val="0"/>
              </a:spcAft>
              <a:buClr>
                <a:srgbClr val="999999"/>
              </a:buClr>
              <a:buSzPts val="1400"/>
              <a:buFont typeface="Nunito Light"/>
              <a:buChar char="■"/>
              <a:defRPr/>
            </a:lvl6pPr>
            <a:lvl7pPr lvl="6" algn="ctr" rtl="0">
              <a:lnSpc>
                <a:spcPct val="100000"/>
              </a:lnSpc>
              <a:spcBef>
                <a:spcPts val="1616"/>
              </a:spcBef>
              <a:spcAft>
                <a:spcPts val="0"/>
              </a:spcAft>
              <a:buClr>
                <a:srgbClr val="999999"/>
              </a:buClr>
              <a:buSzPts val="1400"/>
              <a:buFont typeface="Nunito Light"/>
              <a:buChar char="●"/>
              <a:defRPr/>
            </a:lvl7pPr>
            <a:lvl8pPr lvl="7" algn="ctr" rtl="0">
              <a:lnSpc>
                <a:spcPct val="100000"/>
              </a:lnSpc>
              <a:spcBef>
                <a:spcPts val="1616"/>
              </a:spcBef>
              <a:spcAft>
                <a:spcPts val="0"/>
              </a:spcAft>
              <a:buClr>
                <a:srgbClr val="999999"/>
              </a:buClr>
              <a:buSzPts val="1400"/>
              <a:buFont typeface="Nunito Light"/>
              <a:buChar char="○"/>
              <a:defRPr/>
            </a:lvl8pPr>
            <a:lvl9pPr lvl="8" algn="ctr" rtl="0">
              <a:lnSpc>
                <a:spcPct val="100000"/>
              </a:lnSpc>
              <a:spcBef>
                <a:spcPts val="1616"/>
              </a:spcBef>
              <a:spcAft>
                <a:spcPts val="1616"/>
              </a:spcAft>
              <a:buClr>
                <a:srgbClr val="999999"/>
              </a:buClr>
              <a:buSzPts val="1400"/>
              <a:buFont typeface="Nunito Light"/>
              <a:buChar char="■"/>
              <a:defRPr/>
            </a:lvl9pPr>
          </a:lstStyle>
          <a:p>
            <a:r>
              <a:rPr lang="en-US"/>
              <a:t>Click to edit Master subtitle style</a:t>
            </a:r>
            <a:endParaRPr/>
          </a:p>
        </p:txBody>
      </p:sp>
      <p:sp>
        <p:nvSpPr>
          <p:cNvPr id="868" name="Google Shape;868;p7"/>
          <p:cNvSpPr>
            <a:spLocks noGrp="1"/>
          </p:cNvSpPr>
          <p:nvPr>
            <p:ph type="pic" idx="2"/>
          </p:nvPr>
        </p:nvSpPr>
        <p:spPr>
          <a:xfrm>
            <a:off x="5613917" y="2370670"/>
            <a:ext cx="2597798" cy="3886427"/>
          </a:xfrm>
          <a:prstGeom prst="ellipse">
            <a:avLst/>
          </a:prstGeom>
          <a:noFill/>
          <a:ln>
            <a:noFill/>
          </a:ln>
        </p:spPr>
      </p:sp>
    </p:spTree>
    <p:extLst>
      <p:ext uri="{BB962C8B-B14F-4D97-AF65-F5344CB8AC3E}">
        <p14:creationId xmlns:p14="http://schemas.microsoft.com/office/powerpoint/2010/main" val="433454908"/>
      </p:ext>
    </p:extLst>
  </p:cSld>
  <p:clrMapOvr>
    <a:masterClrMapping/>
  </p:clrMapOvr>
  <p:hf sldNum="0"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lank slide" type="blank">
  <p:cSld name="Blank slide">
    <p:spTree>
      <p:nvGrpSpPr>
        <p:cNvPr id="1" name="Shape 3487"/>
        <p:cNvGrpSpPr/>
        <p:nvPr/>
      </p:nvGrpSpPr>
      <p:grpSpPr>
        <a:xfrm>
          <a:off x="0" y="0"/>
          <a:ext cx="0" cy="0"/>
          <a:chOff x="0" y="0"/>
          <a:chExt cx="0" cy="0"/>
        </a:xfrm>
      </p:grpSpPr>
    </p:spTree>
    <p:extLst>
      <p:ext uri="{BB962C8B-B14F-4D97-AF65-F5344CB8AC3E}">
        <p14:creationId xmlns:p14="http://schemas.microsoft.com/office/powerpoint/2010/main" val="22378389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10335" y="5440680"/>
            <a:ext cx="5541645" cy="642303"/>
          </a:xfrm>
        </p:spPr>
        <p:txBody>
          <a:bodyPr anchor="b"/>
          <a:lstStyle>
            <a:lvl1pPr algn="l">
              <a:defRPr sz="1515" b="1">
                <a:solidFill>
                  <a:srgbClr val="000000"/>
                </a:solidFill>
              </a:defRPr>
            </a:lvl1pPr>
          </a:lstStyle>
          <a:p>
            <a:r>
              <a:rPr lang="en-US"/>
              <a:t>Click to edit Master title style</a:t>
            </a:r>
          </a:p>
        </p:txBody>
      </p:sp>
      <p:sp>
        <p:nvSpPr>
          <p:cNvPr id="3" name="Picture Placeholder 2"/>
          <p:cNvSpPr>
            <a:spLocks noGrp="1"/>
          </p:cNvSpPr>
          <p:nvPr>
            <p:ph type="pic" idx="1"/>
          </p:nvPr>
        </p:nvSpPr>
        <p:spPr>
          <a:xfrm>
            <a:off x="1810335" y="694478"/>
            <a:ext cx="5541645" cy="4663440"/>
          </a:xfrm>
        </p:spPr>
        <p:txBody>
          <a:bodyPr/>
          <a:lstStyle>
            <a:lvl1pPr marL="0" indent="0">
              <a:buNone/>
              <a:defRPr sz="2424">
                <a:solidFill>
                  <a:srgbClr val="000000"/>
                </a:solidFill>
              </a:defRPr>
            </a:lvl1pPr>
            <a:lvl2pPr marL="346375" indent="0">
              <a:buNone/>
              <a:defRPr sz="2121"/>
            </a:lvl2pPr>
            <a:lvl3pPr marL="692749" indent="0">
              <a:buNone/>
              <a:defRPr sz="1818"/>
            </a:lvl3pPr>
            <a:lvl4pPr marL="1039124" indent="0">
              <a:buNone/>
              <a:defRPr sz="1515"/>
            </a:lvl4pPr>
            <a:lvl5pPr marL="1385499" indent="0">
              <a:buNone/>
              <a:defRPr sz="1515"/>
            </a:lvl5pPr>
            <a:lvl6pPr marL="1731874" indent="0">
              <a:buNone/>
              <a:defRPr sz="1515"/>
            </a:lvl6pPr>
            <a:lvl7pPr marL="2078248" indent="0">
              <a:buNone/>
              <a:defRPr sz="1515"/>
            </a:lvl7pPr>
            <a:lvl8pPr marL="2424623" indent="0">
              <a:buNone/>
              <a:defRPr sz="1515"/>
            </a:lvl8pPr>
            <a:lvl9pPr marL="2770998" indent="0">
              <a:buNone/>
              <a:defRPr sz="1515"/>
            </a:lvl9pPr>
          </a:lstStyle>
          <a:p>
            <a:r>
              <a:rPr lang="en-US"/>
              <a:t>Click icon to add picture</a:t>
            </a:r>
          </a:p>
        </p:txBody>
      </p:sp>
      <p:sp>
        <p:nvSpPr>
          <p:cNvPr id="4" name="Text Placeholder 3"/>
          <p:cNvSpPr>
            <a:spLocks noGrp="1"/>
          </p:cNvSpPr>
          <p:nvPr>
            <p:ph type="body" sz="half" idx="2"/>
          </p:nvPr>
        </p:nvSpPr>
        <p:spPr>
          <a:xfrm>
            <a:off x="1810335" y="6082983"/>
            <a:ext cx="5541645" cy="912177"/>
          </a:xfrm>
        </p:spPr>
        <p:txBody>
          <a:bodyPr/>
          <a:lstStyle>
            <a:lvl1pPr marL="0" indent="0">
              <a:buNone/>
              <a:defRPr sz="1061">
                <a:solidFill>
                  <a:srgbClr val="000000"/>
                </a:solidFill>
              </a:defRPr>
            </a:lvl1pPr>
            <a:lvl2pPr marL="346375" indent="0">
              <a:buNone/>
              <a:defRPr sz="909"/>
            </a:lvl2pPr>
            <a:lvl3pPr marL="692749" indent="0">
              <a:buNone/>
              <a:defRPr sz="758"/>
            </a:lvl3pPr>
            <a:lvl4pPr marL="1039124" indent="0">
              <a:buNone/>
              <a:defRPr sz="682"/>
            </a:lvl4pPr>
            <a:lvl5pPr marL="1385499" indent="0">
              <a:buNone/>
              <a:defRPr sz="682"/>
            </a:lvl5pPr>
            <a:lvl6pPr marL="1731874" indent="0">
              <a:buNone/>
              <a:defRPr sz="682"/>
            </a:lvl6pPr>
            <a:lvl7pPr marL="2078248" indent="0">
              <a:buNone/>
              <a:defRPr sz="682"/>
            </a:lvl7pPr>
            <a:lvl8pPr marL="2424623" indent="0">
              <a:buNone/>
              <a:defRPr sz="682"/>
            </a:lvl8pPr>
            <a:lvl9pPr marL="2770998" indent="0">
              <a:buNone/>
              <a:defRPr sz="682"/>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8/9/2024</a:t>
            </a:fld>
            <a:endParaRPr lang="en-US"/>
          </a:p>
        </p:txBody>
      </p:sp>
      <p:sp>
        <p:nvSpPr>
          <p:cNvPr id="6" name="Footer Placeholder 5"/>
          <p:cNvSpPr>
            <a:spLocks noGrp="1"/>
          </p:cNvSpPr>
          <p:nvPr>
            <p:ph type="ftr" sz="quarter" idx="11"/>
          </p:nvPr>
        </p:nvSpPr>
        <p:spPr/>
        <p:txBody>
          <a:bodyPr/>
          <a:lstStyle>
            <a:lvl1pPr>
              <a:defRPr>
                <a:solidFill>
                  <a:srgbClr val="000000"/>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spTree>
    <p:extLst>
      <p:ext uri="{BB962C8B-B14F-4D97-AF65-F5344CB8AC3E}">
        <p14:creationId xmlns:p14="http://schemas.microsoft.com/office/powerpoint/2010/main" val="178582787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268"/>
        <p:cNvGrpSpPr/>
        <p:nvPr/>
      </p:nvGrpSpPr>
      <p:grpSpPr>
        <a:xfrm>
          <a:off x="0" y="0"/>
          <a:ext cx="0" cy="0"/>
          <a:chOff x="0" y="0"/>
          <a:chExt cx="0" cy="0"/>
        </a:xfrm>
      </p:grpSpPr>
      <p:sp>
        <p:nvSpPr>
          <p:cNvPr id="1417" name="Google Shape;1417;p14"/>
          <p:cNvSpPr txBox="1">
            <a:spLocks noGrp="1"/>
          </p:cNvSpPr>
          <p:nvPr>
            <p:ph type="title"/>
          </p:nvPr>
        </p:nvSpPr>
        <p:spPr>
          <a:xfrm>
            <a:off x="727251" y="672484"/>
            <a:ext cx="7788544" cy="865413"/>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en-US"/>
              <a:t>Click to edit Master title style</a:t>
            </a:r>
            <a:endParaRPr/>
          </a:p>
        </p:txBody>
      </p:sp>
      <p:sp>
        <p:nvSpPr>
          <p:cNvPr id="1418" name="Google Shape;1418;p14"/>
          <p:cNvSpPr txBox="1">
            <a:spLocks noGrp="1"/>
          </p:cNvSpPr>
          <p:nvPr>
            <p:ph type="subTitle" idx="1"/>
          </p:nvPr>
        </p:nvSpPr>
        <p:spPr>
          <a:xfrm>
            <a:off x="4038347" y="2029951"/>
            <a:ext cx="4342592" cy="4927280"/>
          </a:xfrm>
          <a:prstGeom prst="rect">
            <a:avLst/>
          </a:prstGeom>
        </p:spPr>
        <p:txBody>
          <a:bodyPr spcFirstLastPara="1" wrap="square" lIns="91425" tIns="91425" rIns="91425" bIns="91425" anchor="ctr" anchorCtr="0">
            <a:noAutofit/>
          </a:bodyPr>
          <a:lstStyle>
            <a:lvl1pPr lvl="0" rtl="0">
              <a:spcBef>
                <a:spcPts val="0"/>
              </a:spcBef>
              <a:spcAft>
                <a:spcPts val="0"/>
              </a:spcAft>
              <a:buSzPts val="1100"/>
              <a:buFont typeface="Nunito Light"/>
              <a:buChar char="●"/>
              <a:defRPr/>
            </a:lvl1pPr>
            <a:lvl2pPr lvl="1" algn="ctr" rtl="0">
              <a:lnSpc>
                <a:spcPct val="100000"/>
              </a:lnSpc>
              <a:spcBef>
                <a:spcPts val="1010"/>
              </a:spcBef>
              <a:spcAft>
                <a:spcPts val="0"/>
              </a:spcAft>
              <a:buClr>
                <a:srgbClr val="E76A28"/>
              </a:buClr>
              <a:buSzPts val="1600"/>
              <a:buFont typeface="Nunito Light"/>
              <a:buChar char="○"/>
              <a:defRPr/>
            </a:lvl2pPr>
            <a:lvl3pPr lvl="2" algn="ctr" rtl="0">
              <a:lnSpc>
                <a:spcPct val="100000"/>
              </a:lnSpc>
              <a:spcBef>
                <a:spcPts val="1616"/>
              </a:spcBef>
              <a:spcAft>
                <a:spcPts val="0"/>
              </a:spcAft>
              <a:buClr>
                <a:srgbClr val="E76A28"/>
              </a:buClr>
              <a:buSzPts val="1500"/>
              <a:buFont typeface="Nunito Light"/>
              <a:buChar char="■"/>
              <a:defRPr/>
            </a:lvl3pPr>
            <a:lvl4pPr lvl="3" algn="ctr" rtl="0">
              <a:lnSpc>
                <a:spcPct val="100000"/>
              </a:lnSpc>
              <a:spcBef>
                <a:spcPts val="1616"/>
              </a:spcBef>
              <a:spcAft>
                <a:spcPts val="0"/>
              </a:spcAft>
              <a:buClr>
                <a:srgbClr val="E76A28"/>
              </a:buClr>
              <a:buSzPts val="1500"/>
              <a:buFont typeface="Nunito Light"/>
              <a:buChar char="●"/>
              <a:defRPr/>
            </a:lvl4pPr>
            <a:lvl5pPr lvl="4" algn="ctr" rtl="0">
              <a:lnSpc>
                <a:spcPct val="100000"/>
              </a:lnSpc>
              <a:spcBef>
                <a:spcPts val="1616"/>
              </a:spcBef>
              <a:spcAft>
                <a:spcPts val="0"/>
              </a:spcAft>
              <a:buClr>
                <a:srgbClr val="E76A28"/>
              </a:buClr>
              <a:buSzPts val="1400"/>
              <a:buFont typeface="Nunito Light"/>
              <a:buChar char="○"/>
              <a:defRPr/>
            </a:lvl5pPr>
            <a:lvl6pPr lvl="5" algn="ctr" rtl="0">
              <a:lnSpc>
                <a:spcPct val="100000"/>
              </a:lnSpc>
              <a:spcBef>
                <a:spcPts val="1616"/>
              </a:spcBef>
              <a:spcAft>
                <a:spcPts val="0"/>
              </a:spcAft>
              <a:buClr>
                <a:srgbClr val="999999"/>
              </a:buClr>
              <a:buSzPts val="1400"/>
              <a:buFont typeface="Nunito Light"/>
              <a:buChar char="■"/>
              <a:defRPr/>
            </a:lvl6pPr>
            <a:lvl7pPr lvl="6" algn="ctr" rtl="0">
              <a:lnSpc>
                <a:spcPct val="100000"/>
              </a:lnSpc>
              <a:spcBef>
                <a:spcPts val="1616"/>
              </a:spcBef>
              <a:spcAft>
                <a:spcPts val="0"/>
              </a:spcAft>
              <a:buClr>
                <a:srgbClr val="999999"/>
              </a:buClr>
              <a:buSzPts val="1300"/>
              <a:buFont typeface="Nunito Light"/>
              <a:buChar char="●"/>
              <a:defRPr/>
            </a:lvl7pPr>
            <a:lvl8pPr lvl="7" algn="ctr" rtl="0">
              <a:lnSpc>
                <a:spcPct val="100000"/>
              </a:lnSpc>
              <a:spcBef>
                <a:spcPts val="1616"/>
              </a:spcBef>
              <a:spcAft>
                <a:spcPts val="0"/>
              </a:spcAft>
              <a:buClr>
                <a:srgbClr val="999999"/>
              </a:buClr>
              <a:buSzPts val="1300"/>
              <a:buFont typeface="Nunito Light"/>
              <a:buChar char="○"/>
              <a:defRPr/>
            </a:lvl8pPr>
            <a:lvl9pPr lvl="8" algn="ctr" rtl="0">
              <a:lnSpc>
                <a:spcPct val="100000"/>
              </a:lnSpc>
              <a:spcBef>
                <a:spcPts val="1616"/>
              </a:spcBef>
              <a:spcAft>
                <a:spcPts val="1616"/>
              </a:spcAft>
              <a:buClr>
                <a:srgbClr val="999999"/>
              </a:buClr>
              <a:buSzPts val="1400"/>
              <a:buFont typeface="Nunito Light"/>
              <a:buChar char="■"/>
              <a:defRPr/>
            </a:lvl9pPr>
          </a:lstStyle>
          <a:p>
            <a:r>
              <a:rPr lang="en-US"/>
              <a:t>Click to edit Master subtitle style</a:t>
            </a:r>
            <a:endParaRPr/>
          </a:p>
        </p:txBody>
      </p:sp>
      <p:sp>
        <p:nvSpPr>
          <p:cNvPr id="1419" name="Google Shape;1419;p14"/>
          <p:cNvSpPr>
            <a:spLocks noGrp="1"/>
          </p:cNvSpPr>
          <p:nvPr>
            <p:ph type="pic" idx="2"/>
          </p:nvPr>
        </p:nvSpPr>
        <p:spPr>
          <a:xfrm>
            <a:off x="727251" y="2328510"/>
            <a:ext cx="2597798" cy="3886427"/>
          </a:xfrm>
          <a:prstGeom prst="ellipse">
            <a:avLst/>
          </a:prstGeom>
          <a:noFill/>
          <a:ln>
            <a:noFill/>
          </a:ln>
        </p:spPr>
      </p:sp>
    </p:spTree>
    <p:extLst>
      <p:ext uri="{BB962C8B-B14F-4D97-AF65-F5344CB8AC3E}">
        <p14:creationId xmlns:p14="http://schemas.microsoft.com/office/powerpoint/2010/main" val="4022933366"/>
      </p:ext>
    </p:extLst>
  </p:cSld>
  <p:clrMapOvr>
    <a:masterClrMapping/>
  </p:clrMapOvr>
  <p:hf sldNum="0" hdr="0" ftr="0" dt="0"/>
</p:sldLayout>
</file>

<file path=ppt/slideLayouts/slideLayout91.xml><?xml version="1.0" encoding="utf-8"?>
<p:sldLayout xmlns:a="http://schemas.openxmlformats.org/drawingml/2006/main" xmlns:r="http://schemas.openxmlformats.org/officeDocument/2006/relationships" xmlns:p="http://schemas.openxmlformats.org/presentationml/2006/main">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C6DDD-D2BB-0153-0F53-9F7C17BDFD2B}"/>
              </a:ext>
            </a:extLst>
          </p:cNvPr>
          <p:cNvSpPr>
            <a:spLocks noGrp="1"/>
          </p:cNvSpPr>
          <p:nvPr>
            <p:ph type="title" hasCustomPrompt="1"/>
          </p:nvPr>
        </p:nvSpPr>
        <p:spPr>
          <a:xfrm>
            <a:off x="574945" y="829057"/>
            <a:ext cx="8083875" cy="2409963"/>
          </a:xfrm>
        </p:spPr>
        <p:txBody>
          <a:bodyPr/>
          <a:lstStyle>
            <a:lvl1pPr>
              <a:lnSpc>
                <a:spcPct val="100000"/>
              </a:lnSpc>
              <a:defRPr>
                <a:solidFill>
                  <a:schemeClr val="accent6"/>
                </a:solidFill>
              </a:defRPr>
            </a:lvl1pPr>
          </a:lstStyle>
          <a:p>
            <a:r>
              <a:rPr lang="en-US"/>
              <a:t>Click to add title</a:t>
            </a:r>
          </a:p>
        </p:txBody>
      </p:sp>
      <p:sp>
        <p:nvSpPr>
          <p:cNvPr id="5" name="Slide Number Placeholder 4">
            <a:extLst>
              <a:ext uri="{FF2B5EF4-FFF2-40B4-BE49-F238E27FC236}">
                <a16:creationId xmlns:a16="http://schemas.microsoft.com/office/drawing/2014/main" id="{471A846E-CBB1-9805-456D-0C0B890912B7}"/>
              </a:ext>
            </a:extLst>
          </p:cNvPr>
          <p:cNvSpPr>
            <a:spLocks noGrp="1"/>
          </p:cNvSpPr>
          <p:nvPr>
            <p:ph type="sldNum" sz="quarter" idx="12"/>
          </p:nvPr>
        </p:nvSpPr>
        <p:spPr/>
        <p:txBody>
          <a:bodyPr/>
          <a:lstStyle>
            <a:lvl1pPr>
              <a:defRPr>
                <a:latin typeface="+mn-lt"/>
              </a:defRPr>
            </a:lvl1pPr>
          </a:lstStyle>
          <a:p>
            <a:fld id="{4FAB73BC-B049-4115-A692-8D63A059BFB8}" type="slidenum">
              <a:rPr lang="en-US" smtClean="0"/>
              <a:pPr/>
              <a:t>‹#›</a:t>
            </a:fld>
            <a:endParaRPr lang="en-US"/>
          </a:p>
        </p:txBody>
      </p:sp>
      <p:sp>
        <p:nvSpPr>
          <p:cNvPr id="31" name="Text Placeholder 2">
            <a:extLst>
              <a:ext uri="{FF2B5EF4-FFF2-40B4-BE49-F238E27FC236}">
                <a16:creationId xmlns:a16="http://schemas.microsoft.com/office/drawing/2014/main" id="{AB1DF8DE-0EED-2627-4B5E-266C0BC276BE}"/>
              </a:ext>
            </a:extLst>
          </p:cNvPr>
          <p:cNvSpPr>
            <a:spLocks noGrp="1"/>
          </p:cNvSpPr>
          <p:nvPr>
            <p:ph type="body" idx="1" hasCustomPrompt="1"/>
          </p:nvPr>
        </p:nvSpPr>
        <p:spPr>
          <a:xfrm>
            <a:off x="519180" y="3419857"/>
            <a:ext cx="1510099" cy="632155"/>
          </a:xfrm>
          <a:solidFill>
            <a:schemeClr val="accent3"/>
          </a:solidFill>
          <a:ln>
            <a:noFill/>
          </a:ln>
        </p:spPr>
        <p:txBody>
          <a:bodyPr lIns="0" tIns="0" rIns="0" bIns="0" anchor="ctr">
            <a:noAutofit/>
          </a:bodyPr>
          <a:lstStyle>
            <a:lvl1pPr marL="0" indent="0" algn="ctr">
              <a:lnSpc>
                <a:spcPct val="100000"/>
              </a:lnSpc>
              <a:spcBef>
                <a:spcPts val="0"/>
              </a:spcBef>
              <a:buNone/>
              <a:defRPr sz="1364" b="0" cap="all" spc="0" baseline="0">
                <a:solidFill>
                  <a:schemeClr val="accent6"/>
                </a:solidFill>
                <a:latin typeface="+mj-lt"/>
                <a:cs typeface="Arial" panose="020B0604020202020204" pitchFamily="34" charset="0"/>
              </a:defRPr>
            </a:lvl1pPr>
            <a:lvl2pPr marL="346379" indent="0">
              <a:buNone/>
              <a:defRPr sz="1515" b="1"/>
            </a:lvl2pPr>
            <a:lvl3pPr marL="692756" indent="0">
              <a:buNone/>
              <a:defRPr sz="1364" b="1"/>
            </a:lvl3pPr>
            <a:lvl4pPr marL="1039135" indent="0">
              <a:buNone/>
              <a:defRPr sz="1212" b="1"/>
            </a:lvl4pPr>
            <a:lvl5pPr marL="1385514" indent="0">
              <a:buNone/>
              <a:defRPr sz="1212" b="1"/>
            </a:lvl5pPr>
            <a:lvl6pPr marL="1731893" indent="0">
              <a:buNone/>
              <a:defRPr sz="1212" b="1"/>
            </a:lvl6pPr>
            <a:lvl7pPr marL="2078271" indent="0">
              <a:buNone/>
              <a:defRPr sz="1212" b="1"/>
            </a:lvl7pPr>
            <a:lvl8pPr marL="2424650" indent="0">
              <a:buNone/>
              <a:defRPr sz="1212" b="1"/>
            </a:lvl8pPr>
            <a:lvl9pPr marL="2771029" indent="0">
              <a:buNone/>
              <a:defRPr sz="1212" b="1"/>
            </a:lvl9pPr>
          </a:lstStyle>
          <a:p>
            <a:pPr lvl="0"/>
            <a:r>
              <a:rPr lang="en-US"/>
              <a:t>MMM YYYY</a:t>
            </a:r>
          </a:p>
        </p:txBody>
      </p:sp>
      <p:sp>
        <p:nvSpPr>
          <p:cNvPr id="32" name="Text Placeholder 4">
            <a:extLst>
              <a:ext uri="{FF2B5EF4-FFF2-40B4-BE49-F238E27FC236}">
                <a16:creationId xmlns:a16="http://schemas.microsoft.com/office/drawing/2014/main" id="{5AE99EEE-38C4-CB2D-EEA0-8A2EB6F129E4}"/>
              </a:ext>
            </a:extLst>
          </p:cNvPr>
          <p:cNvSpPr>
            <a:spLocks noGrp="1"/>
          </p:cNvSpPr>
          <p:nvPr>
            <p:ph type="body" sz="quarter" idx="3" hasCustomPrompt="1"/>
          </p:nvPr>
        </p:nvSpPr>
        <p:spPr>
          <a:xfrm>
            <a:off x="2197592" y="3419857"/>
            <a:ext cx="1510099" cy="632155"/>
          </a:xfrm>
          <a:solidFill>
            <a:schemeClr val="accent1"/>
          </a:solidFill>
          <a:ln>
            <a:noFill/>
          </a:ln>
        </p:spPr>
        <p:txBody>
          <a:bodyPr lIns="0" tIns="0" rIns="0" bIns="0" anchor="ctr">
            <a:noAutofit/>
          </a:bodyPr>
          <a:lstStyle>
            <a:lvl1pPr marL="0" indent="0" algn="ctr">
              <a:lnSpc>
                <a:spcPct val="100000"/>
              </a:lnSpc>
              <a:spcBef>
                <a:spcPts val="0"/>
              </a:spcBef>
              <a:buNone/>
              <a:defRPr sz="1364" b="0" cap="all" spc="0" baseline="0">
                <a:solidFill>
                  <a:schemeClr val="accent6"/>
                </a:solidFill>
                <a:latin typeface="+mj-lt"/>
                <a:cs typeface="Arial" panose="020B0604020202020204" pitchFamily="34" charset="0"/>
              </a:defRPr>
            </a:lvl1pPr>
            <a:lvl2pPr marL="346379" indent="0">
              <a:buNone/>
              <a:defRPr sz="1515" b="1"/>
            </a:lvl2pPr>
            <a:lvl3pPr marL="692756" indent="0">
              <a:buNone/>
              <a:defRPr sz="1364" b="1"/>
            </a:lvl3pPr>
            <a:lvl4pPr marL="1039135" indent="0">
              <a:buNone/>
              <a:defRPr sz="1212" b="1"/>
            </a:lvl4pPr>
            <a:lvl5pPr marL="1385514" indent="0">
              <a:buNone/>
              <a:defRPr sz="1212" b="1"/>
            </a:lvl5pPr>
            <a:lvl6pPr marL="1731893" indent="0">
              <a:buNone/>
              <a:defRPr sz="1212" b="1"/>
            </a:lvl6pPr>
            <a:lvl7pPr marL="2078271" indent="0">
              <a:buNone/>
              <a:defRPr sz="1212" b="1"/>
            </a:lvl7pPr>
            <a:lvl8pPr marL="2424650" indent="0">
              <a:buNone/>
              <a:defRPr sz="1212" b="1"/>
            </a:lvl8pPr>
            <a:lvl9pPr marL="2771029" indent="0">
              <a:buNone/>
              <a:defRPr sz="1212" b="1"/>
            </a:lvl9pPr>
          </a:lstStyle>
          <a:p>
            <a:pPr lvl="0"/>
            <a:r>
              <a:rPr lang="en-US"/>
              <a:t>MMM YYYY</a:t>
            </a:r>
          </a:p>
        </p:txBody>
      </p:sp>
      <p:sp>
        <p:nvSpPr>
          <p:cNvPr id="33" name="Text Placeholder 4">
            <a:extLst>
              <a:ext uri="{FF2B5EF4-FFF2-40B4-BE49-F238E27FC236}">
                <a16:creationId xmlns:a16="http://schemas.microsoft.com/office/drawing/2014/main" id="{AA90F0AE-69F4-EBD3-AED1-81E98D34811D}"/>
              </a:ext>
            </a:extLst>
          </p:cNvPr>
          <p:cNvSpPr>
            <a:spLocks noGrp="1"/>
          </p:cNvSpPr>
          <p:nvPr>
            <p:ph type="body" sz="quarter" idx="13" hasCustomPrompt="1"/>
          </p:nvPr>
        </p:nvSpPr>
        <p:spPr>
          <a:xfrm>
            <a:off x="3876003" y="3419857"/>
            <a:ext cx="1510099" cy="632155"/>
          </a:xfrm>
          <a:solidFill>
            <a:schemeClr val="accent3"/>
          </a:solidFill>
          <a:ln>
            <a:noFill/>
          </a:ln>
        </p:spPr>
        <p:txBody>
          <a:bodyPr lIns="0" tIns="0" rIns="0" bIns="0" anchor="ctr">
            <a:noAutofit/>
          </a:bodyPr>
          <a:lstStyle>
            <a:lvl1pPr marL="0" indent="0" algn="ctr">
              <a:lnSpc>
                <a:spcPct val="100000"/>
              </a:lnSpc>
              <a:spcBef>
                <a:spcPts val="0"/>
              </a:spcBef>
              <a:buNone/>
              <a:defRPr sz="1364" b="0" cap="all" spc="0" baseline="0">
                <a:solidFill>
                  <a:schemeClr val="accent6"/>
                </a:solidFill>
                <a:latin typeface="+mj-lt"/>
                <a:cs typeface="Arial" panose="020B0604020202020204" pitchFamily="34" charset="0"/>
              </a:defRPr>
            </a:lvl1pPr>
            <a:lvl2pPr marL="346379" indent="0">
              <a:buNone/>
              <a:defRPr sz="1515" b="1"/>
            </a:lvl2pPr>
            <a:lvl3pPr marL="692756" indent="0">
              <a:buNone/>
              <a:defRPr sz="1364" b="1"/>
            </a:lvl3pPr>
            <a:lvl4pPr marL="1039135" indent="0">
              <a:buNone/>
              <a:defRPr sz="1212" b="1"/>
            </a:lvl4pPr>
            <a:lvl5pPr marL="1385514" indent="0">
              <a:buNone/>
              <a:defRPr sz="1212" b="1"/>
            </a:lvl5pPr>
            <a:lvl6pPr marL="1731893" indent="0">
              <a:buNone/>
              <a:defRPr sz="1212" b="1"/>
            </a:lvl6pPr>
            <a:lvl7pPr marL="2078271" indent="0">
              <a:buNone/>
              <a:defRPr sz="1212" b="1"/>
            </a:lvl7pPr>
            <a:lvl8pPr marL="2424650" indent="0">
              <a:buNone/>
              <a:defRPr sz="1212" b="1"/>
            </a:lvl8pPr>
            <a:lvl9pPr marL="2771029" indent="0">
              <a:buNone/>
              <a:defRPr sz="1212" b="1"/>
            </a:lvl9pPr>
          </a:lstStyle>
          <a:p>
            <a:pPr lvl="0"/>
            <a:r>
              <a:rPr lang="en-US"/>
              <a:t>MMM YYYY</a:t>
            </a:r>
          </a:p>
        </p:txBody>
      </p:sp>
      <p:sp>
        <p:nvSpPr>
          <p:cNvPr id="34" name="Text Placeholder 4">
            <a:extLst>
              <a:ext uri="{FF2B5EF4-FFF2-40B4-BE49-F238E27FC236}">
                <a16:creationId xmlns:a16="http://schemas.microsoft.com/office/drawing/2014/main" id="{F9E49243-B04A-D7AF-B4C7-8E1AE776F811}"/>
              </a:ext>
            </a:extLst>
          </p:cNvPr>
          <p:cNvSpPr>
            <a:spLocks noGrp="1"/>
          </p:cNvSpPr>
          <p:nvPr>
            <p:ph type="body" sz="quarter" idx="15" hasCustomPrompt="1"/>
          </p:nvPr>
        </p:nvSpPr>
        <p:spPr>
          <a:xfrm>
            <a:off x="5554415" y="3419857"/>
            <a:ext cx="1510099" cy="632155"/>
          </a:xfrm>
          <a:solidFill>
            <a:schemeClr val="accent1"/>
          </a:solidFill>
          <a:ln>
            <a:noFill/>
          </a:ln>
        </p:spPr>
        <p:txBody>
          <a:bodyPr lIns="0" tIns="0" rIns="0" bIns="0" anchor="ctr">
            <a:noAutofit/>
          </a:bodyPr>
          <a:lstStyle>
            <a:lvl1pPr marL="0" indent="0" algn="ctr">
              <a:lnSpc>
                <a:spcPct val="100000"/>
              </a:lnSpc>
              <a:spcBef>
                <a:spcPts val="0"/>
              </a:spcBef>
              <a:buNone/>
              <a:defRPr sz="1364" b="0" cap="all" spc="0" baseline="0">
                <a:solidFill>
                  <a:schemeClr val="accent6"/>
                </a:solidFill>
                <a:latin typeface="+mj-lt"/>
                <a:cs typeface="Arial" panose="020B0604020202020204" pitchFamily="34" charset="0"/>
              </a:defRPr>
            </a:lvl1pPr>
            <a:lvl2pPr marL="346379" indent="0">
              <a:buNone/>
              <a:defRPr sz="1515" b="1"/>
            </a:lvl2pPr>
            <a:lvl3pPr marL="692756" indent="0">
              <a:buNone/>
              <a:defRPr sz="1364" b="1"/>
            </a:lvl3pPr>
            <a:lvl4pPr marL="1039135" indent="0">
              <a:buNone/>
              <a:defRPr sz="1212" b="1"/>
            </a:lvl4pPr>
            <a:lvl5pPr marL="1385514" indent="0">
              <a:buNone/>
              <a:defRPr sz="1212" b="1"/>
            </a:lvl5pPr>
            <a:lvl6pPr marL="1731893" indent="0">
              <a:buNone/>
              <a:defRPr sz="1212" b="1"/>
            </a:lvl6pPr>
            <a:lvl7pPr marL="2078271" indent="0">
              <a:buNone/>
              <a:defRPr sz="1212" b="1"/>
            </a:lvl7pPr>
            <a:lvl8pPr marL="2424650" indent="0">
              <a:buNone/>
              <a:defRPr sz="1212" b="1"/>
            </a:lvl8pPr>
            <a:lvl9pPr marL="2771029" indent="0">
              <a:buNone/>
              <a:defRPr sz="1212" b="1"/>
            </a:lvl9pPr>
          </a:lstStyle>
          <a:p>
            <a:pPr lvl="0"/>
            <a:r>
              <a:rPr lang="en-US"/>
              <a:t>MMM YYYY</a:t>
            </a:r>
          </a:p>
        </p:txBody>
      </p:sp>
      <p:sp>
        <p:nvSpPr>
          <p:cNvPr id="35" name="Text Placeholder 4">
            <a:extLst>
              <a:ext uri="{FF2B5EF4-FFF2-40B4-BE49-F238E27FC236}">
                <a16:creationId xmlns:a16="http://schemas.microsoft.com/office/drawing/2014/main" id="{4780DCD4-46DE-8C31-9F39-FC6E45FC1EBE}"/>
              </a:ext>
            </a:extLst>
          </p:cNvPr>
          <p:cNvSpPr>
            <a:spLocks noGrp="1"/>
          </p:cNvSpPr>
          <p:nvPr>
            <p:ph type="body" sz="quarter" idx="17" hasCustomPrompt="1"/>
          </p:nvPr>
        </p:nvSpPr>
        <p:spPr>
          <a:xfrm>
            <a:off x="7232827" y="3419857"/>
            <a:ext cx="1510099" cy="632155"/>
          </a:xfrm>
          <a:solidFill>
            <a:schemeClr val="accent3"/>
          </a:solidFill>
          <a:ln>
            <a:noFill/>
          </a:ln>
        </p:spPr>
        <p:txBody>
          <a:bodyPr lIns="0" tIns="0" rIns="0" bIns="0" anchor="ctr">
            <a:noAutofit/>
          </a:bodyPr>
          <a:lstStyle>
            <a:lvl1pPr marL="0" indent="0" algn="ctr">
              <a:lnSpc>
                <a:spcPct val="100000"/>
              </a:lnSpc>
              <a:spcBef>
                <a:spcPts val="0"/>
              </a:spcBef>
              <a:buNone/>
              <a:defRPr sz="1364" b="0" cap="all" spc="0" baseline="0">
                <a:solidFill>
                  <a:schemeClr val="accent6"/>
                </a:solidFill>
                <a:latin typeface="+mj-lt"/>
                <a:cs typeface="Arial" panose="020B0604020202020204" pitchFamily="34" charset="0"/>
              </a:defRPr>
            </a:lvl1pPr>
            <a:lvl2pPr marL="346379" indent="0">
              <a:buNone/>
              <a:defRPr sz="1515" b="1"/>
            </a:lvl2pPr>
            <a:lvl3pPr marL="692756" indent="0">
              <a:buNone/>
              <a:defRPr sz="1364" b="1"/>
            </a:lvl3pPr>
            <a:lvl4pPr marL="1039135" indent="0">
              <a:buNone/>
              <a:defRPr sz="1212" b="1"/>
            </a:lvl4pPr>
            <a:lvl5pPr marL="1385514" indent="0">
              <a:buNone/>
              <a:defRPr sz="1212" b="1"/>
            </a:lvl5pPr>
            <a:lvl6pPr marL="1731893" indent="0">
              <a:buNone/>
              <a:defRPr sz="1212" b="1"/>
            </a:lvl6pPr>
            <a:lvl7pPr marL="2078271" indent="0">
              <a:buNone/>
              <a:defRPr sz="1212" b="1"/>
            </a:lvl7pPr>
            <a:lvl8pPr marL="2424650" indent="0">
              <a:buNone/>
              <a:defRPr sz="1212" b="1"/>
            </a:lvl8pPr>
            <a:lvl9pPr marL="2771029" indent="0">
              <a:buNone/>
              <a:defRPr sz="1212" b="1"/>
            </a:lvl9pPr>
          </a:lstStyle>
          <a:p>
            <a:pPr lvl="0"/>
            <a:r>
              <a:rPr lang="en-US"/>
              <a:t>MMM YYYY</a:t>
            </a:r>
          </a:p>
        </p:txBody>
      </p:sp>
      <p:sp>
        <p:nvSpPr>
          <p:cNvPr id="36" name="Text Placeholder 51">
            <a:extLst>
              <a:ext uri="{FF2B5EF4-FFF2-40B4-BE49-F238E27FC236}">
                <a16:creationId xmlns:a16="http://schemas.microsoft.com/office/drawing/2014/main" id="{9FBDF935-4925-03EC-CBC9-1EBA90DF849B}"/>
              </a:ext>
            </a:extLst>
          </p:cNvPr>
          <p:cNvSpPr>
            <a:spLocks noGrp="1"/>
          </p:cNvSpPr>
          <p:nvPr>
            <p:ph type="body" sz="quarter" idx="18" hasCustomPrompt="1"/>
          </p:nvPr>
        </p:nvSpPr>
        <p:spPr>
          <a:xfrm>
            <a:off x="519180" y="5378501"/>
            <a:ext cx="1510099" cy="901598"/>
          </a:xfrm>
          <a:noFill/>
        </p:spPr>
        <p:txBody>
          <a:bodyPr lIns="0" rIns="0" anchor="t" anchorCtr="0">
            <a:normAutofit/>
          </a:bodyPr>
          <a:lstStyle>
            <a:lvl1pPr marL="0" indent="0" algn="ctr">
              <a:spcBef>
                <a:spcPts val="0"/>
              </a:spcBef>
              <a:buNone/>
              <a:defRPr sz="1137"/>
            </a:lvl1pPr>
          </a:lstStyle>
          <a:p>
            <a:pPr lvl="0"/>
            <a:r>
              <a:rPr lang="en-US"/>
              <a:t>Click to add text</a:t>
            </a:r>
          </a:p>
        </p:txBody>
      </p:sp>
      <p:sp>
        <p:nvSpPr>
          <p:cNvPr id="37" name="Text Placeholder 51">
            <a:extLst>
              <a:ext uri="{FF2B5EF4-FFF2-40B4-BE49-F238E27FC236}">
                <a16:creationId xmlns:a16="http://schemas.microsoft.com/office/drawing/2014/main" id="{9BB76AA7-442D-54A7-D075-C67F47438963}"/>
              </a:ext>
            </a:extLst>
          </p:cNvPr>
          <p:cNvSpPr>
            <a:spLocks noGrp="1"/>
          </p:cNvSpPr>
          <p:nvPr>
            <p:ph type="body" sz="quarter" idx="19" hasCustomPrompt="1"/>
          </p:nvPr>
        </p:nvSpPr>
        <p:spPr>
          <a:xfrm>
            <a:off x="2197592" y="5378501"/>
            <a:ext cx="1510099" cy="901598"/>
          </a:xfrm>
          <a:noFill/>
        </p:spPr>
        <p:txBody>
          <a:bodyPr lIns="0" rIns="0" anchor="t" anchorCtr="0">
            <a:normAutofit/>
          </a:bodyPr>
          <a:lstStyle>
            <a:lvl1pPr marL="0" indent="0" algn="ctr">
              <a:spcBef>
                <a:spcPts val="0"/>
              </a:spcBef>
              <a:buNone/>
              <a:defRPr sz="1137"/>
            </a:lvl1pPr>
          </a:lstStyle>
          <a:p>
            <a:pPr lvl="0"/>
            <a:r>
              <a:rPr lang="en-US"/>
              <a:t>Click to add text</a:t>
            </a:r>
          </a:p>
        </p:txBody>
      </p:sp>
      <p:sp>
        <p:nvSpPr>
          <p:cNvPr id="38" name="Text Placeholder 51">
            <a:extLst>
              <a:ext uri="{FF2B5EF4-FFF2-40B4-BE49-F238E27FC236}">
                <a16:creationId xmlns:a16="http://schemas.microsoft.com/office/drawing/2014/main" id="{9E419856-1586-F2D8-A1B4-F67FEE9839DF}"/>
              </a:ext>
            </a:extLst>
          </p:cNvPr>
          <p:cNvSpPr>
            <a:spLocks noGrp="1"/>
          </p:cNvSpPr>
          <p:nvPr>
            <p:ph type="body" sz="quarter" idx="20" hasCustomPrompt="1"/>
          </p:nvPr>
        </p:nvSpPr>
        <p:spPr>
          <a:xfrm>
            <a:off x="3876003" y="5378501"/>
            <a:ext cx="1510099" cy="901598"/>
          </a:xfrm>
          <a:noFill/>
        </p:spPr>
        <p:txBody>
          <a:bodyPr lIns="0" rIns="0" anchor="t" anchorCtr="0">
            <a:normAutofit/>
          </a:bodyPr>
          <a:lstStyle>
            <a:lvl1pPr marL="0" indent="0" algn="ctr">
              <a:spcBef>
                <a:spcPts val="0"/>
              </a:spcBef>
              <a:buNone/>
              <a:defRPr sz="1137"/>
            </a:lvl1pPr>
          </a:lstStyle>
          <a:p>
            <a:pPr lvl="0"/>
            <a:r>
              <a:rPr lang="en-US"/>
              <a:t>Click to add text</a:t>
            </a:r>
          </a:p>
        </p:txBody>
      </p:sp>
      <p:sp>
        <p:nvSpPr>
          <p:cNvPr id="39" name="Text Placeholder 51">
            <a:extLst>
              <a:ext uri="{FF2B5EF4-FFF2-40B4-BE49-F238E27FC236}">
                <a16:creationId xmlns:a16="http://schemas.microsoft.com/office/drawing/2014/main" id="{AED74DD2-EAE3-76BF-56B9-C04FCED1F2DB}"/>
              </a:ext>
            </a:extLst>
          </p:cNvPr>
          <p:cNvSpPr>
            <a:spLocks noGrp="1"/>
          </p:cNvSpPr>
          <p:nvPr>
            <p:ph type="body" sz="quarter" idx="21" hasCustomPrompt="1"/>
          </p:nvPr>
        </p:nvSpPr>
        <p:spPr>
          <a:xfrm>
            <a:off x="5554415" y="5378501"/>
            <a:ext cx="1510099" cy="901598"/>
          </a:xfrm>
          <a:noFill/>
        </p:spPr>
        <p:txBody>
          <a:bodyPr lIns="0" rIns="0" anchor="t" anchorCtr="0">
            <a:normAutofit/>
          </a:bodyPr>
          <a:lstStyle>
            <a:lvl1pPr marL="0" indent="0" algn="ctr">
              <a:spcBef>
                <a:spcPts val="0"/>
              </a:spcBef>
              <a:buNone/>
              <a:defRPr sz="1137"/>
            </a:lvl1pPr>
          </a:lstStyle>
          <a:p>
            <a:pPr lvl="0"/>
            <a:r>
              <a:rPr lang="en-US"/>
              <a:t>Click to add text</a:t>
            </a:r>
          </a:p>
        </p:txBody>
      </p:sp>
      <p:sp>
        <p:nvSpPr>
          <p:cNvPr id="40" name="Text Placeholder 51">
            <a:extLst>
              <a:ext uri="{FF2B5EF4-FFF2-40B4-BE49-F238E27FC236}">
                <a16:creationId xmlns:a16="http://schemas.microsoft.com/office/drawing/2014/main" id="{0A39AD48-2F98-C0C9-DE08-CED7EBF816B2}"/>
              </a:ext>
            </a:extLst>
          </p:cNvPr>
          <p:cNvSpPr>
            <a:spLocks noGrp="1"/>
          </p:cNvSpPr>
          <p:nvPr>
            <p:ph type="body" sz="quarter" idx="22" hasCustomPrompt="1"/>
          </p:nvPr>
        </p:nvSpPr>
        <p:spPr>
          <a:xfrm>
            <a:off x="7232827" y="5378501"/>
            <a:ext cx="1510099" cy="901598"/>
          </a:xfrm>
          <a:noFill/>
        </p:spPr>
        <p:txBody>
          <a:bodyPr lIns="0" rIns="0" anchor="t" anchorCtr="0">
            <a:normAutofit/>
          </a:bodyPr>
          <a:lstStyle>
            <a:lvl1pPr marL="0" indent="0" algn="ctr">
              <a:spcBef>
                <a:spcPts val="0"/>
              </a:spcBef>
              <a:buNone/>
              <a:defRPr sz="1137"/>
            </a:lvl1pPr>
          </a:lstStyle>
          <a:p>
            <a:pPr lvl="0"/>
            <a:r>
              <a:rPr lang="en-US"/>
              <a:t>Click to add text</a:t>
            </a:r>
          </a:p>
        </p:txBody>
      </p:sp>
    </p:spTree>
    <p:extLst>
      <p:ext uri="{BB962C8B-B14F-4D97-AF65-F5344CB8AC3E}">
        <p14:creationId xmlns:p14="http://schemas.microsoft.com/office/powerpoint/2010/main" val="3225367656"/>
      </p:ext>
    </p:extLst>
  </p:cSld>
  <p:clrMapOvr>
    <a:masterClrMapping/>
  </p:clrMapOvr>
  <p:hf sldNum="0"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p:cSld name="1_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64380" y="1523661"/>
            <a:ext cx="5291430" cy="2901833"/>
          </a:xfrm>
        </p:spPr>
        <p:txBody>
          <a:bodyPr lIns="0" tIns="0" rIns="0" bIns="0" anchor="b" anchorCtr="0">
            <a:noAutofit/>
          </a:bodyPr>
          <a:lstStyle>
            <a:lvl1pPr algn="l">
              <a:lnSpc>
                <a:spcPct val="100000"/>
              </a:lnSpc>
              <a:defRPr sz="2501" b="1">
                <a:latin typeface="+mj-lt"/>
                <a:cs typeface="Arial" panose="020B0604020202020204" pitchFamily="34" charset="0"/>
              </a:defRPr>
            </a:lvl1pPr>
          </a:lstStyle>
          <a:p>
            <a:r>
              <a:rPr lang="en-US"/>
              <a:t>Click to add title</a:t>
            </a:r>
          </a:p>
        </p:txBody>
      </p:sp>
      <p:sp>
        <p:nvSpPr>
          <p:cNvPr id="6" name="Slide Number Placeholder 5"/>
          <p:cNvSpPr>
            <a:spLocks noGrp="1"/>
          </p:cNvSpPr>
          <p:nvPr>
            <p:ph type="sldNum" sz="quarter" idx="12"/>
          </p:nvPr>
        </p:nvSpPr>
        <p:spPr/>
        <p:txBody>
          <a:bodyPr>
            <a:noAutofit/>
          </a:bodyPr>
          <a:lstStyle/>
          <a:p>
            <a:fld id="{4FAB73BC-B049-4115-A692-8D63A059BFB8}" type="slidenum">
              <a:rPr lang="en-US" smtClean="0"/>
              <a:pPr/>
              <a:t>‹#›</a:t>
            </a:fld>
            <a:endParaRPr lang="en-US"/>
          </a:p>
        </p:txBody>
      </p:sp>
      <p:sp>
        <p:nvSpPr>
          <p:cNvPr id="57" name="Text Placeholder 54">
            <a:extLst>
              <a:ext uri="{FF2B5EF4-FFF2-40B4-BE49-F238E27FC236}">
                <a16:creationId xmlns:a16="http://schemas.microsoft.com/office/drawing/2014/main" id="{A493C80D-2813-9E70-8901-D4B9EA4DD7EA}"/>
              </a:ext>
            </a:extLst>
          </p:cNvPr>
          <p:cNvSpPr>
            <a:spLocks noGrp="1"/>
          </p:cNvSpPr>
          <p:nvPr>
            <p:ph type="body" sz="quarter" idx="15" hasCustomPrompt="1"/>
          </p:nvPr>
        </p:nvSpPr>
        <p:spPr>
          <a:xfrm>
            <a:off x="2736187" y="1527355"/>
            <a:ext cx="581873" cy="2133467"/>
          </a:xfrm>
        </p:spPr>
        <p:txBody>
          <a:bodyPr lIns="91440" tIns="45720" rIns="91440" bIns="54864">
            <a:noAutofit/>
          </a:bodyPr>
          <a:lstStyle>
            <a:lvl1pPr marL="0" indent="0">
              <a:buNone/>
              <a:defRPr sz="7576" b="1"/>
            </a:lvl1pPr>
          </a:lstStyle>
          <a:p>
            <a:pPr lvl="0"/>
            <a:r>
              <a:rPr lang="en-US"/>
              <a:t>“</a:t>
            </a:r>
          </a:p>
        </p:txBody>
      </p:sp>
      <p:sp>
        <p:nvSpPr>
          <p:cNvPr id="55" name="Text Placeholder 54">
            <a:extLst>
              <a:ext uri="{FF2B5EF4-FFF2-40B4-BE49-F238E27FC236}">
                <a16:creationId xmlns:a16="http://schemas.microsoft.com/office/drawing/2014/main" id="{A2733C45-7C53-2BC5-3F62-D069650A79C9}"/>
              </a:ext>
            </a:extLst>
          </p:cNvPr>
          <p:cNvSpPr>
            <a:spLocks noGrp="1"/>
          </p:cNvSpPr>
          <p:nvPr>
            <p:ph type="body" sz="quarter" idx="13" hasCustomPrompt="1"/>
          </p:nvPr>
        </p:nvSpPr>
        <p:spPr>
          <a:xfrm>
            <a:off x="3364381" y="4507490"/>
            <a:ext cx="3765971" cy="980111"/>
          </a:xfrm>
        </p:spPr>
        <p:txBody>
          <a:bodyPr lIns="0" tIns="0" rIns="0" bIns="0" anchor="ctr" anchorCtr="0">
            <a:noAutofit/>
          </a:bodyPr>
          <a:lstStyle>
            <a:lvl1pPr marL="0" indent="0">
              <a:buNone/>
              <a:defRPr sz="1818"/>
            </a:lvl1pPr>
          </a:lstStyle>
          <a:p>
            <a:r>
              <a:rPr lang="en-US"/>
              <a:t>Click to add subtitle</a:t>
            </a:r>
          </a:p>
        </p:txBody>
      </p:sp>
      <p:sp>
        <p:nvSpPr>
          <p:cNvPr id="56" name="Text Placeholder 54">
            <a:extLst>
              <a:ext uri="{FF2B5EF4-FFF2-40B4-BE49-F238E27FC236}">
                <a16:creationId xmlns:a16="http://schemas.microsoft.com/office/drawing/2014/main" id="{B1D62231-87CB-21EC-CF8C-46276AD1F951}"/>
              </a:ext>
            </a:extLst>
          </p:cNvPr>
          <p:cNvSpPr>
            <a:spLocks noGrp="1"/>
          </p:cNvSpPr>
          <p:nvPr>
            <p:ph type="body" sz="quarter" idx="14" hasCustomPrompt="1"/>
          </p:nvPr>
        </p:nvSpPr>
        <p:spPr>
          <a:xfrm>
            <a:off x="7197212" y="3637483"/>
            <a:ext cx="581873" cy="1844650"/>
          </a:xfrm>
        </p:spPr>
        <p:txBody>
          <a:bodyPr lIns="91440" tIns="45720" rIns="91440" bIns="54864">
            <a:noAutofit/>
          </a:bodyPr>
          <a:lstStyle>
            <a:lvl1pPr marL="0" indent="0">
              <a:buNone/>
              <a:defRPr sz="7576" b="1"/>
            </a:lvl1pPr>
          </a:lstStyle>
          <a:p>
            <a:pPr lvl="0"/>
            <a:r>
              <a:rPr lang="en-US"/>
              <a:t>”</a:t>
            </a:r>
          </a:p>
        </p:txBody>
      </p:sp>
    </p:spTree>
    <p:extLst>
      <p:ext uri="{BB962C8B-B14F-4D97-AF65-F5344CB8AC3E}">
        <p14:creationId xmlns:p14="http://schemas.microsoft.com/office/powerpoint/2010/main" val="433951375"/>
      </p:ext>
    </p:extLst>
  </p:cSld>
  <p:clrMapOvr>
    <a:masterClrMapping/>
  </p:clrMapOvr>
  <p:hf sldNum="0"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6183" y="413810"/>
            <a:ext cx="7966115" cy="1502305"/>
          </a:xfrm>
        </p:spPr>
        <p:txBody>
          <a:bodyPr/>
          <a:lstStyle/>
          <a:p>
            <a:r>
              <a:rPr lang="en-US"/>
              <a:t>Click to edit Master title style</a:t>
            </a:r>
          </a:p>
        </p:txBody>
      </p:sp>
      <p:sp>
        <p:nvSpPr>
          <p:cNvPr id="3" name="Text Placeholder 2"/>
          <p:cNvSpPr>
            <a:spLocks noGrp="1"/>
          </p:cNvSpPr>
          <p:nvPr>
            <p:ph type="body" idx="1"/>
          </p:nvPr>
        </p:nvSpPr>
        <p:spPr>
          <a:xfrm>
            <a:off x="636184" y="1905318"/>
            <a:ext cx="3907292" cy="933767"/>
          </a:xfrm>
        </p:spPr>
        <p:txBody>
          <a:bodyPr anchor="b"/>
          <a:lstStyle>
            <a:lvl1pPr marL="0" indent="0">
              <a:buNone/>
              <a:defRPr sz="2424" b="1"/>
            </a:lvl1pPr>
            <a:lvl2pPr marL="461818" indent="0">
              <a:buNone/>
              <a:defRPr sz="2020" b="1"/>
            </a:lvl2pPr>
            <a:lvl3pPr marL="923635" indent="0">
              <a:buNone/>
              <a:defRPr sz="1818" b="1"/>
            </a:lvl3pPr>
            <a:lvl4pPr marL="1385453" indent="0">
              <a:buNone/>
              <a:defRPr sz="1616" b="1"/>
            </a:lvl4pPr>
            <a:lvl5pPr marL="1847271" indent="0">
              <a:buNone/>
              <a:defRPr sz="1616" b="1"/>
            </a:lvl5pPr>
            <a:lvl6pPr marL="2309089" indent="0">
              <a:buNone/>
              <a:defRPr sz="1616" b="1"/>
            </a:lvl6pPr>
            <a:lvl7pPr marL="2770906" indent="0">
              <a:buNone/>
              <a:defRPr sz="1616" b="1"/>
            </a:lvl7pPr>
            <a:lvl8pPr marL="3232724" indent="0">
              <a:buNone/>
              <a:defRPr sz="1616" b="1"/>
            </a:lvl8pPr>
            <a:lvl9pPr marL="3694542" indent="0">
              <a:buNone/>
              <a:defRPr sz="1616" b="1"/>
            </a:lvl9pPr>
          </a:lstStyle>
          <a:p>
            <a:pPr lvl="0"/>
            <a:r>
              <a:rPr lang="en-US"/>
              <a:t>Click to edit Master text styles</a:t>
            </a:r>
          </a:p>
        </p:txBody>
      </p:sp>
      <p:sp>
        <p:nvSpPr>
          <p:cNvPr id="4" name="Content Placeholder 3"/>
          <p:cNvSpPr>
            <a:spLocks noGrp="1"/>
          </p:cNvSpPr>
          <p:nvPr>
            <p:ph sz="half" idx="2"/>
          </p:nvPr>
        </p:nvSpPr>
        <p:spPr>
          <a:xfrm>
            <a:off x="636184" y="2839085"/>
            <a:ext cx="3907292"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75763" y="1905318"/>
            <a:ext cx="3926535" cy="933767"/>
          </a:xfrm>
        </p:spPr>
        <p:txBody>
          <a:bodyPr anchor="b"/>
          <a:lstStyle>
            <a:lvl1pPr marL="0" indent="0">
              <a:buNone/>
              <a:defRPr sz="2424" b="1"/>
            </a:lvl1pPr>
            <a:lvl2pPr marL="461818" indent="0">
              <a:buNone/>
              <a:defRPr sz="2020" b="1"/>
            </a:lvl2pPr>
            <a:lvl3pPr marL="923635" indent="0">
              <a:buNone/>
              <a:defRPr sz="1818" b="1"/>
            </a:lvl3pPr>
            <a:lvl4pPr marL="1385453" indent="0">
              <a:buNone/>
              <a:defRPr sz="1616" b="1"/>
            </a:lvl4pPr>
            <a:lvl5pPr marL="1847271" indent="0">
              <a:buNone/>
              <a:defRPr sz="1616" b="1"/>
            </a:lvl5pPr>
            <a:lvl6pPr marL="2309089" indent="0">
              <a:buNone/>
              <a:defRPr sz="1616" b="1"/>
            </a:lvl6pPr>
            <a:lvl7pPr marL="2770906" indent="0">
              <a:buNone/>
              <a:defRPr sz="1616" b="1"/>
            </a:lvl7pPr>
            <a:lvl8pPr marL="3232724" indent="0">
              <a:buNone/>
              <a:defRPr sz="1616" b="1"/>
            </a:lvl8pPr>
            <a:lvl9pPr marL="3694542" indent="0">
              <a:buNone/>
              <a:defRPr sz="1616" b="1"/>
            </a:lvl9pPr>
          </a:lstStyle>
          <a:p>
            <a:pPr lvl="0"/>
            <a:r>
              <a:rPr lang="en-US"/>
              <a:t>Click to edit Master text styles</a:t>
            </a:r>
          </a:p>
        </p:txBody>
      </p:sp>
      <p:sp>
        <p:nvSpPr>
          <p:cNvPr id="6" name="Content Placeholder 5"/>
          <p:cNvSpPr>
            <a:spLocks noGrp="1"/>
          </p:cNvSpPr>
          <p:nvPr>
            <p:ph sz="quarter" idx="4"/>
          </p:nvPr>
        </p:nvSpPr>
        <p:spPr>
          <a:xfrm>
            <a:off x="4675763" y="2839085"/>
            <a:ext cx="3926535"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8/9/2024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286682265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355A94-CD46-C44F-8A53-8AA853BE1DF7}"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FCBA5E-A969-C44D-8E38-C70ED41C06B6}" type="slidenum">
              <a:rPr lang="en-US" smtClean="0"/>
              <a:t>‹#›</a:t>
            </a:fld>
            <a:endParaRPr lang="en-US"/>
          </a:p>
        </p:txBody>
      </p:sp>
    </p:spTree>
    <p:extLst>
      <p:ext uri="{BB962C8B-B14F-4D97-AF65-F5344CB8AC3E}">
        <p14:creationId xmlns:p14="http://schemas.microsoft.com/office/powerpoint/2010/main" val="3406435347"/>
      </p:ext>
    </p:extLst>
  </p:cSld>
  <p:clrMapOvr>
    <a:masterClrMapping/>
  </p:clrMapOvr>
  <p:hf sldNum="0"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18" name="Title 19">
            <a:extLst>
              <a:ext uri="{FF2B5EF4-FFF2-40B4-BE49-F238E27FC236}">
                <a16:creationId xmlns:a16="http://schemas.microsoft.com/office/drawing/2014/main" id="{9CBE0ADC-7FA0-F7E3-96EF-BBACB6A9076E}"/>
              </a:ext>
            </a:extLst>
          </p:cNvPr>
          <p:cNvSpPr>
            <a:spLocks noGrp="1"/>
          </p:cNvSpPr>
          <p:nvPr>
            <p:ph type="title" hasCustomPrompt="1"/>
          </p:nvPr>
        </p:nvSpPr>
        <p:spPr>
          <a:xfrm>
            <a:off x="2791604" y="856092"/>
            <a:ext cx="5864207" cy="1700164"/>
          </a:xfrm>
        </p:spPr>
        <p:txBody>
          <a:bodyPr>
            <a:noAutofit/>
          </a:bodyPr>
          <a:lstStyle>
            <a:lvl1pPr algn="l">
              <a:lnSpc>
                <a:spcPct val="100000"/>
              </a:lnSpc>
              <a:defRPr/>
            </a:lvl1pPr>
          </a:lstStyle>
          <a:p>
            <a:r>
              <a:rPr lang="en-US"/>
              <a:t>Click to add title</a:t>
            </a:r>
          </a:p>
        </p:txBody>
      </p:sp>
      <p:sp>
        <p:nvSpPr>
          <p:cNvPr id="6" name="Footer Placeholder 5"/>
          <p:cNvSpPr>
            <a:spLocks noGrp="1"/>
          </p:cNvSpPr>
          <p:nvPr>
            <p:ph type="ftr" sz="quarter" idx="11"/>
          </p:nvPr>
        </p:nvSpPr>
        <p:spPr/>
        <p:txBody>
          <a:bodyPr/>
          <a:lstStyle>
            <a:lvl1pPr>
              <a:defRPr>
                <a:latin typeface="+mn-lt"/>
              </a:defRPr>
            </a:lvl1pPr>
          </a:lstStyle>
          <a:p>
            <a:endParaRPr lang="en-US"/>
          </a:p>
        </p:txBody>
      </p:sp>
      <p:sp>
        <p:nvSpPr>
          <p:cNvPr id="7" name="Slide Number Placeholder 6"/>
          <p:cNvSpPr>
            <a:spLocks noGrp="1"/>
          </p:cNvSpPr>
          <p:nvPr>
            <p:ph type="sldNum" sz="quarter" idx="12"/>
          </p:nvPr>
        </p:nvSpPr>
        <p:spPr/>
        <p:txBody>
          <a:bodyPr/>
          <a:lstStyle>
            <a:lvl1pPr>
              <a:defRPr>
                <a:latin typeface="+mn-lt"/>
              </a:defRPr>
            </a:lvl1pPr>
          </a:lstStyle>
          <a:p>
            <a:fld id="{4FAB73BC-B049-4115-A692-8D63A059BFB8}" type="slidenum">
              <a:rPr lang="en-US" smtClean="0"/>
              <a:pPr/>
              <a:t>‹#›</a:t>
            </a:fld>
            <a:endParaRPr lang="en-US"/>
          </a:p>
        </p:txBody>
      </p:sp>
      <p:sp>
        <p:nvSpPr>
          <p:cNvPr id="19" name="Content Placeholder 3">
            <a:extLst>
              <a:ext uri="{FF2B5EF4-FFF2-40B4-BE49-F238E27FC236}">
                <a16:creationId xmlns:a16="http://schemas.microsoft.com/office/drawing/2014/main" id="{0F9C0517-D83A-CC55-35B8-B2F990C96D30}"/>
              </a:ext>
            </a:extLst>
          </p:cNvPr>
          <p:cNvSpPr>
            <a:spLocks noGrp="1"/>
          </p:cNvSpPr>
          <p:nvPr>
            <p:ph sz="half" idx="2" hasCustomPrompt="1"/>
          </p:nvPr>
        </p:nvSpPr>
        <p:spPr>
          <a:xfrm>
            <a:off x="2791604" y="2612577"/>
            <a:ext cx="2834705" cy="4880564"/>
          </a:xfrm>
        </p:spPr>
        <p:txBody>
          <a:bodyPr lIns="45720" rIns="45720" bIns="45720">
            <a:normAutofit/>
          </a:bodyPr>
          <a:lstStyle>
            <a:lvl1pPr>
              <a:defRPr sz="1137"/>
            </a:lvl1pPr>
            <a:lvl2pPr>
              <a:defRPr sz="985"/>
            </a:lvl2pPr>
            <a:lvl3pPr>
              <a:defRPr sz="909"/>
            </a:lvl3pPr>
            <a:lvl4pPr>
              <a:defRPr sz="909"/>
            </a:lvl4pPr>
            <a:lvl5pPr>
              <a:defRPr sz="909"/>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0" name="Content Placeholder 5">
            <a:extLst>
              <a:ext uri="{FF2B5EF4-FFF2-40B4-BE49-F238E27FC236}">
                <a16:creationId xmlns:a16="http://schemas.microsoft.com/office/drawing/2014/main" id="{CF8BFBBE-0EAE-B647-2648-A5FB0094BF6B}"/>
              </a:ext>
            </a:extLst>
          </p:cNvPr>
          <p:cNvSpPr>
            <a:spLocks noGrp="1"/>
          </p:cNvSpPr>
          <p:nvPr>
            <p:ph sz="quarter" idx="4" hasCustomPrompt="1"/>
          </p:nvPr>
        </p:nvSpPr>
        <p:spPr>
          <a:xfrm>
            <a:off x="5821438" y="2612577"/>
            <a:ext cx="2834705" cy="4880564"/>
          </a:xfrm>
        </p:spPr>
        <p:txBody>
          <a:bodyPr lIns="45720" rIns="45720" bIns="45720">
            <a:normAutofit/>
          </a:bodyPr>
          <a:lstStyle>
            <a:lvl1pPr>
              <a:defRPr sz="1137"/>
            </a:lvl1pPr>
            <a:lvl2pPr>
              <a:defRPr sz="985"/>
            </a:lvl2pPr>
            <a:lvl3pPr>
              <a:defRPr sz="909"/>
            </a:lvl3pPr>
            <a:lvl4pPr>
              <a:defRPr sz="909"/>
            </a:lvl4pPr>
            <a:lvl5pPr>
              <a:defRPr sz="909"/>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2163786"/>
      </p:ext>
    </p:extLst>
  </p:cSld>
  <p:clrMapOvr>
    <a:masterClrMapping/>
  </p:clrMapOvr>
  <p:hf sldNum="0"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p:cSld name="Team x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4E8AF-9DFE-7077-DB36-941F6490BAD8}"/>
              </a:ext>
            </a:extLst>
          </p:cNvPr>
          <p:cNvSpPr>
            <a:spLocks noGrp="1"/>
          </p:cNvSpPr>
          <p:nvPr>
            <p:ph type="title" hasCustomPrompt="1"/>
          </p:nvPr>
        </p:nvSpPr>
        <p:spPr>
          <a:xfrm>
            <a:off x="574945" y="851587"/>
            <a:ext cx="8083875" cy="1543665"/>
          </a:xfrm>
        </p:spPr>
        <p:txBody>
          <a:bodyPr>
            <a:noAutofit/>
          </a:bodyPr>
          <a:lstStyle>
            <a:lvl1pPr>
              <a:lnSpc>
                <a:spcPct val="100000"/>
              </a:lnSpc>
              <a:defRPr/>
            </a:lvl1pPr>
          </a:lstStyle>
          <a:p>
            <a:r>
              <a:rPr lang="en-US"/>
              <a:t>Click to add title</a:t>
            </a:r>
          </a:p>
        </p:txBody>
      </p:sp>
      <p:sp>
        <p:nvSpPr>
          <p:cNvPr id="4" name="Footer Placeholder 3">
            <a:extLst>
              <a:ext uri="{FF2B5EF4-FFF2-40B4-BE49-F238E27FC236}">
                <a16:creationId xmlns:a16="http://schemas.microsoft.com/office/drawing/2014/main" id="{43B58B80-D2DB-A0A1-0362-1157E9087574}"/>
              </a:ext>
            </a:extLst>
          </p:cNvPr>
          <p:cNvSpPr>
            <a:spLocks noGrp="1"/>
          </p:cNvSpPr>
          <p:nvPr>
            <p:ph type="ftr" sz="quarter" idx="11"/>
          </p:nvPr>
        </p:nvSpPr>
        <p:spPr/>
        <p:txBody>
          <a:bodyPr>
            <a:noAutofit/>
          </a:bodyPr>
          <a:lstStyle>
            <a:lvl1pPr>
              <a:defRPr>
                <a:latin typeface="+mn-lt"/>
              </a:defRPr>
            </a:lvl1pPr>
          </a:lstStyle>
          <a:p>
            <a:endParaRPr lang="en-US"/>
          </a:p>
        </p:txBody>
      </p:sp>
      <p:sp>
        <p:nvSpPr>
          <p:cNvPr id="5" name="Slide Number Placeholder 4">
            <a:extLst>
              <a:ext uri="{FF2B5EF4-FFF2-40B4-BE49-F238E27FC236}">
                <a16:creationId xmlns:a16="http://schemas.microsoft.com/office/drawing/2014/main" id="{B62C22E6-000A-05BA-5872-EF37F029AB00}"/>
              </a:ext>
            </a:extLst>
          </p:cNvPr>
          <p:cNvSpPr>
            <a:spLocks noGrp="1"/>
          </p:cNvSpPr>
          <p:nvPr>
            <p:ph type="sldNum" sz="quarter" idx="12"/>
          </p:nvPr>
        </p:nvSpPr>
        <p:spPr/>
        <p:txBody>
          <a:bodyPr>
            <a:noAutofit/>
          </a:bodyPr>
          <a:lstStyle>
            <a:lvl1pPr>
              <a:defRPr>
                <a:latin typeface="+mn-lt"/>
              </a:defRPr>
            </a:lvl1pPr>
          </a:lstStyle>
          <a:p>
            <a:fld id="{4FAB73BC-B049-4115-A692-8D63A059BFB8}" type="slidenum">
              <a:rPr lang="en-US" smtClean="0"/>
              <a:pPr/>
              <a:t>‹#›</a:t>
            </a:fld>
            <a:endParaRPr lang="en-US"/>
          </a:p>
        </p:txBody>
      </p:sp>
      <p:sp>
        <p:nvSpPr>
          <p:cNvPr id="17" name="Picture Placeholder 16">
            <a:extLst>
              <a:ext uri="{FF2B5EF4-FFF2-40B4-BE49-F238E27FC236}">
                <a16:creationId xmlns:a16="http://schemas.microsoft.com/office/drawing/2014/main" id="{6AAAFB85-16C0-836A-1D0D-E65277CC341D}"/>
              </a:ext>
            </a:extLst>
          </p:cNvPr>
          <p:cNvSpPr>
            <a:spLocks noGrp="1"/>
          </p:cNvSpPr>
          <p:nvPr>
            <p:ph type="pic" sz="quarter" idx="13"/>
          </p:nvPr>
        </p:nvSpPr>
        <p:spPr>
          <a:xfrm>
            <a:off x="574910" y="2710960"/>
            <a:ext cx="1967284" cy="2943149"/>
          </a:xfrm>
          <a:solidFill>
            <a:schemeClr val="accent4">
              <a:lumMod val="60000"/>
              <a:lumOff val="40000"/>
            </a:schemeClr>
          </a:solidFill>
          <a:ln>
            <a:noFill/>
          </a:ln>
        </p:spPr>
        <p:txBody>
          <a:bodyPr anchor="t">
            <a:noAutofit/>
          </a:bodyPr>
          <a:lstStyle>
            <a:lvl1pPr marL="0" indent="0" algn="ctr">
              <a:buNone/>
              <a:defRPr sz="1061"/>
            </a:lvl1pPr>
          </a:lstStyle>
          <a:p>
            <a:r>
              <a:rPr lang="en-US"/>
              <a:t>Click icon to add picture</a:t>
            </a:r>
          </a:p>
        </p:txBody>
      </p:sp>
      <p:sp>
        <p:nvSpPr>
          <p:cNvPr id="19" name="Text Placeholder 18">
            <a:extLst>
              <a:ext uri="{FF2B5EF4-FFF2-40B4-BE49-F238E27FC236}">
                <a16:creationId xmlns:a16="http://schemas.microsoft.com/office/drawing/2014/main" id="{FB04BFFD-8D76-D31F-232F-38A7065ACAF3}"/>
              </a:ext>
            </a:extLst>
          </p:cNvPr>
          <p:cNvSpPr>
            <a:spLocks noGrp="1"/>
          </p:cNvSpPr>
          <p:nvPr>
            <p:ph type="body" sz="quarter" idx="14" hasCustomPrompt="1"/>
          </p:nvPr>
        </p:nvSpPr>
        <p:spPr>
          <a:xfrm>
            <a:off x="574912" y="5654785"/>
            <a:ext cx="1968679" cy="1257617"/>
          </a:xfrm>
          <a:solidFill>
            <a:schemeClr val="bg1"/>
          </a:solidFill>
        </p:spPr>
        <p:txBody>
          <a:bodyPr lIns="0" tIns="274320" rIns="0" anchor="t">
            <a:noAutofit/>
          </a:bodyPr>
          <a:lstStyle>
            <a:lvl1pPr marL="0" indent="0" algn="ctr">
              <a:spcBef>
                <a:spcPts val="0"/>
              </a:spcBef>
              <a:buNone/>
              <a:defRPr sz="1364" b="0" cap="all" baseline="0">
                <a:solidFill>
                  <a:schemeClr val="accent6"/>
                </a:solidFill>
                <a:latin typeface="+mj-lt"/>
                <a:cs typeface="Arial" panose="020B0604020202020204" pitchFamily="34" charset="0"/>
              </a:defRPr>
            </a:lvl1pPr>
          </a:lstStyle>
          <a:p>
            <a:pPr lvl="0"/>
            <a:r>
              <a:rPr lang="en-US"/>
              <a:t>add text</a:t>
            </a:r>
          </a:p>
        </p:txBody>
      </p:sp>
      <p:sp>
        <p:nvSpPr>
          <p:cNvPr id="21" name="Text Placeholder 20">
            <a:extLst>
              <a:ext uri="{FF2B5EF4-FFF2-40B4-BE49-F238E27FC236}">
                <a16:creationId xmlns:a16="http://schemas.microsoft.com/office/drawing/2014/main" id="{75A2E03A-AFB4-3868-FAB5-A24228FA8A04}"/>
              </a:ext>
            </a:extLst>
          </p:cNvPr>
          <p:cNvSpPr>
            <a:spLocks noGrp="1"/>
          </p:cNvSpPr>
          <p:nvPr>
            <p:ph type="body" sz="quarter" idx="15" hasCustomPrompt="1"/>
          </p:nvPr>
        </p:nvSpPr>
        <p:spPr>
          <a:xfrm>
            <a:off x="694589" y="6346391"/>
            <a:ext cx="1729848" cy="413808"/>
          </a:xfrm>
        </p:spPr>
        <p:txBody>
          <a:bodyPr anchor="ctr">
            <a:noAutofit/>
          </a:bodyPr>
          <a:lstStyle>
            <a:lvl1pPr marL="0" indent="0" algn="ctr">
              <a:buNone/>
              <a:defRPr sz="1061"/>
            </a:lvl1pPr>
          </a:lstStyle>
          <a:p>
            <a:pPr lvl="0"/>
            <a:r>
              <a:rPr lang="en-US"/>
              <a:t>Click to add text</a:t>
            </a:r>
          </a:p>
        </p:txBody>
      </p:sp>
      <p:sp>
        <p:nvSpPr>
          <p:cNvPr id="23" name="Picture Placeholder 16">
            <a:extLst>
              <a:ext uri="{FF2B5EF4-FFF2-40B4-BE49-F238E27FC236}">
                <a16:creationId xmlns:a16="http://schemas.microsoft.com/office/drawing/2014/main" id="{FBADCD1B-D9E0-EA12-0DD5-22E5C60E5D6B}"/>
              </a:ext>
            </a:extLst>
          </p:cNvPr>
          <p:cNvSpPr>
            <a:spLocks noGrp="1"/>
          </p:cNvSpPr>
          <p:nvPr>
            <p:ph type="pic" sz="quarter" idx="17"/>
          </p:nvPr>
        </p:nvSpPr>
        <p:spPr>
          <a:xfrm>
            <a:off x="2664586" y="2711636"/>
            <a:ext cx="1967284" cy="2943149"/>
          </a:xfrm>
          <a:solidFill>
            <a:schemeClr val="accent4">
              <a:lumMod val="60000"/>
              <a:lumOff val="40000"/>
            </a:schemeClr>
          </a:solidFill>
          <a:ln>
            <a:noFill/>
          </a:ln>
        </p:spPr>
        <p:txBody>
          <a:bodyPr anchor="t">
            <a:noAutofit/>
          </a:bodyPr>
          <a:lstStyle>
            <a:lvl1pPr marL="0" indent="0" algn="ctr">
              <a:buNone/>
              <a:defRPr sz="1061"/>
            </a:lvl1pPr>
          </a:lstStyle>
          <a:p>
            <a:r>
              <a:rPr lang="en-US"/>
              <a:t>Click icon to add picture</a:t>
            </a:r>
          </a:p>
        </p:txBody>
      </p:sp>
      <p:sp>
        <p:nvSpPr>
          <p:cNvPr id="22" name="Text Placeholder 18">
            <a:extLst>
              <a:ext uri="{FF2B5EF4-FFF2-40B4-BE49-F238E27FC236}">
                <a16:creationId xmlns:a16="http://schemas.microsoft.com/office/drawing/2014/main" id="{AD33972D-9092-4B3C-A699-07849068AF1D}"/>
              </a:ext>
            </a:extLst>
          </p:cNvPr>
          <p:cNvSpPr>
            <a:spLocks noGrp="1"/>
          </p:cNvSpPr>
          <p:nvPr>
            <p:ph type="body" sz="quarter" idx="16" hasCustomPrompt="1"/>
          </p:nvPr>
        </p:nvSpPr>
        <p:spPr>
          <a:xfrm>
            <a:off x="2664120" y="5655460"/>
            <a:ext cx="1968679" cy="1257617"/>
          </a:xfrm>
          <a:solidFill>
            <a:schemeClr val="bg1"/>
          </a:solidFill>
        </p:spPr>
        <p:txBody>
          <a:bodyPr lIns="0" tIns="274320" rIns="0" anchor="t">
            <a:noAutofit/>
          </a:bodyPr>
          <a:lstStyle>
            <a:lvl1pPr marL="0" indent="0" algn="ctr">
              <a:spcBef>
                <a:spcPts val="0"/>
              </a:spcBef>
              <a:buNone/>
              <a:defRPr sz="1364" b="0" cap="all" baseline="0">
                <a:solidFill>
                  <a:schemeClr val="accent6"/>
                </a:solidFill>
                <a:latin typeface="+mj-lt"/>
                <a:cs typeface="Arial" panose="020B0604020202020204" pitchFamily="34" charset="0"/>
              </a:defRPr>
            </a:lvl1pPr>
          </a:lstStyle>
          <a:p>
            <a:pPr lvl="0"/>
            <a:r>
              <a:rPr lang="en-US"/>
              <a:t>add text</a:t>
            </a:r>
          </a:p>
        </p:txBody>
      </p:sp>
      <p:sp>
        <p:nvSpPr>
          <p:cNvPr id="24" name="Text Placeholder 20">
            <a:extLst>
              <a:ext uri="{FF2B5EF4-FFF2-40B4-BE49-F238E27FC236}">
                <a16:creationId xmlns:a16="http://schemas.microsoft.com/office/drawing/2014/main" id="{B54F15B1-EAC3-0113-6737-C64480876C5F}"/>
              </a:ext>
            </a:extLst>
          </p:cNvPr>
          <p:cNvSpPr>
            <a:spLocks noGrp="1"/>
          </p:cNvSpPr>
          <p:nvPr>
            <p:ph type="body" sz="quarter" idx="18" hasCustomPrompt="1"/>
          </p:nvPr>
        </p:nvSpPr>
        <p:spPr>
          <a:xfrm>
            <a:off x="2783303" y="6347066"/>
            <a:ext cx="1729848" cy="413808"/>
          </a:xfrm>
        </p:spPr>
        <p:txBody>
          <a:bodyPr anchor="ctr">
            <a:noAutofit/>
          </a:bodyPr>
          <a:lstStyle>
            <a:lvl1pPr marL="0" indent="0" algn="ctr">
              <a:buNone/>
              <a:defRPr sz="1061"/>
            </a:lvl1pPr>
          </a:lstStyle>
          <a:p>
            <a:pPr lvl="0"/>
            <a:r>
              <a:rPr lang="en-US"/>
              <a:t>Click to add text</a:t>
            </a:r>
          </a:p>
        </p:txBody>
      </p:sp>
      <p:sp>
        <p:nvSpPr>
          <p:cNvPr id="26" name="Picture Placeholder 16">
            <a:extLst>
              <a:ext uri="{FF2B5EF4-FFF2-40B4-BE49-F238E27FC236}">
                <a16:creationId xmlns:a16="http://schemas.microsoft.com/office/drawing/2014/main" id="{FCEED0A5-9A71-D54A-91FC-264BD71DDED3}"/>
              </a:ext>
            </a:extLst>
          </p:cNvPr>
          <p:cNvSpPr>
            <a:spLocks noGrp="1"/>
          </p:cNvSpPr>
          <p:nvPr>
            <p:ph type="pic" sz="quarter" idx="20"/>
          </p:nvPr>
        </p:nvSpPr>
        <p:spPr>
          <a:xfrm>
            <a:off x="4754259" y="2712311"/>
            <a:ext cx="1967284" cy="2943149"/>
          </a:xfrm>
          <a:solidFill>
            <a:schemeClr val="accent4">
              <a:lumMod val="60000"/>
              <a:lumOff val="40000"/>
            </a:schemeClr>
          </a:solidFill>
          <a:ln>
            <a:noFill/>
          </a:ln>
        </p:spPr>
        <p:txBody>
          <a:bodyPr anchor="t">
            <a:noAutofit/>
          </a:bodyPr>
          <a:lstStyle>
            <a:lvl1pPr marL="0" indent="0" algn="ctr">
              <a:buNone/>
              <a:defRPr sz="1061"/>
            </a:lvl1pPr>
          </a:lstStyle>
          <a:p>
            <a:r>
              <a:rPr lang="en-US"/>
              <a:t>Click icon to add picture</a:t>
            </a:r>
          </a:p>
        </p:txBody>
      </p:sp>
      <p:sp>
        <p:nvSpPr>
          <p:cNvPr id="25" name="Text Placeholder 18">
            <a:extLst>
              <a:ext uri="{FF2B5EF4-FFF2-40B4-BE49-F238E27FC236}">
                <a16:creationId xmlns:a16="http://schemas.microsoft.com/office/drawing/2014/main" id="{F44A0C74-A714-A8C2-69D2-74CAD68037A5}"/>
              </a:ext>
            </a:extLst>
          </p:cNvPr>
          <p:cNvSpPr>
            <a:spLocks noGrp="1"/>
          </p:cNvSpPr>
          <p:nvPr>
            <p:ph type="body" sz="quarter" idx="19" hasCustomPrompt="1"/>
          </p:nvPr>
        </p:nvSpPr>
        <p:spPr>
          <a:xfrm>
            <a:off x="4753329" y="5656136"/>
            <a:ext cx="1968679" cy="1257617"/>
          </a:xfrm>
          <a:solidFill>
            <a:schemeClr val="bg1"/>
          </a:solidFill>
        </p:spPr>
        <p:txBody>
          <a:bodyPr lIns="0" tIns="274320" rIns="0" anchor="t">
            <a:noAutofit/>
          </a:bodyPr>
          <a:lstStyle>
            <a:lvl1pPr marL="0" indent="0" algn="ctr">
              <a:spcBef>
                <a:spcPts val="0"/>
              </a:spcBef>
              <a:buNone/>
              <a:defRPr sz="1364" b="0" cap="all" baseline="0">
                <a:solidFill>
                  <a:schemeClr val="accent6"/>
                </a:solidFill>
                <a:latin typeface="+mj-lt"/>
                <a:cs typeface="Arial" panose="020B0604020202020204" pitchFamily="34" charset="0"/>
              </a:defRPr>
            </a:lvl1pPr>
          </a:lstStyle>
          <a:p>
            <a:pPr lvl="0"/>
            <a:r>
              <a:rPr lang="en-US"/>
              <a:t>add text</a:t>
            </a:r>
          </a:p>
        </p:txBody>
      </p:sp>
      <p:sp>
        <p:nvSpPr>
          <p:cNvPr id="27" name="Text Placeholder 20">
            <a:extLst>
              <a:ext uri="{FF2B5EF4-FFF2-40B4-BE49-F238E27FC236}">
                <a16:creationId xmlns:a16="http://schemas.microsoft.com/office/drawing/2014/main" id="{552F4682-3F02-2A70-A285-FB2D1822A4D6}"/>
              </a:ext>
            </a:extLst>
          </p:cNvPr>
          <p:cNvSpPr>
            <a:spLocks noGrp="1"/>
          </p:cNvSpPr>
          <p:nvPr>
            <p:ph type="body" sz="quarter" idx="21" hasCustomPrompt="1"/>
          </p:nvPr>
        </p:nvSpPr>
        <p:spPr>
          <a:xfrm>
            <a:off x="4872977" y="6347742"/>
            <a:ext cx="1729848" cy="413808"/>
          </a:xfrm>
        </p:spPr>
        <p:txBody>
          <a:bodyPr anchor="ctr">
            <a:noAutofit/>
          </a:bodyPr>
          <a:lstStyle>
            <a:lvl1pPr marL="0" indent="0" algn="ctr">
              <a:buNone/>
              <a:defRPr sz="1061"/>
            </a:lvl1pPr>
          </a:lstStyle>
          <a:p>
            <a:pPr lvl="0"/>
            <a:r>
              <a:rPr lang="en-US"/>
              <a:t>Click to add text</a:t>
            </a:r>
          </a:p>
        </p:txBody>
      </p:sp>
      <p:sp>
        <p:nvSpPr>
          <p:cNvPr id="29" name="Picture Placeholder 16">
            <a:extLst>
              <a:ext uri="{FF2B5EF4-FFF2-40B4-BE49-F238E27FC236}">
                <a16:creationId xmlns:a16="http://schemas.microsoft.com/office/drawing/2014/main" id="{4F0F5D16-7316-B120-F378-E3D492FEEB9C}"/>
              </a:ext>
            </a:extLst>
          </p:cNvPr>
          <p:cNvSpPr>
            <a:spLocks noGrp="1"/>
          </p:cNvSpPr>
          <p:nvPr>
            <p:ph type="pic" sz="quarter" idx="23"/>
          </p:nvPr>
        </p:nvSpPr>
        <p:spPr>
          <a:xfrm>
            <a:off x="6843932" y="2712311"/>
            <a:ext cx="1967284" cy="2943149"/>
          </a:xfrm>
          <a:solidFill>
            <a:schemeClr val="accent4">
              <a:lumMod val="60000"/>
              <a:lumOff val="40000"/>
            </a:schemeClr>
          </a:solidFill>
          <a:ln>
            <a:noFill/>
          </a:ln>
        </p:spPr>
        <p:txBody>
          <a:bodyPr anchor="t">
            <a:noAutofit/>
          </a:bodyPr>
          <a:lstStyle>
            <a:lvl1pPr marL="0" indent="0" algn="ctr">
              <a:buNone/>
              <a:defRPr sz="1061"/>
            </a:lvl1pPr>
          </a:lstStyle>
          <a:p>
            <a:r>
              <a:rPr lang="en-US"/>
              <a:t>Click icon to add picture</a:t>
            </a:r>
          </a:p>
        </p:txBody>
      </p:sp>
      <p:sp>
        <p:nvSpPr>
          <p:cNvPr id="28" name="Text Placeholder 18">
            <a:extLst>
              <a:ext uri="{FF2B5EF4-FFF2-40B4-BE49-F238E27FC236}">
                <a16:creationId xmlns:a16="http://schemas.microsoft.com/office/drawing/2014/main" id="{47AC9724-9FC2-62FA-0DE7-3F9FE9B67A34}"/>
              </a:ext>
            </a:extLst>
          </p:cNvPr>
          <p:cNvSpPr>
            <a:spLocks noGrp="1"/>
          </p:cNvSpPr>
          <p:nvPr>
            <p:ph type="body" sz="quarter" idx="22" hasCustomPrompt="1"/>
          </p:nvPr>
        </p:nvSpPr>
        <p:spPr>
          <a:xfrm>
            <a:off x="6842539" y="5656136"/>
            <a:ext cx="1968679" cy="1257617"/>
          </a:xfrm>
          <a:solidFill>
            <a:schemeClr val="bg1"/>
          </a:solidFill>
        </p:spPr>
        <p:txBody>
          <a:bodyPr lIns="0" tIns="274320" rIns="0" anchor="t">
            <a:noAutofit/>
          </a:bodyPr>
          <a:lstStyle>
            <a:lvl1pPr marL="0" indent="0" algn="ctr">
              <a:spcBef>
                <a:spcPts val="0"/>
              </a:spcBef>
              <a:buNone/>
              <a:defRPr sz="1364" b="0" cap="all" baseline="0">
                <a:solidFill>
                  <a:schemeClr val="accent6"/>
                </a:solidFill>
                <a:latin typeface="+mj-lt"/>
                <a:cs typeface="Arial" panose="020B0604020202020204" pitchFamily="34" charset="0"/>
              </a:defRPr>
            </a:lvl1pPr>
          </a:lstStyle>
          <a:p>
            <a:pPr lvl="0"/>
            <a:r>
              <a:rPr lang="en-US"/>
              <a:t>add text</a:t>
            </a:r>
          </a:p>
        </p:txBody>
      </p:sp>
      <p:sp>
        <p:nvSpPr>
          <p:cNvPr id="30" name="Text Placeholder 20">
            <a:extLst>
              <a:ext uri="{FF2B5EF4-FFF2-40B4-BE49-F238E27FC236}">
                <a16:creationId xmlns:a16="http://schemas.microsoft.com/office/drawing/2014/main" id="{114EE337-FC29-F325-E528-A3F809B28B5B}"/>
              </a:ext>
            </a:extLst>
          </p:cNvPr>
          <p:cNvSpPr>
            <a:spLocks noGrp="1"/>
          </p:cNvSpPr>
          <p:nvPr>
            <p:ph type="body" sz="quarter" idx="24" hasCustomPrompt="1"/>
          </p:nvPr>
        </p:nvSpPr>
        <p:spPr>
          <a:xfrm>
            <a:off x="6962650" y="6347742"/>
            <a:ext cx="1729848" cy="413808"/>
          </a:xfrm>
        </p:spPr>
        <p:txBody>
          <a:bodyPr anchor="ctr">
            <a:noAutofit/>
          </a:bodyPr>
          <a:lstStyle>
            <a:lvl1pPr marL="0" indent="0" algn="ctr">
              <a:buNone/>
              <a:defRPr sz="1061"/>
            </a:lvl1pPr>
          </a:lstStyle>
          <a:p>
            <a:pPr lvl="0"/>
            <a:r>
              <a:rPr lang="en-US"/>
              <a:t>Click to add text</a:t>
            </a:r>
          </a:p>
        </p:txBody>
      </p:sp>
    </p:spTree>
    <p:extLst>
      <p:ext uri="{BB962C8B-B14F-4D97-AF65-F5344CB8AC3E}">
        <p14:creationId xmlns:p14="http://schemas.microsoft.com/office/powerpoint/2010/main" val="2454536404"/>
      </p:ext>
    </p:extLst>
  </p:cSld>
  <p:clrMapOvr>
    <a:masterClrMapping/>
  </p:clrMapOvr>
  <p:hf sldNum="0"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84720" y="207263"/>
            <a:ext cx="8866632" cy="7357872"/>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40868" y="1000026"/>
            <a:ext cx="7550491" cy="3316224"/>
          </a:xfrm>
        </p:spPr>
        <p:txBody>
          <a:bodyPr anchor="b">
            <a:normAutofit/>
          </a:bodyPr>
          <a:lstStyle>
            <a:lvl1pPr algn="ctr">
              <a:lnSpc>
                <a:spcPct val="85000"/>
              </a:lnSpc>
              <a:defRPr sz="6061" b="1" cap="all"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295059" y="4385587"/>
            <a:ext cx="6642111" cy="1573254"/>
          </a:xfrm>
        </p:spPr>
        <p:txBody>
          <a:bodyPr>
            <a:normAutofit/>
          </a:bodyPr>
          <a:lstStyle>
            <a:lvl1pPr marL="0" indent="0" algn="ctr">
              <a:spcBef>
                <a:spcPts val="1010"/>
              </a:spcBef>
              <a:buNone/>
              <a:defRPr sz="1818">
                <a:solidFill>
                  <a:srgbClr val="FFFFFF"/>
                </a:solidFill>
              </a:defRPr>
            </a:lvl1pPr>
            <a:lvl2pPr marL="346363" indent="0" algn="ctr">
              <a:buNone/>
              <a:defRPr sz="1818"/>
            </a:lvl2pPr>
            <a:lvl3pPr marL="692727" indent="0" algn="ctr">
              <a:buNone/>
              <a:defRPr sz="1818"/>
            </a:lvl3pPr>
            <a:lvl4pPr marL="1039090" indent="0" algn="ctr">
              <a:buNone/>
              <a:defRPr sz="1515"/>
            </a:lvl4pPr>
            <a:lvl5pPr marL="1385453" indent="0" algn="ctr">
              <a:buNone/>
              <a:defRPr sz="1515"/>
            </a:lvl5pPr>
            <a:lvl6pPr marL="1731816" indent="0" algn="ctr">
              <a:buNone/>
              <a:defRPr sz="1515"/>
            </a:lvl6pPr>
            <a:lvl7pPr marL="2078180" indent="0" algn="ctr">
              <a:buNone/>
              <a:defRPr sz="1515"/>
            </a:lvl7pPr>
            <a:lvl8pPr marL="2424543" indent="0" algn="ctr">
              <a:buNone/>
              <a:defRPr sz="1515"/>
            </a:lvl8pPr>
            <a:lvl9pPr marL="2770906" indent="0" algn="ctr">
              <a:buNone/>
              <a:defRPr sz="1515"/>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rgbClr val="FFFFFF"/>
                </a:solidFill>
              </a:defRPr>
            </a:lvl1pPr>
          </a:lstStyle>
          <a:p>
            <a:fld id="{A2355A94-CD46-C44F-8A53-8AA853BE1DF7}" type="datetimeFigureOut">
              <a:rPr lang="en-US" smtClean="0"/>
              <a:t>8/9/2024</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A9FCBA5E-A969-C44D-8E38-C70ED41C06B6}" type="slidenum">
              <a:rPr lang="en-US" smtClean="0"/>
              <a:t>‹#›</a:t>
            </a:fld>
            <a:endParaRPr lang="en-US"/>
          </a:p>
        </p:txBody>
      </p:sp>
      <p:cxnSp>
        <p:nvCxnSpPr>
          <p:cNvPr id="8" name="Straight Connector 7"/>
          <p:cNvCxnSpPr/>
          <p:nvPr/>
        </p:nvCxnSpPr>
        <p:spPr>
          <a:xfrm>
            <a:off x="1498938" y="4231640"/>
            <a:ext cx="6234352"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88931"/>
      </p:ext>
    </p:extLst>
  </p:cSld>
  <p:clrMapOvr>
    <a:masterClrMapping/>
  </p:clrMapOvr>
  <p:hf sldNum="0" hdr="0" ftr="0" dt="0"/>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spcBef>
                <a:spcPts val="101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355A94-CD46-C44F-8A53-8AA853BE1DF7}"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FCBA5E-A969-C44D-8E38-C70ED41C06B6}" type="slidenum">
              <a:rPr lang="en-US" smtClean="0"/>
              <a:t>‹#›</a:t>
            </a:fld>
            <a:endParaRPr lang="en-US"/>
          </a:p>
        </p:txBody>
      </p:sp>
    </p:spTree>
    <p:extLst>
      <p:ext uri="{BB962C8B-B14F-4D97-AF65-F5344CB8AC3E}">
        <p14:creationId xmlns:p14="http://schemas.microsoft.com/office/powerpoint/2010/main" val="2755860449"/>
      </p:ext>
    </p:extLst>
  </p:cSld>
  <p:clrMapOvr>
    <a:masterClrMapping/>
  </p:clrMapOvr>
  <p:hf sldNum="0" hdr="0" ftr="0" dt="0"/>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8174" y="1330052"/>
            <a:ext cx="7550491" cy="3316224"/>
          </a:xfrm>
        </p:spPr>
        <p:txBody>
          <a:bodyPr anchor="b">
            <a:noAutofit/>
          </a:bodyPr>
          <a:lstStyle>
            <a:lvl1pPr algn="ctr">
              <a:lnSpc>
                <a:spcPct val="85000"/>
              </a:lnSpc>
              <a:defRPr sz="6061" b="0" cap="all" baseline="0"/>
            </a:lvl1pPr>
          </a:lstStyle>
          <a:p>
            <a:r>
              <a:rPr lang="en-US"/>
              <a:t>Click to edit Master title style</a:t>
            </a:r>
          </a:p>
        </p:txBody>
      </p:sp>
      <p:sp>
        <p:nvSpPr>
          <p:cNvPr id="3" name="Text Placeholder 2"/>
          <p:cNvSpPr>
            <a:spLocks noGrp="1"/>
          </p:cNvSpPr>
          <p:nvPr>
            <p:ph type="body" idx="1"/>
          </p:nvPr>
        </p:nvSpPr>
        <p:spPr>
          <a:xfrm>
            <a:off x="1295359" y="4708456"/>
            <a:ext cx="6643047" cy="1545647"/>
          </a:xfrm>
        </p:spPr>
        <p:txBody>
          <a:bodyPr anchor="t">
            <a:normAutofit/>
          </a:bodyPr>
          <a:lstStyle>
            <a:lvl1pPr marL="0" indent="0" algn="ctr">
              <a:buNone/>
              <a:defRPr sz="1818">
                <a:solidFill>
                  <a:schemeClr val="accent1"/>
                </a:solidFill>
              </a:defRPr>
            </a:lvl1pPr>
            <a:lvl2pPr marL="346363" indent="0">
              <a:buNone/>
              <a:defRPr sz="1364">
                <a:solidFill>
                  <a:schemeClr val="tx1">
                    <a:tint val="75000"/>
                  </a:schemeClr>
                </a:solidFill>
              </a:defRPr>
            </a:lvl2pPr>
            <a:lvl3pPr marL="692727" indent="0">
              <a:buNone/>
              <a:defRPr sz="1212">
                <a:solidFill>
                  <a:schemeClr val="tx1">
                    <a:tint val="75000"/>
                  </a:schemeClr>
                </a:solidFill>
              </a:defRPr>
            </a:lvl3pPr>
            <a:lvl4pPr marL="1039090" indent="0">
              <a:buNone/>
              <a:defRPr sz="1061">
                <a:solidFill>
                  <a:schemeClr val="tx1">
                    <a:tint val="75000"/>
                  </a:schemeClr>
                </a:solidFill>
              </a:defRPr>
            </a:lvl4pPr>
            <a:lvl5pPr marL="1385453" indent="0">
              <a:buNone/>
              <a:defRPr sz="1061">
                <a:solidFill>
                  <a:schemeClr val="tx1">
                    <a:tint val="75000"/>
                  </a:schemeClr>
                </a:solidFill>
              </a:defRPr>
            </a:lvl5pPr>
            <a:lvl6pPr marL="1731816" indent="0">
              <a:buNone/>
              <a:defRPr sz="1061">
                <a:solidFill>
                  <a:schemeClr val="tx1">
                    <a:tint val="75000"/>
                  </a:schemeClr>
                </a:solidFill>
              </a:defRPr>
            </a:lvl6pPr>
            <a:lvl7pPr marL="2078180" indent="0">
              <a:buNone/>
              <a:defRPr sz="1061">
                <a:solidFill>
                  <a:schemeClr val="tx1">
                    <a:tint val="75000"/>
                  </a:schemeClr>
                </a:solidFill>
              </a:defRPr>
            </a:lvl7pPr>
            <a:lvl8pPr marL="2424543" indent="0">
              <a:buNone/>
              <a:defRPr sz="1061">
                <a:solidFill>
                  <a:schemeClr val="tx1">
                    <a:tint val="75000"/>
                  </a:schemeClr>
                </a:solidFill>
              </a:defRPr>
            </a:lvl8pPr>
            <a:lvl9pPr marL="2770906" indent="0">
              <a:buNone/>
              <a:defRPr sz="106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cxnSp>
        <p:nvCxnSpPr>
          <p:cNvPr id="7" name="Straight Connector 6"/>
          <p:cNvCxnSpPr/>
          <p:nvPr/>
        </p:nvCxnSpPr>
        <p:spPr>
          <a:xfrm>
            <a:off x="1500863" y="4556462"/>
            <a:ext cx="623435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0699126"/>
      </p:ext>
    </p:extLst>
  </p:cSld>
  <p:clrMapOvr>
    <a:masterClrMapping/>
  </p:clrMapOvr>
  <p:hf sldNum="0" hdr="0" ftr="0" dt="0"/>
  <p:extLst>
    <p:ext uri="{DCECCB84-F9BA-43D5-87BE-67443E8EF086}">
      <p15:sldGuideLst xmlns:p15="http://schemas.microsoft.com/office/powerpoint/2012/main">
        <p15:guide id="1" orient="horz" pos="2448" userDrawn="1">
          <p15:clr>
            <a:srgbClr val="FBAE40"/>
          </p15:clr>
        </p15:guide>
        <p15:guide id="2" pos="2909"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 Id="rId3"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theme" Target="../theme/theme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theme" Target="../theme/theme4.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theme" Target="../theme/theme5.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18" Type="http://schemas.openxmlformats.org/officeDocument/2006/relationships/slideLayout" Target="../slideLayouts/slideLayout11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20" Type="http://schemas.openxmlformats.org/officeDocument/2006/relationships/theme" Target="../theme/theme6.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10" Type="http://schemas.openxmlformats.org/officeDocument/2006/relationships/slideLayout" Target="../slideLayouts/slideLayout106.xml"/><Relationship Id="rId19" Type="http://schemas.openxmlformats.org/officeDocument/2006/relationships/slideLayout" Target="../slideLayouts/slideLayout115.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5" Type="http://schemas.openxmlformats.org/officeDocument/2006/relationships/slideLayout" Target="../slideLayouts/slideLayout120.xml"/><Relationship Id="rId4" Type="http://schemas.openxmlformats.org/officeDocument/2006/relationships/slideLayout" Target="../slideLayouts/slideLayout119.xml"/><Relationship Id="rId9"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FFDD71"/>
            </a:gs>
            <a:gs pos="74000">
              <a:srgbClr val="EBA169"/>
            </a:gs>
            <a:gs pos="62604">
              <a:srgbClr val="EBA169"/>
            </a:gs>
            <a:gs pos="83000">
              <a:srgbClr val="F68D5E"/>
            </a:gs>
            <a:gs pos="91636">
              <a:srgbClr val="F68D5E"/>
            </a:gs>
            <a:gs pos="100000">
              <a:srgbClr val="E5540B"/>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1804" y="311256"/>
            <a:ext cx="8312468" cy="12954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61804" y="1813562"/>
            <a:ext cx="8312468" cy="51294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61804" y="7203865"/>
            <a:ext cx="2155084" cy="413808"/>
          </a:xfrm>
          <a:prstGeom prst="rect">
            <a:avLst/>
          </a:prstGeom>
        </p:spPr>
        <p:txBody>
          <a:bodyPr vert="horz" lIns="91440" tIns="45720" rIns="91440" bIns="45720" rtlCol="0" anchor="ctr"/>
          <a:lstStyle>
            <a:lvl1pPr algn="l">
              <a:defRPr sz="909">
                <a:solidFill>
                  <a:schemeClr val="tx1">
                    <a:tint val="75000"/>
                  </a:schemeClr>
                </a:solidFill>
              </a:defRPr>
            </a:lvl1pPr>
          </a:lstStyle>
          <a:p>
            <a:fld id="{532762D3-DF72-D540-898C-C4A40E3E62D9}" type="datetimeFigureOut">
              <a:rPr lang="en-US" smtClean="0"/>
              <a:t>8/9/2024</a:t>
            </a:fld>
            <a:endParaRPr lang="en-US"/>
          </a:p>
        </p:txBody>
      </p:sp>
      <p:sp>
        <p:nvSpPr>
          <p:cNvPr id="5" name="Footer Placeholder 4"/>
          <p:cNvSpPr>
            <a:spLocks noGrp="1"/>
          </p:cNvSpPr>
          <p:nvPr>
            <p:ph type="ftr" sz="quarter" idx="3"/>
          </p:nvPr>
        </p:nvSpPr>
        <p:spPr>
          <a:xfrm>
            <a:off x="3155659" y="7203865"/>
            <a:ext cx="2924757" cy="413808"/>
          </a:xfrm>
          <a:prstGeom prst="rect">
            <a:avLst/>
          </a:prstGeom>
        </p:spPr>
        <p:txBody>
          <a:bodyPr vert="horz" lIns="91440" tIns="45720" rIns="91440" bIns="45720" rtlCol="0" anchor="ctr"/>
          <a:lstStyle>
            <a:lvl1pPr algn="ctr">
              <a:defRPr sz="909">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619187" y="7203865"/>
            <a:ext cx="2155084" cy="413808"/>
          </a:xfrm>
          <a:prstGeom prst="rect">
            <a:avLst/>
          </a:prstGeom>
        </p:spPr>
        <p:txBody>
          <a:bodyPr vert="horz" lIns="91440" tIns="45720" rIns="91440" bIns="45720" rtlCol="0" anchor="ctr"/>
          <a:lstStyle>
            <a:lvl1pPr algn="r">
              <a:defRPr sz="909">
                <a:solidFill>
                  <a:schemeClr val="tx1">
                    <a:tint val="75000"/>
                  </a:schemeClr>
                </a:solidFill>
              </a:defRPr>
            </a:lvl1pPr>
          </a:lstStyle>
          <a:p>
            <a:fld id="{59AE1649-C190-1E44-AAD5-C129AA553731}" type="slidenum">
              <a:rPr lang="en-US" smtClean="0"/>
              <a:t>‹#›</a:t>
            </a:fld>
            <a:endParaRPr lang="en-US"/>
          </a:p>
        </p:txBody>
      </p:sp>
    </p:spTree>
    <p:extLst>
      <p:ext uri="{BB962C8B-B14F-4D97-AF65-F5344CB8AC3E}">
        <p14:creationId xmlns:p14="http://schemas.microsoft.com/office/powerpoint/2010/main" val="629329071"/>
      </p:ext>
    </p:extLst>
  </p:cSld>
  <p:clrMap bg1="lt1" tx1="dk1" bg2="lt2" tx2="dk2" accent1="accent1" accent2="accent2" accent3="accent3" accent4="accent4" accent5="accent5" accent6="accent6" hlink="hlink" folHlink="folHlink"/>
  <p:sldLayoutIdLst>
    <p:sldLayoutId id="2147484360" r:id="rId1"/>
    <p:sldLayoutId id="2147484361" r:id="rId2"/>
    <p:sldLayoutId id="2147484362" r:id="rId3"/>
    <p:sldLayoutId id="2147484363" r:id="rId4"/>
    <p:sldLayoutId id="2147484364" r:id="rId5"/>
    <p:sldLayoutId id="2147484365" r:id="rId6"/>
    <p:sldLayoutId id="2147484366" r:id="rId7"/>
    <p:sldLayoutId id="2147484367" r:id="rId8"/>
    <p:sldLayoutId id="2147484368" r:id="rId9"/>
    <p:sldLayoutId id="2147484369" r:id="rId10"/>
    <p:sldLayoutId id="2147484370" r:id="rId11"/>
  </p:sldLayoutIdLst>
  <p:txStyles>
    <p:titleStyle>
      <a:lvl1pPr algn="ctr" defTabSz="346375" rtl="0" eaLnBrk="1" latinLnBrk="0" hangingPunct="1">
        <a:spcBef>
          <a:spcPct val="0"/>
        </a:spcBef>
        <a:buNone/>
        <a:defRPr sz="3333" kern="1200">
          <a:solidFill>
            <a:schemeClr val="tx1"/>
          </a:solidFill>
          <a:latin typeface="+mj-lt"/>
          <a:ea typeface="+mj-ea"/>
          <a:cs typeface="+mj-cs"/>
        </a:defRPr>
      </a:lvl1pPr>
    </p:titleStyle>
    <p:bodyStyle>
      <a:lvl1pPr marL="259781" indent="-259781" algn="l" defTabSz="346375" rtl="0" eaLnBrk="1" latinLnBrk="0" hangingPunct="1">
        <a:spcBef>
          <a:spcPct val="20000"/>
        </a:spcBef>
        <a:buFont typeface="Arial"/>
        <a:buChar char="•"/>
        <a:defRPr sz="2424" kern="1200">
          <a:solidFill>
            <a:schemeClr val="tx1"/>
          </a:solidFill>
          <a:latin typeface="+mn-lt"/>
          <a:ea typeface="+mn-ea"/>
          <a:cs typeface="+mn-cs"/>
        </a:defRPr>
      </a:lvl1pPr>
      <a:lvl2pPr marL="562859" indent="-216484" algn="l" defTabSz="346375" rtl="0" eaLnBrk="1" latinLnBrk="0" hangingPunct="1">
        <a:spcBef>
          <a:spcPct val="20000"/>
        </a:spcBef>
        <a:buFont typeface="Arial"/>
        <a:buChar char="–"/>
        <a:defRPr sz="2121" kern="1200">
          <a:solidFill>
            <a:schemeClr val="tx1"/>
          </a:solidFill>
          <a:latin typeface="+mn-lt"/>
          <a:ea typeface="+mn-ea"/>
          <a:cs typeface="+mn-cs"/>
        </a:defRPr>
      </a:lvl2pPr>
      <a:lvl3pPr marL="865937" indent="-173187" algn="l" defTabSz="346375" rtl="0" eaLnBrk="1" latinLnBrk="0" hangingPunct="1">
        <a:spcBef>
          <a:spcPct val="20000"/>
        </a:spcBef>
        <a:buFont typeface="Arial"/>
        <a:buChar char="•"/>
        <a:defRPr sz="1818" kern="1200">
          <a:solidFill>
            <a:schemeClr val="tx1"/>
          </a:solidFill>
          <a:latin typeface="+mn-lt"/>
          <a:ea typeface="+mn-ea"/>
          <a:cs typeface="+mn-cs"/>
        </a:defRPr>
      </a:lvl3pPr>
      <a:lvl4pPr marL="1212312" indent="-173187" algn="l" defTabSz="346375" rtl="0" eaLnBrk="1" latinLnBrk="0" hangingPunct="1">
        <a:spcBef>
          <a:spcPct val="20000"/>
        </a:spcBef>
        <a:buFont typeface="Arial"/>
        <a:buChar char="–"/>
        <a:defRPr sz="1515" kern="1200">
          <a:solidFill>
            <a:schemeClr val="tx1"/>
          </a:solidFill>
          <a:latin typeface="+mn-lt"/>
          <a:ea typeface="+mn-ea"/>
          <a:cs typeface="+mn-cs"/>
        </a:defRPr>
      </a:lvl4pPr>
      <a:lvl5pPr marL="1558686" indent="-173187" algn="l" defTabSz="346375" rtl="0" eaLnBrk="1" latinLnBrk="0" hangingPunct="1">
        <a:spcBef>
          <a:spcPct val="20000"/>
        </a:spcBef>
        <a:buFont typeface="Arial"/>
        <a:buChar char="»"/>
        <a:defRPr sz="1515" kern="1200">
          <a:solidFill>
            <a:schemeClr val="tx1"/>
          </a:solidFill>
          <a:latin typeface="+mn-lt"/>
          <a:ea typeface="+mn-ea"/>
          <a:cs typeface="+mn-cs"/>
        </a:defRPr>
      </a:lvl5pPr>
      <a:lvl6pPr marL="1905061" indent="-173187" algn="l" defTabSz="346375" rtl="0" eaLnBrk="1" latinLnBrk="0" hangingPunct="1">
        <a:spcBef>
          <a:spcPct val="20000"/>
        </a:spcBef>
        <a:buFont typeface="Arial"/>
        <a:buChar char="•"/>
        <a:defRPr sz="1515" kern="1200">
          <a:solidFill>
            <a:schemeClr val="tx1"/>
          </a:solidFill>
          <a:latin typeface="+mn-lt"/>
          <a:ea typeface="+mn-ea"/>
          <a:cs typeface="+mn-cs"/>
        </a:defRPr>
      </a:lvl6pPr>
      <a:lvl7pPr marL="2251436" indent="-173187" algn="l" defTabSz="346375" rtl="0" eaLnBrk="1" latinLnBrk="0" hangingPunct="1">
        <a:spcBef>
          <a:spcPct val="20000"/>
        </a:spcBef>
        <a:buFont typeface="Arial"/>
        <a:buChar char="•"/>
        <a:defRPr sz="1515" kern="1200">
          <a:solidFill>
            <a:schemeClr val="tx1"/>
          </a:solidFill>
          <a:latin typeface="+mn-lt"/>
          <a:ea typeface="+mn-ea"/>
          <a:cs typeface="+mn-cs"/>
        </a:defRPr>
      </a:lvl7pPr>
      <a:lvl8pPr marL="2597810" indent="-173187" algn="l" defTabSz="346375" rtl="0" eaLnBrk="1" latinLnBrk="0" hangingPunct="1">
        <a:spcBef>
          <a:spcPct val="20000"/>
        </a:spcBef>
        <a:buFont typeface="Arial"/>
        <a:buChar char="•"/>
        <a:defRPr sz="1515" kern="1200">
          <a:solidFill>
            <a:schemeClr val="tx1"/>
          </a:solidFill>
          <a:latin typeface="+mn-lt"/>
          <a:ea typeface="+mn-ea"/>
          <a:cs typeface="+mn-cs"/>
        </a:defRPr>
      </a:lvl8pPr>
      <a:lvl9pPr marL="2944185" indent="-173187" algn="l" defTabSz="346375" rtl="0" eaLnBrk="1" latinLnBrk="0" hangingPunct="1">
        <a:spcBef>
          <a:spcPct val="20000"/>
        </a:spcBef>
        <a:buFont typeface="Arial"/>
        <a:buChar char="•"/>
        <a:defRPr sz="1515" kern="1200">
          <a:solidFill>
            <a:schemeClr val="tx1"/>
          </a:solidFill>
          <a:latin typeface="+mn-lt"/>
          <a:ea typeface="+mn-ea"/>
          <a:cs typeface="+mn-cs"/>
        </a:defRPr>
      </a:lvl9pPr>
    </p:bodyStyle>
    <p:otherStyle>
      <a:defPPr>
        <a:defRPr lang="en-US"/>
      </a:defPPr>
      <a:lvl1pPr marL="0" algn="l" defTabSz="346375" rtl="0" eaLnBrk="1" latinLnBrk="0" hangingPunct="1">
        <a:defRPr sz="1364" kern="1200">
          <a:solidFill>
            <a:schemeClr val="tx1"/>
          </a:solidFill>
          <a:latin typeface="+mn-lt"/>
          <a:ea typeface="+mn-ea"/>
          <a:cs typeface="+mn-cs"/>
        </a:defRPr>
      </a:lvl1pPr>
      <a:lvl2pPr marL="346375" algn="l" defTabSz="346375" rtl="0" eaLnBrk="1" latinLnBrk="0" hangingPunct="1">
        <a:defRPr sz="1364" kern="1200">
          <a:solidFill>
            <a:schemeClr val="tx1"/>
          </a:solidFill>
          <a:latin typeface="+mn-lt"/>
          <a:ea typeface="+mn-ea"/>
          <a:cs typeface="+mn-cs"/>
        </a:defRPr>
      </a:lvl2pPr>
      <a:lvl3pPr marL="692749" algn="l" defTabSz="346375" rtl="0" eaLnBrk="1" latinLnBrk="0" hangingPunct="1">
        <a:defRPr sz="1364" kern="1200">
          <a:solidFill>
            <a:schemeClr val="tx1"/>
          </a:solidFill>
          <a:latin typeface="+mn-lt"/>
          <a:ea typeface="+mn-ea"/>
          <a:cs typeface="+mn-cs"/>
        </a:defRPr>
      </a:lvl3pPr>
      <a:lvl4pPr marL="1039124" algn="l" defTabSz="346375" rtl="0" eaLnBrk="1" latinLnBrk="0" hangingPunct="1">
        <a:defRPr sz="1364" kern="1200">
          <a:solidFill>
            <a:schemeClr val="tx1"/>
          </a:solidFill>
          <a:latin typeface="+mn-lt"/>
          <a:ea typeface="+mn-ea"/>
          <a:cs typeface="+mn-cs"/>
        </a:defRPr>
      </a:lvl4pPr>
      <a:lvl5pPr marL="1385499" algn="l" defTabSz="346375" rtl="0" eaLnBrk="1" latinLnBrk="0" hangingPunct="1">
        <a:defRPr sz="1364" kern="1200">
          <a:solidFill>
            <a:schemeClr val="tx1"/>
          </a:solidFill>
          <a:latin typeface="+mn-lt"/>
          <a:ea typeface="+mn-ea"/>
          <a:cs typeface="+mn-cs"/>
        </a:defRPr>
      </a:lvl5pPr>
      <a:lvl6pPr marL="1731874" algn="l" defTabSz="346375" rtl="0" eaLnBrk="1" latinLnBrk="0" hangingPunct="1">
        <a:defRPr sz="1364" kern="1200">
          <a:solidFill>
            <a:schemeClr val="tx1"/>
          </a:solidFill>
          <a:latin typeface="+mn-lt"/>
          <a:ea typeface="+mn-ea"/>
          <a:cs typeface="+mn-cs"/>
        </a:defRPr>
      </a:lvl6pPr>
      <a:lvl7pPr marL="2078248" algn="l" defTabSz="346375" rtl="0" eaLnBrk="1" latinLnBrk="0" hangingPunct="1">
        <a:defRPr sz="1364" kern="1200">
          <a:solidFill>
            <a:schemeClr val="tx1"/>
          </a:solidFill>
          <a:latin typeface="+mn-lt"/>
          <a:ea typeface="+mn-ea"/>
          <a:cs typeface="+mn-cs"/>
        </a:defRPr>
      </a:lvl7pPr>
      <a:lvl8pPr marL="2424623" algn="l" defTabSz="346375" rtl="0" eaLnBrk="1" latinLnBrk="0" hangingPunct="1">
        <a:defRPr sz="1364" kern="1200">
          <a:solidFill>
            <a:schemeClr val="tx1"/>
          </a:solidFill>
          <a:latin typeface="+mn-lt"/>
          <a:ea typeface="+mn-ea"/>
          <a:cs typeface="+mn-cs"/>
        </a:defRPr>
      </a:lvl8pPr>
      <a:lvl9pPr marL="2770998" algn="l" defTabSz="346375" rtl="0" eaLnBrk="1" latinLnBrk="0" hangingPunct="1">
        <a:defRPr sz="1364"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FFDD71"/>
            </a:gs>
            <a:gs pos="74000">
              <a:srgbClr val="EBA169"/>
            </a:gs>
            <a:gs pos="62604">
              <a:srgbClr val="EBA169"/>
            </a:gs>
            <a:gs pos="83000">
              <a:srgbClr val="F68D5E"/>
            </a:gs>
            <a:gs pos="91636">
              <a:srgbClr val="F68D5E"/>
            </a:gs>
            <a:gs pos="100000">
              <a:srgbClr val="E5540B"/>
            </a:gs>
          </a:gsLst>
          <a:lin ang="5400000" scaled="1"/>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407" y="672484"/>
            <a:ext cx="7795211" cy="865413"/>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Clr>
                <a:schemeClr val="dk1"/>
              </a:buClr>
              <a:buSzPts val="3500"/>
              <a:buFont typeface="Patrick Hand"/>
              <a:buNone/>
              <a:defRPr sz="3500">
                <a:solidFill>
                  <a:schemeClr val="dk1"/>
                </a:solidFill>
                <a:latin typeface="Patrick Hand"/>
                <a:ea typeface="Patrick Hand"/>
                <a:cs typeface="Patrick Hand"/>
                <a:sym typeface="Patrick Hand"/>
              </a:defRPr>
            </a:lvl1pPr>
            <a:lvl2pPr lvl="1" rtl="0">
              <a:spcBef>
                <a:spcPts val="0"/>
              </a:spcBef>
              <a:spcAft>
                <a:spcPts val="0"/>
              </a:spcAft>
              <a:buClr>
                <a:schemeClr val="dk1"/>
              </a:buClr>
              <a:buSzPts val="3500"/>
              <a:buFont typeface="Patrick Hand"/>
              <a:buNone/>
              <a:defRPr sz="3500">
                <a:solidFill>
                  <a:schemeClr val="dk1"/>
                </a:solidFill>
                <a:latin typeface="Patrick Hand"/>
                <a:ea typeface="Patrick Hand"/>
                <a:cs typeface="Patrick Hand"/>
                <a:sym typeface="Patrick Hand"/>
              </a:defRPr>
            </a:lvl2pPr>
            <a:lvl3pPr lvl="2" rtl="0">
              <a:spcBef>
                <a:spcPts val="0"/>
              </a:spcBef>
              <a:spcAft>
                <a:spcPts val="0"/>
              </a:spcAft>
              <a:buClr>
                <a:schemeClr val="dk1"/>
              </a:buClr>
              <a:buSzPts val="3500"/>
              <a:buFont typeface="Patrick Hand"/>
              <a:buNone/>
              <a:defRPr sz="3500">
                <a:solidFill>
                  <a:schemeClr val="dk1"/>
                </a:solidFill>
                <a:latin typeface="Patrick Hand"/>
                <a:ea typeface="Patrick Hand"/>
                <a:cs typeface="Patrick Hand"/>
                <a:sym typeface="Patrick Hand"/>
              </a:defRPr>
            </a:lvl3pPr>
            <a:lvl4pPr lvl="3" rtl="0">
              <a:spcBef>
                <a:spcPts val="0"/>
              </a:spcBef>
              <a:spcAft>
                <a:spcPts val="0"/>
              </a:spcAft>
              <a:buClr>
                <a:schemeClr val="dk1"/>
              </a:buClr>
              <a:buSzPts val="3500"/>
              <a:buFont typeface="Patrick Hand"/>
              <a:buNone/>
              <a:defRPr sz="3500">
                <a:solidFill>
                  <a:schemeClr val="dk1"/>
                </a:solidFill>
                <a:latin typeface="Patrick Hand"/>
                <a:ea typeface="Patrick Hand"/>
                <a:cs typeface="Patrick Hand"/>
                <a:sym typeface="Patrick Hand"/>
              </a:defRPr>
            </a:lvl4pPr>
            <a:lvl5pPr lvl="4" rtl="0">
              <a:spcBef>
                <a:spcPts val="0"/>
              </a:spcBef>
              <a:spcAft>
                <a:spcPts val="0"/>
              </a:spcAft>
              <a:buClr>
                <a:schemeClr val="dk1"/>
              </a:buClr>
              <a:buSzPts val="3500"/>
              <a:buFont typeface="Patrick Hand"/>
              <a:buNone/>
              <a:defRPr sz="3500">
                <a:solidFill>
                  <a:schemeClr val="dk1"/>
                </a:solidFill>
                <a:latin typeface="Patrick Hand"/>
                <a:ea typeface="Patrick Hand"/>
                <a:cs typeface="Patrick Hand"/>
                <a:sym typeface="Patrick Hand"/>
              </a:defRPr>
            </a:lvl5pPr>
            <a:lvl6pPr lvl="5" rtl="0">
              <a:spcBef>
                <a:spcPts val="0"/>
              </a:spcBef>
              <a:spcAft>
                <a:spcPts val="0"/>
              </a:spcAft>
              <a:buClr>
                <a:schemeClr val="dk1"/>
              </a:buClr>
              <a:buSzPts val="3500"/>
              <a:buFont typeface="Patrick Hand"/>
              <a:buNone/>
              <a:defRPr sz="3500">
                <a:solidFill>
                  <a:schemeClr val="dk1"/>
                </a:solidFill>
                <a:latin typeface="Patrick Hand"/>
                <a:ea typeface="Patrick Hand"/>
                <a:cs typeface="Patrick Hand"/>
                <a:sym typeface="Patrick Hand"/>
              </a:defRPr>
            </a:lvl6pPr>
            <a:lvl7pPr lvl="6" rtl="0">
              <a:spcBef>
                <a:spcPts val="0"/>
              </a:spcBef>
              <a:spcAft>
                <a:spcPts val="0"/>
              </a:spcAft>
              <a:buClr>
                <a:schemeClr val="dk1"/>
              </a:buClr>
              <a:buSzPts val="3500"/>
              <a:buFont typeface="Patrick Hand"/>
              <a:buNone/>
              <a:defRPr sz="3500">
                <a:solidFill>
                  <a:schemeClr val="dk1"/>
                </a:solidFill>
                <a:latin typeface="Patrick Hand"/>
                <a:ea typeface="Patrick Hand"/>
                <a:cs typeface="Patrick Hand"/>
                <a:sym typeface="Patrick Hand"/>
              </a:defRPr>
            </a:lvl7pPr>
            <a:lvl8pPr lvl="7" rtl="0">
              <a:spcBef>
                <a:spcPts val="0"/>
              </a:spcBef>
              <a:spcAft>
                <a:spcPts val="0"/>
              </a:spcAft>
              <a:buClr>
                <a:schemeClr val="dk1"/>
              </a:buClr>
              <a:buSzPts val="3500"/>
              <a:buFont typeface="Patrick Hand"/>
              <a:buNone/>
              <a:defRPr sz="3500">
                <a:solidFill>
                  <a:schemeClr val="dk1"/>
                </a:solidFill>
                <a:latin typeface="Patrick Hand"/>
                <a:ea typeface="Patrick Hand"/>
                <a:cs typeface="Patrick Hand"/>
                <a:sym typeface="Patrick Hand"/>
              </a:defRPr>
            </a:lvl8pPr>
            <a:lvl9pPr lvl="8" rtl="0">
              <a:spcBef>
                <a:spcPts val="0"/>
              </a:spcBef>
              <a:spcAft>
                <a:spcPts val="0"/>
              </a:spcAft>
              <a:buClr>
                <a:schemeClr val="dk1"/>
              </a:buClr>
              <a:buSzPts val="3500"/>
              <a:buFont typeface="Patrick Hand"/>
              <a:buNone/>
              <a:defRPr sz="3500">
                <a:solidFill>
                  <a:schemeClr val="dk1"/>
                </a:solidFill>
                <a:latin typeface="Patrick Hand"/>
                <a:ea typeface="Patrick Hand"/>
                <a:cs typeface="Patrick Hand"/>
                <a:sym typeface="Patrick Hand"/>
              </a:defRPr>
            </a:lvl9pPr>
          </a:lstStyle>
          <a:p>
            <a:endParaRPr/>
          </a:p>
        </p:txBody>
      </p:sp>
      <p:sp>
        <p:nvSpPr>
          <p:cNvPr id="7" name="Google Shape;7;p1"/>
          <p:cNvSpPr txBox="1">
            <a:spLocks noGrp="1"/>
          </p:cNvSpPr>
          <p:nvPr>
            <p:ph type="body" idx="1"/>
          </p:nvPr>
        </p:nvSpPr>
        <p:spPr>
          <a:xfrm>
            <a:off x="720407" y="1741517"/>
            <a:ext cx="7795211" cy="516256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1pPr>
            <a:lvl2pPr marL="914400" lvl="1" indent="-317500">
              <a:lnSpc>
                <a:spcPct val="115000"/>
              </a:lnSpc>
              <a:spcBef>
                <a:spcPts val="1600"/>
              </a:spcBef>
              <a:spcAft>
                <a:spcPts val="0"/>
              </a:spcAft>
              <a:buClr>
                <a:schemeClr val="dk1"/>
              </a:buClr>
              <a:buSzPts val="1400"/>
              <a:buFont typeface="Figtree"/>
              <a:buChar char="○"/>
              <a:defRPr>
                <a:solidFill>
                  <a:schemeClr val="dk1"/>
                </a:solidFill>
                <a:latin typeface="Figtree"/>
                <a:ea typeface="Figtree"/>
                <a:cs typeface="Figtree"/>
                <a:sym typeface="Figtree"/>
              </a:defRPr>
            </a:lvl2pPr>
            <a:lvl3pPr marL="1371600" lvl="2" indent="-317500">
              <a:lnSpc>
                <a:spcPct val="115000"/>
              </a:lnSpc>
              <a:spcBef>
                <a:spcPts val="1600"/>
              </a:spcBef>
              <a:spcAft>
                <a:spcPts val="0"/>
              </a:spcAft>
              <a:buClr>
                <a:schemeClr val="dk1"/>
              </a:buClr>
              <a:buSzPts val="1400"/>
              <a:buFont typeface="Figtree"/>
              <a:buChar char="■"/>
              <a:defRPr>
                <a:solidFill>
                  <a:schemeClr val="dk1"/>
                </a:solidFill>
                <a:latin typeface="Figtree"/>
                <a:ea typeface="Figtree"/>
                <a:cs typeface="Figtree"/>
                <a:sym typeface="Figtree"/>
              </a:defRPr>
            </a:lvl3pPr>
            <a:lvl4pPr marL="1828800" lvl="3" indent="-317500">
              <a:lnSpc>
                <a:spcPct val="115000"/>
              </a:lnSpc>
              <a:spcBef>
                <a:spcPts val="1600"/>
              </a:spcBef>
              <a:spcAft>
                <a:spcPts val="0"/>
              </a:spcAft>
              <a:buClr>
                <a:schemeClr val="dk1"/>
              </a:buClr>
              <a:buSzPts val="1400"/>
              <a:buFont typeface="Figtree"/>
              <a:buChar char="●"/>
              <a:defRPr>
                <a:solidFill>
                  <a:schemeClr val="dk1"/>
                </a:solidFill>
                <a:latin typeface="Figtree"/>
                <a:ea typeface="Figtree"/>
                <a:cs typeface="Figtree"/>
                <a:sym typeface="Figtree"/>
              </a:defRPr>
            </a:lvl4pPr>
            <a:lvl5pPr marL="2286000" lvl="4" indent="-317500">
              <a:lnSpc>
                <a:spcPct val="115000"/>
              </a:lnSpc>
              <a:spcBef>
                <a:spcPts val="1600"/>
              </a:spcBef>
              <a:spcAft>
                <a:spcPts val="0"/>
              </a:spcAft>
              <a:buClr>
                <a:schemeClr val="dk1"/>
              </a:buClr>
              <a:buSzPts val="1400"/>
              <a:buFont typeface="Figtree"/>
              <a:buChar char="○"/>
              <a:defRPr>
                <a:solidFill>
                  <a:schemeClr val="dk1"/>
                </a:solidFill>
                <a:latin typeface="Figtree"/>
                <a:ea typeface="Figtree"/>
                <a:cs typeface="Figtree"/>
                <a:sym typeface="Figtree"/>
              </a:defRPr>
            </a:lvl5pPr>
            <a:lvl6pPr marL="2743200" lvl="5" indent="-317500">
              <a:lnSpc>
                <a:spcPct val="115000"/>
              </a:lnSpc>
              <a:spcBef>
                <a:spcPts val="1600"/>
              </a:spcBef>
              <a:spcAft>
                <a:spcPts val="0"/>
              </a:spcAft>
              <a:buClr>
                <a:schemeClr val="dk1"/>
              </a:buClr>
              <a:buSzPts val="1400"/>
              <a:buFont typeface="Figtree"/>
              <a:buChar char="■"/>
              <a:defRPr>
                <a:solidFill>
                  <a:schemeClr val="dk1"/>
                </a:solidFill>
                <a:latin typeface="Figtree"/>
                <a:ea typeface="Figtree"/>
                <a:cs typeface="Figtree"/>
                <a:sym typeface="Figtree"/>
              </a:defRPr>
            </a:lvl6pPr>
            <a:lvl7pPr marL="3200400" lvl="6" indent="-317500">
              <a:lnSpc>
                <a:spcPct val="115000"/>
              </a:lnSpc>
              <a:spcBef>
                <a:spcPts val="1600"/>
              </a:spcBef>
              <a:spcAft>
                <a:spcPts val="0"/>
              </a:spcAft>
              <a:buClr>
                <a:schemeClr val="dk1"/>
              </a:buClr>
              <a:buSzPts val="1400"/>
              <a:buFont typeface="Figtree"/>
              <a:buChar char="●"/>
              <a:defRPr>
                <a:solidFill>
                  <a:schemeClr val="dk1"/>
                </a:solidFill>
                <a:latin typeface="Figtree"/>
                <a:ea typeface="Figtree"/>
                <a:cs typeface="Figtree"/>
                <a:sym typeface="Figtree"/>
              </a:defRPr>
            </a:lvl7pPr>
            <a:lvl8pPr marL="3657600" lvl="7" indent="-317500">
              <a:lnSpc>
                <a:spcPct val="115000"/>
              </a:lnSpc>
              <a:spcBef>
                <a:spcPts val="1600"/>
              </a:spcBef>
              <a:spcAft>
                <a:spcPts val="0"/>
              </a:spcAft>
              <a:buClr>
                <a:schemeClr val="dk1"/>
              </a:buClr>
              <a:buSzPts val="1400"/>
              <a:buFont typeface="Figtree"/>
              <a:buChar char="○"/>
              <a:defRPr>
                <a:solidFill>
                  <a:schemeClr val="dk1"/>
                </a:solidFill>
                <a:latin typeface="Figtree"/>
                <a:ea typeface="Figtree"/>
                <a:cs typeface="Figtree"/>
                <a:sym typeface="Figtree"/>
              </a:defRPr>
            </a:lvl8pPr>
            <a:lvl9pPr marL="4114800" lvl="8" indent="-317500">
              <a:lnSpc>
                <a:spcPct val="115000"/>
              </a:lnSpc>
              <a:spcBef>
                <a:spcPts val="1600"/>
              </a:spcBef>
              <a:spcAft>
                <a:spcPts val="1600"/>
              </a:spcAft>
              <a:buClr>
                <a:schemeClr val="dk1"/>
              </a:buClr>
              <a:buSzPts val="1400"/>
              <a:buFont typeface="Figtree"/>
              <a:buChar char="■"/>
              <a:defRPr>
                <a:solidFill>
                  <a:schemeClr val="dk1"/>
                </a:solidFill>
                <a:latin typeface="Figtree"/>
                <a:ea typeface="Figtree"/>
                <a:cs typeface="Figtree"/>
                <a:sym typeface="Figtree"/>
              </a:defRPr>
            </a:lvl9pPr>
          </a:lstStyle>
          <a:p>
            <a:endParaRPr/>
          </a:p>
        </p:txBody>
      </p:sp>
    </p:spTree>
    <p:extLst>
      <p:ext uri="{BB962C8B-B14F-4D97-AF65-F5344CB8AC3E}">
        <p14:creationId xmlns:p14="http://schemas.microsoft.com/office/powerpoint/2010/main" val="1982234394"/>
      </p:ext>
    </p:extLst>
  </p:cSld>
  <p:clrMap bg1="lt1" tx1="dk1" bg2="dk2" tx2="lt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 id="2147484014" r:id="rId12"/>
    <p:sldLayoutId id="2147484015" r:id="rId13"/>
    <p:sldLayoutId id="2147484016" r:id="rId14"/>
    <p:sldLayoutId id="2147484017" r:id="rId15"/>
    <p:sldLayoutId id="2147484018" r:id="rId16"/>
    <p:sldLayoutId id="2147484019" r:id="rId17"/>
    <p:sldLayoutId id="2147484020" r:id="rId18"/>
    <p:sldLayoutId id="2147484021" r:id="rId19"/>
    <p:sldLayoutId id="2147484022" r:id="rId20"/>
    <p:sldLayoutId id="2147484023" r:id="rId21"/>
    <p:sldLayoutId id="2147484024" r:id="rId22"/>
    <p:sldLayoutId id="2147484025" r:id="rId23"/>
    <p:sldLayoutId id="2147484026" r:id="rId24"/>
    <p:sldLayoutId id="2147484027" r:id="rId25"/>
    <p:sldLayoutId id="2147484028" r:id="rId26"/>
    <p:sldLayoutId id="2147484029" r:id="rId27"/>
    <p:sldLayoutId id="2147484030" r:id="rId28"/>
    <p:sldLayoutId id="2147484032" r:id="rId29"/>
    <p:sldLayoutId id="2147484033" r:id="rId30"/>
    <p:sldLayoutId id="2147484034" r:id="rId31"/>
    <p:sldLayoutId id="2147484035" r:id="rId32"/>
    <p:sldLayoutId id="2147484036" r:id="rId33"/>
    <p:sldLayoutId id="2147484037" r:id="rId34"/>
    <p:sldLayoutId id="2147484038" r:id="rId35"/>
    <p:sldLayoutId id="2147484039" r:id="rId36"/>
    <p:sldLayoutId id="2147484040" r:id="rId37"/>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14"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14"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14"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14"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14"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14"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14"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14"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14"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14"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14"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14"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14"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14"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14"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14"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14"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14"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14"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14"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14"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14"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14"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14"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14"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14"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14"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FFDD71"/>
            </a:gs>
            <a:gs pos="74000">
              <a:srgbClr val="EBA169"/>
            </a:gs>
            <a:gs pos="62604">
              <a:srgbClr val="EBA169"/>
            </a:gs>
            <a:gs pos="83000">
              <a:srgbClr val="F68D5E"/>
            </a:gs>
            <a:gs pos="91636">
              <a:srgbClr val="F68D5E"/>
            </a:gs>
            <a:gs pos="100000">
              <a:srgbClr val="E5540B"/>
            </a:gs>
          </a:gsLst>
          <a:lin ang="5400000" scaled="1"/>
          <a:tileRect/>
        </a:gradFill>
        <a:effectLst/>
      </p:bgPr>
    </p:bg>
    <p:spTree>
      <p:nvGrpSpPr>
        <p:cNvPr id="1" name="Shape 3484"/>
        <p:cNvGrpSpPr/>
        <p:nvPr/>
      </p:nvGrpSpPr>
      <p:grpSpPr>
        <a:xfrm>
          <a:off x="0" y="0"/>
          <a:ext cx="0" cy="0"/>
          <a:chOff x="0" y="0"/>
          <a:chExt cx="0" cy="0"/>
        </a:xfrm>
      </p:grpSpPr>
      <p:sp>
        <p:nvSpPr>
          <p:cNvPr id="3485" name="Google Shape;3485;p31"/>
          <p:cNvSpPr txBox="1">
            <a:spLocks noGrp="1"/>
          </p:cNvSpPr>
          <p:nvPr>
            <p:ph type="title"/>
          </p:nvPr>
        </p:nvSpPr>
        <p:spPr>
          <a:xfrm>
            <a:off x="1078856" y="1410547"/>
            <a:ext cx="7118262" cy="72896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None/>
              <a:defRPr sz="2400">
                <a:solidFill>
                  <a:srgbClr val="FFFFFF"/>
                </a:solidFill>
              </a:defRPr>
            </a:lvl1pPr>
            <a:lvl2pPr lvl="1" algn="ctr" rtl="0">
              <a:spcBef>
                <a:spcPts val="0"/>
              </a:spcBef>
              <a:spcAft>
                <a:spcPts val="0"/>
              </a:spcAft>
              <a:buClr>
                <a:srgbClr val="FFFFFF"/>
              </a:buClr>
              <a:buSzPts val="2400"/>
              <a:buNone/>
              <a:defRPr sz="2400">
                <a:solidFill>
                  <a:srgbClr val="FFFFFF"/>
                </a:solidFill>
              </a:defRPr>
            </a:lvl2pPr>
            <a:lvl3pPr lvl="2" algn="ctr" rtl="0">
              <a:spcBef>
                <a:spcPts val="0"/>
              </a:spcBef>
              <a:spcAft>
                <a:spcPts val="0"/>
              </a:spcAft>
              <a:buClr>
                <a:srgbClr val="FFFFFF"/>
              </a:buClr>
              <a:buSzPts val="2400"/>
              <a:buNone/>
              <a:defRPr sz="2400">
                <a:solidFill>
                  <a:srgbClr val="FFFFFF"/>
                </a:solidFill>
              </a:defRPr>
            </a:lvl3pPr>
            <a:lvl4pPr lvl="3" algn="ctr" rtl="0">
              <a:spcBef>
                <a:spcPts val="0"/>
              </a:spcBef>
              <a:spcAft>
                <a:spcPts val="0"/>
              </a:spcAft>
              <a:buClr>
                <a:srgbClr val="FFFFFF"/>
              </a:buClr>
              <a:buSzPts val="2400"/>
              <a:buNone/>
              <a:defRPr sz="2400">
                <a:solidFill>
                  <a:srgbClr val="FFFFFF"/>
                </a:solidFill>
              </a:defRPr>
            </a:lvl4pPr>
            <a:lvl5pPr lvl="4" algn="ctr" rtl="0">
              <a:spcBef>
                <a:spcPts val="0"/>
              </a:spcBef>
              <a:spcAft>
                <a:spcPts val="0"/>
              </a:spcAft>
              <a:buClr>
                <a:srgbClr val="FFFFFF"/>
              </a:buClr>
              <a:buSzPts val="2400"/>
              <a:buNone/>
              <a:defRPr sz="2400">
                <a:solidFill>
                  <a:srgbClr val="FFFFFF"/>
                </a:solidFill>
              </a:defRPr>
            </a:lvl5pPr>
            <a:lvl6pPr lvl="5" algn="ctr" rtl="0">
              <a:spcBef>
                <a:spcPts val="0"/>
              </a:spcBef>
              <a:spcAft>
                <a:spcPts val="0"/>
              </a:spcAft>
              <a:buClr>
                <a:srgbClr val="FFFFFF"/>
              </a:buClr>
              <a:buSzPts val="2400"/>
              <a:buNone/>
              <a:defRPr sz="2400">
                <a:solidFill>
                  <a:srgbClr val="FFFFFF"/>
                </a:solidFill>
              </a:defRPr>
            </a:lvl6pPr>
            <a:lvl7pPr lvl="6" algn="ctr" rtl="0">
              <a:spcBef>
                <a:spcPts val="0"/>
              </a:spcBef>
              <a:spcAft>
                <a:spcPts val="0"/>
              </a:spcAft>
              <a:buClr>
                <a:srgbClr val="FFFFFF"/>
              </a:buClr>
              <a:buSzPts val="2400"/>
              <a:buNone/>
              <a:defRPr sz="2400">
                <a:solidFill>
                  <a:srgbClr val="FFFFFF"/>
                </a:solidFill>
              </a:defRPr>
            </a:lvl7pPr>
            <a:lvl8pPr lvl="7" algn="ctr" rtl="0">
              <a:spcBef>
                <a:spcPts val="0"/>
              </a:spcBef>
              <a:spcAft>
                <a:spcPts val="0"/>
              </a:spcAft>
              <a:buClr>
                <a:srgbClr val="FFFFFF"/>
              </a:buClr>
              <a:buSzPts val="2400"/>
              <a:buNone/>
              <a:defRPr sz="2400">
                <a:solidFill>
                  <a:srgbClr val="FFFFFF"/>
                </a:solidFill>
              </a:defRPr>
            </a:lvl8pPr>
            <a:lvl9pPr lvl="8" algn="ctr" rtl="0">
              <a:spcBef>
                <a:spcPts val="0"/>
              </a:spcBef>
              <a:spcAft>
                <a:spcPts val="0"/>
              </a:spcAft>
              <a:buClr>
                <a:srgbClr val="FFFFFF"/>
              </a:buClr>
              <a:buSzPts val="2400"/>
              <a:buNone/>
              <a:defRPr sz="2400">
                <a:solidFill>
                  <a:srgbClr val="FFFFFF"/>
                </a:solidFill>
              </a:defRPr>
            </a:lvl9pPr>
          </a:lstStyle>
          <a:p>
            <a:endParaRPr/>
          </a:p>
        </p:txBody>
      </p:sp>
      <p:sp>
        <p:nvSpPr>
          <p:cNvPr id="3486" name="Google Shape;3486;p31"/>
          <p:cNvSpPr txBox="1">
            <a:spLocks noGrp="1"/>
          </p:cNvSpPr>
          <p:nvPr>
            <p:ph type="body" idx="1"/>
          </p:nvPr>
        </p:nvSpPr>
        <p:spPr>
          <a:xfrm>
            <a:off x="1078856" y="2562013"/>
            <a:ext cx="7118262" cy="37808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Tree>
    <p:extLst>
      <p:ext uri="{BB962C8B-B14F-4D97-AF65-F5344CB8AC3E}">
        <p14:creationId xmlns:p14="http://schemas.microsoft.com/office/powerpoint/2010/main" val="3776940546"/>
      </p:ext>
    </p:extLst>
  </p:cSld>
  <p:clrMap bg1="lt1" tx1="dk1" bg2="dk2" tx2="lt2" accent1="accent1" accent2="accent2" accent3="accent3" accent4="accent4" accent5="accent5" accent6="accent6" hlink="hlink" folHlink="folHlink"/>
  <p:sldLayoutIdLst>
    <p:sldLayoutId id="2147484042" r:id="rId1"/>
    <p:sldLayoutId id="2147484043" r:id="rId2"/>
    <p:sldLayoutId id="2147484153" r:id="rId3"/>
    <p:sldLayoutId id="2147484154" r:id="rId4"/>
    <p:sldLayoutId id="2147484155" r:id="rId5"/>
    <p:sldLayoutId id="2147484156" r:id="rId6"/>
    <p:sldLayoutId id="2147484157" r:id="rId7"/>
    <p:sldLayoutId id="2147484158" r:id="rId8"/>
    <p:sldLayoutId id="2147484159" r:id="rId9"/>
    <p:sldLayoutId id="2147484160" r:id="rId10"/>
    <p:sldLayoutId id="2147484161" r:id="rId11"/>
    <p:sldLayoutId id="2147484162" r:id="rId12"/>
    <p:sldLayoutId id="2147484163" r:id="rId13"/>
    <p:sldLayoutId id="2147484164" r:id="rId14"/>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14"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14"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14"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14"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14"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14"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14"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14"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14"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14"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14"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14"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14"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14"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14"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14"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14"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14"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14"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14"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14"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14"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14"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14"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14"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14"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14"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FFDD71"/>
            </a:gs>
            <a:gs pos="74000">
              <a:srgbClr val="EBA169"/>
            </a:gs>
            <a:gs pos="62604">
              <a:srgbClr val="EBA169"/>
            </a:gs>
            <a:gs pos="83000">
              <a:srgbClr val="F68D5E"/>
            </a:gs>
            <a:gs pos="91636">
              <a:srgbClr val="F68D5E"/>
            </a:gs>
            <a:gs pos="100000">
              <a:srgbClr val="E5540B"/>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8615E1-5D6D-48CF-AD07-8B84FA4FCCB4}"/>
              </a:ext>
            </a:extLst>
          </p:cNvPr>
          <p:cNvSpPr>
            <a:spLocks noGrp="1"/>
          </p:cNvSpPr>
          <p:nvPr>
            <p:ph type="title"/>
          </p:nvPr>
        </p:nvSpPr>
        <p:spPr>
          <a:xfrm>
            <a:off x="209912" y="228601"/>
            <a:ext cx="8816252" cy="1501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57D790-2770-4A00-BC9B-FA42651B62EE}"/>
              </a:ext>
            </a:extLst>
          </p:cNvPr>
          <p:cNvSpPr>
            <a:spLocks noGrp="1"/>
          </p:cNvSpPr>
          <p:nvPr>
            <p:ph type="body" idx="1"/>
          </p:nvPr>
        </p:nvSpPr>
        <p:spPr>
          <a:xfrm>
            <a:off x="209911" y="2363788"/>
            <a:ext cx="8816252" cy="51800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3076468"/>
      </p:ext>
    </p:extLst>
  </p:cSld>
  <p:clrMap bg1="lt1" tx1="dk1" bg2="lt2" tx2="dk2" accent1="accent1" accent2="accent2" accent3="accent3" accent4="accent4" accent5="accent5" accent6="accent6" hlink="hlink" folHlink="folHlink"/>
  <p:sldLayoutIdLst>
    <p:sldLayoutId id="2147484136" r:id="rId1"/>
    <p:sldLayoutId id="2147484137" r:id="rId2"/>
    <p:sldLayoutId id="2147484138" r:id="rId3"/>
    <p:sldLayoutId id="2147484139" r:id="rId4"/>
    <p:sldLayoutId id="2147484140" r:id="rId5"/>
    <p:sldLayoutId id="2147484141" r:id="rId6"/>
    <p:sldLayoutId id="2147484142" r:id="rId7"/>
    <p:sldLayoutId id="2147484143" r:id="rId8"/>
    <p:sldLayoutId id="2147484144" r:id="rId9"/>
    <p:sldLayoutId id="2147484145" r:id="rId10"/>
    <p:sldLayoutId id="2147484146" r:id="rId11"/>
    <p:sldLayoutId id="2147484147" r:id="rId12"/>
    <p:sldLayoutId id="2147484148" r:id="rId13"/>
    <p:sldLayoutId id="2147484149" r:id="rId14"/>
    <p:sldLayoutId id="2147484150" r:id="rId15"/>
    <p:sldLayoutId id="2147484151" r:id="rId16"/>
    <p:sldLayoutId id="2147484152" r:id="rId17"/>
  </p:sldLayoutIdLst>
  <p:hf sldNum="0" hdr="0" ftr="0" dt="0"/>
  <p:txStyles>
    <p:titleStyle>
      <a:lvl1pPr algn="l" defTabSz="839602" rtl="0" eaLnBrk="1" latinLnBrk="0" hangingPunct="1">
        <a:lnSpc>
          <a:spcPct val="90000"/>
        </a:lnSpc>
        <a:spcBef>
          <a:spcPct val="0"/>
        </a:spcBef>
        <a:buNone/>
        <a:defRPr sz="4040" b="1" kern="1200">
          <a:solidFill>
            <a:schemeClr val="tx1">
              <a:lumMod val="75000"/>
              <a:lumOff val="25000"/>
            </a:schemeClr>
          </a:solidFill>
          <a:latin typeface="+mj-lt"/>
          <a:ea typeface="+mj-ea"/>
          <a:cs typeface="+mj-cs"/>
        </a:defRPr>
      </a:lvl1pPr>
    </p:titleStyle>
    <p:bodyStyle>
      <a:lvl1pPr marL="209901" indent="-209901" algn="l" defTabSz="839602" rtl="0" eaLnBrk="1" latinLnBrk="0" hangingPunct="1">
        <a:lnSpc>
          <a:spcPct val="90000"/>
        </a:lnSpc>
        <a:spcBef>
          <a:spcPts val="918"/>
        </a:spcBef>
        <a:buFont typeface="Arial" panose="020B0604020202020204" pitchFamily="34" charset="0"/>
        <a:buChar char="•"/>
        <a:defRPr sz="2571" kern="1200">
          <a:solidFill>
            <a:schemeClr val="tx1">
              <a:lumMod val="75000"/>
              <a:lumOff val="25000"/>
            </a:schemeClr>
          </a:solidFill>
          <a:latin typeface="+mn-lt"/>
          <a:ea typeface="+mn-ea"/>
          <a:cs typeface="+mn-cs"/>
        </a:defRPr>
      </a:lvl1pPr>
      <a:lvl2pPr marL="629702" indent="-209901" algn="l" defTabSz="839602" rtl="0" eaLnBrk="1" latinLnBrk="0" hangingPunct="1">
        <a:lnSpc>
          <a:spcPct val="90000"/>
        </a:lnSpc>
        <a:spcBef>
          <a:spcPts val="459"/>
        </a:spcBef>
        <a:buFont typeface="Arial" panose="020B0604020202020204" pitchFamily="34" charset="0"/>
        <a:buChar char="•"/>
        <a:defRPr sz="2204" kern="1200">
          <a:solidFill>
            <a:schemeClr val="tx1">
              <a:lumMod val="75000"/>
              <a:lumOff val="25000"/>
            </a:schemeClr>
          </a:solidFill>
          <a:latin typeface="+mn-lt"/>
          <a:ea typeface="+mn-ea"/>
          <a:cs typeface="+mn-cs"/>
        </a:defRPr>
      </a:lvl2pPr>
      <a:lvl3pPr marL="1049503" indent="-209901" algn="l" defTabSz="839602" rtl="0" eaLnBrk="1" latinLnBrk="0" hangingPunct="1">
        <a:lnSpc>
          <a:spcPct val="90000"/>
        </a:lnSpc>
        <a:spcBef>
          <a:spcPts val="459"/>
        </a:spcBef>
        <a:buFont typeface="Arial" panose="020B0604020202020204" pitchFamily="34" charset="0"/>
        <a:buChar char="•"/>
        <a:defRPr sz="1836" kern="1200">
          <a:solidFill>
            <a:schemeClr val="tx1">
              <a:lumMod val="75000"/>
              <a:lumOff val="25000"/>
            </a:schemeClr>
          </a:solidFill>
          <a:latin typeface="+mn-lt"/>
          <a:ea typeface="+mn-ea"/>
          <a:cs typeface="+mn-cs"/>
        </a:defRPr>
      </a:lvl3pPr>
      <a:lvl4pPr marL="1469304" indent="-209901" algn="l" defTabSz="839602" rtl="0" eaLnBrk="1" latinLnBrk="0" hangingPunct="1">
        <a:lnSpc>
          <a:spcPct val="90000"/>
        </a:lnSpc>
        <a:spcBef>
          <a:spcPts val="459"/>
        </a:spcBef>
        <a:buFont typeface="Arial" panose="020B0604020202020204" pitchFamily="34" charset="0"/>
        <a:buChar char="•"/>
        <a:defRPr sz="1653" kern="1200">
          <a:solidFill>
            <a:schemeClr val="tx1">
              <a:lumMod val="75000"/>
              <a:lumOff val="25000"/>
            </a:schemeClr>
          </a:solidFill>
          <a:latin typeface="+mn-lt"/>
          <a:ea typeface="+mn-ea"/>
          <a:cs typeface="+mn-cs"/>
        </a:defRPr>
      </a:lvl4pPr>
      <a:lvl5pPr marL="1889105" indent="-209901" algn="l" defTabSz="839602" rtl="0" eaLnBrk="1" latinLnBrk="0" hangingPunct="1">
        <a:lnSpc>
          <a:spcPct val="90000"/>
        </a:lnSpc>
        <a:spcBef>
          <a:spcPts val="459"/>
        </a:spcBef>
        <a:buFont typeface="Arial" panose="020B0604020202020204" pitchFamily="34" charset="0"/>
        <a:buChar char="•"/>
        <a:defRPr sz="1653" kern="1200">
          <a:solidFill>
            <a:schemeClr val="tx1">
              <a:lumMod val="75000"/>
              <a:lumOff val="25000"/>
            </a:schemeClr>
          </a:solidFill>
          <a:latin typeface="+mn-lt"/>
          <a:ea typeface="+mn-ea"/>
          <a:cs typeface="+mn-cs"/>
        </a:defRPr>
      </a:lvl5pPr>
      <a:lvl6pPr marL="2308906" indent="-209901" algn="l" defTabSz="839602" rtl="0" eaLnBrk="1" latinLnBrk="0" hangingPunct="1">
        <a:lnSpc>
          <a:spcPct val="90000"/>
        </a:lnSpc>
        <a:spcBef>
          <a:spcPts val="459"/>
        </a:spcBef>
        <a:buFont typeface="Arial" panose="020B0604020202020204" pitchFamily="34" charset="0"/>
        <a:buChar char="•"/>
        <a:defRPr sz="1653" kern="1200">
          <a:solidFill>
            <a:schemeClr val="tx1"/>
          </a:solidFill>
          <a:latin typeface="+mn-lt"/>
          <a:ea typeface="+mn-ea"/>
          <a:cs typeface="+mn-cs"/>
        </a:defRPr>
      </a:lvl6pPr>
      <a:lvl7pPr marL="2728707" indent="-209901" algn="l" defTabSz="839602" rtl="0" eaLnBrk="1" latinLnBrk="0" hangingPunct="1">
        <a:lnSpc>
          <a:spcPct val="90000"/>
        </a:lnSpc>
        <a:spcBef>
          <a:spcPts val="459"/>
        </a:spcBef>
        <a:buFont typeface="Arial" panose="020B0604020202020204" pitchFamily="34" charset="0"/>
        <a:buChar char="•"/>
        <a:defRPr sz="1653" kern="1200">
          <a:solidFill>
            <a:schemeClr val="tx1"/>
          </a:solidFill>
          <a:latin typeface="+mn-lt"/>
          <a:ea typeface="+mn-ea"/>
          <a:cs typeface="+mn-cs"/>
        </a:defRPr>
      </a:lvl7pPr>
      <a:lvl8pPr marL="3148508" indent="-209901" algn="l" defTabSz="839602" rtl="0" eaLnBrk="1" latinLnBrk="0" hangingPunct="1">
        <a:lnSpc>
          <a:spcPct val="90000"/>
        </a:lnSpc>
        <a:spcBef>
          <a:spcPts val="459"/>
        </a:spcBef>
        <a:buFont typeface="Arial" panose="020B0604020202020204" pitchFamily="34" charset="0"/>
        <a:buChar char="•"/>
        <a:defRPr sz="1653" kern="1200">
          <a:solidFill>
            <a:schemeClr val="tx1"/>
          </a:solidFill>
          <a:latin typeface="+mn-lt"/>
          <a:ea typeface="+mn-ea"/>
          <a:cs typeface="+mn-cs"/>
        </a:defRPr>
      </a:lvl8pPr>
      <a:lvl9pPr marL="3568309" indent="-209901" algn="l" defTabSz="839602" rtl="0" eaLnBrk="1" latinLnBrk="0" hangingPunct="1">
        <a:lnSpc>
          <a:spcPct val="90000"/>
        </a:lnSpc>
        <a:spcBef>
          <a:spcPts val="459"/>
        </a:spcBef>
        <a:buFont typeface="Arial" panose="020B0604020202020204" pitchFamily="34" charset="0"/>
        <a:buChar char="•"/>
        <a:defRPr sz="1653" kern="1200">
          <a:solidFill>
            <a:schemeClr val="tx1"/>
          </a:solidFill>
          <a:latin typeface="+mn-lt"/>
          <a:ea typeface="+mn-ea"/>
          <a:cs typeface="+mn-cs"/>
        </a:defRPr>
      </a:lvl9pPr>
    </p:bodyStyle>
    <p:otherStyle>
      <a:defPPr>
        <a:defRPr lang="en-US"/>
      </a:defPPr>
      <a:lvl1pPr marL="0" algn="l" defTabSz="839602" rtl="0" eaLnBrk="1" latinLnBrk="0" hangingPunct="1">
        <a:defRPr sz="1653" kern="1200">
          <a:solidFill>
            <a:schemeClr val="tx1"/>
          </a:solidFill>
          <a:latin typeface="+mn-lt"/>
          <a:ea typeface="+mn-ea"/>
          <a:cs typeface="+mn-cs"/>
        </a:defRPr>
      </a:lvl1pPr>
      <a:lvl2pPr marL="419801" algn="l" defTabSz="839602" rtl="0" eaLnBrk="1" latinLnBrk="0" hangingPunct="1">
        <a:defRPr sz="1653" kern="1200">
          <a:solidFill>
            <a:schemeClr val="tx1"/>
          </a:solidFill>
          <a:latin typeface="+mn-lt"/>
          <a:ea typeface="+mn-ea"/>
          <a:cs typeface="+mn-cs"/>
        </a:defRPr>
      </a:lvl2pPr>
      <a:lvl3pPr marL="839602" algn="l" defTabSz="839602" rtl="0" eaLnBrk="1" latinLnBrk="0" hangingPunct="1">
        <a:defRPr sz="1653" kern="1200">
          <a:solidFill>
            <a:schemeClr val="tx1"/>
          </a:solidFill>
          <a:latin typeface="+mn-lt"/>
          <a:ea typeface="+mn-ea"/>
          <a:cs typeface="+mn-cs"/>
        </a:defRPr>
      </a:lvl3pPr>
      <a:lvl4pPr marL="1259403" algn="l" defTabSz="839602" rtl="0" eaLnBrk="1" latinLnBrk="0" hangingPunct="1">
        <a:defRPr sz="1653" kern="1200">
          <a:solidFill>
            <a:schemeClr val="tx1"/>
          </a:solidFill>
          <a:latin typeface="+mn-lt"/>
          <a:ea typeface="+mn-ea"/>
          <a:cs typeface="+mn-cs"/>
        </a:defRPr>
      </a:lvl4pPr>
      <a:lvl5pPr marL="1679204" algn="l" defTabSz="839602" rtl="0" eaLnBrk="1" latinLnBrk="0" hangingPunct="1">
        <a:defRPr sz="1653" kern="1200">
          <a:solidFill>
            <a:schemeClr val="tx1"/>
          </a:solidFill>
          <a:latin typeface="+mn-lt"/>
          <a:ea typeface="+mn-ea"/>
          <a:cs typeface="+mn-cs"/>
        </a:defRPr>
      </a:lvl5pPr>
      <a:lvl6pPr marL="2099005" algn="l" defTabSz="839602" rtl="0" eaLnBrk="1" latinLnBrk="0" hangingPunct="1">
        <a:defRPr sz="1653" kern="1200">
          <a:solidFill>
            <a:schemeClr val="tx1"/>
          </a:solidFill>
          <a:latin typeface="+mn-lt"/>
          <a:ea typeface="+mn-ea"/>
          <a:cs typeface="+mn-cs"/>
        </a:defRPr>
      </a:lvl6pPr>
      <a:lvl7pPr marL="2518806" algn="l" defTabSz="839602" rtl="0" eaLnBrk="1" latinLnBrk="0" hangingPunct="1">
        <a:defRPr sz="1653" kern="1200">
          <a:solidFill>
            <a:schemeClr val="tx1"/>
          </a:solidFill>
          <a:latin typeface="+mn-lt"/>
          <a:ea typeface="+mn-ea"/>
          <a:cs typeface="+mn-cs"/>
        </a:defRPr>
      </a:lvl7pPr>
      <a:lvl8pPr marL="2938607" algn="l" defTabSz="839602" rtl="0" eaLnBrk="1" latinLnBrk="0" hangingPunct="1">
        <a:defRPr sz="1653" kern="1200">
          <a:solidFill>
            <a:schemeClr val="tx1"/>
          </a:solidFill>
          <a:latin typeface="+mn-lt"/>
          <a:ea typeface="+mn-ea"/>
          <a:cs typeface="+mn-cs"/>
        </a:defRPr>
      </a:lvl8pPr>
      <a:lvl9pPr marL="3358408" algn="l" defTabSz="839602" rtl="0" eaLnBrk="1" latinLnBrk="0" hangingPunct="1">
        <a:defRPr sz="1653"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112">
          <p15:clr>
            <a:srgbClr val="F26B43"/>
          </p15:clr>
        </p15:guide>
        <p15:guide id="3" pos="4224">
          <p15:clr>
            <a:srgbClr val="F26B43"/>
          </p15:clr>
        </p15:guide>
        <p15:guide id="4" pos="144">
          <p15:clr>
            <a:srgbClr val="5ACBF0"/>
          </p15:clr>
        </p15:guide>
        <p15:guide id="6" pos="6192">
          <p15:clr>
            <a:srgbClr val="5ACBF0"/>
          </p15:clr>
        </p15:guide>
        <p15:guide id="8" orient="horz" pos="144">
          <p15:clr>
            <a:srgbClr val="5ACBF0"/>
          </p15:clr>
        </p15:guide>
        <p15:guide id="9" orient="horz" pos="4752">
          <p15:clr>
            <a:srgbClr val="5ACBF0"/>
          </p15:clr>
        </p15:guide>
        <p15:guide id="10" pos="1968">
          <p15:clr>
            <a:srgbClr val="5ACBF0"/>
          </p15:clr>
        </p15:guide>
        <p15:guide id="11" pos="2256">
          <p15:clr>
            <a:srgbClr val="5ACBF0"/>
          </p15:clr>
        </p15:guide>
        <p15:guide id="12" pos="4080">
          <p15:clr>
            <a:srgbClr val="5ACBF0"/>
          </p15:clr>
        </p15:guide>
        <p15:guide id="13" pos="4368">
          <p15:clr>
            <a:srgbClr val="5ACBF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FFDD71"/>
            </a:gs>
            <a:gs pos="74000">
              <a:srgbClr val="EBA169"/>
            </a:gs>
            <a:gs pos="62604">
              <a:srgbClr val="EBA169"/>
            </a:gs>
            <a:gs pos="83000">
              <a:srgbClr val="F68D5E"/>
            </a:gs>
            <a:gs pos="91636">
              <a:srgbClr val="F68D5E"/>
            </a:gs>
            <a:gs pos="100000">
              <a:srgbClr val="E5540B"/>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8615E1-5D6D-48CF-AD07-8B84FA4FCCB4}"/>
              </a:ext>
            </a:extLst>
          </p:cNvPr>
          <p:cNvSpPr>
            <a:spLocks noGrp="1"/>
          </p:cNvSpPr>
          <p:nvPr>
            <p:ph type="title"/>
          </p:nvPr>
        </p:nvSpPr>
        <p:spPr>
          <a:xfrm>
            <a:off x="209912" y="228601"/>
            <a:ext cx="8816252" cy="1501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57D790-2770-4A00-BC9B-FA42651B62EE}"/>
              </a:ext>
            </a:extLst>
          </p:cNvPr>
          <p:cNvSpPr>
            <a:spLocks noGrp="1"/>
          </p:cNvSpPr>
          <p:nvPr>
            <p:ph type="body" idx="1"/>
          </p:nvPr>
        </p:nvSpPr>
        <p:spPr>
          <a:xfrm>
            <a:off x="209911" y="2363788"/>
            <a:ext cx="8816252" cy="51800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3206979"/>
      </p:ext>
    </p:extLst>
  </p:cSld>
  <p:clrMap bg1="lt1" tx1="dk1" bg2="lt2" tx2="dk2" accent1="accent1" accent2="accent2" accent3="accent3" accent4="accent4" accent5="accent5" accent6="accent6" hlink="hlink" folHlink="folHlink"/>
  <p:sldLayoutIdLst>
    <p:sldLayoutId id="2147484166" r:id="rId1"/>
    <p:sldLayoutId id="2147484167" r:id="rId2"/>
    <p:sldLayoutId id="2147484168" r:id="rId3"/>
    <p:sldLayoutId id="2147484169" r:id="rId4"/>
    <p:sldLayoutId id="2147484170" r:id="rId5"/>
    <p:sldLayoutId id="2147484171" r:id="rId6"/>
    <p:sldLayoutId id="2147484172" r:id="rId7"/>
    <p:sldLayoutId id="2147484173" r:id="rId8"/>
    <p:sldLayoutId id="2147484174" r:id="rId9"/>
    <p:sldLayoutId id="2147484175" r:id="rId10"/>
    <p:sldLayoutId id="2147484176" r:id="rId11"/>
    <p:sldLayoutId id="2147484177" r:id="rId12"/>
    <p:sldLayoutId id="2147484178" r:id="rId13"/>
    <p:sldLayoutId id="2147484179" r:id="rId14"/>
    <p:sldLayoutId id="2147484180" r:id="rId15"/>
    <p:sldLayoutId id="2147484181" r:id="rId16"/>
    <p:sldLayoutId id="2147484182" r:id="rId17"/>
  </p:sldLayoutIdLst>
  <p:hf sldNum="0" hdr="0" ftr="0" dt="0"/>
  <p:txStyles>
    <p:titleStyle>
      <a:lvl1pPr algn="l" defTabSz="839602" rtl="0" eaLnBrk="1" latinLnBrk="0" hangingPunct="1">
        <a:lnSpc>
          <a:spcPct val="90000"/>
        </a:lnSpc>
        <a:spcBef>
          <a:spcPct val="0"/>
        </a:spcBef>
        <a:buNone/>
        <a:defRPr sz="4040" b="1" kern="1200">
          <a:solidFill>
            <a:schemeClr val="tx1">
              <a:lumMod val="75000"/>
              <a:lumOff val="25000"/>
            </a:schemeClr>
          </a:solidFill>
          <a:latin typeface="+mj-lt"/>
          <a:ea typeface="+mj-ea"/>
          <a:cs typeface="+mj-cs"/>
        </a:defRPr>
      </a:lvl1pPr>
    </p:titleStyle>
    <p:bodyStyle>
      <a:lvl1pPr marL="209901" indent="-209901" algn="l" defTabSz="839602" rtl="0" eaLnBrk="1" latinLnBrk="0" hangingPunct="1">
        <a:lnSpc>
          <a:spcPct val="90000"/>
        </a:lnSpc>
        <a:spcBef>
          <a:spcPts val="918"/>
        </a:spcBef>
        <a:buFont typeface="Arial" panose="020B0604020202020204" pitchFamily="34" charset="0"/>
        <a:buChar char="•"/>
        <a:defRPr sz="2571" kern="1200">
          <a:solidFill>
            <a:schemeClr val="tx1">
              <a:lumMod val="75000"/>
              <a:lumOff val="25000"/>
            </a:schemeClr>
          </a:solidFill>
          <a:latin typeface="+mn-lt"/>
          <a:ea typeface="+mn-ea"/>
          <a:cs typeface="+mn-cs"/>
        </a:defRPr>
      </a:lvl1pPr>
      <a:lvl2pPr marL="629702" indent="-209901" algn="l" defTabSz="839602" rtl="0" eaLnBrk="1" latinLnBrk="0" hangingPunct="1">
        <a:lnSpc>
          <a:spcPct val="90000"/>
        </a:lnSpc>
        <a:spcBef>
          <a:spcPts val="459"/>
        </a:spcBef>
        <a:buFont typeface="Arial" panose="020B0604020202020204" pitchFamily="34" charset="0"/>
        <a:buChar char="•"/>
        <a:defRPr sz="2204" kern="1200">
          <a:solidFill>
            <a:schemeClr val="tx1">
              <a:lumMod val="75000"/>
              <a:lumOff val="25000"/>
            </a:schemeClr>
          </a:solidFill>
          <a:latin typeface="+mn-lt"/>
          <a:ea typeface="+mn-ea"/>
          <a:cs typeface="+mn-cs"/>
        </a:defRPr>
      </a:lvl2pPr>
      <a:lvl3pPr marL="1049503" indent="-209901" algn="l" defTabSz="839602" rtl="0" eaLnBrk="1" latinLnBrk="0" hangingPunct="1">
        <a:lnSpc>
          <a:spcPct val="90000"/>
        </a:lnSpc>
        <a:spcBef>
          <a:spcPts val="459"/>
        </a:spcBef>
        <a:buFont typeface="Arial" panose="020B0604020202020204" pitchFamily="34" charset="0"/>
        <a:buChar char="•"/>
        <a:defRPr sz="1836" kern="1200">
          <a:solidFill>
            <a:schemeClr val="tx1">
              <a:lumMod val="75000"/>
              <a:lumOff val="25000"/>
            </a:schemeClr>
          </a:solidFill>
          <a:latin typeface="+mn-lt"/>
          <a:ea typeface="+mn-ea"/>
          <a:cs typeface="+mn-cs"/>
        </a:defRPr>
      </a:lvl3pPr>
      <a:lvl4pPr marL="1469304" indent="-209901" algn="l" defTabSz="839602" rtl="0" eaLnBrk="1" latinLnBrk="0" hangingPunct="1">
        <a:lnSpc>
          <a:spcPct val="90000"/>
        </a:lnSpc>
        <a:spcBef>
          <a:spcPts val="459"/>
        </a:spcBef>
        <a:buFont typeface="Arial" panose="020B0604020202020204" pitchFamily="34" charset="0"/>
        <a:buChar char="•"/>
        <a:defRPr sz="1653" kern="1200">
          <a:solidFill>
            <a:schemeClr val="tx1">
              <a:lumMod val="75000"/>
              <a:lumOff val="25000"/>
            </a:schemeClr>
          </a:solidFill>
          <a:latin typeface="+mn-lt"/>
          <a:ea typeface="+mn-ea"/>
          <a:cs typeface="+mn-cs"/>
        </a:defRPr>
      </a:lvl4pPr>
      <a:lvl5pPr marL="1889105" indent="-209901" algn="l" defTabSz="839602" rtl="0" eaLnBrk="1" latinLnBrk="0" hangingPunct="1">
        <a:lnSpc>
          <a:spcPct val="90000"/>
        </a:lnSpc>
        <a:spcBef>
          <a:spcPts val="459"/>
        </a:spcBef>
        <a:buFont typeface="Arial" panose="020B0604020202020204" pitchFamily="34" charset="0"/>
        <a:buChar char="•"/>
        <a:defRPr sz="1653" kern="1200">
          <a:solidFill>
            <a:schemeClr val="tx1">
              <a:lumMod val="75000"/>
              <a:lumOff val="25000"/>
            </a:schemeClr>
          </a:solidFill>
          <a:latin typeface="+mn-lt"/>
          <a:ea typeface="+mn-ea"/>
          <a:cs typeface="+mn-cs"/>
        </a:defRPr>
      </a:lvl5pPr>
      <a:lvl6pPr marL="2308906" indent="-209901" algn="l" defTabSz="839602" rtl="0" eaLnBrk="1" latinLnBrk="0" hangingPunct="1">
        <a:lnSpc>
          <a:spcPct val="90000"/>
        </a:lnSpc>
        <a:spcBef>
          <a:spcPts val="459"/>
        </a:spcBef>
        <a:buFont typeface="Arial" panose="020B0604020202020204" pitchFamily="34" charset="0"/>
        <a:buChar char="•"/>
        <a:defRPr sz="1653" kern="1200">
          <a:solidFill>
            <a:schemeClr val="tx1"/>
          </a:solidFill>
          <a:latin typeface="+mn-lt"/>
          <a:ea typeface="+mn-ea"/>
          <a:cs typeface="+mn-cs"/>
        </a:defRPr>
      </a:lvl6pPr>
      <a:lvl7pPr marL="2728707" indent="-209901" algn="l" defTabSz="839602" rtl="0" eaLnBrk="1" latinLnBrk="0" hangingPunct="1">
        <a:lnSpc>
          <a:spcPct val="90000"/>
        </a:lnSpc>
        <a:spcBef>
          <a:spcPts val="459"/>
        </a:spcBef>
        <a:buFont typeface="Arial" panose="020B0604020202020204" pitchFamily="34" charset="0"/>
        <a:buChar char="•"/>
        <a:defRPr sz="1653" kern="1200">
          <a:solidFill>
            <a:schemeClr val="tx1"/>
          </a:solidFill>
          <a:latin typeface="+mn-lt"/>
          <a:ea typeface="+mn-ea"/>
          <a:cs typeface="+mn-cs"/>
        </a:defRPr>
      </a:lvl7pPr>
      <a:lvl8pPr marL="3148508" indent="-209901" algn="l" defTabSz="839602" rtl="0" eaLnBrk="1" latinLnBrk="0" hangingPunct="1">
        <a:lnSpc>
          <a:spcPct val="90000"/>
        </a:lnSpc>
        <a:spcBef>
          <a:spcPts val="459"/>
        </a:spcBef>
        <a:buFont typeface="Arial" panose="020B0604020202020204" pitchFamily="34" charset="0"/>
        <a:buChar char="•"/>
        <a:defRPr sz="1653" kern="1200">
          <a:solidFill>
            <a:schemeClr val="tx1"/>
          </a:solidFill>
          <a:latin typeface="+mn-lt"/>
          <a:ea typeface="+mn-ea"/>
          <a:cs typeface="+mn-cs"/>
        </a:defRPr>
      </a:lvl8pPr>
      <a:lvl9pPr marL="3568309" indent="-209901" algn="l" defTabSz="839602" rtl="0" eaLnBrk="1" latinLnBrk="0" hangingPunct="1">
        <a:lnSpc>
          <a:spcPct val="90000"/>
        </a:lnSpc>
        <a:spcBef>
          <a:spcPts val="459"/>
        </a:spcBef>
        <a:buFont typeface="Arial" panose="020B0604020202020204" pitchFamily="34" charset="0"/>
        <a:buChar char="•"/>
        <a:defRPr sz="1653" kern="1200">
          <a:solidFill>
            <a:schemeClr val="tx1"/>
          </a:solidFill>
          <a:latin typeface="+mn-lt"/>
          <a:ea typeface="+mn-ea"/>
          <a:cs typeface="+mn-cs"/>
        </a:defRPr>
      </a:lvl9pPr>
    </p:bodyStyle>
    <p:otherStyle>
      <a:defPPr>
        <a:defRPr lang="en-US"/>
      </a:defPPr>
      <a:lvl1pPr marL="0" algn="l" defTabSz="839602" rtl="0" eaLnBrk="1" latinLnBrk="0" hangingPunct="1">
        <a:defRPr sz="1653" kern="1200">
          <a:solidFill>
            <a:schemeClr val="tx1"/>
          </a:solidFill>
          <a:latin typeface="+mn-lt"/>
          <a:ea typeface="+mn-ea"/>
          <a:cs typeface="+mn-cs"/>
        </a:defRPr>
      </a:lvl1pPr>
      <a:lvl2pPr marL="419801" algn="l" defTabSz="839602" rtl="0" eaLnBrk="1" latinLnBrk="0" hangingPunct="1">
        <a:defRPr sz="1653" kern="1200">
          <a:solidFill>
            <a:schemeClr val="tx1"/>
          </a:solidFill>
          <a:latin typeface="+mn-lt"/>
          <a:ea typeface="+mn-ea"/>
          <a:cs typeface="+mn-cs"/>
        </a:defRPr>
      </a:lvl2pPr>
      <a:lvl3pPr marL="839602" algn="l" defTabSz="839602" rtl="0" eaLnBrk="1" latinLnBrk="0" hangingPunct="1">
        <a:defRPr sz="1653" kern="1200">
          <a:solidFill>
            <a:schemeClr val="tx1"/>
          </a:solidFill>
          <a:latin typeface="+mn-lt"/>
          <a:ea typeface="+mn-ea"/>
          <a:cs typeface="+mn-cs"/>
        </a:defRPr>
      </a:lvl3pPr>
      <a:lvl4pPr marL="1259403" algn="l" defTabSz="839602" rtl="0" eaLnBrk="1" latinLnBrk="0" hangingPunct="1">
        <a:defRPr sz="1653" kern="1200">
          <a:solidFill>
            <a:schemeClr val="tx1"/>
          </a:solidFill>
          <a:latin typeface="+mn-lt"/>
          <a:ea typeface="+mn-ea"/>
          <a:cs typeface="+mn-cs"/>
        </a:defRPr>
      </a:lvl4pPr>
      <a:lvl5pPr marL="1679204" algn="l" defTabSz="839602" rtl="0" eaLnBrk="1" latinLnBrk="0" hangingPunct="1">
        <a:defRPr sz="1653" kern="1200">
          <a:solidFill>
            <a:schemeClr val="tx1"/>
          </a:solidFill>
          <a:latin typeface="+mn-lt"/>
          <a:ea typeface="+mn-ea"/>
          <a:cs typeface="+mn-cs"/>
        </a:defRPr>
      </a:lvl5pPr>
      <a:lvl6pPr marL="2099005" algn="l" defTabSz="839602" rtl="0" eaLnBrk="1" latinLnBrk="0" hangingPunct="1">
        <a:defRPr sz="1653" kern="1200">
          <a:solidFill>
            <a:schemeClr val="tx1"/>
          </a:solidFill>
          <a:latin typeface="+mn-lt"/>
          <a:ea typeface="+mn-ea"/>
          <a:cs typeface="+mn-cs"/>
        </a:defRPr>
      </a:lvl6pPr>
      <a:lvl7pPr marL="2518806" algn="l" defTabSz="839602" rtl="0" eaLnBrk="1" latinLnBrk="0" hangingPunct="1">
        <a:defRPr sz="1653" kern="1200">
          <a:solidFill>
            <a:schemeClr val="tx1"/>
          </a:solidFill>
          <a:latin typeface="+mn-lt"/>
          <a:ea typeface="+mn-ea"/>
          <a:cs typeface="+mn-cs"/>
        </a:defRPr>
      </a:lvl7pPr>
      <a:lvl8pPr marL="2938607" algn="l" defTabSz="839602" rtl="0" eaLnBrk="1" latinLnBrk="0" hangingPunct="1">
        <a:defRPr sz="1653" kern="1200">
          <a:solidFill>
            <a:schemeClr val="tx1"/>
          </a:solidFill>
          <a:latin typeface="+mn-lt"/>
          <a:ea typeface="+mn-ea"/>
          <a:cs typeface="+mn-cs"/>
        </a:defRPr>
      </a:lvl8pPr>
      <a:lvl9pPr marL="3358408" algn="l" defTabSz="839602" rtl="0" eaLnBrk="1" latinLnBrk="0" hangingPunct="1">
        <a:defRPr sz="1653"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112">
          <p15:clr>
            <a:srgbClr val="F26B43"/>
          </p15:clr>
        </p15:guide>
        <p15:guide id="3" pos="4224">
          <p15:clr>
            <a:srgbClr val="F26B43"/>
          </p15:clr>
        </p15:guide>
        <p15:guide id="4" pos="144">
          <p15:clr>
            <a:srgbClr val="5ACBF0"/>
          </p15:clr>
        </p15:guide>
        <p15:guide id="6" pos="6192">
          <p15:clr>
            <a:srgbClr val="5ACBF0"/>
          </p15:clr>
        </p15:guide>
        <p15:guide id="8" orient="horz" pos="144">
          <p15:clr>
            <a:srgbClr val="5ACBF0"/>
          </p15:clr>
        </p15:guide>
        <p15:guide id="9" orient="horz" pos="4752">
          <p15:clr>
            <a:srgbClr val="5ACBF0"/>
          </p15:clr>
        </p15:guide>
        <p15:guide id="10" pos="1968">
          <p15:clr>
            <a:srgbClr val="5ACBF0"/>
          </p15:clr>
        </p15:guide>
        <p15:guide id="11" pos="2256">
          <p15:clr>
            <a:srgbClr val="5ACBF0"/>
          </p15:clr>
        </p15:guide>
        <p15:guide id="12" pos="4080">
          <p15:clr>
            <a:srgbClr val="5ACBF0"/>
          </p15:clr>
        </p15:guide>
        <p15:guide id="13" pos="4368">
          <p15:clr>
            <a:srgbClr val="5ACBF0"/>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DD71"/>
            </a:gs>
            <a:gs pos="74000">
              <a:srgbClr val="EBA169"/>
            </a:gs>
            <a:gs pos="62604">
              <a:srgbClr val="EBA169"/>
            </a:gs>
            <a:gs pos="83000">
              <a:srgbClr val="F68D5E"/>
            </a:gs>
            <a:gs pos="91636">
              <a:srgbClr val="F68D5E"/>
            </a:gs>
            <a:gs pos="100000">
              <a:srgbClr val="E5540B"/>
            </a:gs>
          </a:gsLst>
          <a:lin ang="5400000" scaled="1"/>
          <a:tileRect/>
        </a:gradFill>
        <a:effectLst/>
      </p:bgPr>
    </p:bg>
    <p:spTree>
      <p:nvGrpSpPr>
        <p:cNvPr id="1" name=""/>
        <p:cNvGrpSpPr/>
        <p:nvPr/>
      </p:nvGrpSpPr>
      <p:grpSpPr>
        <a:xfrm>
          <a:off x="0" y="0"/>
          <a:ext cx="0" cy="0"/>
          <a:chOff x="0" y="0"/>
          <a:chExt cx="0" cy="0"/>
        </a:xfrm>
      </p:grpSpPr>
      <p:sp>
        <p:nvSpPr>
          <p:cNvPr id="7" name="Rectangle 6"/>
          <p:cNvSpPr/>
          <p:nvPr/>
        </p:nvSpPr>
        <p:spPr>
          <a:xfrm>
            <a:off x="184722" y="207264"/>
            <a:ext cx="8866632" cy="7357872"/>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65882" y="690880"/>
            <a:ext cx="7481221" cy="153720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65883" y="2331720"/>
            <a:ext cx="7479214" cy="45770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65879" y="7053674"/>
            <a:ext cx="1764395" cy="413808"/>
          </a:xfrm>
          <a:prstGeom prst="rect">
            <a:avLst/>
          </a:prstGeom>
        </p:spPr>
        <p:txBody>
          <a:bodyPr vert="horz" lIns="91440" tIns="45720" rIns="91440" bIns="45720" rtlCol="0" anchor="ctr"/>
          <a:lstStyle>
            <a:lvl1pPr algn="l">
              <a:defRPr sz="1010">
                <a:solidFill>
                  <a:schemeClr val="accent1"/>
                </a:solidFill>
              </a:defRPr>
            </a:lvl1pPr>
          </a:lstStyle>
          <a:p>
            <a:fld id="{34A43A2E-6632-4F9D-8728-2CF59ACBBE60}" type="datetimeFigureOut">
              <a:rPr lang="en-US" dirty="0"/>
              <a:t>8/9/2024</a:t>
            </a:fld>
            <a:endParaRPr lang="en-US"/>
          </a:p>
        </p:txBody>
      </p:sp>
      <p:sp>
        <p:nvSpPr>
          <p:cNvPr id="5" name="Footer Placeholder 4"/>
          <p:cNvSpPr>
            <a:spLocks noGrp="1"/>
          </p:cNvSpPr>
          <p:nvPr>
            <p:ph type="ftr" sz="quarter" idx="3"/>
          </p:nvPr>
        </p:nvSpPr>
        <p:spPr>
          <a:xfrm>
            <a:off x="2991686" y="7053674"/>
            <a:ext cx="3573960" cy="413808"/>
          </a:xfrm>
          <a:prstGeom prst="rect">
            <a:avLst/>
          </a:prstGeom>
        </p:spPr>
        <p:txBody>
          <a:bodyPr vert="horz" lIns="91440" tIns="45720" rIns="91440" bIns="45720" rtlCol="0" anchor="ctr"/>
          <a:lstStyle>
            <a:lvl1pPr algn="ctr">
              <a:defRPr sz="1010">
                <a:solidFill>
                  <a:schemeClr val="accent1"/>
                </a:solidFill>
              </a:defRPr>
            </a:lvl1pPr>
          </a:lstStyle>
          <a:p>
            <a:endParaRPr lang="en-US"/>
          </a:p>
        </p:txBody>
      </p:sp>
      <p:sp>
        <p:nvSpPr>
          <p:cNvPr id="6" name="Slide Number Placeholder 5"/>
          <p:cNvSpPr>
            <a:spLocks noGrp="1"/>
          </p:cNvSpPr>
          <p:nvPr>
            <p:ph type="sldNum" sz="quarter" idx="4"/>
          </p:nvPr>
        </p:nvSpPr>
        <p:spPr>
          <a:xfrm>
            <a:off x="7067606" y="7053674"/>
            <a:ext cx="1292548" cy="413808"/>
          </a:xfrm>
          <a:prstGeom prst="rect">
            <a:avLst/>
          </a:prstGeom>
        </p:spPr>
        <p:txBody>
          <a:bodyPr vert="horz" lIns="91440" tIns="45720" rIns="91440" bIns="45720" rtlCol="0" anchor="ctr"/>
          <a:lstStyle>
            <a:lvl1pPr algn="r">
              <a:defRPr sz="1010">
                <a:solidFill>
                  <a:schemeClr val="accent1"/>
                </a:solidFill>
              </a:defRPr>
            </a:lvl1pPr>
          </a:lstStyle>
          <a:p>
            <a:fld id="{4FAB73BC-B049-4115-A692-8D63A059BFB8}" type="slidenum">
              <a:rPr lang="en-US" dirty="0"/>
              <a:pPr/>
              <a:t>‹#›</a:t>
            </a:fld>
            <a:endParaRPr lang="en-US"/>
          </a:p>
        </p:txBody>
      </p:sp>
    </p:spTree>
    <p:extLst>
      <p:ext uri="{BB962C8B-B14F-4D97-AF65-F5344CB8AC3E}">
        <p14:creationId xmlns:p14="http://schemas.microsoft.com/office/powerpoint/2010/main" val="2153006277"/>
      </p:ext>
    </p:extLst>
  </p:cSld>
  <p:clrMap bg1="lt1" tx1="dk1" bg2="lt2" tx2="dk2" accent1="accent1" accent2="accent2" accent3="accent3" accent4="accent4" accent5="accent5" accent6="accent6" hlink="hlink" folHlink="folHlink"/>
  <p:sldLayoutIdLst>
    <p:sldLayoutId id="2147484340" r:id="rId1"/>
    <p:sldLayoutId id="2147484341" r:id="rId2"/>
    <p:sldLayoutId id="2147484342" r:id="rId3"/>
    <p:sldLayoutId id="2147484343" r:id="rId4"/>
    <p:sldLayoutId id="2147484380" r:id="rId5"/>
    <p:sldLayoutId id="2147484344" r:id="rId6"/>
    <p:sldLayoutId id="2147484345" r:id="rId7"/>
    <p:sldLayoutId id="2147484346" r:id="rId8"/>
    <p:sldLayoutId id="2147484347" r:id="rId9"/>
    <p:sldLayoutId id="2147484348" r:id="rId10"/>
    <p:sldLayoutId id="2147484349" r:id="rId11"/>
    <p:sldLayoutId id="2147484350" r:id="rId12"/>
    <p:sldLayoutId id="2147484351" r:id="rId13"/>
    <p:sldLayoutId id="2147484353" r:id="rId14"/>
    <p:sldLayoutId id="2147484354" r:id="rId15"/>
    <p:sldLayoutId id="2147484355" r:id="rId16"/>
    <p:sldLayoutId id="2147484356" r:id="rId17"/>
    <p:sldLayoutId id="2147484357" r:id="rId18"/>
    <p:sldLayoutId id="2147484358" r:id="rId19"/>
  </p:sldLayoutIdLst>
  <p:hf sldNum="0" hdr="0" ftr="0" dt="0"/>
  <p:txStyles>
    <p:titleStyle>
      <a:lvl1pPr algn="l" defTabSz="692727" rtl="0" eaLnBrk="1" latinLnBrk="0" hangingPunct="1">
        <a:lnSpc>
          <a:spcPct val="90000"/>
        </a:lnSpc>
        <a:spcBef>
          <a:spcPct val="0"/>
        </a:spcBef>
        <a:buNone/>
        <a:defRPr sz="4040" kern="1200">
          <a:solidFill>
            <a:schemeClr val="accent1"/>
          </a:solidFill>
          <a:latin typeface="+mj-lt"/>
          <a:ea typeface="+mj-ea"/>
          <a:cs typeface="+mj-cs"/>
        </a:defRPr>
      </a:lvl1pPr>
    </p:titleStyle>
    <p:bodyStyle>
      <a:lvl1pPr marL="173182" indent="-138545" algn="l" defTabSz="692727" rtl="0" eaLnBrk="1" latinLnBrk="0" hangingPunct="1">
        <a:lnSpc>
          <a:spcPct val="90000"/>
        </a:lnSpc>
        <a:spcBef>
          <a:spcPts val="1010"/>
        </a:spcBef>
        <a:buClr>
          <a:schemeClr val="accent1"/>
        </a:buClr>
        <a:buSzPct val="80000"/>
        <a:buFont typeface="Corbel" pitchFamily="34" charset="0"/>
        <a:buChar char="•"/>
        <a:defRPr sz="2020" kern="1200">
          <a:solidFill>
            <a:schemeClr val="accent1"/>
          </a:solidFill>
          <a:latin typeface="+mn-lt"/>
          <a:ea typeface="+mn-ea"/>
          <a:cs typeface="+mn-cs"/>
        </a:defRPr>
      </a:lvl1pPr>
      <a:lvl2pPr marL="346363" indent="-138545" algn="l" defTabSz="692727" rtl="0" eaLnBrk="1" latinLnBrk="0" hangingPunct="1">
        <a:lnSpc>
          <a:spcPct val="90000"/>
        </a:lnSpc>
        <a:spcBef>
          <a:spcPts val="152"/>
        </a:spcBef>
        <a:spcAft>
          <a:spcPts val="303"/>
        </a:spcAft>
        <a:buClr>
          <a:schemeClr val="accent1"/>
        </a:buClr>
        <a:buSzPct val="80000"/>
        <a:buFont typeface="Corbel" pitchFamily="34" charset="0"/>
        <a:buChar char="•"/>
        <a:defRPr sz="1818" kern="1200">
          <a:solidFill>
            <a:schemeClr val="accent1"/>
          </a:solidFill>
          <a:latin typeface="+mn-lt"/>
          <a:ea typeface="+mn-ea"/>
          <a:cs typeface="+mn-cs"/>
        </a:defRPr>
      </a:lvl2pPr>
      <a:lvl3pPr marL="554181" indent="-138545" algn="l" defTabSz="692727" rtl="0" eaLnBrk="1" latinLnBrk="0" hangingPunct="1">
        <a:lnSpc>
          <a:spcPct val="90000"/>
        </a:lnSpc>
        <a:spcBef>
          <a:spcPts val="152"/>
        </a:spcBef>
        <a:spcAft>
          <a:spcPts val="303"/>
        </a:spcAft>
        <a:buClr>
          <a:schemeClr val="accent1"/>
        </a:buClr>
        <a:buSzPct val="80000"/>
        <a:buFont typeface="Corbel" pitchFamily="34" charset="0"/>
        <a:buChar char="•"/>
        <a:defRPr sz="1616" kern="1200">
          <a:solidFill>
            <a:schemeClr val="accent1"/>
          </a:solidFill>
          <a:latin typeface="+mn-lt"/>
          <a:ea typeface="+mn-ea"/>
          <a:cs typeface="+mn-cs"/>
        </a:defRPr>
      </a:lvl3pPr>
      <a:lvl4pPr marL="761999" indent="-138545" algn="l" defTabSz="692727" rtl="0" eaLnBrk="1" latinLnBrk="0" hangingPunct="1">
        <a:lnSpc>
          <a:spcPct val="90000"/>
        </a:lnSpc>
        <a:spcBef>
          <a:spcPts val="152"/>
        </a:spcBef>
        <a:spcAft>
          <a:spcPts val="303"/>
        </a:spcAft>
        <a:buClr>
          <a:schemeClr val="accent1"/>
        </a:buClr>
        <a:buSzPct val="80000"/>
        <a:buFont typeface="Corbel" pitchFamily="34" charset="0"/>
        <a:buChar char="•"/>
        <a:defRPr sz="1414" kern="1200">
          <a:solidFill>
            <a:schemeClr val="accent1"/>
          </a:solidFill>
          <a:latin typeface="+mn-lt"/>
          <a:ea typeface="+mn-ea"/>
          <a:cs typeface="+mn-cs"/>
        </a:defRPr>
      </a:lvl4pPr>
      <a:lvl5pPr marL="929413" indent="-138545" algn="l" defTabSz="692727" rtl="0" eaLnBrk="1" latinLnBrk="0" hangingPunct="1">
        <a:lnSpc>
          <a:spcPct val="90000"/>
        </a:lnSpc>
        <a:spcBef>
          <a:spcPts val="152"/>
        </a:spcBef>
        <a:spcAft>
          <a:spcPts val="303"/>
        </a:spcAft>
        <a:buClr>
          <a:schemeClr val="accent1"/>
        </a:buClr>
        <a:buSzPct val="80000"/>
        <a:buFont typeface="Corbel" pitchFamily="34" charset="0"/>
        <a:buChar char="•"/>
        <a:defRPr sz="1414" kern="1200">
          <a:solidFill>
            <a:schemeClr val="accent1"/>
          </a:solidFill>
          <a:latin typeface="+mn-lt"/>
          <a:ea typeface="+mn-ea"/>
          <a:cs typeface="+mn-cs"/>
        </a:defRPr>
      </a:lvl5pPr>
      <a:lvl6pPr marL="1111110" indent="-173182" algn="l" defTabSz="692727" rtl="0" eaLnBrk="1" latinLnBrk="0" hangingPunct="1">
        <a:lnSpc>
          <a:spcPct val="90000"/>
        </a:lnSpc>
        <a:spcBef>
          <a:spcPts val="152"/>
        </a:spcBef>
        <a:spcAft>
          <a:spcPts val="303"/>
        </a:spcAft>
        <a:buClr>
          <a:schemeClr val="accent1"/>
        </a:buClr>
        <a:buSzPct val="80000"/>
        <a:buFont typeface="Corbel" pitchFamily="34" charset="0"/>
        <a:buChar char="•"/>
        <a:defRPr sz="1414" kern="1200">
          <a:solidFill>
            <a:schemeClr val="accent1"/>
          </a:solidFill>
          <a:latin typeface="+mn-lt"/>
          <a:ea typeface="+mn-ea"/>
          <a:cs typeface="+mn-cs"/>
        </a:defRPr>
      </a:lvl6pPr>
      <a:lvl7pPr marL="1313130" indent="-173182" algn="l" defTabSz="692727" rtl="0" eaLnBrk="1" latinLnBrk="0" hangingPunct="1">
        <a:lnSpc>
          <a:spcPct val="90000"/>
        </a:lnSpc>
        <a:spcBef>
          <a:spcPts val="152"/>
        </a:spcBef>
        <a:spcAft>
          <a:spcPts val="303"/>
        </a:spcAft>
        <a:buClr>
          <a:schemeClr val="accent1"/>
        </a:buClr>
        <a:buSzPct val="80000"/>
        <a:buFont typeface="Corbel" pitchFamily="34" charset="0"/>
        <a:buChar char="•"/>
        <a:defRPr sz="1414" kern="1200">
          <a:solidFill>
            <a:schemeClr val="accent1"/>
          </a:solidFill>
          <a:latin typeface="+mn-lt"/>
          <a:ea typeface="+mn-ea"/>
          <a:cs typeface="+mn-cs"/>
        </a:defRPr>
      </a:lvl7pPr>
      <a:lvl8pPr marL="1515150" indent="-173182" algn="l" defTabSz="692727" rtl="0" eaLnBrk="1" latinLnBrk="0" hangingPunct="1">
        <a:lnSpc>
          <a:spcPct val="90000"/>
        </a:lnSpc>
        <a:spcBef>
          <a:spcPts val="152"/>
        </a:spcBef>
        <a:spcAft>
          <a:spcPts val="303"/>
        </a:spcAft>
        <a:buClr>
          <a:schemeClr val="accent1"/>
        </a:buClr>
        <a:buSzPct val="80000"/>
        <a:buFont typeface="Corbel" pitchFamily="34" charset="0"/>
        <a:buChar char="•"/>
        <a:defRPr sz="1414" kern="1200">
          <a:solidFill>
            <a:schemeClr val="accent1"/>
          </a:solidFill>
          <a:latin typeface="+mn-lt"/>
          <a:ea typeface="+mn-ea"/>
          <a:cs typeface="+mn-cs"/>
        </a:defRPr>
      </a:lvl8pPr>
      <a:lvl9pPr marL="1717170" indent="-173182" algn="l" defTabSz="692727" rtl="0" eaLnBrk="1" latinLnBrk="0" hangingPunct="1">
        <a:lnSpc>
          <a:spcPct val="90000"/>
        </a:lnSpc>
        <a:spcBef>
          <a:spcPts val="152"/>
        </a:spcBef>
        <a:spcAft>
          <a:spcPts val="303"/>
        </a:spcAft>
        <a:buClr>
          <a:schemeClr val="accent1"/>
        </a:buClr>
        <a:buSzPct val="80000"/>
        <a:buFont typeface="Corbel" pitchFamily="34" charset="0"/>
        <a:buChar char="•"/>
        <a:defRPr sz="1414" kern="1200">
          <a:solidFill>
            <a:schemeClr val="accent1"/>
          </a:solidFill>
          <a:latin typeface="+mn-lt"/>
          <a:ea typeface="+mn-ea"/>
          <a:cs typeface="+mn-cs"/>
        </a:defRPr>
      </a:lvl9pPr>
    </p:bodyStyle>
    <p:otherStyle>
      <a:defPPr>
        <a:defRPr lang="en-US"/>
      </a:defPPr>
      <a:lvl1pPr marL="0" algn="l" defTabSz="692727" rtl="0" eaLnBrk="1" latinLnBrk="0" hangingPunct="1">
        <a:defRPr sz="1364" kern="1200">
          <a:solidFill>
            <a:schemeClr val="tx1"/>
          </a:solidFill>
          <a:latin typeface="+mn-lt"/>
          <a:ea typeface="+mn-ea"/>
          <a:cs typeface="+mn-cs"/>
        </a:defRPr>
      </a:lvl1pPr>
      <a:lvl2pPr marL="346363" algn="l" defTabSz="692727" rtl="0" eaLnBrk="1" latinLnBrk="0" hangingPunct="1">
        <a:defRPr sz="1364" kern="1200">
          <a:solidFill>
            <a:schemeClr val="tx1"/>
          </a:solidFill>
          <a:latin typeface="+mn-lt"/>
          <a:ea typeface="+mn-ea"/>
          <a:cs typeface="+mn-cs"/>
        </a:defRPr>
      </a:lvl2pPr>
      <a:lvl3pPr marL="692727" algn="l" defTabSz="692727" rtl="0" eaLnBrk="1" latinLnBrk="0" hangingPunct="1">
        <a:defRPr sz="1364" kern="1200">
          <a:solidFill>
            <a:schemeClr val="tx1"/>
          </a:solidFill>
          <a:latin typeface="+mn-lt"/>
          <a:ea typeface="+mn-ea"/>
          <a:cs typeface="+mn-cs"/>
        </a:defRPr>
      </a:lvl3pPr>
      <a:lvl4pPr marL="1039090" algn="l" defTabSz="692727" rtl="0" eaLnBrk="1" latinLnBrk="0" hangingPunct="1">
        <a:defRPr sz="1364" kern="1200">
          <a:solidFill>
            <a:schemeClr val="tx1"/>
          </a:solidFill>
          <a:latin typeface="+mn-lt"/>
          <a:ea typeface="+mn-ea"/>
          <a:cs typeface="+mn-cs"/>
        </a:defRPr>
      </a:lvl4pPr>
      <a:lvl5pPr marL="1385453" algn="l" defTabSz="692727" rtl="0" eaLnBrk="1" latinLnBrk="0" hangingPunct="1">
        <a:defRPr sz="1364" kern="1200">
          <a:solidFill>
            <a:schemeClr val="tx1"/>
          </a:solidFill>
          <a:latin typeface="+mn-lt"/>
          <a:ea typeface="+mn-ea"/>
          <a:cs typeface="+mn-cs"/>
        </a:defRPr>
      </a:lvl5pPr>
      <a:lvl6pPr marL="1731816" algn="l" defTabSz="692727" rtl="0" eaLnBrk="1" latinLnBrk="0" hangingPunct="1">
        <a:defRPr sz="1364" kern="1200">
          <a:solidFill>
            <a:schemeClr val="tx1"/>
          </a:solidFill>
          <a:latin typeface="+mn-lt"/>
          <a:ea typeface="+mn-ea"/>
          <a:cs typeface="+mn-cs"/>
        </a:defRPr>
      </a:lvl6pPr>
      <a:lvl7pPr marL="2078180" algn="l" defTabSz="692727" rtl="0" eaLnBrk="1" latinLnBrk="0" hangingPunct="1">
        <a:defRPr sz="1364" kern="1200">
          <a:solidFill>
            <a:schemeClr val="tx1"/>
          </a:solidFill>
          <a:latin typeface="+mn-lt"/>
          <a:ea typeface="+mn-ea"/>
          <a:cs typeface="+mn-cs"/>
        </a:defRPr>
      </a:lvl7pPr>
      <a:lvl8pPr marL="2424543" algn="l" defTabSz="692727" rtl="0" eaLnBrk="1" latinLnBrk="0" hangingPunct="1">
        <a:defRPr sz="1364" kern="1200">
          <a:solidFill>
            <a:schemeClr val="tx1"/>
          </a:solidFill>
          <a:latin typeface="+mn-lt"/>
          <a:ea typeface="+mn-ea"/>
          <a:cs typeface="+mn-cs"/>
        </a:defRPr>
      </a:lvl8pPr>
      <a:lvl9pPr marL="2770906" algn="l" defTabSz="692727" rtl="0" eaLnBrk="1" latinLnBrk="0" hangingPunct="1">
        <a:defRPr sz="1364"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1804" y="311256"/>
            <a:ext cx="8312468" cy="12954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61804" y="1813562"/>
            <a:ext cx="8312468" cy="51294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61804" y="7203865"/>
            <a:ext cx="2155084" cy="413808"/>
          </a:xfrm>
          <a:prstGeom prst="rect">
            <a:avLst/>
          </a:prstGeom>
        </p:spPr>
        <p:txBody>
          <a:bodyPr vert="horz" lIns="91440" tIns="45720" rIns="91440" bIns="45720" rtlCol="0" anchor="ctr"/>
          <a:lstStyle>
            <a:lvl1pPr algn="l">
              <a:defRPr sz="909">
                <a:solidFill>
                  <a:srgbClr val="000000"/>
                </a:solidFill>
              </a:defRPr>
            </a:lvl1pPr>
          </a:lstStyle>
          <a:p>
            <a:fld id="{532762D3-DF72-D540-898C-C4A40E3E62D9}" type="datetimeFigureOut">
              <a:rPr lang="en-US" smtClean="0"/>
              <a:t>8/9/2024</a:t>
            </a:fld>
            <a:endParaRPr lang="en-US"/>
          </a:p>
        </p:txBody>
      </p:sp>
      <p:sp>
        <p:nvSpPr>
          <p:cNvPr id="5" name="Footer Placeholder 4"/>
          <p:cNvSpPr>
            <a:spLocks noGrp="1"/>
          </p:cNvSpPr>
          <p:nvPr>
            <p:ph type="ftr" sz="quarter" idx="3"/>
          </p:nvPr>
        </p:nvSpPr>
        <p:spPr>
          <a:xfrm>
            <a:off x="3155659" y="7203865"/>
            <a:ext cx="2924757" cy="413808"/>
          </a:xfrm>
          <a:prstGeom prst="rect">
            <a:avLst/>
          </a:prstGeom>
        </p:spPr>
        <p:txBody>
          <a:bodyPr vert="horz" lIns="91440" tIns="45720" rIns="91440" bIns="45720" rtlCol="0" anchor="ctr"/>
          <a:lstStyle>
            <a:lvl1pPr algn="ctr">
              <a:defRPr sz="909">
                <a:solidFill>
                  <a:srgbClr val="000000"/>
                </a:solidFill>
              </a:defRPr>
            </a:lvl1pPr>
          </a:lstStyle>
          <a:p>
            <a:endParaRPr lang="en-US"/>
          </a:p>
        </p:txBody>
      </p:sp>
      <p:sp>
        <p:nvSpPr>
          <p:cNvPr id="6" name="Slide Number Placeholder 5"/>
          <p:cNvSpPr>
            <a:spLocks noGrp="1"/>
          </p:cNvSpPr>
          <p:nvPr>
            <p:ph type="sldNum" sz="quarter" idx="4"/>
          </p:nvPr>
        </p:nvSpPr>
        <p:spPr>
          <a:xfrm>
            <a:off x="6619187" y="7203865"/>
            <a:ext cx="2155084" cy="413808"/>
          </a:xfrm>
          <a:prstGeom prst="rect">
            <a:avLst/>
          </a:prstGeom>
        </p:spPr>
        <p:txBody>
          <a:bodyPr vert="horz" lIns="91440" tIns="45720" rIns="91440" bIns="45720" rtlCol="0" anchor="ctr"/>
          <a:lstStyle>
            <a:lvl1pPr algn="r">
              <a:defRPr sz="909">
                <a:solidFill>
                  <a:srgbClr val="000000"/>
                </a:solidFill>
              </a:defRPr>
            </a:lvl1pPr>
          </a:lstStyle>
          <a:p>
            <a:fld id="{59AE1649-C190-1E44-AAD5-C129AA553731}" type="slidenum">
              <a:rPr lang="en-US" smtClean="0"/>
              <a:t>‹#›</a:t>
            </a:fld>
            <a:endParaRPr lang="en-US"/>
          </a:p>
        </p:txBody>
      </p:sp>
    </p:spTree>
    <p:extLst>
      <p:ext uri="{BB962C8B-B14F-4D97-AF65-F5344CB8AC3E}">
        <p14:creationId xmlns:p14="http://schemas.microsoft.com/office/powerpoint/2010/main" val="1902177370"/>
      </p:ext>
    </p:extLst>
  </p:cSld>
  <p:clrMap bg1="lt1" tx1="dk1" bg2="lt2" tx2="dk2" accent1="accent1" accent2="accent2" accent3="accent3" accent4="accent4" accent5="accent5" accent6="accent6" hlink="hlink" folHlink="folHlink"/>
  <p:sldLayoutIdLst>
    <p:sldLayoutId id="2147484372" r:id="rId1"/>
    <p:sldLayoutId id="2147484373" r:id="rId2"/>
    <p:sldLayoutId id="2147484374" r:id="rId3"/>
    <p:sldLayoutId id="2147484375" r:id="rId4"/>
    <p:sldLayoutId id="2147484376" r:id="rId5"/>
    <p:sldLayoutId id="2147484377" r:id="rId6"/>
    <p:sldLayoutId id="2147484378" r:id="rId7"/>
    <p:sldLayoutId id="2147484379" r:id="rId8"/>
  </p:sldLayoutIdLst>
  <p:txStyles>
    <p:titleStyle>
      <a:lvl1pPr algn="ctr" defTabSz="346375" rtl="0" eaLnBrk="1" latinLnBrk="0" hangingPunct="1">
        <a:spcBef>
          <a:spcPct val="0"/>
        </a:spcBef>
        <a:buNone/>
        <a:defRPr sz="3333" kern="1200">
          <a:solidFill>
            <a:srgbClr val="000000"/>
          </a:solidFill>
          <a:latin typeface="+mj-lt"/>
          <a:ea typeface="+mj-ea"/>
          <a:cs typeface="+mj-cs"/>
        </a:defRPr>
      </a:lvl1pPr>
    </p:titleStyle>
    <p:bodyStyle>
      <a:lvl1pPr marL="259781" indent="-259781" algn="l" defTabSz="346375" rtl="0" eaLnBrk="1" latinLnBrk="0" hangingPunct="1">
        <a:spcBef>
          <a:spcPct val="20000"/>
        </a:spcBef>
        <a:buFont typeface="Arial"/>
        <a:buChar char="•"/>
        <a:defRPr sz="2424" kern="1200">
          <a:solidFill>
            <a:srgbClr val="000000"/>
          </a:solidFill>
          <a:latin typeface="+mn-lt"/>
          <a:ea typeface="+mn-ea"/>
          <a:cs typeface="+mn-cs"/>
        </a:defRPr>
      </a:lvl1pPr>
      <a:lvl2pPr marL="562859" indent="-216484" algn="l" defTabSz="346375" rtl="0" eaLnBrk="1" latinLnBrk="0" hangingPunct="1">
        <a:spcBef>
          <a:spcPct val="20000"/>
        </a:spcBef>
        <a:buFont typeface="Arial"/>
        <a:buChar char="–"/>
        <a:defRPr sz="2121" kern="1200">
          <a:solidFill>
            <a:srgbClr val="000000"/>
          </a:solidFill>
          <a:latin typeface="+mn-lt"/>
          <a:ea typeface="+mn-ea"/>
          <a:cs typeface="+mn-cs"/>
        </a:defRPr>
      </a:lvl2pPr>
      <a:lvl3pPr marL="865937" indent="-173187" algn="l" defTabSz="346375" rtl="0" eaLnBrk="1" latinLnBrk="0" hangingPunct="1">
        <a:spcBef>
          <a:spcPct val="20000"/>
        </a:spcBef>
        <a:buFont typeface="Arial"/>
        <a:buChar char="•"/>
        <a:defRPr sz="1818" kern="1200">
          <a:solidFill>
            <a:srgbClr val="000000"/>
          </a:solidFill>
          <a:latin typeface="+mn-lt"/>
          <a:ea typeface="+mn-ea"/>
          <a:cs typeface="+mn-cs"/>
        </a:defRPr>
      </a:lvl3pPr>
      <a:lvl4pPr marL="1212312" indent="-173187" algn="l" defTabSz="346375" rtl="0" eaLnBrk="1" latinLnBrk="0" hangingPunct="1">
        <a:spcBef>
          <a:spcPct val="20000"/>
        </a:spcBef>
        <a:buFont typeface="Arial"/>
        <a:buChar char="–"/>
        <a:defRPr sz="1515" kern="1200">
          <a:solidFill>
            <a:srgbClr val="000000"/>
          </a:solidFill>
          <a:latin typeface="+mn-lt"/>
          <a:ea typeface="+mn-ea"/>
          <a:cs typeface="+mn-cs"/>
        </a:defRPr>
      </a:lvl4pPr>
      <a:lvl5pPr marL="1558686" indent="-173187" algn="l" defTabSz="346375" rtl="0" eaLnBrk="1" latinLnBrk="0" hangingPunct="1">
        <a:spcBef>
          <a:spcPct val="20000"/>
        </a:spcBef>
        <a:buFont typeface="Arial"/>
        <a:buChar char="»"/>
        <a:defRPr sz="1515" kern="1200">
          <a:solidFill>
            <a:srgbClr val="000000"/>
          </a:solidFill>
          <a:latin typeface="+mn-lt"/>
          <a:ea typeface="+mn-ea"/>
          <a:cs typeface="+mn-cs"/>
        </a:defRPr>
      </a:lvl5pPr>
      <a:lvl6pPr marL="1905061" indent="-173187" algn="l" defTabSz="346375" rtl="0" eaLnBrk="1" latinLnBrk="0" hangingPunct="1">
        <a:spcBef>
          <a:spcPct val="20000"/>
        </a:spcBef>
        <a:buFont typeface="Arial"/>
        <a:buChar char="•"/>
        <a:defRPr sz="1515" kern="1200">
          <a:solidFill>
            <a:schemeClr val="tx1"/>
          </a:solidFill>
          <a:latin typeface="+mn-lt"/>
          <a:ea typeface="+mn-ea"/>
          <a:cs typeface="+mn-cs"/>
        </a:defRPr>
      </a:lvl6pPr>
      <a:lvl7pPr marL="2251436" indent="-173187" algn="l" defTabSz="346375" rtl="0" eaLnBrk="1" latinLnBrk="0" hangingPunct="1">
        <a:spcBef>
          <a:spcPct val="20000"/>
        </a:spcBef>
        <a:buFont typeface="Arial"/>
        <a:buChar char="•"/>
        <a:defRPr sz="1515" kern="1200">
          <a:solidFill>
            <a:schemeClr val="tx1"/>
          </a:solidFill>
          <a:latin typeface="+mn-lt"/>
          <a:ea typeface="+mn-ea"/>
          <a:cs typeface="+mn-cs"/>
        </a:defRPr>
      </a:lvl7pPr>
      <a:lvl8pPr marL="2597810" indent="-173187" algn="l" defTabSz="346375" rtl="0" eaLnBrk="1" latinLnBrk="0" hangingPunct="1">
        <a:spcBef>
          <a:spcPct val="20000"/>
        </a:spcBef>
        <a:buFont typeface="Arial"/>
        <a:buChar char="•"/>
        <a:defRPr sz="1515" kern="1200">
          <a:solidFill>
            <a:schemeClr val="tx1"/>
          </a:solidFill>
          <a:latin typeface="+mn-lt"/>
          <a:ea typeface="+mn-ea"/>
          <a:cs typeface="+mn-cs"/>
        </a:defRPr>
      </a:lvl8pPr>
      <a:lvl9pPr marL="2944185" indent="-173187" algn="l" defTabSz="346375" rtl="0" eaLnBrk="1" latinLnBrk="0" hangingPunct="1">
        <a:spcBef>
          <a:spcPct val="20000"/>
        </a:spcBef>
        <a:buFont typeface="Arial"/>
        <a:buChar char="•"/>
        <a:defRPr sz="1515" kern="1200">
          <a:solidFill>
            <a:schemeClr val="tx1"/>
          </a:solidFill>
          <a:latin typeface="+mn-lt"/>
          <a:ea typeface="+mn-ea"/>
          <a:cs typeface="+mn-cs"/>
        </a:defRPr>
      </a:lvl9pPr>
    </p:bodyStyle>
    <p:otherStyle>
      <a:defPPr>
        <a:defRPr lang="en-US"/>
      </a:defPPr>
      <a:lvl1pPr marL="0" algn="l" defTabSz="346375" rtl="0" eaLnBrk="1" latinLnBrk="0" hangingPunct="1">
        <a:defRPr sz="1364" kern="1200">
          <a:solidFill>
            <a:schemeClr val="tx1"/>
          </a:solidFill>
          <a:latin typeface="+mn-lt"/>
          <a:ea typeface="+mn-ea"/>
          <a:cs typeface="+mn-cs"/>
        </a:defRPr>
      </a:lvl1pPr>
      <a:lvl2pPr marL="346375" algn="l" defTabSz="346375" rtl="0" eaLnBrk="1" latinLnBrk="0" hangingPunct="1">
        <a:defRPr sz="1364" kern="1200">
          <a:solidFill>
            <a:schemeClr val="tx1"/>
          </a:solidFill>
          <a:latin typeface="+mn-lt"/>
          <a:ea typeface="+mn-ea"/>
          <a:cs typeface="+mn-cs"/>
        </a:defRPr>
      </a:lvl2pPr>
      <a:lvl3pPr marL="692749" algn="l" defTabSz="346375" rtl="0" eaLnBrk="1" latinLnBrk="0" hangingPunct="1">
        <a:defRPr sz="1364" kern="1200">
          <a:solidFill>
            <a:schemeClr val="tx1"/>
          </a:solidFill>
          <a:latin typeface="+mn-lt"/>
          <a:ea typeface="+mn-ea"/>
          <a:cs typeface="+mn-cs"/>
        </a:defRPr>
      </a:lvl3pPr>
      <a:lvl4pPr marL="1039124" algn="l" defTabSz="346375" rtl="0" eaLnBrk="1" latinLnBrk="0" hangingPunct="1">
        <a:defRPr sz="1364" kern="1200">
          <a:solidFill>
            <a:schemeClr val="tx1"/>
          </a:solidFill>
          <a:latin typeface="+mn-lt"/>
          <a:ea typeface="+mn-ea"/>
          <a:cs typeface="+mn-cs"/>
        </a:defRPr>
      </a:lvl4pPr>
      <a:lvl5pPr marL="1385499" algn="l" defTabSz="346375" rtl="0" eaLnBrk="1" latinLnBrk="0" hangingPunct="1">
        <a:defRPr sz="1364" kern="1200">
          <a:solidFill>
            <a:schemeClr val="tx1"/>
          </a:solidFill>
          <a:latin typeface="+mn-lt"/>
          <a:ea typeface="+mn-ea"/>
          <a:cs typeface="+mn-cs"/>
        </a:defRPr>
      </a:lvl5pPr>
      <a:lvl6pPr marL="1731874" algn="l" defTabSz="346375" rtl="0" eaLnBrk="1" latinLnBrk="0" hangingPunct="1">
        <a:defRPr sz="1364" kern="1200">
          <a:solidFill>
            <a:schemeClr val="tx1"/>
          </a:solidFill>
          <a:latin typeface="+mn-lt"/>
          <a:ea typeface="+mn-ea"/>
          <a:cs typeface="+mn-cs"/>
        </a:defRPr>
      </a:lvl6pPr>
      <a:lvl7pPr marL="2078248" algn="l" defTabSz="346375" rtl="0" eaLnBrk="1" latinLnBrk="0" hangingPunct="1">
        <a:defRPr sz="1364" kern="1200">
          <a:solidFill>
            <a:schemeClr val="tx1"/>
          </a:solidFill>
          <a:latin typeface="+mn-lt"/>
          <a:ea typeface="+mn-ea"/>
          <a:cs typeface="+mn-cs"/>
        </a:defRPr>
      </a:lvl7pPr>
      <a:lvl8pPr marL="2424623" algn="l" defTabSz="346375" rtl="0" eaLnBrk="1" latinLnBrk="0" hangingPunct="1">
        <a:defRPr sz="1364" kern="1200">
          <a:solidFill>
            <a:schemeClr val="tx1"/>
          </a:solidFill>
          <a:latin typeface="+mn-lt"/>
          <a:ea typeface="+mn-ea"/>
          <a:cs typeface="+mn-cs"/>
        </a:defRPr>
      </a:lvl8pPr>
      <a:lvl9pPr marL="2770998" algn="l" defTabSz="346375" rtl="0" eaLnBrk="1" latinLnBrk="0" hangingPunct="1">
        <a:defRPr sz="136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9.xml"/></Relationships>
</file>

<file path=ppt/slides/_rels/slide1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103.xml"/></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13" Type="http://schemas.microsoft.com/office/2007/relationships/hdphoto" Target="../media/hdphoto6.wdp"/><Relationship Id="rId3" Type="http://schemas.openxmlformats.org/officeDocument/2006/relationships/image" Target="../media/image24.png"/><Relationship Id="rId7" Type="http://schemas.openxmlformats.org/officeDocument/2006/relationships/image" Target="../media/image42.png"/><Relationship Id="rId12" Type="http://schemas.openxmlformats.org/officeDocument/2006/relationships/image" Target="../media/image45.png"/><Relationship Id="rId2" Type="http://schemas.openxmlformats.org/officeDocument/2006/relationships/image" Target="../media/image41.jpeg"/><Relationship Id="rId16" Type="http://schemas.microsoft.com/office/2007/relationships/hdphoto" Target="../media/hdphoto7.wdp"/><Relationship Id="rId1" Type="http://schemas.openxmlformats.org/officeDocument/2006/relationships/slideLayout" Target="../slideLayouts/slideLayout89.xml"/><Relationship Id="rId6" Type="http://schemas.microsoft.com/office/2007/relationships/hdphoto" Target="../media/hdphoto4.wdp"/><Relationship Id="rId11" Type="http://schemas.microsoft.com/office/2007/relationships/hdphoto" Target="../media/hdphoto10.wdp"/><Relationship Id="rId5" Type="http://schemas.openxmlformats.org/officeDocument/2006/relationships/image" Target="../media/image25.png"/><Relationship Id="rId15" Type="http://schemas.openxmlformats.org/officeDocument/2006/relationships/image" Target="../media/image32.png"/><Relationship Id="rId10" Type="http://schemas.openxmlformats.org/officeDocument/2006/relationships/image" Target="../media/image44.png"/><Relationship Id="rId4" Type="http://schemas.microsoft.com/office/2007/relationships/hdphoto" Target="../media/hdphoto3.wdp"/><Relationship Id="rId9" Type="http://schemas.microsoft.com/office/2007/relationships/hdphoto" Target="../media/hdphoto9.wdp"/><Relationship Id="rId1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24.png"/><Relationship Id="rId18" Type="http://schemas.openxmlformats.org/officeDocument/2006/relationships/customXml" Target="../ink/ink9.xml"/><Relationship Id="rId26" Type="http://schemas.microsoft.com/office/2007/relationships/hdphoto" Target="../media/hdphoto13.wdp"/><Relationship Id="rId3" Type="http://schemas.openxmlformats.org/officeDocument/2006/relationships/image" Target="../media/image41.jpeg"/><Relationship Id="rId21" Type="http://schemas.openxmlformats.org/officeDocument/2006/relationships/image" Target="../media/image49.png"/><Relationship Id="rId7" Type="http://schemas.openxmlformats.org/officeDocument/2006/relationships/image" Target="../media/image30.png"/><Relationship Id="rId12" Type="http://schemas.openxmlformats.org/officeDocument/2006/relationships/image" Target="../media/image46.png"/><Relationship Id="rId17" Type="http://schemas.openxmlformats.org/officeDocument/2006/relationships/image" Target="../media/image42.png"/><Relationship Id="rId25" Type="http://schemas.openxmlformats.org/officeDocument/2006/relationships/image" Target="../media/image51.png"/><Relationship Id="rId2" Type="http://schemas.openxmlformats.org/officeDocument/2006/relationships/notesSlide" Target="../notesSlides/notesSlide1.xml"/><Relationship Id="rId16" Type="http://schemas.microsoft.com/office/2007/relationships/hdphoto" Target="../media/hdphoto4.wdp"/><Relationship Id="rId20"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customXml" Target="../ink/ink8.xml"/><Relationship Id="rId24" Type="http://schemas.microsoft.com/office/2007/relationships/hdphoto" Target="../media/hdphoto12.wdp"/><Relationship Id="rId5" Type="http://schemas.microsoft.com/office/2007/relationships/hdphoto" Target="../media/hdphoto6.wdp"/><Relationship Id="rId15" Type="http://schemas.openxmlformats.org/officeDocument/2006/relationships/image" Target="../media/image25.png"/><Relationship Id="rId23" Type="http://schemas.openxmlformats.org/officeDocument/2006/relationships/image" Target="../media/image50.png"/><Relationship Id="rId28" Type="http://schemas.microsoft.com/office/2007/relationships/hdphoto" Target="../media/hdphoto14.wdp"/><Relationship Id="rId10" Type="http://schemas.microsoft.com/office/2007/relationships/hdphoto" Target="../media/hdphoto7.wdp"/><Relationship Id="rId19" Type="http://schemas.openxmlformats.org/officeDocument/2006/relationships/image" Target="../media/image47.png"/><Relationship Id="rId4" Type="http://schemas.openxmlformats.org/officeDocument/2006/relationships/image" Target="../media/image28.png"/><Relationship Id="rId9" Type="http://schemas.openxmlformats.org/officeDocument/2006/relationships/image" Target="../media/image32.png"/><Relationship Id="rId14" Type="http://schemas.microsoft.com/office/2007/relationships/hdphoto" Target="../media/hdphoto3.wdp"/><Relationship Id="rId22" Type="http://schemas.microsoft.com/office/2007/relationships/hdphoto" Target="../media/hdphoto11.wdp"/><Relationship Id="rId27" Type="http://schemas.openxmlformats.org/officeDocument/2006/relationships/image" Target="../media/image52.png"/></Relationships>
</file>

<file path=ppt/slides/_rels/slide13.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59.png"/><Relationship Id="rId18" Type="http://schemas.microsoft.com/office/2007/relationships/hdphoto" Target="../media/hdphoto7.wdp"/><Relationship Id="rId26" Type="http://schemas.openxmlformats.org/officeDocument/2006/relationships/image" Target="../media/image66.png"/><Relationship Id="rId3" Type="http://schemas.openxmlformats.org/officeDocument/2006/relationships/image" Target="../media/image53.jpeg"/><Relationship Id="rId21" Type="http://schemas.openxmlformats.org/officeDocument/2006/relationships/image" Target="../media/image31.png"/><Relationship Id="rId7" Type="http://schemas.microsoft.com/office/2007/relationships/hdphoto" Target="../media/hdphoto15.wdp"/><Relationship Id="rId12" Type="http://schemas.openxmlformats.org/officeDocument/2006/relationships/image" Target="cid:9CD2686E-86DD-4485-8186-773BBD98254B" TargetMode="External"/><Relationship Id="rId17" Type="http://schemas.openxmlformats.org/officeDocument/2006/relationships/image" Target="../media/image32.png"/><Relationship Id="rId25" Type="http://schemas.microsoft.com/office/2007/relationships/hdphoto" Target="../media/hdphoto18.wdp"/><Relationship Id="rId2" Type="http://schemas.openxmlformats.org/officeDocument/2006/relationships/notesSlide" Target="../notesSlides/notesSlide2.xml"/><Relationship Id="rId16" Type="http://schemas.openxmlformats.org/officeDocument/2006/relationships/image" Target="../media/image62.png"/><Relationship Id="rId20"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56.png"/><Relationship Id="rId11" Type="http://schemas.microsoft.com/office/2007/relationships/hdphoto" Target="../media/hdphoto17.wdp"/><Relationship Id="rId24" Type="http://schemas.openxmlformats.org/officeDocument/2006/relationships/image" Target="../media/image65.png"/><Relationship Id="rId5" Type="http://schemas.openxmlformats.org/officeDocument/2006/relationships/image" Target="../media/image55.jpeg"/><Relationship Id="rId15" Type="http://schemas.openxmlformats.org/officeDocument/2006/relationships/image" Target="../media/image61.png"/><Relationship Id="rId23" Type="http://schemas.openxmlformats.org/officeDocument/2006/relationships/image" Target="../media/image30.png"/><Relationship Id="rId28" Type="http://schemas.openxmlformats.org/officeDocument/2006/relationships/image" Target="../media/image68.jpeg"/><Relationship Id="rId10" Type="http://schemas.openxmlformats.org/officeDocument/2006/relationships/image" Target="../media/image58.png"/><Relationship Id="rId19" Type="http://schemas.openxmlformats.org/officeDocument/2006/relationships/image" Target="../media/image63.png"/><Relationship Id="rId4" Type="http://schemas.openxmlformats.org/officeDocument/2006/relationships/image" Target="../media/image54.jpeg"/><Relationship Id="rId9" Type="http://schemas.microsoft.com/office/2007/relationships/hdphoto" Target="../media/hdphoto16.wdp"/><Relationship Id="rId14" Type="http://schemas.openxmlformats.org/officeDocument/2006/relationships/image" Target="../media/image60.png"/><Relationship Id="rId22" Type="http://schemas.openxmlformats.org/officeDocument/2006/relationships/image" Target="../media/image64.png"/><Relationship Id="rId27" Type="http://schemas.openxmlformats.org/officeDocument/2006/relationships/image" Target="../media/image67.png"/></Relationships>
</file>

<file path=ppt/slides/_rels/slide14.xml.rels><?xml version="1.0" encoding="UTF-8" standalone="yes"?>
<Relationships xmlns="http://schemas.openxmlformats.org/package/2006/relationships"><Relationship Id="rId8" Type="http://schemas.openxmlformats.org/officeDocument/2006/relationships/image" Target="../media/image37.emf"/><Relationship Id="rId3" Type="http://schemas.microsoft.com/office/2007/relationships/hdphoto" Target="../media/hdphoto19.wdp"/><Relationship Id="rId7" Type="http://schemas.openxmlformats.org/officeDocument/2006/relationships/oleObject" Target="../embeddings/oleObject4.bin"/><Relationship Id="rId2" Type="http://schemas.openxmlformats.org/officeDocument/2006/relationships/image" Target="../media/image69.png"/><Relationship Id="rId1" Type="http://schemas.openxmlformats.org/officeDocument/2006/relationships/slideLayout" Target="../slideLayouts/slideLayout112.xml"/><Relationship Id="rId6" Type="http://schemas.openxmlformats.org/officeDocument/2006/relationships/image" Target="../media/image36.emf"/><Relationship Id="rId11" Type="http://schemas.openxmlformats.org/officeDocument/2006/relationships/oleObject" Target="../embeddings/oleObject7.bin"/><Relationship Id="rId5" Type="http://schemas.openxmlformats.org/officeDocument/2006/relationships/oleObject" Target="../embeddings/oleObject3.bin"/><Relationship Id="rId10" Type="http://schemas.openxmlformats.org/officeDocument/2006/relationships/oleObject" Target="../embeddings/oleObject6.bin"/><Relationship Id="rId4" Type="http://schemas.openxmlformats.org/officeDocument/2006/relationships/image" Target="../media/image70.png"/><Relationship Id="rId9" Type="http://schemas.openxmlformats.org/officeDocument/2006/relationships/oleObject" Target="../embeddings/oleObject5.bin"/></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13" Type="http://schemas.microsoft.com/office/2007/relationships/hdphoto" Target="../media/hdphoto10.wdp"/><Relationship Id="rId18" Type="http://schemas.openxmlformats.org/officeDocument/2006/relationships/image" Target="../media/image30.png"/><Relationship Id="rId3" Type="http://schemas.openxmlformats.org/officeDocument/2006/relationships/image" Target="../media/image23.png"/><Relationship Id="rId21" Type="http://schemas.openxmlformats.org/officeDocument/2006/relationships/image" Target="../media/image68.jpeg"/><Relationship Id="rId7" Type="http://schemas.microsoft.com/office/2007/relationships/hdphoto" Target="../media/hdphoto3.wdp"/><Relationship Id="rId12" Type="http://schemas.openxmlformats.org/officeDocument/2006/relationships/image" Target="../media/image44.png"/><Relationship Id="rId17" Type="http://schemas.openxmlformats.org/officeDocument/2006/relationships/image" Target="../media/image29.png"/><Relationship Id="rId2" Type="http://schemas.openxmlformats.org/officeDocument/2006/relationships/image" Target="../media/image41.jpeg"/><Relationship Id="rId16" Type="http://schemas.openxmlformats.org/officeDocument/2006/relationships/image" Target="../media/image31.png"/><Relationship Id="rId20" Type="http://schemas.microsoft.com/office/2007/relationships/hdphoto" Target="../media/hdphoto20.wdp"/><Relationship Id="rId1" Type="http://schemas.openxmlformats.org/officeDocument/2006/relationships/slideLayout" Target="../slideLayouts/slideLayout22.xml"/><Relationship Id="rId6" Type="http://schemas.openxmlformats.org/officeDocument/2006/relationships/image" Target="../media/image24.png"/><Relationship Id="rId11" Type="http://schemas.microsoft.com/office/2007/relationships/hdphoto" Target="../media/hdphoto9.wdp"/><Relationship Id="rId5" Type="http://schemas.openxmlformats.org/officeDocument/2006/relationships/image" Target="../media/image26.jpeg"/><Relationship Id="rId15" Type="http://schemas.microsoft.com/office/2007/relationships/hdphoto" Target="../media/hdphoto6.wdp"/><Relationship Id="rId10" Type="http://schemas.openxmlformats.org/officeDocument/2006/relationships/image" Target="../media/image43.png"/><Relationship Id="rId19" Type="http://schemas.openxmlformats.org/officeDocument/2006/relationships/image" Target="../media/image71.png"/><Relationship Id="rId4" Type="http://schemas.microsoft.com/office/2007/relationships/hdphoto" Target="../media/hdphoto2.wdp"/><Relationship Id="rId9" Type="http://schemas.microsoft.com/office/2007/relationships/hdphoto" Target="../media/hdphoto4.wdp"/><Relationship Id="rId1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02.xml"/><Relationship Id="rId6" Type="http://schemas.microsoft.com/office/2007/relationships/hdphoto" Target="../media/hdphoto4.wdp"/><Relationship Id="rId5" Type="http://schemas.openxmlformats.org/officeDocument/2006/relationships/image" Target="../media/image25.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3.svg"/><Relationship Id="rId7" Type="http://schemas.openxmlformats.org/officeDocument/2006/relationships/image" Target="../media/image77.svg"/><Relationship Id="rId2" Type="http://schemas.openxmlformats.org/officeDocument/2006/relationships/image" Target="../media/image72.png"/><Relationship Id="rId1" Type="http://schemas.openxmlformats.org/officeDocument/2006/relationships/slideLayout" Target="../slideLayouts/slideLayout113.xml"/><Relationship Id="rId6" Type="http://schemas.openxmlformats.org/officeDocument/2006/relationships/image" Target="../media/image76.png"/><Relationship Id="rId5" Type="http://schemas.openxmlformats.org/officeDocument/2006/relationships/image" Target="../media/image75.svg"/><Relationship Id="rId4" Type="http://schemas.openxmlformats.org/officeDocument/2006/relationships/image" Target="../media/image74.png"/><Relationship Id="rId9" Type="http://schemas.openxmlformats.org/officeDocument/2006/relationships/image" Target="../media/image78.svg"/></Relationships>
</file>

<file path=ppt/slides/_rels/slide1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98.xml"/><Relationship Id="rId5" Type="http://schemas.openxmlformats.org/officeDocument/2006/relationships/image" Target="../media/image81.png"/><Relationship Id="rId4" Type="http://schemas.microsoft.com/office/2007/relationships/hdphoto" Target="../media/hdphoto21.wd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82.png"/><Relationship Id="rId1" Type="http://schemas.openxmlformats.org/officeDocument/2006/relationships/slideLayout" Target="../slideLayouts/slideLayout109.xml"/><Relationship Id="rId5" Type="http://schemas.openxmlformats.org/officeDocument/2006/relationships/image" Target="../media/image84.png"/><Relationship Id="rId4" Type="http://schemas.openxmlformats.org/officeDocument/2006/relationships/image" Target="../media/image83.png"/></Relationships>
</file>

<file path=ppt/slides/_rels/slide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5.png"/><Relationship Id="rId1" Type="http://schemas.openxmlformats.org/officeDocument/2006/relationships/slideLayout" Target="../slideLayouts/slideLayout113.xml"/><Relationship Id="rId5" Type="http://schemas.openxmlformats.org/officeDocument/2006/relationships/image" Target="../media/image86.png"/><Relationship Id="rId4" Type="http://schemas.microsoft.com/office/2007/relationships/hdphoto" Target="../media/hdphoto21.wdp"/></Relationships>
</file>

<file path=ppt/slides/_rels/slide2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14.xml"/></Relationships>
</file>

<file path=ppt/slides/_rels/slide23.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9.png"/><Relationship Id="rId7" Type="http://schemas.microsoft.com/office/2007/relationships/hdphoto" Target="../media/hdphoto23.wdp"/><Relationship Id="rId2" Type="http://schemas.openxmlformats.org/officeDocument/2006/relationships/image" Target="../media/image88.png"/><Relationship Id="rId1" Type="http://schemas.openxmlformats.org/officeDocument/2006/relationships/slideLayout" Target="../slideLayouts/slideLayout114.xml"/><Relationship Id="rId6" Type="http://schemas.openxmlformats.org/officeDocument/2006/relationships/image" Target="../media/image90.png"/><Relationship Id="rId5" Type="http://schemas.microsoft.com/office/2007/relationships/hdphoto" Target="../media/hdphoto2.wdp"/><Relationship Id="rId10" Type="http://schemas.openxmlformats.org/officeDocument/2006/relationships/image" Target="../media/image92.png"/><Relationship Id="rId4" Type="http://schemas.openxmlformats.org/officeDocument/2006/relationships/image" Target="../media/image23.png"/><Relationship Id="rId9" Type="http://schemas.microsoft.com/office/2007/relationships/hdphoto" Target="../media/hdphoto24.wdp"/></Relationships>
</file>

<file path=ppt/slides/_rels/slide24.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oleObject" Target="../embeddings/oleObject8.bin"/><Relationship Id="rId1" Type="http://schemas.openxmlformats.org/officeDocument/2006/relationships/slideLayout" Target="../slideLayouts/slideLayout112.xml"/><Relationship Id="rId5" Type="http://schemas.openxmlformats.org/officeDocument/2006/relationships/image" Target="../media/image94.emf"/><Relationship Id="rId4" Type="http://schemas.openxmlformats.org/officeDocument/2006/relationships/oleObject" Target="../embeddings/oleObject9.bin"/></Relationships>
</file>

<file path=ppt/slides/_rels/slide25.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oleObject" Target="../embeddings/oleObject10.bin"/><Relationship Id="rId1" Type="http://schemas.openxmlformats.org/officeDocument/2006/relationships/slideLayout" Target="../slideLayouts/slideLayout112.xml"/><Relationship Id="rId6" Type="http://schemas.openxmlformats.org/officeDocument/2006/relationships/image" Target="../media/image95.png"/><Relationship Id="rId5" Type="http://schemas.openxmlformats.org/officeDocument/2006/relationships/image" Target="../media/image94.emf"/><Relationship Id="rId4" Type="http://schemas.openxmlformats.org/officeDocument/2006/relationships/oleObject" Target="../embeddings/oleObject11.bin"/></Relationships>
</file>

<file path=ppt/slides/_rels/slide26.xml.rels><?xml version="1.0" encoding="UTF-8" standalone="yes"?>
<Relationships xmlns="http://schemas.openxmlformats.org/package/2006/relationships"><Relationship Id="rId8" Type="http://schemas.microsoft.com/office/2007/relationships/hdphoto" Target="../media/hdphoto27.wdp"/><Relationship Id="rId13" Type="http://schemas.openxmlformats.org/officeDocument/2006/relationships/image" Target="../media/image26.jpeg"/><Relationship Id="rId18" Type="http://schemas.openxmlformats.org/officeDocument/2006/relationships/image" Target="../media/image92.png"/><Relationship Id="rId3" Type="http://schemas.openxmlformats.org/officeDocument/2006/relationships/image" Target="../media/image97.png"/><Relationship Id="rId7" Type="http://schemas.openxmlformats.org/officeDocument/2006/relationships/image" Target="../media/image99.png"/><Relationship Id="rId12" Type="http://schemas.microsoft.com/office/2007/relationships/hdphoto" Target="../media/hdphoto2.wdp"/><Relationship Id="rId17" Type="http://schemas.microsoft.com/office/2007/relationships/hdphoto" Target="../media/hdphoto24.wdp"/><Relationship Id="rId2" Type="http://schemas.openxmlformats.org/officeDocument/2006/relationships/image" Target="../media/image96.png"/><Relationship Id="rId16" Type="http://schemas.openxmlformats.org/officeDocument/2006/relationships/image" Target="../media/image91.png"/><Relationship Id="rId1" Type="http://schemas.openxmlformats.org/officeDocument/2006/relationships/slideLayout" Target="../slideLayouts/slideLayout98.xml"/><Relationship Id="rId6" Type="http://schemas.microsoft.com/office/2007/relationships/hdphoto" Target="../media/hdphoto26.wdp"/><Relationship Id="rId11" Type="http://schemas.openxmlformats.org/officeDocument/2006/relationships/image" Target="../media/image23.png"/><Relationship Id="rId5" Type="http://schemas.openxmlformats.org/officeDocument/2006/relationships/image" Target="../media/image98.png"/><Relationship Id="rId15" Type="http://schemas.microsoft.com/office/2007/relationships/hdphoto" Target="../media/hdphoto23.wdp"/><Relationship Id="rId10" Type="http://schemas.openxmlformats.org/officeDocument/2006/relationships/image" Target="../media/image89.png"/><Relationship Id="rId4" Type="http://schemas.microsoft.com/office/2007/relationships/hdphoto" Target="../media/hdphoto25.wdp"/><Relationship Id="rId9" Type="http://schemas.openxmlformats.org/officeDocument/2006/relationships/image" Target="../media/image88.png"/><Relationship Id="rId14" Type="http://schemas.openxmlformats.org/officeDocument/2006/relationships/image" Target="../media/image90.png"/></Relationships>
</file>

<file path=ppt/slides/_rels/slide27.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01.png"/><Relationship Id="rId7" Type="http://schemas.microsoft.com/office/2007/relationships/hdphoto" Target="../media/hdphoto28.wdp"/><Relationship Id="rId2" Type="http://schemas.openxmlformats.org/officeDocument/2006/relationships/image" Target="../media/image100.png"/><Relationship Id="rId1" Type="http://schemas.openxmlformats.org/officeDocument/2006/relationships/slideLayout" Target="../slideLayouts/slideLayout114.xml"/><Relationship Id="rId6" Type="http://schemas.openxmlformats.org/officeDocument/2006/relationships/image" Target="../media/image103.png"/><Relationship Id="rId5" Type="http://schemas.openxmlformats.org/officeDocument/2006/relationships/image" Target="../media/image102.png"/><Relationship Id="rId4" Type="http://schemas.microsoft.com/office/2007/relationships/hdphoto" Target="../media/hdphoto6.wdp"/></Relationships>
</file>

<file path=ppt/slides/_rels/slide28.xml.rels><?xml version="1.0" encoding="UTF-8" standalone="yes"?>
<Relationships xmlns="http://schemas.openxmlformats.org/package/2006/relationships"><Relationship Id="rId13" Type="http://schemas.microsoft.com/office/2007/relationships/hdphoto" Target="../media/hdphoto31.wdp"/><Relationship Id="rId18" Type="http://schemas.openxmlformats.org/officeDocument/2006/relationships/image" Target="../media/image109.png"/><Relationship Id="rId26" Type="http://schemas.openxmlformats.org/officeDocument/2006/relationships/image" Target="../media/image112.png"/><Relationship Id="rId3" Type="http://schemas.openxmlformats.org/officeDocument/2006/relationships/image" Target="../media/image105.png"/><Relationship Id="rId21" Type="http://schemas.openxmlformats.org/officeDocument/2006/relationships/image" Target="../media/image110.png"/><Relationship Id="rId34" Type="http://schemas.openxmlformats.org/officeDocument/2006/relationships/image" Target="../media/image115.png"/><Relationship Id="rId7" Type="http://schemas.openxmlformats.org/officeDocument/2006/relationships/image" Target="../media/image25.png"/><Relationship Id="rId12" Type="http://schemas.openxmlformats.org/officeDocument/2006/relationships/image" Target="../media/image107.png"/><Relationship Id="rId17" Type="http://schemas.openxmlformats.org/officeDocument/2006/relationships/hyperlink" Target="https://www.pinclipart.com/downpngs/Thmiho_orange-fruit-clipart-orane-orange-fruit-orange-silhouette/" TargetMode="External"/><Relationship Id="rId25" Type="http://schemas.openxmlformats.org/officeDocument/2006/relationships/hyperlink" Target="https://www.pinterest.com/pin/99360735516197748/" TargetMode="External"/><Relationship Id="rId33" Type="http://schemas.microsoft.com/office/2007/relationships/hdphoto" Target="../media/hdphoto38.wdp"/><Relationship Id="rId2" Type="http://schemas.openxmlformats.org/officeDocument/2006/relationships/image" Target="../media/image41.jpeg"/><Relationship Id="rId16" Type="http://schemas.microsoft.com/office/2007/relationships/hdphoto" Target="../media/hdphoto32.wdp"/><Relationship Id="rId20" Type="http://schemas.openxmlformats.org/officeDocument/2006/relationships/image" Target="../media/image48.png"/><Relationship Id="rId29" Type="http://schemas.openxmlformats.org/officeDocument/2006/relationships/image" Target="../media/image113.png"/><Relationship Id="rId1" Type="http://schemas.openxmlformats.org/officeDocument/2006/relationships/slideLayout" Target="../slideLayouts/slideLayout104.xml"/><Relationship Id="rId6" Type="http://schemas.microsoft.com/office/2007/relationships/hdphoto" Target="../media/hdphoto3.wdp"/><Relationship Id="rId11" Type="http://schemas.openxmlformats.org/officeDocument/2006/relationships/hyperlink" Target="https://www.martinsgroceriestogo.com/shop/produce/bunny_luv_organic_peeled_baby_carrots_1_lb_bag/p/23508" TargetMode="External"/><Relationship Id="rId24" Type="http://schemas.microsoft.com/office/2007/relationships/hdphoto" Target="../media/hdphoto35.wdp"/><Relationship Id="rId32" Type="http://schemas.openxmlformats.org/officeDocument/2006/relationships/image" Target="../media/image114.png"/><Relationship Id="rId5" Type="http://schemas.openxmlformats.org/officeDocument/2006/relationships/image" Target="../media/image24.png"/><Relationship Id="rId15" Type="http://schemas.openxmlformats.org/officeDocument/2006/relationships/image" Target="../media/image108.png"/><Relationship Id="rId23" Type="http://schemas.openxmlformats.org/officeDocument/2006/relationships/image" Target="../media/image111.png"/><Relationship Id="rId28" Type="http://schemas.openxmlformats.org/officeDocument/2006/relationships/hyperlink" Target="https://www.istockphoto.com/illustrations/pizza-slice" TargetMode="External"/><Relationship Id="rId10" Type="http://schemas.microsoft.com/office/2007/relationships/hdphoto" Target="../media/hdphoto30.wdp"/><Relationship Id="rId19" Type="http://schemas.microsoft.com/office/2007/relationships/hdphoto" Target="../media/hdphoto33.wdp"/><Relationship Id="rId31" Type="http://schemas.openxmlformats.org/officeDocument/2006/relationships/hyperlink" Target="https://clipground.com/chocolate-milk-carton-clipart.html" TargetMode="External"/><Relationship Id="rId4" Type="http://schemas.microsoft.com/office/2007/relationships/hdphoto" Target="../media/hdphoto29.wdp"/><Relationship Id="rId9" Type="http://schemas.openxmlformats.org/officeDocument/2006/relationships/image" Target="../media/image106.png"/><Relationship Id="rId14" Type="http://schemas.openxmlformats.org/officeDocument/2006/relationships/hyperlink" Target="https://www.publicdomainpictures.net/view-image.php?image=36771&amp;picture=red-apple" TargetMode="External"/><Relationship Id="rId22" Type="http://schemas.microsoft.com/office/2007/relationships/hdphoto" Target="../media/hdphoto34.wdp"/><Relationship Id="rId27" Type="http://schemas.microsoft.com/office/2007/relationships/hdphoto" Target="../media/hdphoto36.wdp"/><Relationship Id="rId30" Type="http://schemas.microsoft.com/office/2007/relationships/hdphoto" Target="../media/hdphoto37.wdp"/><Relationship Id="rId8" Type="http://schemas.microsoft.com/office/2007/relationships/hdphoto" Target="../media/hdphoto4.wdp"/></Relationships>
</file>

<file path=ppt/slides/_rels/slide29.xml.rels><?xml version="1.0" encoding="UTF-8" standalone="yes"?>
<Relationships xmlns="http://schemas.openxmlformats.org/package/2006/relationships"><Relationship Id="rId3" Type="http://schemas.openxmlformats.org/officeDocument/2006/relationships/image" Target="../media/image117.svg"/><Relationship Id="rId2" Type="http://schemas.openxmlformats.org/officeDocument/2006/relationships/image" Target="../media/image116.png"/><Relationship Id="rId1" Type="http://schemas.openxmlformats.org/officeDocument/2006/relationships/slideLayout" Target="../slideLayouts/slideLayout104.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04.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xml"/><Relationship Id="rId1" Type="http://schemas.openxmlformats.org/officeDocument/2006/relationships/slideLayout" Target="../slideLayouts/slideLayout112.xml"/></Relationships>
</file>

<file path=ppt/slides/_rels/slide3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104.xml"/></Relationships>
</file>

<file path=ppt/slides/_rels/slide32.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82.png"/><Relationship Id="rId1" Type="http://schemas.openxmlformats.org/officeDocument/2006/relationships/slideLayout" Target="../slideLayouts/slideLayout114.xml"/><Relationship Id="rId5" Type="http://schemas.openxmlformats.org/officeDocument/2006/relationships/image" Target="../media/image84.png"/><Relationship Id="rId4" Type="http://schemas.openxmlformats.org/officeDocument/2006/relationships/image" Target="../media/image83.png"/></Relationships>
</file>

<file path=ppt/slides/_rels/slide33.xml.rels><?xml version="1.0" encoding="UTF-8" standalone="yes"?>
<Relationships xmlns="http://schemas.openxmlformats.org/package/2006/relationships"><Relationship Id="rId3" Type="http://schemas.microsoft.com/office/2007/relationships/hdphoto" Target="../media/hdphoto39.wdp"/><Relationship Id="rId2" Type="http://schemas.openxmlformats.org/officeDocument/2006/relationships/image" Target="../media/image121.png"/><Relationship Id="rId1" Type="http://schemas.openxmlformats.org/officeDocument/2006/relationships/slideLayout" Target="../slideLayouts/slideLayout102.xml"/></Relationships>
</file>

<file path=ppt/slides/_rels/slide34.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98.xml"/></Relationships>
</file>

<file path=ppt/slides/_rels/slide35.xml.rels><?xml version="1.0" encoding="UTF-8" standalone="yes"?>
<Relationships xmlns="http://schemas.openxmlformats.org/package/2006/relationships"><Relationship Id="rId3" Type="http://schemas.microsoft.com/office/2007/relationships/hdphoto" Target="../media/hdphoto40.wdp"/><Relationship Id="rId2" Type="http://schemas.openxmlformats.org/officeDocument/2006/relationships/image" Target="../media/image123.png"/><Relationship Id="rId1" Type="http://schemas.openxmlformats.org/officeDocument/2006/relationships/slideLayout" Target="../slideLayouts/slideLayout98.xml"/></Relationships>
</file>

<file path=ppt/slides/_rels/slide36.xml.rels><?xml version="1.0" encoding="UTF-8" standalone="yes"?>
<Relationships xmlns="http://schemas.openxmlformats.org/package/2006/relationships"><Relationship Id="rId3" Type="http://schemas.microsoft.com/office/2007/relationships/hdphoto" Target="../media/hdphoto41.wdp"/><Relationship Id="rId2" Type="http://schemas.openxmlformats.org/officeDocument/2006/relationships/image" Target="../media/image124.png"/><Relationship Id="rId1" Type="http://schemas.openxmlformats.org/officeDocument/2006/relationships/slideLayout" Target="../slideLayouts/slideLayout1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3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101.xml"/><Relationship Id="rId4" Type="http://schemas.microsoft.com/office/2007/relationships/hdphoto" Target="../media/hdphoto42.wdp"/></Relationships>
</file>

<file path=ppt/slides/_rels/slide39.xml.rels><?xml version="1.0" encoding="UTF-8" standalone="yes"?>
<Relationships xmlns="http://schemas.openxmlformats.org/package/2006/relationships"><Relationship Id="rId3" Type="http://schemas.openxmlformats.org/officeDocument/2006/relationships/image" Target="../media/image127.emf"/><Relationship Id="rId2" Type="http://schemas.openxmlformats.org/officeDocument/2006/relationships/oleObject" Target="../embeddings/oleObject12.bin"/><Relationship Id="rId1" Type="http://schemas.openxmlformats.org/officeDocument/2006/relationships/slideLayout" Target="../slideLayouts/slideLayout98.xml"/><Relationship Id="rId5" Type="http://schemas.openxmlformats.org/officeDocument/2006/relationships/image" Target="../media/image128.emf"/><Relationship Id="rId4" Type="http://schemas.openxmlformats.org/officeDocument/2006/relationships/oleObject" Target="../embeddings/oleObject13.bin"/></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40.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05.xml"/></Relationships>
</file>

<file path=ppt/slides/_rels/slide41.xml.rels><?xml version="1.0" encoding="UTF-8" standalone="yes"?>
<Relationships xmlns="http://schemas.openxmlformats.org/package/2006/relationships"><Relationship Id="rId8" Type="http://schemas.openxmlformats.org/officeDocument/2006/relationships/diagramColors" Target="../diagrams/colors3.xml"/><Relationship Id="rId3" Type="http://schemas.microsoft.com/office/2007/relationships/hdphoto" Target="../media/hdphoto43.wdp"/><Relationship Id="rId7" Type="http://schemas.openxmlformats.org/officeDocument/2006/relationships/diagramQuickStyle" Target="../diagrams/quickStyle3.xml"/><Relationship Id="rId2" Type="http://schemas.openxmlformats.org/officeDocument/2006/relationships/image" Target="../media/image131.png"/><Relationship Id="rId1" Type="http://schemas.openxmlformats.org/officeDocument/2006/relationships/slideLayout" Target="../slideLayouts/slideLayout115.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32.png"/><Relationship Id="rId9" Type="http://schemas.microsoft.com/office/2007/relationships/diagramDrawing" Target="../diagrams/drawing3.xml"/></Relationships>
</file>

<file path=ppt/slides/_rels/slide4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104.xml"/><Relationship Id="rId5" Type="http://schemas.openxmlformats.org/officeDocument/2006/relationships/image" Target="../media/image136.jpeg"/><Relationship Id="rId4" Type="http://schemas.openxmlformats.org/officeDocument/2006/relationships/image" Target="../media/image13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44.xml.rels><?xml version="1.0" encoding="UTF-8" standalone="yes"?>
<Relationships xmlns="http://schemas.openxmlformats.org/package/2006/relationships"><Relationship Id="rId2" Type="http://schemas.openxmlformats.org/officeDocument/2006/relationships/image" Target="../media/image137.gif"/><Relationship Id="rId1" Type="http://schemas.openxmlformats.org/officeDocument/2006/relationships/slideLayout" Target="../slideLayouts/slideLayout10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04.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38.png"/></Relationships>
</file>

<file path=ppt/slides/_rels/slide46.xml.rels><?xml version="1.0" encoding="UTF-8" standalone="yes"?>
<Relationships xmlns="http://schemas.openxmlformats.org/package/2006/relationships"><Relationship Id="rId3" Type="http://schemas.microsoft.com/office/2007/relationships/media" Target="../media/media3.mp4"/><Relationship Id="rId7" Type="http://schemas.openxmlformats.org/officeDocument/2006/relationships/image" Target="../media/image140.pn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139.png"/><Relationship Id="rId5" Type="http://schemas.openxmlformats.org/officeDocument/2006/relationships/slideLayout" Target="../slideLayouts/slideLayout103.xml"/><Relationship Id="rId4" Type="http://schemas.openxmlformats.org/officeDocument/2006/relationships/video" Target="../media/media3.mp4"/></Relationships>
</file>

<file path=ppt/slides/_rels/slide47.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png"/><Relationship Id="rId1" Type="http://schemas.openxmlformats.org/officeDocument/2006/relationships/slideLayout" Target="../slideLayouts/slideLayout104.xml"/><Relationship Id="rId4" Type="http://schemas.openxmlformats.org/officeDocument/2006/relationships/image" Target="../media/image143.png"/></Relationships>
</file>

<file path=ppt/slides/_rels/slide48.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82.png"/><Relationship Id="rId1" Type="http://schemas.openxmlformats.org/officeDocument/2006/relationships/slideLayout" Target="../slideLayouts/slideLayout102.xml"/><Relationship Id="rId5" Type="http://schemas.openxmlformats.org/officeDocument/2006/relationships/image" Target="../media/image84.png"/><Relationship Id="rId4" Type="http://schemas.openxmlformats.org/officeDocument/2006/relationships/image" Target="../media/image83.png"/></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14.png"/><Relationship Id="rId7" Type="http://schemas.openxmlformats.org/officeDocument/2006/relationships/diagramLayout" Target="../diagrams/layout2.xml"/><Relationship Id="rId12" Type="http://schemas.openxmlformats.org/officeDocument/2006/relationships/image" Target="../media/image17.svg"/><Relationship Id="rId2" Type="http://schemas.openxmlformats.org/officeDocument/2006/relationships/customXml" Target="../ink/ink1.xml"/><Relationship Id="rId1" Type="http://schemas.openxmlformats.org/officeDocument/2006/relationships/slideLayout" Target="../slideLayouts/slideLayout98.xml"/><Relationship Id="rId6" Type="http://schemas.openxmlformats.org/officeDocument/2006/relationships/diagramData" Target="../diagrams/data2.xml"/><Relationship Id="rId11" Type="http://schemas.openxmlformats.org/officeDocument/2006/relationships/image" Target="../media/image16.png"/><Relationship Id="rId5" Type="http://schemas.openxmlformats.org/officeDocument/2006/relationships/image" Target="../media/image15.png"/><Relationship Id="rId10" Type="http://schemas.microsoft.com/office/2007/relationships/diagramDrawing" Target="../diagrams/drawing2.xml"/><Relationship Id="rId4" Type="http://schemas.openxmlformats.org/officeDocument/2006/relationships/customXml" Target="../ink/ink2.xml"/><Relationship Id="rId9" Type="http://schemas.openxmlformats.org/officeDocument/2006/relationships/diagramColors" Target="../diagrams/colors2.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30.png"/><Relationship Id="rId7" Type="http://schemas.openxmlformats.org/officeDocument/2006/relationships/image" Target="../media/image19.png"/><Relationship Id="rId2" Type="http://schemas.openxmlformats.org/officeDocument/2006/relationships/customXml" Target="../ink/ink3.xml"/><Relationship Id="rId1" Type="http://schemas.openxmlformats.org/officeDocument/2006/relationships/slideLayout" Target="../slideLayouts/slideLayout104.xml"/><Relationship Id="rId6" Type="http://schemas.openxmlformats.org/officeDocument/2006/relationships/image" Target="../media/image18.png"/><Relationship Id="rId5" Type="http://schemas.openxmlformats.org/officeDocument/2006/relationships/image" Target="../media/image144.png"/><Relationship Id="rId4" Type="http://schemas.openxmlformats.org/officeDocument/2006/relationships/customXml" Target="../ink/ink4.xml"/></Relationships>
</file>

<file path=ppt/slides/_rels/slide7.xml.rels><?xml version="1.0" encoding="UTF-8" standalone="yes"?>
<Relationships xmlns="http://schemas.openxmlformats.org/package/2006/relationships"><Relationship Id="rId8" Type="http://schemas.openxmlformats.org/officeDocument/2006/relationships/customXml" Target="../ink/ink7.xml"/><Relationship Id="rId3" Type="http://schemas.openxmlformats.org/officeDocument/2006/relationships/image" Target="../media/image21.png"/><Relationship Id="rId7" Type="http://schemas.openxmlformats.org/officeDocument/2006/relationships/customXml" Target="../ink/ink6.xml"/><Relationship Id="rId2" Type="http://schemas.openxmlformats.org/officeDocument/2006/relationships/hyperlink" Target="https://www2.mypaymentsplus.com/welcome" TargetMode="External"/><Relationship Id="rId1" Type="http://schemas.openxmlformats.org/officeDocument/2006/relationships/slideLayout" Target="../slideLayouts/slideLayout104.xml"/><Relationship Id="rId6" Type="http://schemas.openxmlformats.org/officeDocument/2006/relationships/image" Target="../media/image14.png"/><Relationship Id="rId5" Type="http://schemas.openxmlformats.org/officeDocument/2006/relationships/customXml" Target="../ink/ink5.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29.png"/><Relationship Id="rId18" Type="http://schemas.openxmlformats.org/officeDocument/2006/relationships/image" Target="../media/image33.png"/><Relationship Id="rId3" Type="http://schemas.microsoft.com/office/2007/relationships/hdphoto" Target="../media/hdphoto2.wdp"/><Relationship Id="rId7" Type="http://schemas.microsoft.com/office/2007/relationships/hdphoto" Target="../media/hdphoto4.wdp"/><Relationship Id="rId12" Type="http://schemas.microsoft.com/office/2007/relationships/hdphoto" Target="../media/hdphoto6.wdp"/><Relationship Id="rId17" Type="http://schemas.microsoft.com/office/2007/relationships/hdphoto" Target="../media/hdphoto7.wdp"/><Relationship Id="rId2" Type="http://schemas.openxmlformats.org/officeDocument/2006/relationships/image" Target="../media/image23.png"/><Relationship Id="rId16" Type="http://schemas.openxmlformats.org/officeDocument/2006/relationships/image" Target="../media/image32.png"/><Relationship Id="rId1" Type="http://schemas.openxmlformats.org/officeDocument/2006/relationships/slideLayout" Target="../slideLayouts/slideLayout105.xml"/><Relationship Id="rId6" Type="http://schemas.openxmlformats.org/officeDocument/2006/relationships/image" Target="../media/image25.png"/><Relationship Id="rId11" Type="http://schemas.openxmlformats.org/officeDocument/2006/relationships/image" Target="../media/image28.png"/><Relationship Id="rId5" Type="http://schemas.microsoft.com/office/2007/relationships/hdphoto" Target="../media/hdphoto3.wdp"/><Relationship Id="rId15" Type="http://schemas.openxmlformats.org/officeDocument/2006/relationships/image" Target="../media/image31.png"/><Relationship Id="rId10" Type="http://schemas.microsoft.com/office/2007/relationships/hdphoto" Target="../media/hdphoto5.wdp"/><Relationship Id="rId19" Type="http://schemas.microsoft.com/office/2007/relationships/hdphoto" Target="../media/hdphoto8.wdp"/><Relationship Id="rId4" Type="http://schemas.openxmlformats.org/officeDocument/2006/relationships/image" Target="../media/image24.png"/><Relationship Id="rId9" Type="http://schemas.openxmlformats.org/officeDocument/2006/relationships/image" Target="../media/image27.png"/><Relationship Id="rId14"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png"/><Relationship Id="rId7" Type="http://schemas.openxmlformats.org/officeDocument/2006/relationships/image" Target="../media/image37.emf"/><Relationship Id="rId2" Type="http://schemas.openxmlformats.org/officeDocument/2006/relationships/image" Target="../media/image34.png"/><Relationship Id="rId1" Type="http://schemas.openxmlformats.org/officeDocument/2006/relationships/slideLayout" Target="../slideLayouts/slideLayout112.xml"/><Relationship Id="rId6" Type="http://schemas.openxmlformats.org/officeDocument/2006/relationships/oleObject" Target="../embeddings/oleObject2.bin"/><Relationship Id="rId5" Type="http://schemas.openxmlformats.org/officeDocument/2006/relationships/image" Target="../media/image36.emf"/><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79CBD3C9-4E66-426D-948E-7CF477810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5100" y="276352"/>
            <a:ext cx="8882026" cy="722833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8" name="Rectangle 57">
            <a:extLst>
              <a:ext uri="{FF2B5EF4-FFF2-40B4-BE49-F238E27FC236}">
                <a16:creationId xmlns:a16="http://schemas.microsoft.com/office/drawing/2014/main" id="{DDB95FCF-AD96-482F-9FB8-CD95725E6E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5100" y="276352"/>
            <a:ext cx="8882026" cy="7228330"/>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60" name="Straight Connector 59">
            <a:extLst>
              <a:ext uri="{FF2B5EF4-FFF2-40B4-BE49-F238E27FC236}">
                <a16:creationId xmlns:a16="http://schemas.microsoft.com/office/drawing/2014/main" id="{64EEEC00-AD80-4734-BEE6-04CBDEC83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98938" y="4231640"/>
            <a:ext cx="623435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6C6896D1-BFB1-4C84-82DD-31073BED3F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98938" y="6190785"/>
            <a:ext cx="623435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4F56C232-3134-4C4E-8119-3B970E1C3887}"/>
              </a:ext>
            </a:extLst>
          </p:cNvPr>
          <p:cNvSpPr>
            <a:spLocks noGrp="1"/>
          </p:cNvSpPr>
          <p:nvPr>
            <p:ph type="body" sz="quarter" idx="15"/>
          </p:nvPr>
        </p:nvSpPr>
        <p:spPr>
          <a:xfrm>
            <a:off x="1294095" y="5563270"/>
            <a:ext cx="6642110" cy="627515"/>
          </a:xfrm>
        </p:spPr>
        <p:txBody>
          <a:bodyPr vert="horz" lIns="91440" tIns="45720" rIns="91440" bIns="45720" rtlCol="0">
            <a:normAutofit/>
          </a:bodyPr>
          <a:lstStyle/>
          <a:p>
            <a:pPr defTabSz="914400">
              <a:spcBef>
                <a:spcPts val="1400"/>
              </a:spcBef>
            </a:pPr>
            <a:r>
              <a:rPr lang="en-US" sz="3200" b="1">
                <a:solidFill>
                  <a:srgbClr val="FFFFFF"/>
                </a:solidFill>
              </a:rPr>
              <a:t>2024 – 2025</a:t>
            </a:r>
          </a:p>
        </p:txBody>
      </p:sp>
      <p:sp>
        <p:nvSpPr>
          <p:cNvPr id="64" name="Rectangle 63">
            <a:extLst>
              <a:ext uri="{FF2B5EF4-FFF2-40B4-BE49-F238E27FC236}">
                <a16:creationId xmlns:a16="http://schemas.microsoft.com/office/drawing/2014/main" id="{8A2FDFB1-2B6D-49EB-B6C0-FA923806E0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5100" y="276353"/>
            <a:ext cx="8880101" cy="4493195"/>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4" name="Picture 4" descr="Image preview">
            <a:extLst>
              <a:ext uri="{FF2B5EF4-FFF2-40B4-BE49-F238E27FC236}">
                <a16:creationId xmlns:a16="http://schemas.microsoft.com/office/drawing/2014/main" id="{3419D63B-9DE9-0125-CE2D-45E08DE3C3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70" t="-2435" r="-1350" b="2435"/>
          <a:stretch/>
        </p:blipFill>
        <p:spPr bwMode="auto">
          <a:xfrm>
            <a:off x="2198289" y="1573866"/>
            <a:ext cx="4763296" cy="795260"/>
          </a:xfrm>
          <a:prstGeom prst="rect">
            <a:avLst/>
          </a:prstGeom>
          <a:noFill/>
        </p:spPr>
      </p:pic>
      <p:sp>
        <p:nvSpPr>
          <p:cNvPr id="2" name="Title 1">
            <a:extLst>
              <a:ext uri="{FF2B5EF4-FFF2-40B4-BE49-F238E27FC236}">
                <a16:creationId xmlns:a16="http://schemas.microsoft.com/office/drawing/2014/main" id="{DDA2022F-1436-49C5-9347-FDDDF4EE8915}"/>
              </a:ext>
            </a:extLst>
          </p:cNvPr>
          <p:cNvSpPr>
            <a:spLocks noGrp="1"/>
          </p:cNvSpPr>
          <p:nvPr>
            <p:ph type="ctrTitle"/>
          </p:nvPr>
        </p:nvSpPr>
        <p:spPr>
          <a:xfrm>
            <a:off x="138925" y="3163617"/>
            <a:ext cx="8882025" cy="767354"/>
          </a:xfrm>
        </p:spPr>
        <p:txBody>
          <a:bodyPr vert="horz" lIns="91440" tIns="45720" rIns="91440" bIns="45720" rtlCol="0" anchor="b">
            <a:noAutofit/>
          </a:bodyPr>
          <a:lstStyle/>
          <a:p>
            <a:pPr defTabSz="914400">
              <a:lnSpc>
                <a:spcPct val="85000"/>
              </a:lnSpc>
            </a:pPr>
            <a:r>
              <a:rPr lang="en-US" sz="6000" b="1" cap="all">
                <a:solidFill>
                  <a:srgbClr val="E5540B"/>
                </a:solidFill>
              </a:rPr>
              <a:t>Counting &amp; Claiming</a:t>
            </a:r>
          </a:p>
        </p:txBody>
      </p:sp>
    </p:spTree>
    <p:extLst>
      <p:ext uri="{BB962C8B-B14F-4D97-AF65-F5344CB8AC3E}">
        <p14:creationId xmlns:p14="http://schemas.microsoft.com/office/powerpoint/2010/main" val="3905612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FFDD71"/>
            </a:gs>
            <a:gs pos="74000">
              <a:srgbClr val="EBA169"/>
            </a:gs>
            <a:gs pos="62604">
              <a:srgbClr val="EBA169"/>
            </a:gs>
            <a:gs pos="83000">
              <a:srgbClr val="F68D5E"/>
            </a:gs>
            <a:gs pos="91636">
              <a:srgbClr val="F68D5E"/>
            </a:gs>
            <a:gs pos="100000">
              <a:srgbClr val="E5540B"/>
            </a:gs>
          </a:gsLst>
          <a:lin ang="5400000" scaled="1"/>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CBD3C9-4E66-426D-948E-7CF477810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5100" y="276352"/>
            <a:ext cx="8882026" cy="722833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 name="Rectangle 6">
            <a:extLst>
              <a:ext uri="{FF2B5EF4-FFF2-40B4-BE49-F238E27FC236}">
                <a16:creationId xmlns:a16="http://schemas.microsoft.com/office/drawing/2014/main" id="{DDB95FCF-AD96-482F-9FB8-CD95725E6E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5100" y="276352"/>
            <a:ext cx="8882026" cy="7228330"/>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8" name="Straight Connector 7">
            <a:extLst>
              <a:ext uri="{FF2B5EF4-FFF2-40B4-BE49-F238E27FC236}">
                <a16:creationId xmlns:a16="http://schemas.microsoft.com/office/drawing/2014/main" id="{64EEEC00-AD80-4734-BEE6-04CBDEC83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98938" y="4231640"/>
            <a:ext cx="623435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C6896D1-BFB1-4C84-82DD-31073BED3F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98938" y="6190785"/>
            <a:ext cx="623435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3554FC4-F207-8614-51D1-4023D7F381F5}"/>
              </a:ext>
            </a:extLst>
          </p:cNvPr>
          <p:cNvSpPr txBox="1"/>
          <p:nvPr/>
        </p:nvSpPr>
        <p:spPr>
          <a:xfrm>
            <a:off x="909324" y="4769547"/>
            <a:ext cx="7550491" cy="1502664"/>
          </a:xfrm>
          <a:prstGeom prst="rect">
            <a:avLst/>
          </a:prstGeom>
        </p:spPr>
        <p:txBody>
          <a:bodyPr vert="horz" lIns="91440" tIns="45720" rIns="91440" bIns="45720" rtlCol="0" anchor="b">
            <a:normAutofit/>
          </a:bodyPr>
          <a:lstStyle/>
          <a:p>
            <a:pPr algn="ctr">
              <a:lnSpc>
                <a:spcPct val="85000"/>
              </a:lnSpc>
              <a:spcBef>
                <a:spcPct val="0"/>
              </a:spcBef>
              <a:spcAft>
                <a:spcPts val="600"/>
              </a:spcAft>
            </a:pPr>
            <a:r>
              <a:rPr lang="en-US" sz="3400" b="1" kern="1200" cap="all" dirty="0">
                <a:solidFill>
                  <a:srgbClr val="FFFFFF"/>
                </a:solidFill>
                <a:latin typeface="+mj-lt"/>
                <a:ea typeface="+mj-ea"/>
                <a:cs typeface="+mj-cs"/>
              </a:rPr>
              <a:t>What breakfast medium of exchange IS UTILIZED at your school?</a:t>
            </a:r>
          </a:p>
        </p:txBody>
      </p:sp>
      <p:sp>
        <p:nvSpPr>
          <p:cNvPr id="12" name="Rectangle 11">
            <a:extLst>
              <a:ext uri="{FF2B5EF4-FFF2-40B4-BE49-F238E27FC236}">
                <a16:creationId xmlns:a16="http://schemas.microsoft.com/office/drawing/2014/main" id="{8A2FDFB1-2B6D-49EB-B6C0-FA923806E0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5100" y="276353"/>
            <a:ext cx="8880101" cy="4493195"/>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6" name="Graphic 5" descr="Breakfast">
            <a:extLst>
              <a:ext uri="{FF2B5EF4-FFF2-40B4-BE49-F238E27FC236}">
                <a16:creationId xmlns:a16="http://schemas.microsoft.com/office/drawing/2014/main" id="{F3049F31-AD4C-ED4A-F1AC-ABC5F0F721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80594" y="1826304"/>
            <a:ext cx="2762764" cy="2762764"/>
          </a:xfrm>
          <a:prstGeom prst="rect">
            <a:avLst/>
          </a:prstGeom>
        </p:spPr>
      </p:pic>
      <p:sp>
        <p:nvSpPr>
          <p:cNvPr id="11" name="Flowchart: Alternate Process 10">
            <a:extLst>
              <a:ext uri="{FF2B5EF4-FFF2-40B4-BE49-F238E27FC236}">
                <a16:creationId xmlns:a16="http://schemas.microsoft.com/office/drawing/2014/main" id="{C4773401-111C-9DED-0D8B-85776C08DCB2}"/>
              </a:ext>
            </a:extLst>
          </p:cNvPr>
          <p:cNvSpPr/>
          <p:nvPr/>
        </p:nvSpPr>
        <p:spPr>
          <a:xfrm>
            <a:off x="278721" y="323642"/>
            <a:ext cx="5530408" cy="1390858"/>
          </a:xfrm>
          <a:prstGeom prst="flowChartAlternateProcess">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i="1" dirty="0">
                <a:solidFill>
                  <a:srgbClr val="CA7956"/>
                </a:solidFill>
              </a:rPr>
              <a:t>Claiming Connectivity Activity 1</a:t>
            </a:r>
          </a:p>
        </p:txBody>
      </p:sp>
      <p:sp>
        <p:nvSpPr>
          <p:cNvPr id="3" name="TextBox 2">
            <a:extLst>
              <a:ext uri="{FF2B5EF4-FFF2-40B4-BE49-F238E27FC236}">
                <a16:creationId xmlns:a16="http://schemas.microsoft.com/office/drawing/2014/main" id="{995A6B8D-DE16-45CA-BF6C-D4430151CF28}"/>
              </a:ext>
            </a:extLst>
          </p:cNvPr>
          <p:cNvSpPr txBox="1"/>
          <p:nvPr/>
        </p:nvSpPr>
        <p:spPr>
          <a:xfrm>
            <a:off x="2826326" y="7009425"/>
            <a:ext cx="3662490" cy="400110"/>
          </a:xfrm>
          <a:prstGeom prst="rect">
            <a:avLst/>
          </a:prstGeom>
          <a:noFill/>
        </p:spPr>
        <p:txBody>
          <a:bodyPr wrap="square" rtlCol="0">
            <a:spAutoFit/>
          </a:bodyPr>
          <a:lstStyle/>
          <a:p>
            <a:pPr algn="ctr"/>
            <a: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t>Refer to the activity sheet</a:t>
            </a:r>
          </a:p>
        </p:txBody>
      </p:sp>
    </p:spTree>
    <p:extLst>
      <p:ext uri="{BB962C8B-B14F-4D97-AF65-F5344CB8AC3E}">
        <p14:creationId xmlns:p14="http://schemas.microsoft.com/office/powerpoint/2010/main" val="4071506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27000">
              <a:srgbClr val="FFE99D"/>
            </a:gs>
            <a:gs pos="74000">
              <a:srgbClr val="EBA169"/>
            </a:gs>
            <a:gs pos="62604">
              <a:srgbClr val="EBA169"/>
            </a:gs>
            <a:gs pos="83000">
              <a:srgbClr val="F68D5E"/>
            </a:gs>
            <a:gs pos="91636">
              <a:srgbClr val="F68D5E"/>
            </a:gs>
            <a:gs pos="100000">
              <a:srgbClr val="E5540B"/>
            </a:gs>
          </a:gsLst>
          <a:lin ang="5400000" scaled="1"/>
          <a:tileRect/>
        </a:grad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53EADAB0-91E9-4099-ABCC-D618EA8DA896}"/>
              </a:ext>
            </a:extLst>
          </p:cNvPr>
          <p:cNvSpPr/>
          <p:nvPr/>
        </p:nvSpPr>
        <p:spPr>
          <a:xfrm>
            <a:off x="187587" y="4094123"/>
            <a:ext cx="8874686" cy="3470199"/>
          </a:xfrm>
          <a:prstGeom prst="rect">
            <a:avLst/>
          </a:prstGeom>
          <a:gradFill>
            <a:gsLst>
              <a:gs pos="0">
                <a:srgbClr val="FFC000">
                  <a:alpha val="82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24" descr="Page 2 | School cafeteria Vectors &amp; Illustrations for Free Download |  Freepik">
            <a:extLst>
              <a:ext uri="{FF2B5EF4-FFF2-40B4-BE49-F238E27FC236}">
                <a16:creationId xmlns:a16="http://schemas.microsoft.com/office/drawing/2014/main" id="{DFD2B467-A0F4-85E8-DF8E-8C77E3A0D7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755" y="808938"/>
            <a:ext cx="8879097" cy="4910655"/>
          </a:xfrm>
          <a:prstGeom prst="rect">
            <a:avLst/>
          </a:prstGeom>
          <a:gradFill>
            <a:gsLst>
              <a:gs pos="0">
                <a:srgbClr val="FFC000">
                  <a:alpha val="82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gradFill>
          <a:ln>
            <a:noFill/>
          </a:ln>
        </p:spPr>
      </p:pic>
      <p:sp>
        <p:nvSpPr>
          <p:cNvPr id="57" name="Title 1">
            <a:extLst>
              <a:ext uri="{FF2B5EF4-FFF2-40B4-BE49-F238E27FC236}">
                <a16:creationId xmlns:a16="http://schemas.microsoft.com/office/drawing/2014/main" id="{11587E8A-7C50-7810-C4D7-AC29F1B727C1}"/>
              </a:ext>
            </a:extLst>
          </p:cNvPr>
          <p:cNvSpPr txBox="1">
            <a:spLocks/>
          </p:cNvSpPr>
          <p:nvPr/>
        </p:nvSpPr>
        <p:spPr>
          <a:xfrm>
            <a:off x="160223" y="428062"/>
            <a:ext cx="9032982" cy="778194"/>
          </a:xfrm>
          <a:prstGeom prst="rect">
            <a:avLst/>
          </a:prstGeom>
          <a:noFill/>
          <a:effectLst/>
        </p:spPr>
        <p:txBody>
          <a:bodyPr vert="horz" lIns="69271" tIns="34635" rIns="69271" bIns="34635" rtlCol="0" anchor="b">
            <a:normAutofit fontScale="925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defTabSz="692749">
              <a:buClrTx/>
              <a:defRPr/>
            </a:pPr>
            <a:r>
              <a:rPr lang="en-US" sz="3200" b="1" spc="-38">
                <a:solidFill>
                  <a:srgbClr val="E5540B"/>
                </a:solidFill>
                <a:latin typeface="Corbel" panose="020B0503020204020204" pitchFamily="34" charset="0"/>
                <a:cs typeface="Times New Roman" panose="02020603050405020304" pitchFamily="18" charset="0"/>
              </a:rPr>
              <a:t>ELEMENTARY</a:t>
            </a:r>
          </a:p>
          <a:p>
            <a:pPr algn="ctr" defTabSz="692749">
              <a:buClrTx/>
              <a:defRPr/>
            </a:pPr>
            <a:r>
              <a:rPr lang="en-US" sz="3200" b="1" spc="-38">
                <a:solidFill>
                  <a:srgbClr val="E5540B"/>
                </a:solidFill>
                <a:latin typeface="Corbel" panose="020B0503020204020204" pitchFamily="34" charset="0"/>
                <a:cs typeface="Times New Roman" panose="02020603050405020304" pitchFamily="18" charset="0"/>
              </a:rPr>
              <a:t> CAFETERIA BREAKFAST SERVICE </a:t>
            </a:r>
          </a:p>
        </p:txBody>
      </p:sp>
      <p:pic>
        <p:nvPicPr>
          <p:cNvPr id="23" name="Picture 14" descr="Counter Stainless Steel Grey · Free vector graphic on Pixabay">
            <a:extLst>
              <a:ext uri="{FF2B5EF4-FFF2-40B4-BE49-F238E27FC236}">
                <a16:creationId xmlns:a16="http://schemas.microsoft.com/office/drawing/2014/main" id="{6E83CDF5-BF6C-4792-B820-2FE038D7F2B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705" b="89030" l="2532" r="93671">
                        <a14:foregroundMark x1="3586" y1="66667" x2="4641" y2="24895"/>
                        <a14:foregroundMark x1="93671" y1="46835" x2="90506" y2="16034"/>
                        <a14:foregroundMark x1="2532" y1="21519" x2="14557" y2="26160"/>
                      </a14:backgroundRemoval>
                    </a14:imgEffect>
                  </a14:imgLayer>
                </a14:imgProps>
              </a:ext>
              <a:ext uri="{28A0092B-C50C-407E-A947-70E740481C1C}">
                <a14:useLocalDpi xmlns:a14="http://schemas.microsoft.com/office/drawing/2010/main" val="0"/>
              </a:ext>
            </a:extLst>
          </a:blip>
          <a:srcRect/>
          <a:stretch>
            <a:fillRect/>
          </a:stretch>
        </p:blipFill>
        <p:spPr bwMode="auto">
          <a:xfrm>
            <a:off x="61533" y="4841820"/>
            <a:ext cx="7952543" cy="3232298"/>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9A0A7C4C-FBAB-B943-F1C8-ABB003A6464D}"/>
              </a:ext>
            </a:extLst>
          </p:cNvPr>
          <p:cNvGrpSpPr/>
          <p:nvPr/>
        </p:nvGrpSpPr>
        <p:grpSpPr>
          <a:xfrm>
            <a:off x="939782" y="2142751"/>
            <a:ext cx="4473046" cy="3486898"/>
            <a:chOff x="2503713" y="943398"/>
            <a:chExt cx="6614226" cy="4443409"/>
          </a:xfrm>
        </p:grpSpPr>
        <p:pic>
          <p:nvPicPr>
            <p:cNvPr id="25" name="Picture 4" descr="Restaurant POS Hardware | POS Terminals | NCR">
              <a:extLst>
                <a:ext uri="{FF2B5EF4-FFF2-40B4-BE49-F238E27FC236}">
                  <a16:creationId xmlns:a16="http://schemas.microsoft.com/office/drawing/2014/main" id="{772B830F-F8CA-28CA-607A-4C7A9DB5B16C}"/>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091" b="89697" l="4858" r="64070">
                          <a14:foregroundMark x1="5025" y1="10545" x2="21189" y2="9333"/>
                          <a14:foregroundMark x1="63233" y1="10909" x2="63233" y2="10909"/>
                          <a14:foregroundMark x1="14908" y1="86182" x2="50921" y2="80121"/>
                          <a14:foregroundMark x1="35008" y1="86788" x2="46064" y2="85455"/>
                          <a14:foregroundMark x1="56114" y1="89697" x2="56114" y2="89697"/>
                          <a14:foregroundMark x1="14238" y1="74182" x2="46315" y2="73818"/>
                          <a14:foregroundMark x1="51843" y1="72242" x2="61642" y2="71758"/>
                          <a14:foregroundMark x1="62647" y1="19273" x2="62060" y2="52485"/>
                          <a14:foregroundMark x1="13819" y1="71758" x2="6616" y2="71758"/>
                          <a14:foregroundMark x1="6533" y1="71758" x2="6784" y2="34182"/>
                          <a14:foregroundMark x1="42379" y1="9818" x2="59380" y2="10909"/>
                          <a14:foregroundMark x1="64070" y1="10667" x2="64070" y2="40364"/>
                        </a14:backgroundRemoval>
                      </a14:imgEffect>
                    </a14:imgLayer>
                  </a14:imgProps>
                </a:ext>
                <a:ext uri="{28A0092B-C50C-407E-A947-70E740481C1C}">
                  <a14:useLocalDpi xmlns:a14="http://schemas.microsoft.com/office/drawing/2010/main" val="0"/>
                </a:ext>
              </a:extLst>
            </a:blip>
            <a:srcRect l="1114" t="4865" r="32244" b="7894"/>
            <a:stretch/>
          </p:blipFill>
          <p:spPr bwMode="auto">
            <a:xfrm>
              <a:off x="2503713" y="943398"/>
              <a:ext cx="6614226" cy="444340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9FCBB065-11B0-B2D0-F5A0-DF7ABB3F1F3F}"/>
                </a:ext>
              </a:extLst>
            </p:cNvPr>
            <p:cNvPicPr>
              <a:picLocks noChangeAspect="1"/>
            </p:cNvPicPr>
            <p:nvPr/>
          </p:nvPicPr>
          <p:blipFill>
            <a:blip r:embed="rId7"/>
            <a:stretch>
              <a:fillRect/>
            </a:stretch>
          </p:blipFill>
          <p:spPr>
            <a:xfrm>
              <a:off x="2998536" y="1219741"/>
              <a:ext cx="5632347" cy="3170527"/>
            </a:xfrm>
            <a:prstGeom prst="rect">
              <a:avLst/>
            </a:prstGeom>
          </p:spPr>
        </p:pic>
      </p:grpSp>
      <p:sp>
        <p:nvSpPr>
          <p:cNvPr id="28" name="TextBox 27">
            <a:extLst>
              <a:ext uri="{FF2B5EF4-FFF2-40B4-BE49-F238E27FC236}">
                <a16:creationId xmlns:a16="http://schemas.microsoft.com/office/drawing/2014/main" id="{10EE9FEC-7EC9-B66B-2851-8E784EB1F5C5}"/>
              </a:ext>
            </a:extLst>
          </p:cNvPr>
          <p:cNvSpPr txBox="1"/>
          <p:nvPr/>
        </p:nvSpPr>
        <p:spPr>
          <a:xfrm>
            <a:off x="463298" y="5834444"/>
            <a:ext cx="5410087" cy="1464231"/>
          </a:xfrm>
          <a:prstGeom prst="roundRect">
            <a:avLst/>
          </a:prstGeom>
          <a:solidFill>
            <a:schemeClr val="bg1"/>
          </a:solidFill>
          <a:ln w="19050">
            <a:solidFill>
              <a:schemeClr val="tx1"/>
            </a:solidFill>
          </a:ln>
        </p:spPr>
        <p:txBody>
          <a:bodyPr wrap="square">
            <a:spAutoFit/>
          </a:bodyPr>
          <a:lstStyle/>
          <a:p>
            <a:pPr lvl="0">
              <a:buClrTx/>
              <a:defRPr/>
            </a:pPr>
            <a:r>
              <a:rPr lang="en-US" sz="2000" kern="1200" noProof="0" dirty="0">
                <a:solidFill>
                  <a:srgbClr val="BD582C"/>
                </a:solidFill>
                <a:latin typeface="Calibri"/>
                <a:ea typeface="+mn-ea"/>
                <a:cs typeface="+mn-cs"/>
              </a:rPr>
              <a:t>POS cashiers at elementary sites </a:t>
            </a:r>
            <a:r>
              <a:rPr lang="en-US" sz="2000" kern="1200" noProof="0" dirty="0" err="1">
                <a:solidFill>
                  <a:srgbClr val="BD582C"/>
                </a:solidFill>
                <a:latin typeface="Calibri"/>
                <a:ea typeface="+mn-ea"/>
                <a:cs typeface="+mn-cs"/>
              </a:rPr>
              <a:t>wil</a:t>
            </a:r>
            <a:r>
              <a:rPr lang="en-US" sz="2000" kern="1200" dirty="0">
                <a:solidFill>
                  <a:srgbClr val="BD582C"/>
                </a:solidFill>
                <a:latin typeface="Calibri"/>
                <a:ea typeface="+mn-ea"/>
                <a:cs typeface="+mn-cs"/>
              </a:rPr>
              <a:t>l identify each student and ensure they take a reimbursable meal before claiming the breakfast meal using the “No ID Student” button.</a:t>
            </a:r>
            <a:endParaRPr kumimoji="0" lang="en-US" sz="2400" b="0" i="0" u="none" strike="noStrike" kern="1200" cap="none" spc="0" normalizeH="0" baseline="0" noProof="0" dirty="0">
              <a:ln>
                <a:noFill/>
              </a:ln>
              <a:solidFill>
                <a:srgbClr val="BD582C"/>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F0DF9D52-FF0B-F9D0-AA07-7E022F37E44A}"/>
              </a:ext>
            </a:extLst>
          </p:cNvPr>
          <p:cNvGrpSpPr/>
          <p:nvPr/>
        </p:nvGrpSpPr>
        <p:grpSpPr>
          <a:xfrm>
            <a:off x="7298371" y="2139709"/>
            <a:ext cx="1683517" cy="4957347"/>
            <a:chOff x="7432099" y="2187366"/>
            <a:chExt cx="1683517" cy="4957347"/>
          </a:xfrm>
        </p:grpSpPr>
        <p:grpSp>
          <p:nvGrpSpPr>
            <p:cNvPr id="2" name="Group 1">
              <a:extLst>
                <a:ext uri="{FF2B5EF4-FFF2-40B4-BE49-F238E27FC236}">
                  <a16:creationId xmlns:a16="http://schemas.microsoft.com/office/drawing/2014/main" id="{6ECE2A5E-1E6E-D4C1-7BAE-D21EB7542952}"/>
                </a:ext>
              </a:extLst>
            </p:cNvPr>
            <p:cNvGrpSpPr/>
            <p:nvPr/>
          </p:nvGrpSpPr>
          <p:grpSpPr>
            <a:xfrm>
              <a:off x="7432099" y="2187366"/>
              <a:ext cx="1683517" cy="4957347"/>
              <a:chOff x="-1156157" y="3192619"/>
              <a:chExt cx="1656206" cy="4830626"/>
            </a:xfrm>
          </p:grpSpPr>
          <p:pic>
            <p:nvPicPr>
              <p:cNvPr id="3" name="Picture 2">
                <a:extLst>
                  <a:ext uri="{FF2B5EF4-FFF2-40B4-BE49-F238E27FC236}">
                    <a16:creationId xmlns:a16="http://schemas.microsoft.com/office/drawing/2014/main" id="{0FA668B8-0768-B78F-6838-C713F34CD13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947" b="98587" l="9000" r="90000">
                            <a14:foregroundMark x1="53500" y1="11943" x2="44000" y2="8622"/>
                            <a14:foregroundMark x1="49167" y1="14629" x2="14667" y2="21555"/>
                            <a14:foregroundMark x1="42667" y1="29965" x2="59500" y2="29329"/>
                            <a14:foregroundMark x1="34833" y1="31449" x2="52833" y2="16678"/>
                            <a14:foregroundMark x1="64667" y1="31943" x2="75667" y2="11307"/>
                            <a14:foregroundMark x1="79500" y1="31590" x2="55167" y2="12721"/>
                            <a14:foregroundMark x1="88500" y1="22261" x2="60500" y2="10389"/>
                            <a14:foregroundMark x1="60500" y1="10389" x2="9000" y2="6148"/>
                            <a14:foregroundMark x1="9000" y1="6148" x2="9000" y2="6148"/>
                            <a14:foregroundMark x1="27333" y1="29258" x2="27333" y2="29258"/>
                            <a14:foregroundMark x1="29667" y1="22898" x2="29667" y2="22898"/>
                            <a14:foregroundMark x1="53167" y1="93216" x2="53167" y2="93216"/>
                            <a14:foregroundMark x1="48500" y1="95265" x2="48500" y2="95265"/>
                            <a14:foregroundMark x1="47000" y1="98657" x2="47000" y2="98657"/>
                            <a14:foregroundMark x1="58000" y1="98163" x2="58000" y2="98163"/>
                            <a14:foregroundMark x1="56167" y1="97173" x2="56167" y2="97173"/>
                            <a14:foregroundMark x1="48333" y1="96820" x2="48333" y2="96820"/>
                            <a14:foregroundMark x1="55500" y1="97880" x2="55500" y2="97880"/>
                            <a14:foregroundMark x1="56667" y1="96678" x2="55167" y2="96678"/>
                            <a14:foregroundMark x1="54833" y1="96678" x2="54833" y2="96678"/>
                            <a14:foregroundMark x1="87833" y1="11307" x2="86833" y2="11307"/>
                            <a14:foregroundMark x1="61833" y1="4947" x2="61833" y2="4947"/>
                            <a14:foregroundMark x1="37333" y1="22191" x2="37333" y2="22191"/>
                            <a14:backgroundMark x1="71333" y1="81979" x2="71333" y2="81979"/>
                            <a14:backgroundMark x1="72333" y1="81060" x2="72333" y2="81060"/>
                            <a14:backgroundMark x1="31167" y1="79647" x2="31167" y2="79647"/>
                            <a14:backgroundMark x1="48000" y1="97951" x2="48000" y2="97951"/>
                            <a14:backgroundMark x1="43167" y1="98445" x2="43167" y2="98445"/>
                            <a14:backgroundMark x1="58333" y1="98940" x2="58333" y2="98940"/>
                            <a14:backgroundMark x1="61500" y1="99293" x2="61500" y2="99293"/>
                            <a14:backgroundMark x1="59333" y1="98445" x2="59333" y2="98445"/>
                            <a14:backgroundMark x1="59833" y1="97668" x2="59833" y2="97668"/>
                            <a14:backgroundMark x1="55500" y1="98163" x2="55500" y2="98163"/>
                            <a14:backgroundMark x1="61500" y1="98799" x2="61500" y2="98799"/>
                            <a14:backgroundMark x1="60500" y1="98587" x2="60500" y2="98587"/>
                            <a14:backgroundMark x1="58333" y1="97385" x2="58333" y2="97385"/>
                            <a14:backgroundMark x1="57167" y1="98021" x2="57167" y2="98021"/>
                            <a14:backgroundMark x1="57167" y1="98021" x2="57167" y2="98021"/>
                            <a14:backgroundMark x1="55500" y1="97951" x2="55500" y2="97951"/>
                            <a14:backgroundMark x1="55500" y1="97951" x2="55500" y2="97951"/>
                            <a14:backgroundMark x1="49000" y1="98657" x2="49000" y2="98657"/>
                            <a14:backgroundMark x1="69333" y1="80707" x2="69333" y2="80707"/>
                            <a14:backgroundMark x1="66000" y1="80919" x2="66000" y2="80919"/>
                            <a14:backgroundMark x1="68833" y1="80424" x2="68833" y2="80424"/>
                          </a14:backgroundRemoval>
                        </a14:imgEffect>
                      </a14:imgLayer>
                    </a14:imgProps>
                  </a:ext>
                </a:extLst>
              </a:blip>
              <a:stretch>
                <a:fillRect/>
              </a:stretch>
            </p:blipFill>
            <p:spPr>
              <a:xfrm>
                <a:off x="-1156157" y="3192619"/>
                <a:ext cx="1656206" cy="4569353"/>
              </a:xfrm>
              <a:prstGeom prst="rect">
                <a:avLst/>
              </a:prstGeom>
            </p:spPr>
          </p:pic>
          <p:pic>
            <p:nvPicPr>
              <p:cNvPr id="5" name="Picture 4">
                <a:extLst>
                  <a:ext uri="{FF2B5EF4-FFF2-40B4-BE49-F238E27FC236}">
                    <a16:creationId xmlns:a16="http://schemas.microsoft.com/office/drawing/2014/main" id="{7B5443F1-CB56-313B-B0E5-51E48ACD8923}"/>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7250" r="90000">
                            <a14:foregroundMark x1="41250" y1="21667" x2="41250" y2="21667"/>
                            <a14:foregroundMark x1="38125" y1="17833" x2="43625" y2="30333"/>
                            <a14:foregroundMark x1="69000" y1="66833" x2="76625" y2="63500"/>
                            <a14:foregroundMark x1="76625" y1="63500" x2="77250" y2="63500"/>
                            <a14:foregroundMark x1="85625" y1="76833" x2="20875" y2="79667"/>
                            <a14:foregroundMark x1="20875" y1="79667" x2="12125" y2="77833"/>
                            <a14:foregroundMark x1="12125" y1="77833" x2="12000" y2="77667"/>
                            <a14:foregroundMark x1="46875" y1="58000" x2="49000" y2="60167"/>
                            <a14:foregroundMark x1="40125" y1="69667" x2="40500" y2="72167"/>
                            <a14:foregroundMark x1="45625" y1="72333" x2="47500" y2="73833"/>
                            <a14:foregroundMark x1="39500" y1="58500" x2="40500" y2="58500"/>
                            <a14:foregroundMark x1="33375" y1="63167" x2="34500" y2="67167"/>
                            <a14:foregroundMark x1="7375" y1="35333" x2="7375" y2="35333"/>
                            <a14:foregroundMark x1="7250" y1="34500" x2="7250" y2="34500"/>
                          </a14:backgroundRemoval>
                        </a14:imgEffect>
                      </a14:imgLayer>
                    </a14:imgProps>
                  </a:ext>
                </a:extLst>
              </a:blip>
              <a:stretch>
                <a:fillRect/>
              </a:stretch>
            </p:blipFill>
            <p:spPr>
              <a:xfrm>
                <a:off x="-368806" y="7335094"/>
                <a:ext cx="547054" cy="641712"/>
              </a:xfrm>
              <a:prstGeom prst="rect">
                <a:avLst/>
              </a:prstGeom>
            </p:spPr>
          </p:pic>
          <p:pic>
            <p:nvPicPr>
              <p:cNvPr id="6" name="Picture 5">
                <a:extLst>
                  <a:ext uri="{FF2B5EF4-FFF2-40B4-BE49-F238E27FC236}">
                    <a16:creationId xmlns:a16="http://schemas.microsoft.com/office/drawing/2014/main" id="{F62B472A-FDB4-8CAF-585E-33D6292E9EC2}"/>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7250" r="90000">
                            <a14:foregroundMark x1="41250" y1="21667" x2="41250" y2="21667"/>
                            <a14:foregroundMark x1="38125" y1="17833" x2="43625" y2="30333"/>
                            <a14:foregroundMark x1="69000" y1="66833" x2="76625" y2="63500"/>
                            <a14:foregroundMark x1="76625" y1="63500" x2="77250" y2="63500"/>
                            <a14:foregroundMark x1="85625" y1="76833" x2="20875" y2="79667"/>
                            <a14:foregroundMark x1="20875" y1="79667" x2="12125" y2="77833"/>
                            <a14:foregroundMark x1="12125" y1="77833" x2="12000" y2="77667"/>
                            <a14:foregroundMark x1="46875" y1="58000" x2="49000" y2="60167"/>
                            <a14:foregroundMark x1="40125" y1="69667" x2="40500" y2="72167"/>
                            <a14:foregroundMark x1="45625" y1="72333" x2="47500" y2="73833"/>
                            <a14:foregroundMark x1="39500" y1="58500" x2="40500" y2="58500"/>
                            <a14:foregroundMark x1="33375" y1="63167" x2="34500" y2="67167"/>
                            <a14:foregroundMark x1="7375" y1="35333" x2="7375" y2="35333"/>
                            <a14:foregroundMark x1="7250" y1="34500" x2="7250" y2="34500"/>
                          </a14:backgroundRemoval>
                        </a14:imgEffect>
                      </a14:imgLayer>
                    </a14:imgProps>
                  </a:ext>
                </a:extLst>
              </a:blip>
              <a:stretch>
                <a:fillRect/>
              </a:stretch>
            </p:blipFill>
            <p:spPr>
              <a:xfrm>
                <a:off x="-526996" y="7381533"/>
                <a:ext cx="547054" cy="641712"/>
              </a:xfrm>
              <a:prstGeom prst="rect">
                <a:avLst/>
              </a:prstGeom>
            </p:spPr>
          </p:pic>
        </p:grpSp>
        <p:grpSp>
          <p:nvGrpSpPr>
            <p:cNvPr id="14" name="Group 13">
              <a:extLst>
                <a:ext uri="{FF2B5EF4-FFF2-40B4-BE49-F238E27FC236}">
                  <a16:creationId xmlns:a16="http://schemas.microsoft.com/office/drawing/2014/main" id="{2597C03A-44CB-84DF-572F-E6C34700EB45}"/>
                </a:ext>
              </a:extLst>
            </p:cNvPr>
            <p:cNvGrpSpPr/>
            <p:nvPr/>
          </p:nvGrpSpPr>
          <p:grpSpPr>
            <a:xfrm>
              <a:off x="7598331" y="5291067"/>
              <a:ext cx="1351052" cy="788726"/>
              <a:chOff x="10576810" y="5594219"/>
              <a:chExt cx="1351052" cy="788726"/>
            </a:xfrm>
          </p:grpSpPr>
          <p:pic>
            <p:nvPicPr>
              <p:cNvPr id="40" name="Picture 39">
                <a:extLst>
                  <a:ext uri="{FF2B5EF4-FFF2-40B4-BE49-F238E27FC236}">
                    <a16:creationId xmlns:a16="http://schemas.microsoft.com/office/drawing/2014/main" id="{B1DDAA43-03A8-83F8-3925-D6C781D550E7}"/>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6429" r="94714"/>
                        </a14:imgEffect>
                      </a14:imgLayer>
                    </a14:imgProps>
                  </a:ext>
                  <a:ext uri="{28A0092B-C50C-407E-A947-70E740481C1C}">
                    <a14:useLocalDpi xmlns:a14="http://schemas.microsoft.com/office/drawing/2010/main" val="0"/>
                  </a:ext>
                </a:extLst>
              </a:blip>
              <a:srcRect l="4081" t="27551" r="4592" b="25000"/>
              <a:stretch/>
            </p:blipFill>
            <p:spPr>
              <a:xfrm>
                <a:off x="10576810" y="5681002"/>
                <a:ext cx="1351052" cy="701943"/>
              </a:xfrm>
              <a:prstGeom prst="rect">
                <a:avLst/>
              </a:prstGeom>
            </p:spPr>
          </p:pic>
          <p:pic>
            <p:nvPicPr>
              <p:cNvPr id="41" name="Picture 40">
                <a:extLst>
                  <a:ext uri="{FF2B5EF4-FFF2-40B4-BE49-F238E27FC236}">
                    <a16:creationId xmlns:a16="http://schemas.microsoft.com/office/drawing/2014/main" id="{357B4D5B-850A-CC6B-B5C5-B232632CC0E2}"/>
                  </a:ext>
                </a:extLst>
              </p:cNvPr>
              <p:cNvPicPr>
                <a:picLocks noChangeAspect="1"/>
              </p:cNvPicPr>
              <p:nvPr/>
            </p:nvPicPr>
            <p:blipFill>
              <a:blip r:embed="rId14"/>
              <a:stretch>
                <a:fillRect/>
              </a:stretch>
            </p:blipFill>
            <p:spPr>
              <a:xfrm rot="205078">
                <a:off x="10822148" y="5821294"/>
                <a:ext cx="320577" cy="278100"/>
              </a:xfrm>
              <a:prstGeom prst="rect">
                <a:avLst/>
              </a:prstGeom>
            </p:spPr>
          </p:pic>
          <p:pic>
            <p:nvPicPr>
              <p:cNvPr id="43" name="Picture 42" descr="Cinnamon Toast Crunch™ Cereal Single Serve Cup 2 oz | General Mills  Foodservice">
                <a:extLst>
                  <a:ext uri="{FF2B5EF4-FFF2-40B4-BE49-F238E27FC236}">
                    <a16:creationId xmlns:a16="http://schemas.microsoft.com/office/drawing/2014/main" id="{F283A45E-255B-D4D3-6E30-3F0EA084AE1A}"/>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val="0"/>
                  </a:ext>
                </a:extLst>
              </a:blip>
              <a:srcRect b="-493"/>
              <a:stretch/>
            </p:blipFill>
            <p:spPr bwMode="auto">
              <a:xfrm rot="181834">
                <a:off x="11121016" y="5594219"/>
                <a:ext cx="499178" cy="50164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4" name="Arrow: Left 3">
            <a:extLst>
              <a:ext uri="{FF2B5EF4-FFF2-40B4-BE49-F238E27FC236}">
                <a16:creationId xmlns:a16="http://schemas.microsoft.com/office/drawing/2014/main" id="{00553CB7-6DE1-4481-CE08-012CA6F249B2}"/>
              </a:ext>
            </a:extLst>
          </p:cNvPr>
          <p:cNvSpPr/>
          <p:nvPr/>
        </p:nvSpPr>
        <p:spPr>
          <a:xfrm>
            <a:off x="3149313" y="3057227"/>
            <a:ext cx="445233" cy="27032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6743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grpId="0" nodeType="afterEffect">
                                  <p:stCondLst>
                                    <p:cond delay="150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25000">
              <a:srgbClr val="FFE99D"/>
            </a:gs>
            <a:gs pos="74000">
              <a:srgbClr val="EBA169"/>
            </a:gs>
            <a:gs pos="62604">
              <a:srgbClr val="EBA169"/>
            </a:gs>
            <a:gs pos="83000">
              <a:srgbClr val="F68D5E"/>
            </a:gs>
            <a:gs pos="91636">
              <a:srgbClr val="F68D5E"/>
            </a:gs>
            <a:gs pos="100000">
              <a:srgbClr val="E5540B"/>
            </a:gs>
          </a:gsLst>
          <a:lin ang="5400000" scaled="1"/>
          <a:tileRect/>
        </a:gradFill>
        <a:effectLst/>
      </p:bgPr>
    </p:bg>
    <p:spTree>
      <p:nvGrpSpPr>
        <p:cNvPr id="1" name=""/>
        <p:cNvGrpSpPr/>
        <p:nvPr/>
      </p:nvGrpSpPr>
      <p:grpSpPr>
        <a:xfrm>
          <a:off x="0" y="0"/>
          <a:ext cx="0" cy="0"/>
          <a:chOff x="0" y="0"/>
          <a:chExt cx="0" cy="0"/>
        </a:xfrm>
      </p:grpSpPr>
      <p:pic>
        <p:nvPicPr>
          <p:cNvPr id="1048" name="Picture 24" descr="Page 2 | School cafeteria Vectors &amp; Illustrations for Free Download |  Freepik">
            <a:extLst>
              <a:ext uri="{FF2B5EF4-FFF2-40B4-BE49-F238E27FC236}">
                <a16:creationId xmlns:a16="http://schemas.microsoft.com/office/drawing/2014/main" id="{3E710743-2314-7E3D-A3AA-13B97BEDF2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32976"/>
            <a:ext cx="9236075" cy="5627377"/>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EAB93778-0172-6C4D-5228-D136E859C766}"/>
              </a:ext>
            </a:extLst>
          </p:cNvPr>
          <p:cNvGrpSpPr/>
          <p:nvPr/>
        </p:nvGrpSpPr>
        <p:grpSpPr>
          <a:xfrm>
            <a:off x="1692994" y="6232595"/>
            <a:ext cx="980478" cy="554136"/>
            <a:chOff x="2957973" y="4121547"/>
            <a:chExt cx="1422314" cy="778995"/>
          </a:xfrm>
        </p:grpSpPr>
        <p:pic>
          <p:nvPicPr>
            <p:cNvPr id="16" name="Picture 15">
              <a:extLst>
                <a:ext uri="{FF2B5EF4-FFF2-40B4-BE49-F238E27FC236}">
                  <a16:creationId xmlns:a16="http://schemas.microsoft.com/office/drawing/2014/main" id="{08D80854-D922-D2C7-2F2F-5ABF905C8C9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3714" r="97000"/>
                      </a14:imgEffect>
                    </a14:imgLayer>
                  </a14:imgProps>
                </a:ext>
                <a:ext uri="{28A0092B-C50C-407E-A947-70E740481C1C}">
                  <a14:useLocalDpi xmlns:a14="http://schemas.microsoft.com/office/drawing/2010/main" val="0"/>
                </a:ext>
              </a:extLst>
            </a:blip>
            <a:srcRect l="4166" t="28274" r="5953" b="25297"/>
            <a:stretch/>
          </p:blipFill>
          <p:spPr>
            <a:xfrm>
              <a:off x="2957973" y="4197664"/>
              <a:ext cx="1422314" cy="702878"/>
            </a:xfrm>
            <a:prstGeom prst="rect">
              <a:avLst/>
            </a:prstGeom>
          </p:spPr>
        </p:pic>
        <p:pic>
          <p:nvPicPr>
            <p:cNvPr id="9" name="Picture 8">
              <a:extLst>
                <a:ext uri="{FF2B5EF4-FFF2-40B4-BE49-F238E27FC236}">
                  <a16:creationId xmlns:a16="http://schemas.microsoft.com/office/drawing/2014/main" id="{EDEE961A-5502-293C-FB40-1852D28C998D}"/>
                </a:ext>
              </a:extLst>
            </p:cNvPr>
            <p:cNvPicPr>
              <a:picLocks noChangeAspect="1"/>
            </p:cNvPicPr>
            <p:nvPr/>
          </p:nvPicPr>
          <p:blipFill>
            <a:blip r:embed="rId6"/>
            <a:stretch>
              <a:fillRect/>
            </a:stretch>
          </p:blipFill>
          <p:spPr>
            <a:xfrm rot="176174">
              <a:off x="4027833" y="4237751"/>
              <a:ext cx="307930" cy="267129"/>
            </a:xfrm>
            <a:prstGeom prst="rect">
              <a:avLst/>
            </a:prstGeom>
          </p:spPr>
        </p:pic>
        <p:pic>
          <p:nvPicPr>
            <p:cNvPr id="11" name="Picture 10">
              <a:extLst>
                <a:ext uri="{FF2B5EF4-FFF2-40B4-BE49-F238E27FC236}">
                  <a16:creationId xmlns:a16="http://schemas.microsoft.com/office/drawing/2014/main" id="{50C5CC61-EFB7-B8CC-D99D-5B6B77898BB2}"/>
                </a:ext>
              </a:extLst>
            </p:cNvPr>
            <p:cNvPicPr>
              <a:picLocks noChangeAspect="1"/>
            </p:cNvPicPr>
            <p:nvPr/>
          </p:nvPicPr>
          <p:blipFill>
            <a:blip r:embed="rId7"/>
            <a:stretch>
              <a:fillRect/>
            </a:stretch>
          </p:blipFill>
          <p:spPr>
            <a:xfrm rot="21376168">
              <a:off x="3350084" y="4164522"/>
              <a:ext cx="334563" cy="449832"/>
            </a:xfrm>
            <a:prstGeom prst="rect">
              <a:avLst/>
            </a:prstGeom>
            <a:scene3d>
              <a:camera prst="orthographicFront">
                <a:rot lat="52031" lon="1495465" rev="21002235"/>
              </a:camera>
              <a:lightRig rig="threePt" dir="t"/>
            </a:scene3d>
          </p:spPr>
        </p:pic>
        <p:pic>
          <p:nvPicPr>
            <p:cNvPr id="13" name="Picture 4" descr="Image result for banana vector">
              <a:extLst>
                <a:ext uri="{FF2B5EF4-FFF2-40B4-BE49-F238E27FC236}">
                  <a16:creationId xmlns:a16="http://schemas.microsoft.com/office/drawing/2014/main" id="{DCC2ACB4-14FC-C092-04C6-E9B8C00981D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580327">
              <a:off x="3012134" y="4269935"/>
              <a:ext cx="666197" cy="35752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Cinnamon Toast Crunch™ Cereal Single Serve Cup 2 oz | General Mills  Foodservice">
              <a:extLst>
                <a:ext uri="{FF2B5EF4-FFF2-40B4-BE49-F238E27FC236}">
                  <a16:creationId xmlns:a16="http://schemas.microsoft.com/office/drawing/2014/main" id="{0DFFB273-E07D-C7EA-E894-9382C92D55D1}"/>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val="0"/>
                </a:ext>
              </a:extLst>
            </a:blip>
            <a:srcRect b="-493"/>
            <a:stretch/>
          </p:blipFill>
          <p:spPr bwMode="auto">
            <a:xfrm rot="181834">
              <a:off x="3635673" y="4121547"/>
              <a:ext cx="479485" cy="48185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4" name="Straight Connector 33">
            <a:extLst>
              <a:ext uri="{FF2B5EF4-FFF2-40B4-BE49-F238E27FC236}">
                <a16:creationId xmlns:a16="http://schemas.microsoft.com/office/drawing/2014/main" id="{BE788B83-5703-D282-874E-65F46EB0EB3A}"/>
              </a:ext>
            </a:extLst>
          </p:cNvPr>
          <p:cNvCxnSpPr/>
          <p:nvPr/>
        </p:nvCxnSpPr>
        <p:spPr>
          <a:xfrm flipV="1">
            <a:off x="4847157" y="1980434"/>
            <a:ext cx="0" cy="1586798"/>
          </a:xfrm>
          <a:prstGeom prst="line">
            <a:avLst/>
          </a:prstGeom>
          <a:ln w="3175">
            <a:solidFill>
              <a:schemeClr val="bg2">
                <a:lumMod val="60000"/>
                <a:lumOff val="40000"/>
              </a:schemeClr>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11">
            <p14:nvContentPartPr>
              <p14:cNvPr id="20" name="Ink 19">
                <a:extLst>
                  <a:ext uri="{FF2B5EF4-FFF2-40B4-BE49-F238E27FC236}">
                    <a16:creationId xmlns:a16="http://schemas.microsoft.com/office/drawing/2014/main" id="{ECC5FDA0-3C91-86C4-8173-D7CCBE3264C4}"/>
                  </a:ext>
                </a:extLst>
              </p14:cNvPr>
              <p14:cNvContentPartPr/>
              <p14:nvPr/>
            </p14:nvContentPartPr>
            <p14:xfrm rot="1414851">
              <a:off x="5001446" y="4894987"/>
              <a:ext cx="3096313" cy="905160"/>
            </p14:xfrm>
          </p:contentPart>
        </mc:Choice>
        <mc:Fallback xmlns="">
          <p:pic>
            <p:nvPicPr>
              <p:cNvPr id="20" name="Ink 19">
                <a:extLst>
                  <a:ext uri="{FF2B5EF4-FFF2-40B4-BE49-F238E27FC236}">
                    <a16:creationId xmlns:a16="http://schemas.microsoft.com/office/drawing/2014/main" id="{ECC5FDA0-3C91-86C4-8173-D7CCBE3264C4}"/>
                  </a:ext>
                </a:extLst>
              </p:cNvPr>
              <p:cNvPicPr/>
              <p:nvPr/>
            </p:nvPicPr>
            <p:blipFill>
              <a:blip r:embed="rId12"/>
              <a:stretch>
                <a:fillRect/>
              </a:stretch>
            </p:blipFill>
            <p:spPr>
              <a:xfrm rot="1414851">
                <a:off x="4983446" y="4858997"/>
                <a:ext cx="3131952" cy="976781"/>
              </a:xfrm>
              <a:prstGeom prst="rect">
                <a:avLst/>
              </a:prstGeom>
            </p:spPr>
          </p:pic>
        </mc:Fallback>
      </mc:AlternateContent>
      <p:pic>
        <p:nvPicPr>
          <p:cNvPr id="1038" name="Picture 14" descr="Counter Stainless Steel Grey · Free vector graphic on Pixabay">
            <a:extLst>
              <a:ext uri="{FF2B5EF4-FFF2-40B4-BE49-F238E27FC236}">
                <a16:creationId xmlns:a16="http://schemas.microsoft.com/office/drawing/2014/main" id="{32135B79-5A22-EC0C-95B4-4CCC9C291496}"/>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705" b="89030" l="2532" r="93671">
                        <a14:foregroundMark x1="3586" y1="66667" x2="4641" y2="24895"/>
                        <a14:foregroundMark x1="93671" y1="46835" x2="90506" y2="16034"/>
                        <a14:foregroundMark x1="2532" y1="21519" x2="14557" y2="26160"/>
                      </a14:backgroundRemoval>
                    </a14:imgEffect>
                  </a14:imgLayer>
                </a14:imgProps>
              </a:ext>
              <a:ext uri="{28A0092B-C50C-407E-A947-70E740481C1C}">
                <a14:useLocalDpi xmlns:a14="http://schemas.microsoft.com/office/drawing/2010/main" val="0"/>
              </a:ext>
            </a:extLst>
          </a:blip>
          <a:srcRect/>
          <a:stretch>
            <a:fillRect/>
          </a:stretch>
        </p:blipFill>
        <p:spPr bwMode="auto">
          <a:xfrm>
            <a:off x="4455907" y="5723009"/>
            <a:ext cx="4456396" cy="2299287"/>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7189CF02-DC70-7B18-E6FB-8D209A82DB79}"/>
              </a:ext>
            </a:extLst>
          </p:cNvPr>
          <p:cNvGrpSpPr/>
          <p:nvPr/>
        </p:nvGrpSpPr>
        <p:grpSpPr>
          <a:xfrm>
            <a:off x="6176647" y="4411937"/>
            <a:ext cx="2235829" cy="1784693"/>
            <a:chOff x="2503714" y="943398"/>
            <a:chExt cx="6614226" cy="4443409"/>
          </a:xfrm>
        </p:grpSpPr>
        <p:pic>
          <p:nvPicPr>
            <p:cNvPr id="21" name="Picture 4" descr="Restaurant POS Hardware | POS Terminals | NCR">
              <a:extLst>
                <a:ext uri="{FF2B5EF4-FFF2-40B4-BE49-F238E27FC236}">
                  <a16:creationId xmlns:a16="http://schemas.microsoft.com/office/drawing/2014/main" id="{E9499E7E-4436-E3FE-5254-7F34C0EA44E5}"/>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9091" b="89697" l="4858" r="64070">
                          <a14:foregroundMark x1="5025" y1="10545" x2="21189" y2="9333"/>
                          <a14:foregroundMark x1="63233" y1="10909" x2="63233" y2="10909"/>
                          <a14:foregroundMark x1="14908" y1="86182" x2="50921" y2="80121"/>
                          <a14:foregroundMark x1="35008" y1="86788" x2="46064" y2="85455"/>
                          <a14:foregroundMark x1="56114" y1="89697" x2="56114" y2="89697"/>
                          <a14:foregroundMark x1="14238" y1="74182" x2="46315" y2="73818"/>
                          <a14:foregroundMark x1="51843" y1="72242" x2="61642" y2="71758"/>
                          <a14:foregroundMark x1="62647" y1="19273" x2="62060" y2="52485"/>
                          <a14:foregroundMark x1="13819" y1="71758" x2="6616" y2="71758"/>
                          <a14:foregroundMark x1="6533" y1="71758" x2="6784" y2="34182"/>
                          <a14:foregroundMark x1="42379" y1="9818" x2="59380" y2="10909"/>
                          <a14:foregroundMark x1="64070" y1="10667" x2="64070" y2="40364"/>
                        </a14:backgroundRemoval>
                      </a14:imgEffect>
                    </a14:imgLayer>
                  </a14:imgProps>
                </a:ext>
                <a:ext uri="{28A0092B-C50C-407E-A947-70E740481C1C}">
                  <a14:useLocalDpi xmlns:a14="http://schemas.microsoft.com/office/drawing/2010/main" val="0"/>
                </a:ext>
              </a:extLst>
            </a:blip>
            <a:srcRect l="1114" t="4865" r="32244" b="7894"/>
            <a:stretch/>
          </p:blipFill>
          <p:spPr bwMode="auto">
            <a:xfrm>
              <a:off x="2503714" y="943398"/>
              <a:ext cx="6614226" cy="444340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872EBD1F-CF41-1635-8984-19CE47432E0D}"/>
                </a:ext>
              </a:extLst>
            </p:cNvPr>
            <p:cNvPicPr>
              <a:picLocks noChangeAspect="1"/>
            </p:cNvPicPr>
            <p:nvPr/>
          </p:nvPicPr>
          <p:blipFill>
            <a:blip r:embed="rId17"/>
            <a:stretch>
              <a:fillRect/>
            </a:stretch>
          </p:blipFill>
          <p:spPr>
            <a:xfrm>
              <a:off x="2998536" y="1219741"/>
              <a:ext cx="5632348" cy="3170528"/>
            </a:xfrm>
            <a:prstGeom prst="rect">
              <a:avLst/>
            </a:prstGeom>
          </p:spPr>
        </p:pic>
      </p:grpSp>
      <p:sp>
        <p:nvSpPr>
          <p:cNvPr id="8" name="Title 1">
            <a:extLst>
              <a:ext uri="{FF2B5EF4-FFF2-40B4-BE49-F238E27FC236}">
                <a16:creationId xmlns:a16="http://schemas.microsoft.com/office/drawing/2014/main" id="{6E77E0D5-E7C5-4EAC-346C-2B6869C5F618}"/>
              </a:ext>
            </a:extLst>
          </p:cNvPr>
          <p:cNvSpPr txBox="1">
            <a:spLocks/>
          </p:cNvSpPr>
          <p:nvPr/>
        </p:nvSpPr>
        <p:spPr>
          <a:xfrm>
            <a:off x="0" y="794675"/>
            <a:ext cx="9236075" cy="539915"/>
          </a:xfrm>
          <a:prstGeom prst="rect">
            <a:avLst/>
          </a:prstGeom>
          <a:effectLst/>
        </p:spPr>
        <p:txBody>
          <a:bodyPr vert="horz" lIns="69271" tIns="34635" rIns="69271" bIns="34635"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defTabSz="692749">
              <a:buClrTx/>
              <a:defRPr/>
            </a:pPr>
            <a:r>
              <a:rPr lang="en-US" sz="3200" b="1" spc="-38" dirty="0">
                <a:solidFill>
                  <a:srgbClr val="E5540B"/>
                </a:solidFill>
                <a:latin typeface="Corbel" panose="020B0503020204020204" pitchFamily="34" charset="0"/>
                <a:cs typeface="Times New Roman" panose="02020603050405020304" pitchFamily="18" charset="0"/>
              </a:rPr>
              <a:t>SECONDARY </a:t>
            </a:r>
          </a:p>
          <a:p>
            <a:pPr algn="ctr" defTabSz="692749">
              <a:buClrTx/>
              <a:defRPr/>
            </a:pPr>
            <a:r>
              <a:rPr lang="en-US" sz="3200" b="1" spc="-38" dirty="0">
                <a:solidFill>
                  <a:srgbClr val="E5540B"/>
                </a:solidFill>
                <a:latin typeface="Corbel" panose="020B0503020204020204" pitchFamily="34" charset="0"/>
                <a:cs typeface="Times New Roman" panose="02020603050405020304" pitchFamily="18" charset="0"/>
              </a:rPr>
              <a:t>CAFETERIA BREAKFAST SERVICE </a:t>
            </a:r>
          </a:p>
        </p:txBody>
      </p:sp>
      <mc:AlternateContent xmlns:mc="http://schemas.openxmlformats.org/markup-compatibility/2006" xmlns:p14="http://schemas.microsoft.com/office/powerpoint/2010/main">
        <mc:Choice Requires="p14">
          <p:contentPart p14:bwMode="auto" r:id="rId18">
            <p14:nvContentPartPr>
              <p14:cNvPr id="27" name="Ink 26">
                <a:extLst>
                  <a:ext uri="{FF2B5EF4-FFF2-40B4-BE49-F238E27FC236}">
                    <a16:creationId xmlns:a16="http://schemas.microsoft.com/office/drawing/2014/main" id="{7C9D6C97-EA3F-C199-B69A-973B2BF88B89}"/>
                  </a:ext>
                </a:extLst>
              </p14:cNvPr>
              <p14:cNvContentPartPr/>
              <p14:nvPr/>
            </p14:nvContentPartPr>
            <p14:xfrm>
              <a:off x="10351971" y="2111794"/>
              <a:ext cx="360" cy="360"/>
            </p14:xfrm>
          </p:contentPart>
        </mc:Choice>
        <mc:Fallback xmlns="">
          <p:pic>
            <p:nvPicPr>
              <p:cNvPr id="27" name="Ink 26">
                <a:extLst>
                  <a:ext uri="{FF2B5EF4-FFF2-40B4-BE49-F238E27FC236}">
                    <a16:creationId xmlns:a16="http://schemas.microsoft.com/office/drawing/2014/main" id="{7C9D6C97-EA3F-C199-B69A-973B2BF88B89}"/>
                  </a:ext>
                </a:extLst>
              </p:cNvPr>
              <p:cNvPicPr/>
              <p:nvPr/>
            </p:nvPicPr>
            <p:blipFill>
              <a:blip r:embed="rId19"/>
              <a:stretch>
                <a:fillRect/>
              </a:stretch>
            </p:blipFill>
            <p:spPr>
              <a:xfrm>
                <a:off x="10345851" y="2105674"/>
                <a:ext cx="12600" cy="12600"/>
              </a:xfrm>
              <a:prstGeom prst="rect">
                <a:avLst/>
              </a:prstGeom>
            </p:spPr>
          </p:pic>
        </mc:Fallback>
      </mc:AlternateContent>
      <p:pic>
        <p:nvPicPr>
          <p:cNvPr id="3" name="Picture 2" descr="Armour Pad Products - TekVisions">
            <a:extLst>
              <a:ext uri="{FF2B5EF4-FFF2-40B4-BE49-F238E27FC236}">
                <a16:creationId xmlns:a16="http://schemas.microsoft.com/office/drawing/2014/main" id="{483C60E1-DDCE-1927-DE07-83434ACFAA9E}"/>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27446" t="3154" r="27340" b="3464"/>
          <a:stretch/>
        </p:blipFill>
        <p:spPr bwMode="auto">
          <a:xfrm>
            <a:off x="4369533" y="4924085"/>
            <a:ext cx="894610" cy="1465990"/>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4B3FFF05-2674-FF61-BA5E-BC28F56F5296}"/>
              </a:ext>
            </a:extLst>
          </p:cNvPr>
          <p:cNvSpPr txBox="1"/>
          <p:nvPr/>
        </p:nvSpPr>
        <p:spPr>
          <a:xfrm>
            <a:off x="4931851" y="5144255"/>
            <a:ext cx="272832" cy="302262"/>
          </a:xfrm>
          <a:prstGeom prst="rect">
            <a:avLst/>
          </a:prstGeom>
          <a:noFill/>
        </p:spPr>
        <p:txBody>
          <a:bodyPr wrap="none" rtlCol="0">
            <a:spAutoFit/>
          </a:bodyPr>
          <a:lstStyle/>
          <a:p>
            <a:pPr defTabSz="692749">
              <a:buClrTx/>
            </a:pPr>
            <a:r>
              <a:rPr lang="en-US" sz="1364" b="1" kern="1200">
                <a:solidFill>
                  <a:srgbClr val="FF0000"/>
                </a:solidFill>
                <a:latin typeface="Calibri"/>
                <a:ea typeface="+mn-ea"/>
                <a:cs typeface="+mn-cs"/>
              </a:rPr>
              <a:t>9</a:t>
            </a:r>
          </a:p>
        </p:txBody>
      </p:sp>
      <p:pic>
        <p:nvPicPr>
          <p:cNvPr id="18" name="Picture 17">
            <a:extLst>
              <a:ext uri="{FF2B5EF4-FFF2-40B4-BE49-F238E27FC236}">
                <a16:creationId xmlns:a16="http://schemas.microsoft.com/office/drawing/2014/main" id="{DF6FBAF7-F841-95F5-3D31-754760D7E30B}"/>
              </a:ext>
            </a:extLst>
          </p:cNvPr>
          <p:cNvPicPr>
            <a:picLocks noChangeAspect="1"/>
          </p:cNvPicPr>
          <p:nvPr/>
        </p:nvPicPr>
        <p:blipFill rotWithShape="1">
          <a:blip r:embed="rId21">
            <a:alphaModFix/>
            <a:extLst>
              <a:ext uri="{BEBA8EAE-BF5A-486C-A8C5-ECC9F3942E4B}">
                <a14:imgProps xmlns:a14="http://schemas.microsoft.com/office/drawing/2010/main">
                  <a14:imgLayer r:embed="rId22">
                    <a14:imgEffect>
                      <a14:backgroundRemoval t="62889" b="91556" l="26444" r="72222">
                        <a14:foregroundMark x1="68444" y1="64222" x2="68444" y2="64222"/>
                        <a14:foregroundMark x1="72222" y1="62889" x2="72222" y2="62889"/>
                      </a14:backgroundRemoval>
                    </a14:imgEffect>
                    <a14:imgEffect>
                      <a14:colorTemperature colorTemp="5616"/>
                    </a14:imgEffect>
                    <a14:imgEffect>
                      <a14:saturation sat="176000"/>
                    </a14:imgEffect>
                    <a14:imgEffect>
                      <a14:brightnessContrast bright="13000" contrast="-29000"/>
                    </a14:imgEffect>
                  </a14:imgLayer>
                </a14:imgProps>
              </a:ext>
            </a:extLst>
          </a:blip>
          <a:srcRect l="21046" t="60556" r="23102" b="4876"/>
          <a:stretch/>
        </p:blipFill>
        <p:spPr>
          <a:xfrm rot="19688462">
            <a:off x="3871588" y="6369016"/>
            <a:ext cx="1483756" cy="918300"/>
          </a:xfrm>
          <a:prstGeom prst="rect">
            <a:avLst/>
          </a:prstGeom>
        </p:spPr>
      </p:pic>
      <p:grpSp>
        <p:nvGrpSpPr>
          <p:cNvPr id="4" name="Group 3">
            <a:extLst>
              <a:ext uri="{FF2B5EF4-FFF2-40B4-BE49-F238E27FC236}">
                <a16:creationId xmlns:a16="http://schemas.microsoft.com/office/drawing/2014/main" id="{FFE5B36E-ED9D-23CE-3EF6-2880B5732845}"/>
              </a:ext>
            </a:extLst>
          </p:cNvPr>
          <p:cNvGrpSpPr/>
          <p:nvPr/>
        </p:nvGrpSpPr>
        <p:grpSpPr>
          <a:xfrm>
            <a:off x="2088843" y="4846665"/>
            <a:ext cx="2444655" cy="3028430"/>
            <a:chOff x="2498457" y="5070643"/>
            <a:chExt cx="2086235" cy="2766553"/>
          </a:xfrm>
        </p:grpSpPr>
        <p:pic>
          <p:nvPicPr>
            <p:cNvPr id="1028" name="Picture 4" descr="Back rear view of college student with backpack Vector Image">
              <a:extLst>
                <a:ext uri="{FF2B5EF4-FFF2-40B4-BE49-F238E27FC236}">
                  <a16:creationId xmlns:a16="http://schemas.microsoft.com/office/drawing/2014/main" id="{AC1FD01B-643E-E267-C1B4-91010467C6B7}"/>
                </a:ext>
              </a:extLst>
            </p:cNvPr>
            <p:cNvPicPr>
              <a:picLocks noChangeAspect="1" noChangeArrowheads="1"/>
            </p:cNvPicPr>
            <p:nvPr/>
          </p:nvPicPr>
          <p:blipFill rotWithShape="1">
            <a:blip r:embed="rId23">
              <a:extLst>
                <a:ext uri="{BEBA8EAE-BF5A-486C-A8C5-ECC9F3942E4B}">
                  <a14:imgProps xmlns:a14="http://schemas.microsoft.com/office/drawing/2010/main">
                    <a14:imgLayer r:embed="rId24">
                      <a14:imgEffect>
                        <a14:backgroundRemoval t="9722" b="90000" l="10000" r="90000">
                          <a14:foregroundMark x1="49400" y1="9722" x2="49400" y2="9722"/>
                        </a14:backgroundRemoval>
                      </a14:imgEffect>
                    </a14:imgLayer>
                  </a14:imgProps>
                </a:ext>
                <a:ext uri="{28A0092B-C50C-407E-A947-70E740481C1C}">
                  <a14:useLocalDpi xmlns:a14="http://schemas.microsoft.com/office/drawing/2010/main" val="0"/>
                </a:ext>
              </a:extLst>
            </a:blip>
            <a:srcRect l="27172" t="7752" r="26949" b="37364"/>
            <a:stretch/>
          </p:blipFill>
          <p:spPr bwMode="auto">
            <a:xfrm>
              <a:off x="2498457" y="5070643"/>
              <a:ext cx="2008310" cy="26774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576BDAA-41CC-5BD6-7D56-54553DEB4DBE}"/>
                </a:ext>
              </a:extLst>
            </p:cNvPr>
            <p:cNvPicPr>
              <a:picLocks noChangeAspect="1"/>
            </p:cNvPicPr>
            <p:nvPr/>
          </p:nvPicPr>
          <p:blipFill rotWithShape="1">
            <a:blip r:embed="rId25">
              <a:extLst>
                <a:ext uri="{BEBA8EAE-BF5A-486C-A8C5-ECC9F3942E4B}">
                  <a14:imgProps xmlns:a14="http://schemas.microsoft.com/office/drawing/2010/main">
                    <a14:imgLayer r:embed="rId26">
                      <a14:imgEffect>
                        <a14:backgroundRemoval t="10000" b="90000" l="10000" r="90000">
                          <a14:foregroundMark x1="52000" y1="33333" x2="52000" y2="33333"/>
                          <a14:foregroundMark x1="43250" y1="37667" x2="43250" y2="37667"/>
                          <a14:foregroundMark x1="43000" y1="37667" x2="43000" y2="37667"/>
                          <a14:foregroundMark x1="61750" y1="53000" x2="61750" y2="53000"/>
                          <a14:backgroundMark x1="50250" y1="35333" x2="50250" y2="35333"/>
                          <a14:backgroundMark x1="38000" y1="76333" x2="38000" y2="76333"/>
                          <a14:backgroundMark x1="38000" y1="75667" x2="38000" y2="75667"/>
                          <a14:backgroundMark x1="48250" y1="35333" x2="48250" y2="35333"/>
                          <a14:backgroundMark x1="53500" y1="35333" x2="53500" y2="35333"/>
                          <a14:backgroundMark x1="63250" y1="53667" x2="63250" y2="53667"/>
                          <a14:backgroundMark x1="63000" y1="72333" x2="63000" y2="72333"/>
                        </a14:backgroundRemoval>
                      </a14:imgEffect>
                    </a14:imgLayer>
                  </a14:imgProps>
                </a:ext>
              </a:extLst>
            </a:blip>
            <a:srcRect l="33721" t="29784" r="26816" b="20143"/>
            <a:stretch/>
          </p:blipFill>
          <p:spPr>
            <a:xfrm>
              <a:off x="2541697" y="5876243"/>
              <a:ext cx="2042995" cy="1960953"/>
            </a:xfrm>
            <a:prstGeom prst="rect">
              <a:avLst/>
            </a:prstGeom>
          </p:spPr>
        </p:pic>
      </p:grpSp>
      <p:pic>
        <p:nvPicPr>
          <p:cNvPr id="1026" name="Picture 2" descr="Product - Inspire Uplift">
            <a:extLst>
              <a:ext uri="{FF2B5EF4-FFF2-40B4-BE49-F238E27FC236}">
                <a16:creationId xmlns:a16="http://schemas.microsoft.com/office/drawing/2014/main" id="{C5AFF3F5-91D9-25B5-F58E-E73D90527E62}"/>
              </a:ext>
            </a:extLst>
          </p:cNvPr>
          <p:cNvPicPr>
            <a:picLocks noChangeAspect="1" noChangeArrowheads="1"/>
          </p:cNvPicPr>
          <p:nvPr/>
        </p:nvPicPr>
        <p:blipFill>
          <a:blip r:embed="rId27">
            <a:extLst>
              <a:ext uri="{BEBA8EAE-BF5A-486C-A8C5-ECC9F3942E4B}">
                <a14:imgProps xmlns:a14="http://schemas.microsoft.com/office/drawing/2010/main">
                  <a14:imgLayer r:embed="rId28">
                    <a14:imgEffect>
                      <a14:backgroundRemoval t="9778" b="92000" l="9778" r="89778">
                        <a14:foregroundMark x1="42667" y1="32000" x2="43111" y2="32000"/>
                        <a14:foregroundMark x1="47556" y1="20889" x2="47556" y2="20889"/>
                        <a14:foregroundMark x1="49333" y1="37333" x2="49333" y2="37333"/>
                        <a14:foregroundMark x1="30667" y1="36000" x2="30667" y2="36000"/>
                        <a14:foregroundMark x1="56000" y1="38667" x2="56000" y2="38667"/>
                        <a14:foregroundMark x1="68000" y1="36444" x2="68000" y2="36444"/>
                        <a14:foregroundMark x1="61778" y1="86222" x2="61778" y2="86222"/>
                        <a14:foregroundMark x1="44000" y1="83111" x2="45333" y2="83111"/>
                        <a14:foregroundMark x1="41778" y1="91111" x2="41778" y2="91111"/>
                        <a14:foregroundMark x1="60889" y1="89333" x2="59111" y2="75556"/>
                        <a14:foregroundMark x1="56444" y1="92000" x2="59556" y2="92000"/>
                      </a14:backgroundRemoval>
                    </a14:imgEffect>
                  </a14:imgLayer>
                </a14:imgProps>
              </a:ext>
              <a:ext uri="{28A0092B-C50C-407E-A947-70E740481C1C}">
                <a14:useLocalDpi xmlns:a14="http://schemas.microsoft.com/office/drawing/2010/main" val="0"/>
              </a:ext>
            </a:extLst>
          </a:blip>
          <a:srcRect/>
          <a:stretch>
            <a:fillRect/>
          </a:stretch>
        </p:blipFill>
        <p:spPr bwMode="auto">
          <a:xfrm>
            <a:off x="8615395" y="2277016"/>
            <a:ext cx="451375" cy="451375"/>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EFBE85AE-CDA9-964C-8CE1-3B1D71170243}"/>
              </a:ext>
            </a:extLst>
          </p:cNvPr>
          <p:cNvSpPr txBox="1"/>
          <p:nvPr/>
        </p:nvSpPr>
        <p:spPr>
          <a:xfrm>
            <a:off x="666719" y="2645662"/>
            <a:ext cx="6234128" cy="1736646"/>
          </a:xfrm>
          <a:prstGeom prst="roundRect">
            <a:avLst/>
          </a:prstGeom>
          <a:solidFill>
            <a:schemeClr val="bg1"/>
          </a:solidFill>
          <a:ln w="19050">
            <a:solidFill>
              <a:srgbClr val="000000"/>
            </a:solidFill>
          </a:ln>
        </p:spPr>
        <p:txBody>
          <a:bodyPr wrap="square">
            <a:spAutoFit/>
          </a:bodyPr>
          <a:lstStyle/>
          <a:p>
            <a:pPr defTabSz="692749">
              <a:buClrTx/>
              <a:defRPr/>
            </a:pPr>
            <a:r>
              <a:rPr lang="en-US" sz="2400" kern="1200" dirty="0">
                <a:solidFill>
                  <a:srgbClr val="BD582C"/>
                </a:solidFill>
                <a:latin typeface="Calibri"/>
                <a:ea typeface="+mn-ea"/>
                <a:cs typeface="+mn-cs"/>
              </a:rPr>
              <a:t>At secondary sites, cashiers ensure students take a reimbursable meal before the student uses the pin pad to select “9” and “ENTER” to claim the breakfast meal</a:t>
            </a:r>
            <a:r>
              <a:rPr lang="en-US" sz="2121" kern="1200" dirty="0">
                <a:solidFill>
                  <a:srgbClr val="BD582C"/>
                </a:solidFill>
                <a:latin typeface="Calibri"/>
                <a:ea typeface="+mn-ea"/>
                <a:cs typeface="+mn-cs"/>
              </a:rPr>
              <a:t>.</a:t>
            </a:r>
          </a:p>
        </p:txBody>
      </p:sp>
    </p:spTree>
    <p:extLst>
      <p:ext uri="{BB962C8B-B14F-4D97-AF65-F5344CB8AC3E}">
        <p14:creationId xmlns:p14="http://schemas.microsoft.com/office/powerpoint/2010/main" val="2535832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grpId="0" nodeType="afterEffect">
                                  <p:stCondLst>
                                    <p:cond delay="100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71000">
              <a:srgbClr val="F2EEE3"/>
            </a:gs>
            <a:gs pos="83000">
              <a:srgbClr val="F68D5E"/>
            </a:gs>
            <a:gs pos="91636">
              <a:srgbClr val="F68D5E"/>
            </a:gs>
            <a:gs pos="100000">
              <a:srgbClr val="E5540B"/>
            </a:gs>
          </a:gsLst>
          <a:lin ang="5400000" scaled="1"/>
          <a:tileRect/>
        </a:gradFill>
        <a:effectLst/>
      </p:bgPr>
    </p:bg>
    <p:spTree>
      <p:nvGrpSpPr>
        <p:cNvPr id="1" name=""/>
        <p:cNvGrpSpPr/>
        <p:nvPr/>
      </p:nvGrpSpPr>
      <p:grpSpPr>
        <a:xfrm>
          <a:off x="0" y="0"/>
          <a:ext cx="0" cy="0"/>
          <a:chOff x="0" y="0"/>
          <a:chExt cx="0" cy="0"/>
        </a:xfrm>
      </p:grpSpPr>
      <p:pic>
        <p:nvPicPr>
          <p:cNvPr id="23" name="Picture 2" descr="5 Free Zoom Virtual Backgrounds for Teachers in 2020">
            <a:extLst>
              <a:ext uri="{FF2B5EF4-FFF2-40B4-BE49-F238E27FC236}">
                <a16:creationId xmlns:a16="http://schemas.microsoft.com/office/drawing/2014/main" id="{85A5EDD2-8C58-CAD3-4FC9-1AFA07888F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116" y="1291234"/>
            <a:ext cx="9023959" cy="520562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5 Free Zoom Virtual Backgrounds for Teachers in 2020">
            <a:extLst>
              <a:ext uri="{FF2B5EF4-FFF2-40B4-BE49-F238E27FC236}">
                <a16:creationId xmlns:a16="http://schemas.microsoft.com/office/drawing/2014/main" id="{8FDEF74C-3A0D-3EF4-5915-B6308DAA00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5562"/>
          <a:stretch/>
        </p:blipFill>
        <p:spPr bwMode="auto">
          <a:xfrm>
            <a:off x="218189" y="4183584"/>
            <a:ext cx="8997009" cy="231327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5 Free Zoom Virtual Backgrounds for Teachers in 2020">
            <a:extLst>
              <a:ext uri="{FF2B5EF4-FFF2-40B4-BE49-F238E27FC236}">
                <a16:creationId xmlns:a16="http://schemas.microsoft.com/office/drawing/2014/main" id="{0F493F1A-1B24-1001-E156-B6261180A1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97" y="1258809"/>
            <a:ext cx="9257027" cy="5205629"/>
          </a:xfrm>
          <a:prstGeom prst="rect">
            <a:avLst/>
          </a:prstGeom>
          <a:noFill/>
          <a:extLst>
            <a:ext uri="{909E8E84-426E-40DD-AFC4-6F175D3DCCD1}">
              <a14:hiddenFill xmlns:a14="http://schemas.microsoft.com/office/drawing/2010/main">
                <a:solidFill>
                  <a:srgbClr val="FFFFFF"/>
                </a:solidFill>
              </a14:hiddenFill>
            </a:ext>
          </a:extLst>
        </p:spPr>
      </p:pic>
      <p:sp>
        <p:nvSpPr>
          <p:cNvPr id="42" name="Title 1">
            <a:extLst>
              <a:ext uri="{FF2B5EF4-FFF2-40B4-BE49-F238E27FC236}">
                <a16:creationId xmlns:a16="http://schemas.microsoft.com/office/drawing/2014/main" id="{B042D0FF-084D-AB65-CE7A-0CEDC9E68C7D}"/>
              </a:ext>
            </a:extLst>
          </p:cNvPr>
          <p:cNvSpPr txBox="1">
            <a:spLocks/>
          </p:cNvSpPr>
          <p:nvPr/>
        </p:nvSpPr>
        <p:spPr>
          <a:xfrm>
            <a:off x="286167" y="1690650"/>
            <a:ext cx="4508041" cy="865882"/>
          </a:xfrm>
          <a:prstGeom prst="rect">
            <a:avLst/>
          </a:prstGeom>
          <a:effectLst>
            <a:outerShdw blurRad="50800" dist="38100" dir="8100000" algn="tr" rotWithShape="0">
              <a:prstClr val="black">
                <a:alpha val="40000"/>
              </a:prstClr>
            </a:outerShdw>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pPr defTabSz="346375">
              <a:buClrTx/>
              <a:defRPr/>
            </a:pPr>
            <a:r>
              <a:rPr lang="en-US" sz="3030">
                <a:ln>
                  <a:solidFill>
                    <a:prstClr val="white">
                      <a:lumMod val="50000"/>
                    </a:prstClr>
                  </a:solidFill>
                </a:ln>
                <a:solidFill>
                  <a:prstClr val="white"/>
                </a:solidFill>
                <a:effectLst>
                  <a:outerShdw blurRad="38100" dist="38100" dir="2700000" algn="tl">
                    <a:srgbClr val="000000">
                      <a:alpha val="43137"/>
                    </a:srgbClr>
                  </a:outerShdw>
                </a:effectLst>
                <a:latin typeface="Berlin Sans FB Demi" panose="020E0802020502020306" pitchFamily="34" charset="0"/>
              </a:rPr>
              <a:t>Breakfast Rules</a:t>
            </a:r>
          </a:p>
        </p:txBody>
      </p:sp>
      <p:sp>
        <p:nvSpPr>
          <p:cNvPr id="43" name="TextBox 42">
            <a:extLst>
              <a:ext uri="{FF2B5EF4-FFF2-40B4-BE49-F238E27FC236}">
                <a16:creationId xmlns:a16="http://schemas.microsoft.com/office/drawing/2014/main" id="{16E5AEA7-D7B4-0C82-ED61-8DC42BCC843F}"/>
              </a:ext>
            </a:extLst>
          </p:cNvPr>
          <p:cNvSpPr txBox="1"/>
          <p:nvPr/>
        </p:nvSpPr>
        <p:spPr>
          <a:xfrm>
            <a:off x="709396" y="2265672"/>
            <a:ext cx="4627933" cy="1071512"/>
          </a:xfrm>
          <a:prstGeom prst="rect">
            <a:avLst/>
          </a:prstGeom>
          <a:noFill/>
        </p:spPr>
        <p:txBody>
          <a:bodyPr wrap="square">
            <a:spAutoFit/>
          </a:bodyPr>
          <a:lstStyle/>
          <a:p>
            <a:pPr marL="736046" lvl="1" indent="-138550" defTabSz="692749">
              <a:buClrTx/>
              <a:buFont typeface="+mj-lt"/>
              <a:buAutoNum type="arabicPeriod"/>
              <a:defRPr/>
            </a:pPr>
            <a:r>
              <a:rPr lang="en-US" sz="1515" kern="1200">
                <a:solidFill>
                  <a:prstClr val="white"/>
                </a:solidFill>
                <a:latin typeface="Segoe Print" panose="02000600000000000000" pitchFamily="2" charset="0"/>
                <a:ea typeface="+mn-ea"/>
                <a:cs typeface="+mn-cs"/>
              </a:rPr>
              <a:t>Take an entrée</a:t>
            </a:r>
          </a:p>
          <a:p>
            <a:pPr marL="736046" lvl="1" indent="-138550" defTabSz="692749">
              <a:buClrTx/>
              <a:buFont typeface="+mj-lt"/>
              <a:buAutoNum type="arabicPeriod"/>
              <a:defRPr/>
            </a:pPr>
            <a:r>
              <a:rPr lang="en-US" sz="1515" kern="1200">
                <a:solidFill>
                  <a:prstClr val="white"/>
                </a:solidFill>
                <a:latin typeface="Segoe Print" panose="02000600000000000000" pitchFamily="2" charset="0"/>
                <a:ea typeface="+mn-ea"/>
                <a:cs typeface="+mn-cs"/>
              </a:rPr>
              <a:t>Choose a fruit or juice</a:t>
            </a:r>
          </a:p>
          <a:p>
            <a:pPr marL="736046" lvl="1" indent="-138550" defTabSz="692749">
              <a:buClrTx/>
              <a:buFont typeface="+mj-lt"/>
              <a:buAutoNum type="arabicPeriod"/>
              <a:defRPr/>
            </a:pPr>
            <a:r>
              <a:rPr lang="en-US" sz="1515" kern="1200">
                <a:solidFill>
                  <a:prstClr val="white"/>
                </a:solidFill>
                <a:latin typeface="Segoe Print" panose="02000600000000000000" pitchFamily="2" charset="0"/>
                <a:ea typeface="+mn-ea"/>
                <a:cs typeface="+mn-cs"/>
              </a:rPr>
              <a:t>Additional option</a:t>
            </a:r>
          </a:p>
          <a:p>
            <a:pPr marL="692749" lvl="2" defTabSz="692749">
              <a:buClrTx/>
              <a:defRPr/>
            </a:pPr>
            <a:r>
              <a:rPr lang="en-US" sz="1818" kern="1200">
                <a:solidFill>
                  <a:prstClr val="white"/>
                </a:solidFill>
                <a:latin typeface="Segoe Print" panose="02000600000000000000" pitchFamily="2" charset="0"/>
                <a:ea typeface="+mn-ea"/>
                <a:cs typeface="+mn-cs"/>
              </a:rPr>
              <a:t>  </a:t>
            </a:r>
            <a:r>
              <a:rPr lang="en-US" kern="1200">
                <a:solidFill>
                  <a:prstClr val="white"/>
                </a:solidFill>
                <a:latin typeface="Segoe Print" panose="02000600000000000000" pitchFamily="2" charset="0"/>
                <a:ea typeface="+mn-ea"/>
                <a:cs typeface="+mn-cs"/>
              </a:rPr>
              <a:t>Milk</a:t>
            </a:r>
            <a:endParaRPr lang="en-US" sz="1515" kern="1200">
              <a:solidFill>
                <a:prstClr val="white"/>
              </a:solidFill>
              <a:latin typeface="Segoe Print" panose="02000600000000000000" pitchFamily="2" charset="0"/>
              <a:ea typeface="+mn-ea"/>
              <a:cs typeface="+mn-cs"/>
            </a:endParaRPr>
          </a:p>
        </p:txBody>
      </p:sp>
      <p:grpSp>
        <p:nvGrpSpPr>
          <p:cNvPr id="44" name="Group 43">
            <a:extLst>
              <a:ext uri="{FF2B5EF4-FFF2-40B4-BE49-F238E27FC236}">
                <a16:creationId xmlns:a16="http://schemas.microsoft.com/office/drawing/2014/main" id="{F7690E29-5CF3-D9BD-6730-C1B51081AE86}"/>
              </a:ext>
            </a:extLst>
          </p:cNvPr>
          <p:cNvGrpSpPr/>
          <p:nvPr/>
        </p:nvGrpSpPr>
        <p:grpSpPr>
          <a:xfrm>
            <a:off x="6684015" y="1482295"/>
            <a:ext cx="2538806" cy="3194992"/>
            <a:chOff x="8876936" y="192505"/>
            <a:chExt cx="3232432" cy="3850106"/>
          </a:xfrm>
        </p:grpSpPr>
        <p:sp>
          <p:nvSpPr>
            <p:cNvPr id="117" name="Rectangle 116">
              <a:extLst>
                <a:ext uri="{FF2B5EF4-FFF2-40B4-BE49-F238E27FC236}">
                  <a16:creationId xmlns:a16="http://schemas.microsoft.com/office/drawing/2014/main" id="{B8DBC858-7182-B950-67C1-FF10182CE547}"/>
                </a:ext>
              </a:extLst>
            </p:cNvPr>
            <p:cNvSpPr/>
            <p:nvPr/>
          </p:nvSpPr>
          <p:spPr>
            <a:xfrm>
              <a:off x="8901956" y="192505"/>
              <a:ext cx="2432304" cy="3850106"/>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92749">
                <a:buClrTx/>
                <a:defRPr/>
              </a:pPr>
              <a:endParaRPr lang="en-US" sz="1364" kern="1200">
                <a:solidFill>
                  <a:prstClr val="white"/>
                </a:solidFill>
                <a:latin typeface="Calibri"/>
              </a:endParaRPr>
            </a:p>
          </p:txBody>
        </p:sp>
        <p:sp>
          <p:nvSpPr>
            <p:cNvPr id="118" name="TextBox 117">
              <a:extLst>
                <a:ext uri="{FF2B5EF4-FFF2-40B4-BE49-F238E27FC236}">
                  <a16:creationId xmlns:a16="http://schemas.microsoft.com/office/drawing/2014/main" id="{858AF0B5-D4CF-06F7-9A7E-D9928607FEAF}"/>
                </a:ext>
              </a:extLst>
            </p:cNvPr>
            <p:cNvSpPr txBox="1"/>
            <p:nvPr/>
          </p:nvSpPr>
          <p:spPr>
            <a:xfrm>
              <a:off x="8876936" y="320455"/>
              <a:ext cx="2865893" cy="813936"/>
            </a:xfrm>
            <a:prstGeom prst="rect">
              <a:avLst/>
            </a:prstGeom>
            <a:noFill/>
          </p:spPr>
          <p:txBody>
            <a:bodyPr wrap="square">
              <a:spAutoFit/>
            </a:bodyPr>
            <a:lstStyle/>
            <a:p>
              <a:pPr defTabSz="692749">
                <a:buClrTx/>
                <a:defRPr/>
              </a:pPr>
              <a:r>
                <a:rPr lang="en-US" sz="1061" b="1" kern="1200">
                  <a:solidFill>
                    <a:prstClr val="white">
                      <a:lumMod val="50000"/>
                    </a:prstClr>
                  </a:solidFill>
                  <a:latin typeface="VIC-Bold"/>
                  <a:ea typeface="+mn-ea"/>
                  <a:cs typeface="+mn-cs"/>
                </a:rPr>
                <a:t>Why breakfast is so important?</a:t>
              </a:r>
            </a:p>
            <a:p>
              <a:pPr defTabSz="692749">
                <a:buClrTx/>
                <a:defRPr/>
              </a:pPr>
              <a:br>
                <a:rPr lang="en-US" sz="1364" kern="1200">
                  <a:solidFill>
                    <a:srgbClr val="008000"/>
                  </a:solidFill>
                  <a:latin typeface="Calibri"/>
                  <a:ea typeface="+mn-ea"/>
                  <a:cs typeface="+mn-cs"/>
                </a:rPr>
              </a:br>
              <a:endParaRPr lang="en-US" sz="1364" kern="1200">
                <a:solidFill>
                  <a:srgbClr val="008000"/>
                </a:solidFill>
                <a:latin typeface="Calibri"/>
                <a:ea typeface="+mn-ea"/>
                <a:cs typeface="+mn-cs"/>
              </a:endParaRPr>
            </a:p>
          </p:txBody>
        </p:sp>
        <p:pic>
          <p:nvPicPr>
            <p:cNvPr id="119" name="Picture 118" descr="Healthy Food for Kids | Vita Pharmed SA. Switzerland">
              <a:extLst>
                <a:ext uri="{FF2B5EF4-FFF2-40B4-BE49-F238E27FC236}">
                  <a16:creationId xmlns:a16="http://schemas.microsoft.com/office/drawing/2014/main" id="{570FF15A-6BA0-8EDB-F1E9-7F3C9263A036}"/>
                </a:ext>
              </a:extLst>
            </p:cNvPr>
            <p:cNvPicPr>
              <a:picLocks noChangeAspect="1" noChangeArrowheads="1"/>
            </p:cNvPicPr>
            <p:nvPr/>
          </p:nvPicPr>
          <p:blipFill rotWithShape="1">
            <a:blip r:embed="rId4">
              <a:alphaModFix amt="70000"/>
              <a:extLst>
                <a:ext uri="{28A0092B-C50C-407E-A947-70E740481C1C}">
                  <a14:useLocalDpi xmlns:a14="http://schemas.microsoft.com/office/drawing/2010/main" val="0"/>
                </a:ext>
              </a:extLst>
            </a:blip>
            <a:srcRect t="12827"/>
            <a:stretch/>
          </p:blipFill>
          <p:spPr bwMode="auto">
            <a:xfrm>
              <a:off x="9032511" y="1421263"/>
              <a:ext cx="2154573" cy="1252138"/>
            </a:xfrm>
            <a:prstGeom prst="rect">
              <a:avLst/>
            </a:prstGeom>
            <a:noFill/>
            <a:extLst>
              <a:ext uri="{909E8E84-426E-40DD-AFC4-6F175D3DCCD1}">
                <a14:hiddenFill xmlns:a14="http://schemas.microsoft.com/office/drawing/2010/main">
                  <a:solidFill>
                    <a:srgbClr val="FFFFFF"/>
                  </a:solidFill>
                </a14:hiddenFill>
              </a:ext>
            </a:extLst>
          </p:spPr>
        </p:pic>
        <p:sp>
          <p:nvSpPr>
            <p:cNvPr id="120" name="TextBox 119">
              <a:extLst>
                <a:ext uri="{FF2B5EF4-FFF2-40B4-BE49-F238E27FC236}">
                  <a16:creationId xmlns:a16="http://schemas.microsoft.com/office/drawing/2014/main" id="{8540DE39-25FF-83B3-D8FD-91B7CB08C837}"/>
                </a:ext>
              </a:extLst>
            </p:cNvPr>
            <p:cNvSpPr txBox="1"/>
            <p:nvPr/>
          </p:nvSpPr>
          <p:spPr>
            <a:xfrm>
              <a:off x="9045326" y="621586"/>
              <a:ext cx="3064042" cy="785656"/>
            </a:xfrm>
            <a:prstGeom prst="rect">
              <a:avLst/>
            </a:prstGeom>
            <a:noFill/>
          </p:spPr>
          <p:txBody>
            <a:bodyPr wrap="square" rtlCol="0">
              <a:spAutoFit/>
            </a:bodyPr>
            <a:lstStyle/>
            <a:p>
              <a:pPr marL="259781" indent="-259781" defTabSz="692749">
                <a:buClrTx/>
                <a:buFont typeface="+mj-lt"/>
                <a:buAutoNum type="arabicPeriod"/>
                <a:defRPr/>
              </a:pPr>
              <a:r>
                <a:rPr lang="en-US" sz="909" b="1" kern="1200">
                  <a:solidFill>
                    <a:prstClr val="white">
                      <a:lumMod val="50000"/>
                    </a:prstClr>
                  </a:solidFill>
                  <a:latin typeface="Crimson Text"/>
                  <a:ea typeface="+mn-ea"/>
                  <a:cs typeface="+mn-cs"/>
                </a:rPr>
                <a:t>Essential Nourishment</a:t>
              </a:r>
            </a:p>
            <a:p>
              <a:pPr marL="259781" indent="-259781" defTabSz="692749">
                <a:buClrTx/>
                <a:buFont typeface="+mj-lt"/>
                <a:buAutoNum type="arabicPeriod"/>
                <a:defRPr/>
              </a:pPr>
              <a:r>
                <a:rPr lang="en-US" sz="909" b="1" kern="1200">
                  <a:solidFill>
                    <a:prstClr val="white">
                      <a:lumMod val="50000"/>
                    </a:prstClr>
                  </a:solidFill>
                  <a:latin typeface="Crimson Text"/>
                  <a:ea typeface="+mn-ea"/>
                  <a:cs typeface="+mn-cs"/>
                </a:rPr>
                <a:t>Increased Energy</a:t>
              </a:r>
            </a:p>
            <a:p>
              <a:pPr marL="259781" indent="-259781" defTabSz="692749">
                <a:buClrTx/>
                <a:buFont typeface="+mj-lt"/>
                <a:buAutoNum type="arabicPeriod"/>
                <a:defRPr/>
              </a:pPr>
              <a:r>
                <a:rPr lang="en-US" sz="909" b="1" kern="1200">
                  <a:solidFill>
                    <a:prstClr val="white">
                      <a:lumMod val="50000"/>
                    </a:prstClr>
                  </a:solidFill>
                  <a:latin typeface="Crimson Text"/>
                  <a:ea typeface="+mn-ea"/>
                  <a:cs typeface="+mn-cs"/>
                </a:rPr>
                <a:t>Better Mood</a:t>
              </a:r>
            </a:p>
            <a:p>
              <a:pPr marL="259781" indent="-259781" defTabSz="692749">
                <a:buClrTx/>
                <a:buFont typeface="+mj-lt"/>
                <a:buAutoNum type="arabicPeriod"/>
                <a:defRPr/>
              </a:pPr>
              <a:r>
                <a:rPr lang="en-US" sz="909" b="1" kern="1200">
                  <a:solidFill>
                    <a:prstClr val="white">
                      <a:lumMod val="50000"/>
                    </a:prstClr>
                  </a:solidFill>
                  <a:latin typeface="Crimson Text"/>
                  <a:ea typeface="+mn-ea"/>
                  <a:cs typeface="+mn-cs"/>
                </a:rPr>
                <a:t>Improved Concentration</a:t>
              </a:r>
              <a:endParaRPr lang="en-US" sz="909" kern="1200">
                <a:solidFill>
                  <a:prstClr val="white">
                    <a:lumMod val="50000"/>
                  </a:prstClr>
                </a:solidFill>
                <a:latin typeface="Calibri"/>
                <a:ea typeface="+mn-ea"/>
                <a:cs typeface="+mn-cs"/>
              </a:endParaRPr>
            </a:p>
          </p:txBody>
        </p:sp>
        <p:pic>
          <p:nvPicPr>
            <p:cNvPr id="121" name="Picture 6" descr="Healthy Eating Plate vs. USDA's MyPlate | The Nutrition Source | Harvard  T.H. Chan School of Public Health">
              <a:extLst>
                <a:ext uri="{FF2B5EF4-FFF2-40B4-BE49-F238E27FC236}">
                  <a16:creationId xmlns:a16="http://schemas.microsoft.com/office/drawing/2014/main" id="{3E13C335-9F89-D02E-EE43-2E437D282F0C}"/>
                </a:ext>
              </a:extLst>
            </p:cNvPr>
            <p:cNvPicPr>
              <a:picLocks noChangeAspect="1" noChangeArrowheads="1"/>
            </p:cNvPicPr>
            <p:nvPr/>
          </p:nvPicPr>
          <p:blipFill>
            <a:blip r:embed="rId5">
              <a:alphaModFix amt="70000"/>
              <a:extLst>
                <a:ext uri="{28A0092B-C50C-407E-A947-70E740481C1C}">
                  <a14:useLocalDpi xmlns:a14="http://schemas.microsoft.com/office/drawing/2010/main" val="0"/>
                </a:ext>
              </a:extLst>
            </a:blip>
            <a:srcRect/>
            <a:stretch>
              <a:fillRect/>
            </a:stretch>
          </p:blipFill>
          <p:spPr bwMode="auto">
            <a:xfrm>
              <a:off x="9097043" y="2441505"/>
              <a:ext cx="2085212" cy="1481874"/>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Picture 2" descr="5 Free Zoom Virtual Backgrounds for Teachers in 2020">
            <a:extLst>
              <a:ext uri="{FF2B5EF4-FFF2-40B4-BE49-F238E27FC236}">
                <a16:creationId xmlns:a16="http://schemas.microsoft.com/office/drawing/2014/main" id="{7177EF89-F4ED-E378-5F5F-49D8E3D6DC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5562"/>
          <a:stretch/>
        </p:blipFill>
        <p:spPr bwMode="auto">
          <a:xfrm>
            <a:off x="-11879" y="4179030"/>
            <a:ext cx="9257027" cy="231327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Sterno® Blue Insulated Milk Crate Bag - 15L x 15W x 14H">
            <a:extLst>
              <a:ext uri="{FF2B5EF4-FFF2-40B4-BE49-F238E27FC236}">
                <a16:creationId xmlns:a16="http://schemas.microsoft.com/office/drawing/2014/main" id="{BD571FFA-1F65-F638-92E9-C7505A6D7DE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8900" b="92000" l="7400" r="93200">
                        <a14:foregroundMark x1="22000" y1="19100" x2="52600" y2="27300"/>
                        <a14:foregroundMark x1="44400" y1="8900" x2="48400" y2="9300"/>
                        <a14:foregroundMark x1="42100" y1="16300" x2="55900" y2="17100"/>
                        <a14:foregroundMark x1="34600" y1="26900" x2="61500" y2="29800"/>
                        <a14:foregroundMark x1="28700" y1="87600" x2="63400" y2="85900"/>
                        <a14:foregroundMark x1="33400" y1="67900" x2="62000" y2="67900"/>
                        <a14:foregroundMark x1="72700" y1="83900" x2="73700" y2="70800"/>
                        <a14:foregroundMark x1="93300" y1="68300" x2="92600" y2="63000"/>
                        <a14:foregroundMark x1="92100" y1="65000" x2="91900" y2="55600"/>
                        <a14:foregroundMark x1="80900" y1="92100" x2="80900" y2="92100"/>
                        <a14:foregroundMark x1="68000" y1="13800" x2="73900" y2="22400"/>
                        <a14:foregroundMark x1="78100" y1="16700" x2="82100" y2="21600"/>
                        <a14:foregroundMark x1="21000" y1="15000" x2="33400" y2="16700"/>
                        <a14:foregroundMark x1="13700" y1="26800" x2="27900" y2="26800"/>
                        <a14:foregroundMark x1="20200" y1="13900" x2="17600" y2="23900"/>
                        <a14:foregroundMark x1="7900" y1="69200" x2="10900" y2="57300"/>
                        <a14:foregroundMark x1="7600" y1="40000" x2="7600" y2="40000"/>
                        <a14:foregroundMark x1="7600" y1="37600" x2="7600" y2="36900"/>
                        <a14:foregroundMark x1="7400" y1="42600" x2="7400" y2="42600"/>
                        <a14:foregroundMark x1="10500" y1="47300" x2="11400" y2="39800"/>
                        <a14:foregroundMark x1="12400" y1="23400" x2="12400" y2="23400"/>
                        <a14:foregroundMark x1="13500" y1="22000" x2="13500" y2="22000"/>
                        <a14:foregroundMark x1="11600" y1="25400" x2="11600" y2="25400"/>
                        <a14:foregroundMark x1="7400" y1="50400" x2="7400" y2="50400"/>
                        <a14:foregroundMark x1="91700" y1="46000" x2="91700" y2="46000"/>
                        <a14:foregroundMark x1="90800" y1="38200" x2="90800" y2="38200"/>
                        <a14:foregroundMark x1="91200" y1="40400" x2="91200" y2="40400"/>
                        <a14:foregroundMark x1="91300" y1="42500" x2="91300" y2="42500"/>
                        <a14:foregroundMark x1="90200" y1="33400" x2="90200" y2="33400"/>
                        <a14:foregroundMark x1="90300" y1="34500" x2="90300" y2="34500"/>
                        <a14:foregroundMark x1="89800" y1="32300" x2="89800" y2="32300"/>
                        <a14:foregroundMark x1="90600" y1="35900" x2="90600" y2="35900"/>
                        <a14:foregroundMark x1="89700" y1="31200" x2="89700" y2="31200"/>
                      </a14:backgroundRemoval>
                    </a14:imgEffect>
                  </a14:imgLayer>
                </a14:imgProps>
              </a:ext>
              <a:ext uri="{28A0092B-C50C-407E-A947-70E740481C1C}">
                <a14:useLocalDpi xmlns:a14="http://schemas.microsoft.com/office/drawing/2010/main" val="0"/>
              </a:ext>
            </a:extLst>
          </a:blip>
          <a:srcRect/>
          <a:stretch>
            <a:fillRect/>
          </a:stretch>
        </p:blipFill>
        <p:spPr bwMode="auto">
          <a:xfrm>
            <a:off x="5167040" y="3352988"/>
            <a:ext cx="1448946" cy="1062121"/>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Sterno Red Vinyl Breakfast Delivery Bag - 16&quot;L x 16&quot;W x 10&quot;H">
            <a:extLst>
              <a:ext uri="{FF2B5EF4-FFF2-40B4-BE49-F238E27FC236}">
                <a16:creationId xmlns:a16="http://schemas.microsoft.com/office/drawing/2014/main" id="{A576E82F-2B69-3E7F-F80D-E738E5692E1F}"/>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7600" b="91700" l="3700" r="94800">
                        <a14:foregroundMark x1="32000" y1="7600" x2="60900" y2="7800"/>
                        <a14:foregroundMark x1="20900" y1="91800" x2="50100" y2="91800"/>
                        <a14:foregroundMark x1="93100" y1="87600" x2="94800" y2="86300"/>
                        <a14:foregroundMark x1="7600" y1="85700" x2="7600" y2="81300"/>
                        <a14:foregroundMark x1="3700" y1="87400" x2="3700" y2="87400"/>
                      </a14:backgroundRemoval>
                    </a14:imgEffect>
                  </a14:imgLayer>
                </a14:imgProps>
              </a:ext>
              <a:ext uri="{28A0092B-C50C-407E-A947-70E740481C1C}">
                <a14:useLocalDpi xmlns:a14="http://schemas.microsoft.com/office/drawing/2010/main" val="0"/>
              </a:ext>
            </a:extLst>
          </a:blip>
          <a:srcRect/>
          <a:stretch>
            <a:fillRect/>
          </a:stretch>
        </p:blipFill>
        <p:spPr bwMode="auto">
          <a:xfrm>
            <a:off x="3567437" y="2240172"/>
            <a:ext cx="1566050" cy="2277368"/>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Sterno Red Vinyl Breakfast Delivery Bag - 16&quot;L x 16&quot;W x 10&quot;H">
            <a:extLst>
              <a:ext uri="{FF2B5EF4-FFF2-40B4-BE49-F238E27FC236}">
                <a16:creationId xmlns:a16="http://schemas.microsoft.com/office/drawing/2014/main" id="{96599833-A24A-4797-28F6-AF709D7AE289}"/>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7600" b="91700" l="3700" r="94800">
                        <a14:foregroundMark x1="32000" y1="7600" x2="60900" y2="7800"/>
                        <a14:foregroundMark x1="20900" y1="91800" x2="50100" y2="91800"/>
                        <a14:foregroundMark x1="93100" y1="87600" x2="94800" y2="86300"/>
                        <a14:foregroundMark x1="7600" y1="85700" x2="7600" y2="81300"/>
                        <a14:foregroundMark x1="3700" y1="87400" x2="3700" y2="87400"/>
                      </a14:backgroundRemoval>
                    </a14:imgEffect>
                  </a14:imgLayer>
                </a14:imgProps>
              </a:ext>
              <a:ext uri="{28A0092B-C50C-407E-A947-70E740481C1C}">
                <a14:useLocalDpi xmlns:a14="http://schemas.microsoft.com/office/drawing/2010/main" val="0"/>
              </a:ext>
            </a:extLst>
          </a:blip>
          <a:srcRect b="52722"/>
          <a:stretch/>
        </p:blipFill>
        <p:spPr bwMode="auto">
          <a:xfrm>
            <a:off x="5142709" y="2743708"/>
            <a:ext cx="1590744" cy="959887"/>
          </a:xfrm>
          <a:prstGeom prst="rect">
            <a:avLst/>
          </a:prstGeom>
          <a:noFill/>
          <a:extLst>
            <a:ext uri="{909E8E84-426E-40DD-AFC4-6F175D3DCCD1}">
              <a14:hiddenFill xmlns:a14="http://schemas.microsoft.com/office/drawing/2010/main">
                <a:solidFill>
                  <a:srgbClr val="FFFFFF"/>
                </a:solidFill>
              </a14:hiddenFill>
            </a:ext>
          </a:extLst>
        </p:spPr>
      </p:pic>
      <p:pic>
        <p:nvPicPr>
          <p:cNvPr id="50" name="9CD2686E-86DD-4485-8186-773BBD98254B" descr="cid:9CD2686E-86DD-4485-8186-773BBD98254B">
            <a:extLst>
              <a:ext uri="{FF2B5EF4-FFF2-40B4-BE49-F238E27FC236}">
                <a16:creationId xmlns:a16="http://schemas.microsoft.com/office/drawing/2014/main" id="{FD88AC54-D8FE-8F87-C172-8A2AB90824C0}"/>
              </a:ext>
            </a:extLst>
          </p:cNvPr>
          <p:cNvPicPr>
            <a:picLocks noChangeAspect="1" noChangeArrowheads="1"/>
          </p:cNvPicPr>
          <p:nvPr/>
        </p:nvPicPr>
        <p:blipFill rotWithShape="1">
          <a:blip r:embed="rId10" r:link="rId12" cstate="print">
            <a:extLst>
              <a:ext uri="{BEBA8EAE-BF5A-486C-A8C5-ECC9F3942E4B}">
                <a14:imgProps xmlns:a14="http://schemas.microsoft.com/office/drawing/2010/main">
                  <a14:imgLayer r:embed="rId11">
                    <a14:imgEffect>
                      <a14:backgroundRemoval t="9987" b="94048" l="9995" r="89980">
                        <a14:foregroundMark x1="17411" y1="71230" x2="18849" y2="94048"/>
                        <a14:foregroundMark x1="65575" y1="57705" x2="65575" y2="72388"/>
                        <a14:foregroundMark x1="63542" y1="64087" x2="62971" y2="70271"/>
                        <a14:foregroundMark x1="63839" y1="70470" x2="68775" y2="80721"/>
                        <a14:foregroundMark x1="62525" y1="69312" x2="60218" y2="67163"/>
                        <a14:foregroundMark x1="60218" y1="68155" x2="60069" y2="71230"/>
                        <a14:foregroundMark x1="16964" y1="65443" x2="18279" y2="93882"/>
                        <a14:foregroundMark x1="16394" y1="66799" x2="17113" y2="72784"/>
                        <a14:foregroundMark x1="70213" y1="74537" x2="68477" y2="77050"/>
                        <a14:foregroundMark x1="53373" y1="38128" x2="53373" y2="38128"/>
                        <a14:foregroundMark x1="26488" y1="58366" x2="24876" y2="53505"/>
                        <a14:foregroundMark x1="24876" y1="53505" x2="26910" y2="52778"/>
                        <a14:foregroundMark x1="26910" y1="52778" x2="32044" y2="52976"/>
                        <a14:foregroundMark x1="32044" y1="52976" x2="33135" y2="53902"/>
                        <a14:foregroundMark x1="33135" y1="53902" x2="32217" y2="56118"/>
                        <a14:foregroundMark x1="32217" y1="56118" x2="26761" y2="58267"/>
                        <a14:foregroundMark x1="26761" y1="58267" x2="26538" y2="58300"/>
                        <a14:backgroundMark x1="63839" y1="34689" x2="40055" y2="5093"/>
                        <a14:backgroundMark x1="58185" y1="67758" x2="19866" y2="82440"/>
                        <a14:backgroundMark x1="71974" y1="62731" x2="71677" y2="76257"/>
                        <a14:backgroundMark x1="66592" y1="62136" x2="66443" y2="70470"/>
                        <a14:backgroundMark x1="62376" y1="60218" x2="19147" y2="68155"/>
                        <a14:backgroundMark x1="64856" y1="75099" x2="59201" y2="70470"/>
                        <a14:backgroundMark x1="75794" y1="57209" x2="76687" y2="64484"/>
                        <a14:backgroundMark x1="76687" y1="64484" x2="76687" y2="64484"/>
                        <a14:backgroundMark x1="69593" y1="60549" x2="70536" y2="66567"/>
                        <a14:backgroundMark x1="74157" y1="80919" x2="74826" y2="74868"/>
                        <a14:backgroundMark x1="73462" y1="80489" x2="74529" y2="74206"/>
                        <a14:backgroundMark x1="73661" y1="75364" x2="73859" y2="82374"/>
                        <a14:backgroundMark x1="73140" y1="41336" x2="74281" y2="48413"/>
                        <a14:backgroundMark x1="74058" y1="41799" x2="72793" y2="49835"/>
                        <a14:backgroundMark x1="72793" y1="49835" x2="72817" y2="50231"/>
                        <a14:backgroundMark x1="69444" y1="50397" x2="70709" y2="41997"/>
                        <a14:backgroundMark x1="70709" y1="41997" x2="75620" y2="49405"/>
                        <a14:backgroundMark x1="75620" y1="49405" x2="69990" y2="51091"/>
                        <a14:backgroundMark x1="69990" y1="51091" x2="69395" y2="50728"/>
                        <a14:backgroundMark x1="64311" y1="63360" x2="64311" y2="63360"/>
                        <a14:backgroundMark x1="64707" y1="59325" x2="64757" y2="59888"/>
                        <a14:backgroundMark x1="64633" y1="65608" x2="64633" y2="65608"/>
                        <a14:backgroundMark x1="64162" y1="69643" x2="63889" y2="67824"/>
                        <a14:backgroundMark x1="62103" y1="65972" x2="60739" y2="66138"/>
                        <a14:backgroundMark x1="61508" y1="70370" x2="62227" y2="71561"/>
                        <a14:backgroundMark x1="66815" y1="37765" x2="67956" y2="37632"/>
                        <a14:backgroundMark x1="66096" y1="37004" x2="66915" y2="37004"/>
                        <a14:backgroundMark x1="50397" y1="44180" x2="49256" y2="41832"/>
                        <a14:backgroundMark x1="39311" y1="43948" x2="39311" y2="43948"/>
                        <a14:backgroundMark x1="40228" y1="44048" x2="40228" y2="44048"/>
                        <a14:backgroundMark x1="23636" y1="50628" x2="24132" y2="57209"/>
                        <a14:backgroundMark x1="24132" y1="57209" x2="25174" y2="59226"/>
                        <a14:backgroundMark x1="25174" y1="59226" x2="38145" y2="58532"/>
                        <a14:backgroundMark x1="25124" y1="59788" x2="22718" y2="59888"/>
                        <a14:backgroundMark x1="22718" y1="59888" x2="22594" y2="58168"/>
                        <a14:backgroundMark x1="22594" y1="58168" x2="24653" y2="58499"/>
                        <a14:backgroundMark x1="24653" y1="58499" x2="24851" y2="60185"/>
                        <a14:backgroundMark x1="24851" y1="60185" x2="24851" y2="60185"/>
                        <a14:backgroundMark x1="37302" y1="49802" x2="38095" y2="53340"/>
                        <a14:backgroundMark x1="38095" y1="53340" x2="37798" y2="57440"/>
                        <a14:backgroundMark x1="37798" y1="57440" x2="37723" y2="57573"/>
                        <a14:backgroundMark x1="38194" y1="47685" x2="36880" y2="47487"/>
                        <a14:backgroundMark x1="36880" y1="47487" x2="37227" y2="49471"/>
                        <a14:backgroundMark x1="37227" y1="49471" x2="38442" y2="50595"/>
                        <a14:backgroundMark x1="38442" y1="50595" x2="39013" y2="48743"/>
                        <a14:backgroundMark x1="39013" y1="48743" x2="37922" y2="47421"/>
                        <a14:backgroundMark x1="37922" y1="47421" x2="37922" y2="47421"/>
                      </a14:backgroundRemoval>
                    </a14:imgEffect>
                  </a14:imgLayer>
                </a14:imgProps>
              </a:ext>
              <a:ext uri="{28A0092B-C50C-407E-A947-70E740481C1C}">
                <a14:useLocalDpi xmlns:a14="http://schemas.microsoft.com/office/drawing/2010/main" val="0"/>
              </a:ext>
            </a:extLst>
          </a:blip>
          <a:srcRect l="22937" t="48282" r="61758" b="39987"/>
          <a:stretch>
            <a:fillRect/>
          </a:stretch>
        </p:blipFill>
        <p:spPr bwMode="auto">
          <a:xfrm rot="21272765" flipH="1">
            <a:off x="7277807" y="3563724"/>
            <a:ext cx="1501911" cy="918513"/>
          </a:xfrm>
          <a:prstGeom prst="rect">
            <a:avLst/>
          </a:prstGeom>
          <a:noFill/>
          <a:extLst>
            <a:ext uri="{909E8E84-426E-40DD-AFC4-6F175D3DCCD1}">
              <a14:hiddenFill xmlns:a14="http://schemas.microsoft.com/office/drawing/2010/main">
                <a:solidFill>
                  <a:srgbClr val="FFFFFF"/>
                </a:solidFill>
              </a14:hiddenFill>
            </a:ext>
          </a:extLst>
        </p:spPr>
      </p:pic>
      <p:pic>
        <p:nvPicPr>
          <p:cNvPr id="51" name="9CD2686E-86DD-4485-8186-773BBD98254B" descr="cid:9CD2686E-86DD-4485-8186-773BBD98254B">
            <a:extLst>
              <a:ext uri="{FF2B5EF4-FFF2-40B4-BE49-F238E27FC236}">
                <a16:creationId xmlns:a16="http://schemas.microsoft.com/office/drawing/2014/main" id="{B2C10ABA-3DE4-8210-28FC-444C887D0582}"/>
              </a:ext>
            </a:extLst>
          </p:cNvPr>
          <p:cNvPicPr>
            <a:picLocks noChangeAspect="1" noChangeArrowheads="1"/>
          </p:cNvPicPr>
          <p:nvPr/>
        </p:nvPicPr>
        <p:blipFill rotWithShape="1">
          <a:blip r:embed="rId13" r:link="rId12" cstate="print">
            <a:extLst>
              <a:ext uri="{BEBA8EAE-BF5A-486C-A8C5-ECC9F3942E4B}">
                <a14:imgProps xmlns:a14="http://schemas.microsoft.com/office/drawing/2010/main">
                  <a14:imgLayer r:embed="rId11">
                    <a14:imgEffect>
                      <a14:backgroundRemoval t="9987" b="94048" l="9995" r="89980">
                        <a14:foregroundMark x1="17411" y1="71230" x2="18849" y2="94048"/>
                        <a14:foregroundMark x1="65575" y1="57705" x2="65575" y2="72388"/>
                        <a14:foregroundMark x1="63542" y1="64087" x2="62971" y2="70271"/>
                        <a14:foregroundMark x1="63839" y1="70470" x2="68775" y2="80721"/>
                        <a14:foregroundMark x1="62525" y1="69312" x2="60218" y2="67163"/>
                        <a14:foregroundMark x1="60218" y1="68155" x2="60069" y2="71230"/>
                        <a14:foregroundMark x1="16964" y1="65443" x2="18279" y2="93882"/>
                        <a14:foregroundMark x1="16394" y1="66799" x2="17113" y2="72784"/>
                        <a14:foregroundMark x1="70213" y1="74537" x2="68477" y2="77050"/>
                        <a14:foregroundMark x1="53373" y1="38128" x2="53373" y2="38128"/>
                        <a14:backgroundMark x1="63839" y1="34689" x2="40055" y2="5093"/>
                        <a14:backgroundMark x1="58185" y1="67758" x2="19866" y2="82440"/>
                        <a14:backgroundMark x1="71974" y1="62731" x2="71677" y2="76257"/>
                        <a14:backgroundMark x1="66592" y1="62136" x2="66443" y2="70470"/>
                        <a14:backgroundMark x1="62376" y1="60218" x2="19147" y2="68155"/>
                        <a14:backgroundMark x1="64856" y1="75099" x2="59201" y2="70470"/>
                        <a14:backgroundMark x1="75794" y1="57209" x2="76687" y2="64484"/>
                        <a14:backgroundMark x1="76687" y1="64484" x2="76687" y2="64484"/>
                        <a14:backgroundMark x1="69593" y1="60549" x2="70536" y2="66567"/>
                        <a14:backgroundMark x1="74157" y1="80919" x2="74826" y2="74868"/>
                        <a14:backgroundMark x1="73462" y1="80489" x2="74529" y2="74206"/>
                        <a14:backgroundMark x1="73661" y1="75364" x2="73859" y2="82374"/>
                        <a14:backgroundMark x1="73140" y1="41336" x2="74281" y2="48413"/>
                        <a14:backgroundMark x1="74058" y1="41799" x2="72793" y2="49835"/>
                        <a14:backgroundMark x1="72793" y1="49835" x2="72817" y2="50231"/>
                        <a14:backgroundMark x1="69444" y1="50397" x2="70709" y2="41997"/>
                        <a14:backgroundMark x1="70709" y1="41997" x2="75620" y2="49405"/>
                        <a14:backgroundMark x1="75620" y1="49405" x2="69990" y2="51091"/>
                        <a14:backgroundMark x1="69990" y1="51091" x2="69395" y2="50728"/>
                        <a14:backgroundMark x1="64311" y1="63360" x2="64311" y2="63360"/>
                        <a14:backgroundMark x1="64707" y1="59325" x2="64757" y2="59888"/>
                        <a14:backgroundMark x1="64633" y1="65608" x2="64633" y2="65608"/>
                        <a14:backgroundMark x1="64162" y1="69643" x2="63889" y2="67824"/>
                        <a14:backgroundMark x1="62103" y1="65972" x2="60739" y2="66138"/>
                        <a14:backgroundMark x1="61508" y1="70370" x2="62227" y2="71561"/>
                        <a14:backgroundMark x1="66815" y1="37765" x2="67956" y2="37632"/>
                        <a14:backgroundMark x1="66096" y1="37004" x2="66915" y2="37004"/>
                        <a14:backgroundMark x1="50397" y1="44180" x2="49256" y2="41832"/>
                        <a14:backgroundMark x1="39311" y1="43948" x2="39311" y2="43948"/>
                        <a14:backgroundMark x1="40228" y1="44048" x2="40228" y2="44048"/>
                        <a14:backgroundMark x1="23214" y1="59028" x2="22148" y2="60185"/>
                        <a14:backgroundMark x1="22148" y1="60185" x2="23636" y2="60714"/>
                        <a14:backgroundMark x1="23636" y1="60714" x2="23388" y2="59193"/>
                        <a14:backgroundMark x1="23388" y1="59193" x2="23115" y2="58962"/>
                        <a14:backgroundMark x1="10640" y1="59689" x2="19767" y2="59292"/>
                        <a14:backgroundMark x1="19767" y1="59292" x2="22793" y2="57672"/>
                        <a14:backgroundMark x1="22793" y1="57672" x2="24380" y2="58036"/>
                        <a14:backgroundMark x1="24380" y1="58036" x2="24628" y2="61111"/>
                        <a14:backgroundMark x1="24628" y1="61111" x2="15228" y2="62665"/>
                        <a14:backgroundMark x1="15228" y1="62665" x2="11756" y2="62235"/>
                        <a14:backgroundMark x1="11756" y1="62235" x2="10268" y2="61078"/>
                        <a14:backgroundMark x1="10268" y1="61078" x2="10615" y2="59788"/>
                      </a14:backgroundRemoval>
                    </a14:imgEffect>
                  </a14:imgLayer>
                </a14:imgProps>
              </a:ext>
              <a:ext uri="{28A0092B-C50C-407E-A947-70E740481C1C}">
                <a14:useLocalDpi xmlns:a14="http://schemas.microsoft.com/office/drawing/2010/main" val="0"/>
              </a:ext>
            </a:extLst>
          </a:blip>
          <a:srcRect l="9258" t="48282" r="76965" b="39987"/>
          <a:stretch>
            <a:fillRect/>
          </a:stretch>
        </p:blipFill>
        <p:spPr bwMode="auto">
          <a:xfrm rot="298342">
            <a:off x="6648218" y="3927415"/>
            <a:ext cx="708395" cy="45978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a:extLst>
              <a:ext uri="{FF2B5EF4-FFF2-40B4-BE49-F238E27FC236}">
                <a16:creationId xmlns:a16="http://schemas.microsoft.com/office/drawing/2014/main" id="{6ACFF034-42E6-8C93-0B5E-38661D77E348}"/>
              </a:ext>
            </a:extLst>
          </p:cNvPr>
          <p:cNvPicPr>
            <a:picLocks noChangeAspect="1"/>
          </p:cNvPicPr>
          <p:nvPr/>
        </p:nvPicPr>
        <p:blipFill>
          <a:blip r:embed="rId14"/>
          <a:stretch>
            <a:fillRect/>
          </a:stretch>
        </p:blipFill>
        <p:spPr>
          <a:xfrm rot="593085">
            <a:off x="3723551" y="3313276"/>
            <a:ext cx="602086" cy="281967"/>
          </a:xfrm>
          <a:prstGeom prst="rect">
            <a:avLst/>
          </a:prstGeom>
        </p:spPr>
      </p:pic>
      <p:pic>
        <p:nvPicPr>
          <p:cNvPr id="53" name="Picture 52">
            <a:extLst>
              <a:ext uri="{FF2B5EF4-FFF2-40B4-BE49-F238E27FC236}">
                <a16:creationId xmlns:a16="http://schemas.microsoft.com/office/drawing/2014/main" id="{0FF8068B-8FC6-91F7-CF37-2B48FE02A6D7}"/>
              </a:ext>
            </a:extLst>
          </p:cNvPr>
          <p:cNvPicPr>
            <a:picLocks noChangeAspect="1"/>
          </p:cNvPicPr>
          <p:nvPr/>
        </p:nvPicPr>
        <p:blipFill>
          <a:blip r:embed="rId14"/>
          <a:stretch>
            <a:fillRect/>
          </a:stretch>
        </p:blipFill>
        <p:spPr>
          <a:xfrm rot="593085">
            <a:off x="4157535" y="3286006"/>
            <a:ext cx="602086" cy="281967"/>
          </a:xfrm>
          <a:prstGeom prst="rect">
            <a:avLst/>
          </a:prstGeom>
        </p:spPr>
      </p:pic>
      <p:pic>
        <p:nvPicPr>
          <p:cNvPr id="54" name="Picture 53">
            <a:extLst>
              <a:ext uri="{FF2B5EF4-FFF2-40B4-BE49-F238E27FC236}">
                <a16:creationId xmlns:a16="http://schemas.microsoft.com/office/drawing/2014/main" id="{E9D9D1D8-03BE-1AB9-2E4F-5E31074E3280}"/>
              </a:ext>
            </a:extLst>
          </p:cNvPr>
          <p:cNvPicPr>
            <a:picLocks noChangeAspect="1"/>
          </p:cNvPicPr>
          <p:nvPr/>
        </p:nvPicPr>
        <p:blipFill>
          <a:blip r:embed="rId15"/>
          <a:srcRect l="-29559" b="-40093"/>
          <a:stretch>
            <a:fillRect/>
          </a:stretch>
        </p:blipFill>
        <p:spPr>
          <a:xfrm>
            <a:off x="3578148" y="3307792"/>
            <a:ext cx="867624" cy="711710"/>
          </a:xfrm>
          <a:custGeom>
            <a:avLst/>
            <a:gdLst>
              <a:gd name="connsiteX0" fmla="*/ 0 w 1145299"/>
              <a:gd name="connsiteY0" fmla="*/ 489152 h 939487"/>
              <a:gd name="connsiteX1" fmla="*/ 261302 w 1145299"/>
              <a:gd name="connsiteY1" fmla="*/ 489152 h 939487"/>
              <a:gd name="connsiteX2" fmla="*/ 261302 w 1145299"/>
              <a:gd name="connsiteY2" fmla="*/ 670618 h 939487"/>
              <a:gd name="connsiteX3" fmla="*/ 949234 w 1145299"/>
              <a:gd name="connsiteY3" fmla="*/ 670618 h 939487"/>
              <a:gd name="connsiteX4" fmla="*/ 949234 w 1145299"/>
              <a:gd name="connsiteY4" fmla="*/ 939487 h 939487"/>
              <a:gd name="connsiteX5" fmla="*/ 0 w 1145299"/>
              <a:gd name="connsiteY5" fmla="*/ 939487 h 939487"/>
              <a:gd name="connsiteX6" fmla="*/ 261302 w 1145299"/>
              <a:gd name="connsiteY6" fmla="*/ 0 h 939487"/>
              <a:gd name="connsiteX7" fmla="*/ 1145299 w 1145299"/>
              <a:gd name="connsiteY7" fmla="*/ 0 h 939487"/>
              <a:gd name="connsiteX8" fmla="*/ 1145299 w 1145299"/>
              <a:gd name="connsiteY8" fmla="*/ 670618 h 939487"/>
              <a:gd name="connsiteX9" fmla="*/ 949234 w 1145299"/>
              <a:gd name="connsiteY9" fmla="*/ 670618 h 939487"/>
              <a:gd name="connsiteX10" fmla="*/ 949234 w 1145299"/>
              <a:gd name="connsiteY10" fmla="*/ 489152 h 939487"/>
              <a:gd name="connsiteX11" fmla="*/ 261302 w 1145299"/>
              <a:gd name="connsiteY11" fmla="*/ 489152 h 939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5299" h="939487">
                <a:moveTo>
                  <a:pt x="0" y="489152"/>
                </a:moveTo>
                <a:lnTo>
                  <a:pt x="261302" y="489152"/>
                </a:lnTo>
                <a:lnTo>
                  <a:pt x="261302" y="670618"/>
                </a:lnTo>
                <a:lnTo>
                  <a:pt x="949234" y="670618"/>
                </a:lnTo>
                <a:lnTo>
                  <a:pt x="949234" y="939487"/>
                </a:lnTo>
                <a:lnTo>
                  <a:pt x="0" y="939487"/>
                </a:lnTo>
                <a:close/>
                <a:moveTo>
                  <a:pt x="261302" y="0"/>
                </a:moveTo>
                <a:lnTo>
                  <a:pt x="1145299" y="0"/>
                </a:lnTo>
                <a:lnTo>
                  <a:pt x="1145299" y="670618"/>
                </a:lnTo>
                <a:lnTo>
                  <a:pt x="949234" y="670618"/>
                </a:lnTo>
                <a:lnTo>
                  <a:pt x="949234" y="489152"/>
                </a:lnTo>
                <a:lnTo>
                  <a:pt x="261302" y="489152"/>
                </a:lnTo>
                <a:close/>
              </a:path>
            </a:pathLst>
          </a:custGeom>
        </p:spPr>
      </p:pic>
      <p:pic>
        <p:nvPicPr>
          <p:cNvPr id="55" name="Picture 54">
            <a:extLst>
              <a:ext uri="{FF2B5EF4-FFF2-40B4-BE49-F238E27FC236}">
                <a16:creationId xmlns:a16="http://schemas.microsoft.com/office/drawing/2014/main" id="{A7108819-D2C6-F42F-765B-9D5E79E64B48}"/>
              </a:ext>
            </a:extLst>
          </p:cNvPr>
          <p:cNvPicPr>
            <a:picLocks noChangeAspect="1"/>
          </p:cNvPicPr>
          <p:nvPr/>
        </p:nvPicPr>
        <p:blipFill>
          <a:blip r:embed="rId16"/>
          <a:srcRect r="-37718" b="-27525"/>
          <a:stretch>
            <a:fillRect/>
          </a:stretch>
        </p:blipFill>
        <p:spPr>
          <a:xfrm>
            <a:off x="4117911" y="3326566"/>
            <a:ext cx="922258" cy="665531"/>
          </a:xfrm>
          <a:custGeom>
            <a:avLst/>
            <a:gdLst>
              <a:gd name="connsiteX0" fmla="*/ 883997 w 1217419"/>
              <a:gd name="connsiteY0" fmla="*/ 429555 h 878529"/>
              <a:gd name="connsiteX1" fmla="*/ 1217419 w 1217419"/>
              <a:gd name="connsiteY1" fmla="*/ 429555 h 878529"/>
              <a:gd name="connsiteX2" fmla="*/ 1217419 w 1217419"/>
              <a:gd name="connsiteY2" fmla="*/ 878529 h 878529"/>
              <a:gd name="connsiteX3" fmla="*/ 217028 w 1217419"/>
              <a:gd name="connsiteY3" fmla="*/ 878529 h 878529"/>
              <a:gd name="connsiteX4" fmla="*/ 217028 w 1217419"/>
              <a:gd name="connsiteY4" fmla="*/ 688908 h 878529"/>
              <a:gd name="connsiteX5" fmla="*/ 883997 w 1217419"/>
              <a:gd name="connsiteY5" fmla="*/ 688908 h 878529"/>
              <a:gd name="connsiteX6" fmla="*/ 0 w 1217419"/>
              <a:gd name="connsiteY6" fmla="*/ 0 h 878529"/>
              <a:gd name="connsiteX7" fmla="*/ 883997 w 1217419"/>
              <a:gd name="connsiteY7" fmla="*/ 0 h 878529"/>
              <a:gd name="connsiteX8" fmla="*/ 883997 w 1217419"/>
              <a:gd name="connsiteY8" fmla="*/ 429555 h 878529"/>
              <a:gd name="connsiteX9" fmla="*/ 217028 w 1217419"/>
              <a:gd name="connsiteY9" fmla="*/ 429555 h 878529"/>
              <a:gd name="connsiteX10" fmla="*/ 217028 w 1217419"/>
              <a:gd name="connsiteY10" fmla="*/ 688908 h 878529"/>
              <a:gd name="connsiteX11" fmla="*/ 0 w 1217419"/>
              <a:gd name="connsiteY11" fmla="*/ 688908 h 87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7419" h="878529">
                <a:moveTo>
                  <a:pt x="883997" y="429555"/>
                </a:moveTo>
                <a:lnTo>
                  <a:pt x="1217419" y="429555"/>
                </a:lnTo>
                <a:lnTo>
                  <a:pt x="1217419" y="878529"/>
                </a:lnTo>
                <a:lnTo>
                  <a:pt x="217028" y="878529"/>
                </a:lnTo>
                <a:lnTo>
                  <a:pt x="217028" y="688908"/>
                </a:lnTo>
                <a:lnTo>
                  <a:pt x="883997" y="688908"/>
                </a:lnTo>
                <a:close/>
                <a:moveTo>
                  <a:pt x="0" y="0"/>
                </a:moveTo>
                <a:lnTo>
                  <a:pt x="883997" y="0"/>
                </a:lnTo>
                <a:lnTo>
                  <a:pt x="883997" y="429555"/>
                </a:lnTo>
                <a:lnTo>
                  <a:pt x="217028" y="429555"/>
                </a:lnTo>
                <a:lnTo>
                  <a:pt x="217028" y="688908"/>
                </a:lnTo>
                <a:lnTo>
                  <a:pt x="0" y="688908"/>
                </a:lnTo>
                <a:close/>
              </a:path>
            </a:pathLst>
          </a:custGeom>
        </p:spPr>
      </p:pic>
      <p:pic>
        <p:nvPicPr>
          <p:cNvPr id="56" name="Picture 55">
            <a:extLst>
              <a:ext uri="{FF2B5EF4-FFF2-40B4-BE49-F238E27FC236}">
                <a16:creationId xmlns:a16="http://schemas.microsoft.com/office/drawing/2014/main" id="{00591372-6DAE-E464-3936-EAA05D06587A}"/>
              </a:ext>
            </a:extLst>
          </p:cNvPr>
          <p:cNvPicPr>
            <a:picLocks noChangeAspect="1"/>
          </p:cNvPicPr>
          <p:nvPr/>
        </p:nvPicPr>
        <p:blipFill>
          <a:blip r:embed="rId14"/>
          <a:stretch>
            <a:fillRect/>
          </a:stretch>
        </p:blipFill>
        <p:spPr>
          <a:xfrm rot="20701984">
            <a:off x="3953946" y="3209707"/>
            <a:ext cx="602086" cy="281967"/>
          </a:xfrm>
          <a:prstGeom prst="rect">
            <a:avLst/>
          </a:prstGeom>
        </p:spPr>
      </p:pic>
      <p:pic>
        <p:nvPicPr>
          <p:cNvPr id="57" name="Picture 56" descr="Cinnamon Toast Crunch™ Cereal Single Serve Cup 2 oz | General Mills  Foodservice">
            <a:extLst>
              <a:ext uri="{FF2B5EF4-FFF2-40B4-BE49-F238E27FC236}">
                <a16:creationId xmlns:a16="http://schemas.microsoft.com/office/drawing/2014/main" id="{EBDDB871-F7D1-6BFC-4C95-5208C0825F16}"/>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val="0"/>
              </a:ext>
            </a:extLst>
          </a:blip>
          <a:srcRect b="-493"/>
          <a:stretch/>
        </p:blipFill>
        <p:spPr bwMode="auto">
          <a:xfrm rot="181834">
            <a:off x="5372973" y="3237108"/>
            <a:ext cx="363235" cy="365026"/>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descr="Cinnamon Toast Crunch™ Cereal Single Serve Cup 2 oz | General Mills  Foodservice">
            <a:extLst>
              <a:ext uri="{FF2B5EF4-FFF2-40B4-BE49-F238E27FC236}">
                <a16:creationId xmlns:a16="http://schemas.microsoft.com/office/drawing/2014/main" id="{59280341-77B1-E7FD-2444-67C83AF8D189}"/>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val="0"/>
              </a:ext>
            </a:extLst>
          </a:blip>
          <a:srcRect b="-493"/>
          <a:stretch/>
        </p:blipFill>
        <p:spPr bwMode="auto">
          <a:xfrm rot="181834">
            <a:off x="5194849" y="3266939"/>
            <a:ext cx="363235" cy="365026"/>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a:extLst>
              <a:ext uri="{FF2B5EF4-FFF2-40B4-BE49-F238E27FC236}">
                <a16:creationId xmlns:a16="http://schemas.microsoft.com/office/drawing/2014/main" id="{E94BC36C-80A0-815F-5A9B-557B0EE2A5FB}"/>
              </a:ext>
            </a:extLst>
          </p:cNvPr>
          <p:cNvPicPr>
            <a:picLocks noChangeAspect="1"/>
          </p:cNvPicPr>
          <p:nvPr/>
        </p:nvPicPr>
        <p:blipFill>
          <a:blip r:embed="rId19"/>
          <a:srcRect r="-59802" b="-91504"/>
          <a:stretch>
            <a:fillRect/>
          </a:stretch>
        </p:blipFill>
        <p:spPr>
          <a:xfrm rot="1822688">
            <a:off x="5429078" y="3298477"/>
            <a:ext cx="1129196" cy="1185165"/>
          </a:xfrm>
          <a:custGeom>
            <a:avLst/>
            <a:gdLst>
              <a:gd name="connsiteX0" fmla="*/ 932769 w 1490585"/>
              <a:gd name="connsiteY0" fmla="*/ 255186 h 1564467"/>
              <a:gd name="connsiteX1" fmla="*/ 1042551 w 1490585"/>
              <a:gd name="connsiteY1" fmla="*/ 190833 h 1564467"/>
              <a:gd name="connsiteX2" fmla="*/ 1490585 w 1490585"/>
              <a:gd name="connsiteY2" fmla="*/ 955156 h 1564467"/>
              <a:gd name="connsiteX3" fmla="*/ 451130 w 1490585"/>
              <a:gd name="connsiteY3" fmla="*/ 1564467 h 1564467"/>
              <a:gd name="connsiteX4" fmla="*/ 12939 w 1490585"/>
              <a:gd name="connsiteY4" fmla="*/ 816935 h 1564467"/>
              <a:gd name="connsiteX5" fmla="*/ 932769 w 1490585"/>
              <a:gd name="connsiteY5" fmla="*/ 816935 h 1564467"/>
              <a:gd name="connsiteX6" fmla="*/ 0 w 1490585"/>
              <a:gd name="connsiteY6" fmla="*/ 0 h 1564467"/>
              <a:gd name="connsiteX7" fmla="*/ 932769 w 1490585"/>
              <a:gd name="connsiteY7" fmla="*/ 0 h 1564467"/>
              <a:gd name="connsiteX8" fmla="*/ 932769 w 1490585"/>
              <a:gd name="connsiteY8" fmla="*/ 255186 h 1564467"/>
              <a:gd name="connsiteX9" fmla="*/ 3096 w 1490585"/>
              <a:gd name="connsiteY9" fmla="*/ 800144 h 1564467"/>
              <a:gd name="connsiteX10" fmla="*/ 12939 w 1490585"/>
              <a:gd name="connsiteY10" fmla="*/ 816935 h 1564467"/>
              <a:gd name="connsiteX11" fmla="*/ 0 w 1490585"/>
              <a:gd name="connsiteY11" fmla="*/ 816935 h 1564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90585" h="1564467">
                <a:moveTo>
                  <a:pt x="932769" y="255186"/>
                </a:moveTo>
                <a:lnTo>
                  <a:pt x="1042551" y="190833"/>
                </a:lnTo>
                <a:lnTo>
                  <a:pt x="1490585" y="955156"/>
                </a:lnTo>
                <a:lnTo>
                  <a:pt x="451130" y="1564467"/>
                </a:lnTo>
                <a:lnTo>
                  <a:pt x="12939" y="816935"/>
                </a:lnTo>
                <a:lnTo>
                  <a:pt x="932769" y="816935"/>
                </a:lnTo>
                <a:close/>
                <a:moveTo>
                  <a:pt x="0" y="0"/>
                </a:moveTo>
                <a:lnTo>
                  <a:pt x="932769" y="0"/>
                </a:lnTo>
                <a:lnTo>
                  <a:pt x="932769" y="255186"/>
                </a:lnTo>
                <a:lnTo>
                  <a:pt x="3096" y="800144"/>
                </a:lnTo>
                <a:lnTo>
                  <a:pt x="12939" y="816935"/>
                </a:lnTo>
                <a:lnTo>
                  <a:pt x="0" y="816935"/>
                </a:lnTo>
                <a:close/>
              </a:path>
            </a:pathLst>
          </a:custGeom>
        </p:spPr>
      </p:pic>
      <p:pic>
        <p:nvPicPr>
          <p:cNvPr id="60" name="Picture 59">
            <a:extLst>
              <a:ext uri="{FF2B5EF4-FFF2-40B4-BE49-F238E27FC236}">
                <a16:creationId xmlns:a16="http://schemas.microsoft.com/office/drawing/2014/main" id="{15400A75-6548-A8FF-CEE9-6F886D2006F6}"/>
              </a:ext>
            </a:extLst>
          </p:cNvPr>
          <p:cNvPicPr>
            <a:picLocks noChangeAspect="1"/>
          </p:cNvPicPr>
          <p:nvPr/>
        </p:nvPicPr>
        <p:blipFill>
          <a:blip r:embed="rId20"/>
          <a:stretch>
            <a:fillRect/>
          </a:stretch>
        </p:blipFill>
        <p:spPr>
          <a:xfrm rot="205078">
            <a:off x="6103381" y="3480065"/>
            <a:ext cx="233273" cy="202364"/>
          </a:xfrm>
          <a:prstGeom prst="rect">
            <a:avLst/>
          </a:prstGeom>
        </p:spPr>
      </p:pic>
      <p:grpSp>
        <p:nvGrpSpPr>
          <p:cNvPr id="61" name="Group 60">
            <a:extLst>
              <a:ext uri="{FF2B5EF4-FFF2-40B4-BE49-F238E27FC236}">
                <a16:creationId xmlns:a16="http://schemas.microsoft.com/office/drawing/2014/main" id="{0D89060E-F06A-B8F3-08BF-5D73B540D52E}"/>
              </a:ext>
            </a:extLst>
          </p:cNvPr>
          <p:cNvGrpSpPr/>
          <p:nvPr/>
        </p:nvGrpSpPr>
        <p:grpSpPr>
          <a:xfrm rot="20958789" flipH="1">
            <a:off x="5620925" y="3172244"/>
            <a:ext cx="537539" cy="440744"/>
            <a:chOff x="6320218" y="3376097"/>
            <a:chExt cx="709574" cy="581800"/>
          </a:xfrm>
        </p:grpSpPr>
        <p:pic>
          <p:nvPicPr>
            <p:cNvPr id="115" name="Picture 4" descr="Image result for banana vector">
              <a:extLst>
                <a:ext uri="{FF2B5EF4-FFF2-40B4-BE49-F238E27FC236}">
                  <a16:creationId xmlns:a16="http://schemas.microsoft.com/office/drawing/2014/main" id="{2387B506-2E11-35B2-CBDC-6F38712CA0BC}"/>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rot="21239278">
              <a:off x="6363595" y="3376097"/>
              <a:ext cx="666197" cy="357526"/>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115" descr="Image result for banana vector">
              <a:extLst>
                <a:ext uri="{FF2B5EF4-FFF2-40B4-BE49-F238E27FC236}">
                  <a16:creationId xmlns:a16="http://schemas.microsoft.com/office/drawing/2014/main" id="{98CA5331-4644-2EAE-576F-F9D46067BD5C}"/>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rot="21239278">
              <a:off x="6320218" y="3600371"/>
              <a:ext cx="666197" cy="357526"/>
            </a:xfrm>
            <a:prstGeom prst="rect">
              <a:avLst/>
            </a:prstGeom>
            <a:noFill/>
            <a:extLst>
              <a:ext uri="{909E8E84-426E-40DD-AFC4-6F175D3DCCD1}">
                <a14:hiddenFill xmlns:a14="http://schemas.microsoft.com/office/drawing/2010/main">
                  <a:solidFill>
                    <a:srgbClr val="FFFFFF"/>
                  </a:solidFill>
                </a14:hiddenFill>
              </a:ext>
            </a:extLst>
          </p:spPr>
        </p:pic>
      </p:grpSp>
      <p:pic>
        <p:nvPicPr>
          <p:cNvPr id="62" name="Picture 61">
            <a:extLst>
              <a:ext uri="{FF2B5EF4-FFF2-40B4-BE49-F238E27FC236}">
                <a16:creationId xmlns:a16="http://schemas.microsoft.com/office/drawing/2014/main" id="{A61BAA61-3ABF-E25B-00F7-BA7690291507}"/>
              </a:ext>
            </a:extLst>
          </p:cNvPr>
          <p:cNvPicPr>
            <a:picLocks noChangeAspect="1"/>
          </p:cNvPicPr>
          <p:nvPr/>
        </p:nvPicPr>
        <p:blipFill>
          <a:blip r:embed="rId20"/>
          <a:stretch>
            <a:fillRect/>
          </a:stretch>
        </p:blipFill>
        <p:spPr>
          <a:xfrm rot="205078">
            <a:off x="6262947" y="3435693"/>
            <a:ext cx="233273" cy="202364"/>
          </a:xfrm>
          <a:prstGeom prst="rect">
            <a:avLst/>
          </a:prstGeom>
        </p:spPr>
      </p:pic>
      <p:pic>
        <p:nvPicPr>
          <p:cNvPr id="63" name="Picture 62">
            <a:extLst>
              <a:ext uri="{FF2B5EF4-FFF2-40B4-BE49-F238E27FC236}">
                <a16:creationId xmlns:a16="http://schemas.microsoft.com/office/drawing/2014/main" id="{A2955FB2-390F-53EE-4E78-CADA321BE69A}"/>
              </a:ext>
            </a:extLst>
          </p:cNvPr>
          <p:cNvPicPr>
            <a:picLocks noChangeAspect="1"/>
          </p:cNvPicPr>
          <p:nvPr/>
        </p:nvPicPr>
        <p:blipFill>
          <a:blip r:embed="rId20"/>
          <a:stretch>
            <a:fillRect/>
          </a:stretch>
        </p:blipFill>
        <p:spPr>
          <a:xfrm rot="205078">
            <a:off x="6320771" y="3474244"/>
            <a:ext cx="233273" cy="202364"/>
          </a:xfrm>
          <a:prstGeom prst="rect">
            <a:avLst/>
          </a:prstGeom>
        </p:spPr>
      </p:pic>
      <p:pic>
        <p:nvPicPr>
          <p:cNvPr id="64" name="Picture 63" descr="Cinnamon Toast Crunch™ Cereal Single Serve Cup 2 oz | General Mills  Foodservice">
            <a:extLst>
              <a:ext uri="{FF2B5EF4-FFF2-40B4-BE49-F238E27FC236}">
                <a16:creationId xmlns:a16="http://schemas.microsoft.com/office/drawing/2014/main" id="{3C5DA36C-6E80-77FF-2237-952D55636153}"/>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val="0"/>
              </a:ext>
            </a:extLst>
          </a:blip>
          <a:srcRect b="-493"/>
          <a:stretch/>
        </p:blipFill>
        <p:spPr bwMode="auto">
          <a:xfrm rot="181834">
            <a:off x="5447594" y="3262386"/>
            <a:ext cx="363235" cy="365026"/>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descr="Cinnamon Toast Crunch™ Cereal Single Serve Cup 2 oz | General Mills  Foodservice">
            <a:extLst>
              <a:ext uri="{FF2B5EF4-FFF2-40B4-BE49-F238E27FC236}">
                <a16:creationId xmlns:a16="http://schemas.microsoft.com/office/drawing/2014/main" id="{7EA7E00F-0DF6-36F9-F6FD-A7DC349807FA}"/>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val="0"/>
              </a:ext>
            </a:extLst>
          </a:blip>
          <a:srcRect b="-493"/>
          <a:stretch/>
        </p:blipFill>
        <p:spPr bwMode="auto">
          <a:xfrm rot="181834">
            <a:off x="5294100" y="3043741"/>
            <a:ext cx="363235" cy="365026"/>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a:extLst>
              <a:ext uri="{FF2B5EF4-FFF2-40B4-BE49-F238E27FC236}">
                <a16:creationId xmlns:a16="http://schemas.microsoft.com/office/drawing/2014/main" id="{578F3B16-1C90-FF3B-C761-8A656451F3E3}"/>
              </a:ext>
            </a:extLst>
          </p:cNvPr>
          <p:cNvPicPr>
            <a:picLocks noChangeAspect="1"/>
          </p:cNvPicPr>
          <p:nvPr/>
        </p:nvPicPr>
        <p:blipFill>
          <a:blip r:embed="rId20"/>
          <a:stretch>
            <a:fillRect/>
          </a:stretch>
        </p:blipFill>
        <p:spPr>
          <a:xfrm rot="205078">
            <a:off x="6253461" y="3305762"/>
            <a:ext cx="233273" cy="202364"/>
          </a:xfrm>
          <a:prstGeom prst="rect">
            <a:avLst/>
          </a:prstGeom>
        </p:spPr>
      </p:pic>
      <p:pic>
        <p:nvPicPr>
          <p:cNvPr id="67" name="Picture 66">
            <a:extLst>
              <a:ext uri="{FF2B5EF4-FFF2-40B4-BE49-F238E27FC236}">
                <a16:creationId xmlns:a16="http://schemas.microsoft.com/office/drawing/2014/main" id="{3AF1724A-EE9B-B6F9-C85C-E77284BE490C}"/>
              </a:ext>
            </a:extLst>
          </p:cNvPr>
          <p:cNvPicPr>
            <a:picLocks noChangeAspect="1"/>
          </p:cNvPicPr>
          <p:nvPr/>
        </p:nvPicPr>
        <p:blipFill>
          <a:blip r:embed="rId20"/>
          <a:stretch>
            <a:fillRect/>
          </a:stretch>
        </p:blipFill>
        <p:spPr>
          <a:xfrm rot="205078">
            <a:off x="6147822" y="3343717"/>
            <a:ext cx="233273" cy="202364"/>
          </a:xfrm>
          <a:prstGeom prst="rect">
            <a:avLst/>
          </a:prstGeom>
        </p:spPr>
      </p:pic>
      <p:sp>
        <p:nvSpPr>
          <p:cNvPr id="68" name="Rectangle 67">
            <a:extLst>
              <a:ext uri="{FF2B5EF4-FFF2-40B4-BE49-F238E27FC236}">
                <a16:creationId xmlns:a16="http://schemas.microsoft.com/office/drawing/2014/main" id="{C4CC1B38-6E2B-C245-33AC-CE38EF63AA4B}"/>
              </a:ext>
            </a:extLst>
          </p:cNvPr>
          <p:cNvSpPr/>
          <p:nvPr/>
        </p:nvSpPr>
        <p:spPr>
          <a:xfrm>
            <a:off x="3994697" y="3905463"/>
            <a:ext cx="594750" cy="455184"/>
          </a:xfrm>
          <a:prstGeom prst="rect">
            <a:avLst/>
          </a:prstGeom>
          <a:solidFill>
            <a:srgbClr val="CCCC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92749">
              <a:buClrTx/>
              <a:defRPr/>
            </a:pPr>
            <a:endParaRPr lang="en-US" sz="1364" kern="1200">
              <a:solidFill>
                <a:prstClr val="white"/>
              </a:solidFill>
              <a:latin typeface="Calibri"/>
            </a:endParaRPr>
          </a:p>
        </p:txBody>
      </p:sp>
      <p:pic>
        <p:nvPicPr>
          <p:cNvPr id="69" name="Picture 68">
            <a:extLst>
              <a:ext uri="{FF2B5EF4-FFF2-40B4-BE49-F238E27FC236}">
                <a16:creationId xmlns:a16="http://schemas.microsoft.com/office/drawing/2014/main" id="{AD60CB6F-5FD8-B82F-AC28-859F49750C25}"/>
              </a:ext>
            </a:extLst>
          </p:cNvPr>
          <p:cNvPicPr>
            <a:picLocks noChangeAspect="1"/>
          </p:cNvPicPr>
          <p:nvPr/>
        </p:nvPicPr>
        <p:blipFill>
          <a:blip r:embed="rId22">
            <a:alphaModFix amt="50000"/>
          </a:blip>
          <a:stretch>
            <a:fillRect/>
          </a:stretch>
        </p:blipFill>
        <p:spPr>
          <a:xfrm>
            <a:off x="3987481" y="3910489"/>
            <a:ext cx="591832" cy="468932"/>
          </a:xfrm>
          <a:prstGeom prst="rect">
            <a:avLst/>
          </a:prstGeom>
        </p:spPr>
      </p:pic>
      <p:sp>
        <p:nvSpPr>
          <p:cNvPr id="70" name="Rectangle 69">
            <a:extLst>
              <a:ext uri="{FF2B5EF4-FFF2-40B4-BE49-F238E27FC236}">
                <a16:creationId xmlns:a16="http://schemas.microsoft.com/office/drawing/2014/main" id="{02F49DB4-1B1B-19D6-AA41-A153C1F53809}"/>
              </a:ext>
            </a:extLst>
          </p:cNvPr>
          <p:cNvSpPr/>
          <p:nvPr/>
        </p:nvSpPr>
        <p:spPr>
          <a:xfrm>
            <a:off x="5616905" y="4086161"/>
            <a:ext cx="594750" cy="245890"/>
          </a:xfrm>
          <a:prstGeom prst="rect">
            <a:avLst/>
          </a:prstGeom>
          <a:solidFill>
            <a:srgbClr val="CCCC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92749">
              <a:buClrTx/>
              <a:defRPr/>
            </a:pPr>
            <a:endParaRPr lang="en-US" sz="1364" kern="1200">
              <a:solidFill>
                <a:prstClr val="white"/>
              </a:solidFill>
              <a:latin typeface="Calibri"/>
            </a:endParaRPr>
          </a:p>
        </p:txBody>
      </p:sp>
      <p:pic>
        <p:nvPicPr>
          <p:cNvPr id="72" name="Picture 71">
            <a:extLst>
              <a:ext uri="{FF2B5EF4-FFF2-40B4-BE49-F238E27FC236}">
                <a16:creationId xmlns:a16="http://schemas.microsoft.com/office/drawing/2014/main" id="{664F857F-97F9-048B-E605-3735CAE57E67}"/>
              </a:ext>
            </a:extLst>
          </p:cNvPr>
          <p:cNvPicPr>
            <a:picLocks noChangeAspect="1"/>
          </p:cNvPicPr>
          <p:nvPr/>
        </p:nvPicPr>
        <p:blipFill>
          <a:blip r:embed="rId22">
            <a:alphaModFix amt="50000"/>
          </a:blip>
          <a:stretch>
            <a:fillRect/>
          </a:stretch>
        </p:blipFill>
        <p:spPr>
          <a:xfrm>
            <a:off x="5559737" y="4027487"/>
            <a:ext cx="697384" cy="417032"/>
          </a:xfrm>
          <a:prstGeom prst="rect">
            <a:avLst/>
          </a:prstGeom>
        </p:spPr>
      </p:pic>
      <p:pic>
        <p:nvPicPr>
          <p:cNvPr id="2" name="Picture 1">
            <a:extLst>
              <a:ext uri="{FF2B5EF4-FFF2-40B4-BE49-F238E27FC236}">
                <a16:creationId xmlns:a16="http://schemas.microsoft.com/office/drawing/2014/main" id="{6A78D3F5-C80D-381A-19C0-DD47856EA811}"/>
              </a:ext>
            </a:extLst>
          </p:cNvPr>
          <p:cNvPicPr>
            <a:picLocks noChangeAspect="1"/>
          </p:cNvPicPr>
          <p:nvPr/>
        </p:nvPicPr>
        <p:blipFill>
          <a:blip r:embed="rId23"/>
          <a:stretch>
            <a:fillRect/>
          </a:stretch>
        </p:blipFill>
        <p:spPr>
          <a:xfrm rot="21376168">
            <a:off x="5670214" y="2933404"/>
            <a:ext cx="253449" cy="340771"/>
          </a:xfrm>
          <a:prstGeom prst="rect">
            <a:avLst/>
          </a:prstGeom>
          <a:scene3d>
            <a:camera prst="orthographicFront">
              <a:rot lat="52031" lon="1495465" rev="21002235"/>
            </a:camera>
            <a:lightRig rig="threePt" dir="t"/>
          </a:scene3d>
        </p:spPr>
      </p:pic>
      <p:pic>
        <p:nvPicPr>
          <p:cNvPr id="3" name="Picture 2">
            <a:extLst>
              <a:ext uri="{FF2B5EF4-FFF2-40B4-BE49-F238E27FC236}">
                <a16:creationId xmlns:a16="http://schemas.microsoft.com/office/drawing/2014/main" id="{224E1CC5-609D-BF6C-9787-E1FB64F214AD}"/>
              </a:ext>
            </a:extLst>
          </p:cNvPr>
          <p:cNvPicPr>
            <a:picLocks noChangeAspect="1"/>
          </p:cNvPicPr>
          <p:nvPr/>
        </p:nvPicPr>
        <p:blipFill>
          <a:blip r:embed="rId23"/>
          <a:stretch>
            <a:fillRect/>
          </a:stretch>
        </p:blipFill>
        <p:spPr>
          <a:xfrm rot="21376168">
            <a:off x="5856674" y="2892489"/>
            <a:ext cx="253449" cy="340771"/>
          </a:xfrm>
          <a:prstGeom prst="rect">
            <a:avLst/>
          </a:prstGeom>
          <a:scene3d>
            <a:camera prst="orthographicFront">
              <a:rot lat="52031" lon="1495465" rev="21002235"/>
            </a:camera>
            <a:lightRig rig="threePt" dir="t"/>
          </a:scene3d>
        </p:spPr>
      </p:pic>
      <p:pic>
        <p:nvPicPr>
          <p:cNvPr id="29" name="Picture 4" descr="Image result for banana vector">
            <a:extLst>
              <a:ext uri="{FF2B5EF4-FFF2-40B4-BE49-F238E27FC236}">
                <a16:creationId xmlns:a16="http://schemas.microsoft.com/office/drawing/2014/main" id="{3CE8D5C9-6329-F423-A259-EBFB2722E09D}"/>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rot="2580327">
            <a:off x="5735399" y="3363057"/>
            <a:ext cx="504679" cy="27084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BFB9DA22-30D2-BF21-8808-37FE4490A257}"/>
              </a:ext>
            </a:extLst>
          </p:cNvPr>
          <p:cNvPicPr>
            <a:picLocks noChangeAspect="1"/>
          </p:cNvPicPr>
          <p:nvPr/>
        </p:nvPicPr>
        <p:blipFill>
          <a:blip r:embed="rId14"/>
          <a:stretch>
            <a:fillRect/>
          </a:stretch>
        </p:blipFill>
        <p:spPr>
          <a:xfrm rot="20118079">
            <a:off x="4052224" y="3300318"/>
            <a:ext cx="602086" cy="281967"/>
          </a:xfrm>
          <a:prstGeom prst="rect">
            <a:avLst/>
          </a:prstGeom>
        </p:spPr>
      </p:pic>
      <p:sp>
        <p:nvSpPr>
          <p:cNvPr id="18" name="Oval 17">
            <a:extLst>
              <a:ext uri="{FF2B5EF4-FFF2-40B4-BE49-F238E27FC236}">
                <a16:creationId xmlns:a16="http://schemas.microsoft.com/office/drawing/2014/main" id="{1C19AA55-A8A7-622E-2534-7A237B096E8E}"/>
              </a:ext>
            </a:extLst>
          </p:cNvPr>
          <p:cNvSpPr/>
          <p:nvPr/>
        </p:nvSpPr>
        <p:spPr>
          <a:xfrm>
            <a:off x="658229" y="2189771"/>
            <a:ext cx="570197" cy="694833"/>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92749">
              <a:buClrTx/>
            </a:pPr>
            <a:endParaRPr lang="en-US" sz="1364" kern="1200">
              <a:solidFill>
                <a:prstClr val="white"/>
              </a:solidFill>
              <a:latin typeface="Calibri"/>
            </a:endParaRPr>
          </a:p>
        </p:txBody>
      </p:sp>
      <p:grpSp>
        <p:nvGrpSpPr>
          <p:cNvPr id="4" name="Group 3">
            <a:extLst>
              <a:ext uri="{FF2B5EF4-FFF2-40B4-BE49-F238E27FC236}">
                <a16:creationId xmlns:a16="http://schemas.microsoft.com/office/drawing/2014/main" id="{396CC5A7-E19C-F0E8-356F-5E0AC521D55C}"/>
              </a:ext>
            </a:extLst>
          </p:cNvPr>
          <p:cNvGrpSpPr/>
          <p:nvPr/>
        </p:nvGrpSpPr>
        <p:grpSpPr>
          <a:xfrm>
            <a:off x="-19421" y="2000372"/>
            <a:ext cx="2296993" cy="5195292"/>
            <a:chOff x="292234" y="1855736"/>
            <a:chExt cx="2296993" cy="5195292"/>
          </a:xfrm>
        </p:grpSpPr>
        <p:pic>
          <p:nvPicPr>
            <p:cNvPr id="9" name="Picture 8" descr="Free Pencil Clipart Transparent, Download Free Pencil Clipart Transparent  png images, Free ClipArts on Clipart Library">
              <a:extLst>
                <a:ext uri="{FF2B5EF4-FFF2-40B4-BE49-F238E27FC236}">
                  <a16:creationId xmlns:a16="http://schemas.microsoft.com/office/drawing/2014/main" id="{E66E0C97-5C56-4138-FBC5-D5E394D0D9D6}"/>
                </a:ext>
              </a:extLst>
            </p:cNvPr>
            <p:cNvPicPr>
              <a:picLocks noChangeAspect="1" noChangeArrowheads="1"/>
            </p:cNvPicPr>
            <p:nvPr/>
          </p:nvPicPr>
          <p:blipFill rotWithShape="1">
            <a:blip r:embed="rId24">
              <a:extLst>
                <a:ext uri="{BEBA8EAE-BF5A-486C-A8C5-ECC9F3942E4B}">
                  <a14:imgProps xmlns:a14="http://schemas.microsoft.com/office/drawing/2010/main">
                    <a14:imgLayer r:embed="rId25">
                      <a14:imgEffect>
                        <a14:backgroundRemoval t="9778" b="89778" l="2667" r="97778">
                          <a14:foregroundMark x1="7111" y1="49778" x2="18222" y2="50222"/>
                          <a14:foregroundMark x1="3111" y1="49778" x2="3111" y2="49778"/>
                          <a14:foregroundMark x1="84889" y1="48444" x2="97778" y2="47556"/>
                          <a14:foregroundMark x1="88000" y1="53778" x2="91556" y2="53333"/>
                        </a14:backgroundRemoval>
                      </a14:imgEffect>
                    </a14:imgLayer>
                  </a14:imgProps>
                </a:ext>
                <a:ext uri="{28A0092B-C50C-407E-A947-70E740481C1C}">
                  <a14:useLocalDpi xmlns:a14="http://schemas.microsoft.com/office/drawing/2010/main" val="0"/>
                </a:ext>
              </a:extLst>
            </a:blip>
            <a:srcRect t="38245" b="39921"/>
            <a:stretch/>
          </p:blipFill>
          <p:spPr bwMode="auto">
            <a:xfrm rot="14869664">
              <a:off x="1515287" y="3446149"/>
              <a:ext cx="397310" cy="9723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92A9E263-AAA9-C82C-82F5-DC50B07A9641}"/>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92234" y="1855736"/>
              <a:ext cx="2296993" cy="5195292"/>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37476827-D872-C776-92C0-EBD5DEAA0749}"/>
              </a:ext>
            </a:extLst>
          </p:cNvPr>
          <p:cNvSpPr txBox="1"/>
          <p:nvPr/>
        </p:nvSpPr>
        <p:spPr>
          <a:xfrm>
            <a:off x="-11879" y="240463"/>
            <a:ext cx="9134739" cy="1077218"/>
          </a:xfrm>
          <a:prstGeom prst="rect">
            <a:avLst/>
          </a:prstGeom>
          <a:noFill/>
        </p:spPr>
        <p:txBody>
          <a:bodyPr wrap="square">
            <a:spAutoFit/>
          </a:bodyPr>
          <a:lstStyle/>
          <a:p>
            <a:pPr algn="ctr"/>
            <a:r>
              <a:rPr lang="en-US" sz="3200" b="1" dirty="0">
                <a:solidFill>
                  <a:srgbClr val="E85E19"/>
                </a:solidFill>
                <a:latin typeface="Corbel" panose="020B0503020204020204" pitchFamily="34" charset="0"/>
              </a:rPr>
              <a:t>BIC </a:t>
            </a:r>
          </a:p>
          <a:p>
            <a:pPr algn="ctr"/>
            <a:r>
              <a:rPr lang="en-US" sz="3200" b="1" dirty="0">
                <a:solidFill>
                  <a:srgbClr val="E85E19"/>
                </a:solidFill>
                <a:latin typeface="Corbel" panose="020B0503020204020204" pitchFamily="34" charset="0"/>
              </a:rPr>
              <a:t>MEDIUM OF EXCHANGE FOR ALL SITES</a:t>
            </a:r>
            <a:endParaRPr lang="en-US" sz="3200" dirty="0">
              <a:solidFill>
                <a:srgbClr val="E85E19"/>
              </a:solidFill>
              <a:latin typeface="Corbel" panose="020B0503020204020204" pitchFamily="34" charset="0"/>
            </a:endParaRPr>
          </a:p>
        </p:txBody>
      </p:sp>
      <p:pic>
        <p:nvPicPr>
          <p:cNvPr id="5" name="Picture 4">
            <a:extLst>
              <a:ext uri="{FF2B5EF4-FFF2-40B4-BE49-F238E27FC236}">
                <a16:creationId xmlns:a16="http://schemas.microsoft.com/office/drawing/2014/main" id="{275539DB-9F3C-A37A-938D-FE174240FEA1}"/>
              </a:ext>
            </a:extLst>
          </p:cNvPr>
          <p:cNvPicPr>
            <a:picLocks noChangeAspect="1"/>
          </p:cNvPicPr>
          <p:nvPr/>
        </p:nvPicPr>
        <p:blipFill>
          <a:blip r:embed="rId27"/>
          <a:stretch>
            <a:fillRect/>
          </a:stretch>
        </p:blipFill>
        <p:spPr>
          <a:xfrm>
            <a:off x="2031285" y="3611340"/>
            <a:ext cx="1118358" cy="2520289"/>
          </a:xfrm>
          <a:prstGeom prst="rect">
            <a:avLst/>
          </a:prstGeom>
        </p:spPr>
      </p:pic>
      <p:sp>
        <p:nvSpPr>
          <p:cNvPr id="7" name="TextBox 6">
            <a:extLst>
              <a:ext uri="{FF2B5EF4-FFF2-40B4-BE49-F238E27FC236}">
                <a16:creationId xmlns:a16="http://schemas.microsoft.com/office/drawing/2014/main" id="{B7AF1537-2EA1-8E5E-3638-71255FC7C0BF}"/>
              </a:ext>
            </a:extLst>
          </p:cNvPr>
          <p:cNvSpPr txBox="1"/>
          <p:nvPr/>
        </p:nvSpPr>
        <p:spPr>
          <a:xfrm>
            <a:off x="294407" y="6483212"/>
            <a:ext cx="8590432" cy="1200329"/>
          </a:xfrm>
          <a:prstGeom prst="rect">
            <a:avLst/>
          </a:prstGeom>
          <a:noFill/>
        </p:spPr>
        <p:txBody>
          <a:bodyPr wrap="square" rtlCol="0">
            <a:spAutoFit/>
          </a:bodyPr>
          <a:lstStyle/>
          <a:p>
            <a:pPr algn="ctr"/>
            <a:r>
              <a:rPr lang="en-US" sz="2400" dirty="0">
                <a:solidFill>
                  <a:schemeClr val="bg1"/>
                </a:solidFill>
              </a:rPr>
              <a:t>The teacher or designated adult will cross off numbers on the </a:t>
            </a:r>
            <a:r>
              <a:rPr lang="en-US" sz="2400" i="1" dirty="0">
                <a:solidFill>
                  <a:schemeClr val="bg1"/>
                </a:solidFill>
              </a:rPr>
              <a:t>Breakfast Meal Count Form </a:t>
            </a:r>
            <a:r>
              <a:rPr lang="en-US" sz="2400" dirty="0">
                <a:solidFill>
                  <a:schemeClr val="bg1"/>
                </a:solidFill>
              </a:rPr>
              <a:t>as each student selects a reimbursable breakfast meal.</a:t>
            </a:r>
          </a:p>
        </p:txBody>
      </p:sp>
      <p:pic>
        <p:nvPicPr>
          <p:cNvPr id="6146" name="Picture 2" descr="Vectors &amp; Vector Art ...">
            <a:extLst>
              <a:ext uri="{FF2B5EF4-FFF2-40B4-BE49-F238E27FC236}">
                <a16:creationId xmlns:a16="http://schemas.microsoft.com/office/drawing/2014/main" id="{2237843A-7C0E-4788-133C-48682EBC6773}"/>
              </a:ext>
            </a:extLst>
          </p:cNvPr>
          <p:cNvPicPr>
            <a:picLocks noChangeAspect="1" noChangeArrowheads="1"/>
          </p:cNvPicPr>
          <p:nvPr/>
        </p:nvPicPr>
        <p:blipFill rotWithShape="1">
          <a:blip r:embed="rId28">
            <a:extLst>
              <a:ext uri="{28A0092B-C50C-407E-A947-70E740481C1C}">
                <a14:useLocalDpi xmlns:a14="http://schemas.microsoft.com/office/drawing/2010/main" val="0"/>
              </a:ext>
            </a:extLst>
          </a:blip>
          <a:srcRect b="7825"/>
          <a:stretch/>
        </p:blipFill>
        <p:spPr bwMode="auto">
          <a:xfrm>
            <a:off x="5215640" y="2028882"/>
            <a:ext cx="642156" cy="811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86855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4078" y="629117"/>
            <a:ext cx="8698288" cy="584775"/>
          </a:xfrm>
          <a:prstGeom prst="rect">
            <a:avLst/>
          </a:prstGeom>
          <a:noFill/>
        </p:spPr>
        <p:txBody>
          <a:bodyPr wrap="square" rtlCol="0">
            <a:spAutoFit/>
          </a:bodyPr>
          <a:lstStyle/>
          <a:p>
            <a:pPr algn="ctr"/>
            <a:r>
              <a:rPr lang="en-US" sz="3200" b="1">
                <a:solidFill>
                  <a:srgbClr val="E5540B"/>
                </a:solidFill>
                <a:latin typeface="+mj-lt"/>
              </a:rPr>
              <a:t>BIC COUNTING AND CLAIMING PROCEDURES</a:t>
            </a:r>
          </a:p>
        </p:txBody>
      </p:sp>
      <p:sp>
        <p:nvSpPr>
          <p:cNvPr id="5" name="TextBox 4"/>
          <p:cNvSpPr txBox="1"/>
          <p:nvPr/>
        </p:nvSpPr>
        <p:spPr>
          <a:xfrm>
            <a:off x="860714" y="1696673"/>
            <a:ext cx="7656549" cy="1292662"/>
          </a:xfrm>
          <a:prstGeom prst="rect">
            <a:avLst/>
          </a:prstGeom>
          <a:noFill/>
        </p:spPr>
        <p:txBody>
          <a:bodyPr wrap="square" rtlCol="0">
            <a:spAutoFit/>
          </a:bodyPr>
          <a:lstStyle/>
          <a:p>
            <a:pPr>
              <a:spcBef>
                <a:spcPts val="455"/>
              </a:spcBef>
              <a:buClr>
                <a:schemeClr val="accent1"/>
              </a:buClr>
            </a:pPr>
            <a:r>
              <a:rPr lang="en-US" sz="2600" dirty="0">
                <a:solidFill>
                  <a:schemeClr val="accent2"/>
                </a:solidFill>
                <a:latin typeface="Calibri" panose="020F0502020204030204" pitchFamily="34" charset="0"/>
                <a:ea typeface="Calibri" panose="020F0502020204030204" pitchFamily="34" charset="0"/>
                <a:cs typeface="Calibri" panose="020F0502020204030204" pitchFamily="34" charset="0"/>
              </a:rPr>
              <a:t>BIC sites will use the total meal counts from the </a:t>
            </a:r>
            <a:r>
              <a:rPr lang="en-US" sz="2600" i="1" dirty="0">
                <a:solidFill>
                  <a:schemeClr val="accent2"/>
                </a:solidFill>
                <a:latin typeface="Calibri" panose="020F0502020204030204" pitchFamily="34" charset="0"/>
                <a:ea typeface="Calibri" panose="020F0502020204030204" pitchFamily="34" charset="0"/>
                <a:cs typeface="Calibri" panose="020F0502020204030204" pitchFamily="34" charset="0"/>
              </a:rPr>
              <a:t>Breakfast Daily Meal Count Consolidation </a:t>
            </a:r>
            <a:r>
              <a:rPr lang="en-US" sz="2600" dirty="0">
                <a:solidFill>
                  <a:schemeClr val="accent2"/>
                </a:solidFill>
                <a:latin typeface="Calibri" panose="020F0502020204030204" pitchFamily="34" charset="0"/>
                <a:ea typeface="Calibri" panose="020F0502020204030204" pitchFamily="34" charset="0"/>
                <a:cs typeface="Calibri" panose="020F0502020204030204" pitchFamily="34" charset="0"/>
              </a:rPr>
              <a:t>form to input a quantity sale in CMS.</a:t>
            </a:r>
          </a:p>
        </p:txBody>
      </p:sp>
      <p:sp>
        <p:nvSpPr>
          <p:cNvPr id="6" name="TextBox 5"/>
          <p:cNvSpPr txBox="1"/>
          <p:nvPr/>
        </p:nvSpPr>
        <p:spPr>
          <a:xfrm>
            <a:off x="906925" y="2934077"/>
            <a:ext cx="8085441" cy="1200329"/>
          </a:xfrm>
          <a:prstGeom prst="rect">
            <a:avLst/>
          </a:prstGeom>
          <a:noFill/>
        </p:spPr>
        <p:txBody>
          <a:bodyPr wrap="square" rtlCol="0">
            <a:spAutoFit/>
          </a:bodyPr>
          <a:lstStyle/>
          <a:p>
            <a:pPr marL="457200" indent="-457200">
              <a:spcBef>
                <a:spcPts val="909"/>
              </a:spcBef>
              <a:buClr>
                <a:schemeClr val="accent1"/>
              </a:buClr>
              <a:buFont typeface="Wingdings" panose="05000000000000000000" pitchFamily="2" charset="2"/>
              <a:buChar char="v"/>
            </a:pPr>
            <a:r>
              <a:rPr lang="en-US" sz="2400">
                <a:solidFill>
                  <a:schemeClr val="accent2"/>
                </a:solidFill>
                <a:latin typeface="Calibri" panose="020F0502020204030204" pitchFamily="34" charset="0"/>
                <a:ea typeface="Calibri" panose="020F0502020204030204" pitchFamily="34" charset="0"/>
                <a:cs typeface="Calibri" panose="020F0502020204030204" pitchFamily="34" charset="0"/>
              </a:rPr>
              <a:t>Verify that all classroom meal count forms have been collected and inputted onto the </a:t>
            </a:r>
            <a:r>
              <a:rPr lang="en-US" sz="2400" i="1">
                <a:solidFill>
                  <a:schemeClr val="accent2"/>
                </a:solidFill>
                <a:latin typeface="Calibri" panose="020F0502020204030204" pitchFamily="34" charset="0"/>
                <a:ea typeface="Calibri" panose="020F0502020204030204" pitchFamily="34" charset="0"/>
                <a:cs typeface="Calibri" panose="020F0502020204030204" pitchFamily="34" charset="0"/>
              </a:rPr>
              <a:t>BIC Daily Meal Count Consolidation Form </a:t>
            </a:r>
            <a:r>
              <a:rPr lang="en-US" sz="2400">
                <a:solidFill>
                  <a:schemeClr val="accent2"/>
                </a:solidFill>
                <a:latin typeface="Calibri" panose="020F0502020204030204" pitchFamily="34" charset="0"/>
                <a:ea typeface="Calibri" panose="020F0502020204030204" pitchFamily="34" charset="0"/>
                <a:cs typeface="Calibri" panose="020F0502020204030204" pitchFamily="34" charset="0"/>
              </a:rPr>
              <a:t>before completing a quantity sale.</a:t>
            </a:r>
          </a:p>
        </p:txBody>
      </p:sp>
      <p:grpSp>
        <p:nvGrpSpPr>
          <p:cNvPr id="16" name="Group 15"/>
          <p:cNvGrpSpPr/>
          <p:nvPr/>
        </p:nvGrpSpPr>
        <p:grpSpPr>
          <a:xfrm>
            <a:off x="6496129" y="4754632"/>
            <a:ext cx="1834559" cy="1528690"/>
            <a:chOff x="8961109" y="3681846"/>
            <a:chExt cx="3962352" cy="2984314"/>
          </a:xfrm>
        </p:grpSpPr>
        <p:grpSp>
          <p:nvGrpSpPr>
            <p:cNvPr id="13" name="Group 12"/>
            <p:cNvGrpSpPr/>
            <p:nvPr/>
          </p:nvGrpSpPr>
          <p:grpSpPr>
            <a:xfrm>
              <a:off x="8961109" y="3681846"/>
              <a:ext cx="3962352" cy="2984314"/>
              <a:chOff x="7754668" y="2594452"/>
              <a:chExt cx="3962352" cy="2984314"/>
            </a:xfrm>
          </p:grpSpPr>
          <p:pic>
            <p:nvPicPr>
              <p:cNvPr id="14" name="Picture 13"/>
              <p:cNvPicPr>
                <a:picLocks noChangeAspect="1"/>
              </p:cNvPicPr>
              <p:nvPr/>
            </p:nvPicPr>
            <p:blipFill rotWithShape="1">
              <a:blip r:embed="rId2">
                <a:extLst>
                  <a:ext uri="{BEBA8EAE-BF5A-486C-A8C5-ECC9F3942E4B}">
                    <a14:imgProps xmlns:a14="http://schemas.microsoft.com/office/drawing/2010/main">
                      <a14:imgLayer r:embed="rId3">
                        <a14:imgEffect>
                          <a14:backgroundRemoval t="5838" b="95104" l="10000" r="90000"/>
                        </a14:imgEffect>
                      </a14:imgLayer>
                    </a14:imgProps>
                  </a:ext>
                  <a:ext uri="{28A0092B-C50C-407E-A947-70E740481C1C}">
                    <a14:useLocalDpi xmlns:a14="http://schemas.microsoft.com/office/drawing/2010/main" val="0"/>
                  </a:ext>
                </a:extLst>
              </a:blip>
              <a:srcRect l="16395" t="6094" r="16530" b="39643"/>
              <a:stretch/>
            </p:blipFill>
            <p:spPr>
              <a:xfrm flipH="1">
                <a:off x="7754668" y="2594452"/>
                <a:ext cx="3962352" cy="2162137"/>
              </a:xfrm>
              <a:prstGeom prst="rect">
                <a:avLst/>
              </a:prstGeom>
            </p:spPr>
          </p:pic>
          <p:pic>
            <p:nvPicPr>
              <p:cNvPr id="15" name="Picture 14"/>
              <p:cNvPicPr>
                <a:picLocks noChangeAspect="1"/>
              </p:cNvPicPr>
              <p:nvPr/>
            </p:nvPicPr>
            <p:blipFill rotWithShape="1">
              <a:blip r:embed="rId2">
                <a:extLst>
                  <a:ext uri="{BEBA8EAE-BF5A-486C-A8C5-ECC9F3942E4B}">
                    <a14:imgProps xmlns:a14="http://schemas.microsoft.com/office/drawing/2010/main">
                      <a14:imgLayer r:embed="rId3">
                        <a14:imgEffect>
                          <a14:backgroundRemoval t="5838" b="95104" l="10000" r="90000"/>
                        </a14:imgEffect>
                      </a14:imgLayer>
                    </a14:imgProps>
                  </a:ext>
                  <a:ext uri="{28A0092B-C50C-407E-A947-70E740481C1C}">
                    <a14:useLocalDpi xmlns:a14="http://schemas.microsoft.com/office/drawing/2010/main" val="0"/>
                  </a:ext>
                </a:extLst>
              </a:blip>
              <a:srcRect l="16395" t="60543" r="16530" b="5447"/>
              <a:stretch/>
            </p:blipFill>
            <p:spPr>
              <a:xfrm flipH="1">
                <a:off x="8075119" y="4735494"/>
                <a:ext cx="3178629" cy="843272"/>
              </a:xfrm>
              <a:prstGeom prst="rect">
                <a:avLst/>
              </a:prstGeom>
            </p:spPr>
          </p:pic>
        </p:gr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89949" y="3847622"/>
              <a:ext cx="2884731" cy="1622661"/>
            </a:xfrm>
            <a:prstGeom prst="rect">
              <a:avLst/>
            </a:prstGeom>
          </p:spPr>
        </p:pic>
      </p:grpSp>
      <p:sp>
        <p:nvSpPr>
          <p:cNvPr id="17" name="TextBox 16"/>
          <p:cNvSpPr txBox="1"/>
          <p:nvPr/>
        </p:nvSpPr>
        <p:spPr>
          <a:xfrm>
            <a:off x="893227" y="6343494"/>
            <a:ext cx="2280869" cy="646331"/>
          </a:xfrm>
          <a:prstGeom prst="rect">
            <a:avLst/>
          </a:prstGeom>
          <a:noFill/>
        </p:spPr>
        <p:txBody>
          <a:bodyPr wrap="square" rtlCol="0">
            <a:spAutoFit/>
          </a:bodyPr>
          <a:lstStyle/>
          <a:p>
            <a:pPr algn="ctr">
              <a:spcBef>
                <a:spcPts val="909"/>
              </a:spcBef>
            </a:pPr>
            <a:r>
              <a:rPr lang="en-US" sz="1800">
                <a:solidFill>
                  <a:schemeClr val="accent2"/>
                </a:solidFill>
                <a:latin typeface="Arial "/>
                <a:cs typeface="Calibri" panose="020F0502020204030204" pitchFamily="34" charset="0"/>
              </a:rPr>
              <a:t>Collect all Breakfast Meal Count Forms </a:t>
            </a:r>
          </a:p>
        </p:txBody>
      </p:sp>
      <p:sp>
        <p:nvSpPr>
          <p:cNvPr id="18" name="TextBox 17"/>
          <p:cNvSpPr txBox="1"/>
          <p:nvPr/>
        </p:nvSpPr>
        <p:spPr>
          <a:xfrm>
            <a:off x="3475626" y="6338263"/>
            <a:ext cx="2280869" cy="923330"/>
          </a:xfrm>
          <a:prstGeom prst="rect">
            <a:avLst/>
          </a:prstGeom>
          <a:noFill/>
        </p:spPr>
        <p:txBody>
          <a:bodyPr wrap="square" rtlCol="0">
            <a:spAutoFit/>
          </a:bodyPr>
          <a:lstStyle/>
          <a:p>
            <a:pPr algn="ctr">
              <a:spcBef>
                <a:spcPts val="909"/>
              </a:spcBef>
            </a:pPr>
            <a:r>
              <a:rPr lang="en-US" sz="1800">
                <a:solidFill>
                  <a:schemeClr val="accent2"/>
                </a:solidFill>
                <a:latin typeface="Arial "/>
                <a:cs typeface="Calibri" panose="020F0502020204030204" pitchFamily="34" charset="0"/>
              </a:rPr>
              <a:t>Input counts onto BIC Daily Meal Consolidation form</a:t>
            </a:r>
          </a:p>
        </p:txBody>
      </p:sp>
      <p:sp>
        <p:nvSpPr>
          <p:cNvPr id="19" name="TextBox 18"/>
          <p:cNvSpPr txBox="1"/>
          <p:nvPr/>
        </p:nvSpPr>
        <p:spPr>
          <a:xfrm>
            <a:off x="6152717" y="6348774"/>
            <a:ext cx="2421354" cy="923330"/>
          </a:xfrm>
          <a:prstGeom prst="rect">
            <a:avLst/>
          </a:prstGeom>
          <a:noFill/>
        </p:spPr>
        <p:txBody>
          <a:bodyPr wrap="square" rtlCol="0">
            <a:spAutoFit/>
          </a:bodyPr>
          <a:lstStyle/>
          <a:p>
            <a:pPr algn="ctr">
              <a:spcBef>
                <a:spcPts val="909"/>
              </a:spcBef>
            </a:pPr>
            <a:r>
              <a:rPr lang="en-US" sz="1800">
                <a:solidFill>
                  <a:schemeClr val="accent2"/>
                </a:solidFill>
                <a:latin typeface="Arial "/>
                <a:cs typeface="Calibri" panose="020F0502020204030204" pitchFamily="34" charset="0"/>
              </a:rPr>
              <a:t>Use BIC Daily Meal Consolidation sheet to input quantity sale</a:t>
            </a:r>
          </a:p>
        </p:txBody>
      </p:sp>
      <p:sp>
        <p:nvSpPr>
          <p:cNvPr id="23" name="Right Arrow 22"/>
          <p:cNvSpPr/>
          <p:nvPr/>
        </p:nvSpPr>
        <p:spPr>
          <a:xfrm>
            <a:off x="3171448" y="5183987"/>
            <a:ext cx="638589" cy="548390"/>
          </a:xfrm>
          <a:prstGeom prst="rightArrow">
            <a:avLst/>
          </a:prstGeom>
          <a:solidFill>
            <a:srgbClr val="58ABD0"/>
          </a:solidFill>
          <a:ln>
            <a:solidFill>
              <a:srgbClr val="0203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61"/>
          </a:p>
        </p:txBody>
      </p:sp>
      <p:sp>
        <p:nvSpPr>
          <p:cNvPr id="24" name="Right Arrow 23"/>
          <p:cNvSpPr/>
          <p:nvPr/>
        </p:nvSpPr>
        <p:spPr>
          <a:xfrm>
            <a:off x="5467335" y="5208229"/>
            <a:ext cx="638589" cy="548390"/>
          </a:xfrm>
          <a:prstGeom prst="rightArrow">
            <a:avLst/>
          </a:prstGeom>
          <a:solidFill>
            <a:srgbClr val="58ABD0"/>
          </a:solidFill>
          <a:ln>
            <a:solidFill>
              <a:srgbClr val="0203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61"/>
          </a:p>
        </p:txBody>
      </p:sp>
      <p:graphicFrame>
        <p:nvGraphicFramePr>
          <p:cNvPr id="25" name="Object 24">
            <a:extLst>
              <a:ext uri="{FF2B5EF4-FFF2-40B4-BE49-F238E27FC236}">
                <a16:creationId xmlns:a16="http://schemas.microsoft.com/office/drawing/2014/main" id="{3EFC19BF-A721-2978-DDAA-FA4FB8AD727E}"/>
              </a:ext>
            </a:extLst>
          </p:cNvPr>
          <p:cNvGraphicFramePr>
            <a:graphicFrameLocks noChangeAspect="1"/>
          </p:cNvGraphicFramePr>
          <p:nvPr>
            <p:extLst>
              <p:ext uri="{D42A27DB-BD31-4B8C-83A1-F6EECF244321}">
                <p14:modId xmlns:p14="http://schemas.microsoft.com/office/powerpoint/2010/main" val="1325749439"/>
              </p:ext>
            </p:extLst>
          </p:nvPr>
        </p:nvGraphicFramePr>
        <p:xfrm>
          <a:off x="3834374" y="4517811"/>
          <a:ext cx="1331839" cy="1753971"/>
        </p:xfrm>
        <a:graphic>
          <a:graphicData uri="http://schemas.openxmlformats.org/presentationml/2006/ole">
            <mc:AlternateContent xmlns:mc="http://schemas.openxmlformats.org/markup-compatibility/2006">
              <mc:Choice xmlns:v="urn:schemas-microsoft-com:vml" Requires="v">
                <p:oleObj name="Acrobat Document" r:id="rId5" imgW="3886044" imgH="6400800" progId="Acrobat.Document.2020">
                  <p:embed/>
                </p:oleObj>
              </mc:Choice>
              <mc:Fallback>
                <p:oleObj name="Acrobat Document" r:id="rId5" imgW="3886044" imgH="6400800" progId="Acrobat.Document.2020">
                  <p:embed/>
                  <p:pic>
                    <p:nvPicPr>
                      <p:cNvPr id="25" name="Object 24">
                        <a:extLst>
                          <a:ext uri="{FF2B5EF4-FFF2-40B4-BE49-F238E27FC236}">
                            <a16:creationId xmlns:a16="http://schemas.microsoft.com/office/drawing/2014/main" id="{3EFC19BF-A721-2978-DDAA-FA4FB8AD727E}"/>
                          </a:ext>
                        </a:extLst>
                      </p:cNvPr>
                      <p:cNvPicPr/>
                      <p:nvPr/>
                    </p:nvPicPr>
                    <p:blipFill>
                      <a:blip r:embed="rId6"/>
                      <a:stretch>
                        <a:fillRect/>
                      </a:stretch>
                    </p:blipFill>
                    <p:spPr>
                      <a:xfrm>
                        <a:off x="3834374" y="4517811"/>
                        <a:ext cx="1331839" cy="1753971"/>
                      </a:xfrm>
                      <a:prstGeom prst="rect">
                        <a:avLst/>
                      </a:prstGeom>
                      <a:ln w="19050">
                        <a:solidFill>
                          <a:schemeClr val="accent2"/>
                        </a:solidFill>
                      </a:ln>
                    </p:spPr>
                  </p:pic>
                </p:oleObj>
              </mc:Fallback>
            </mc:AlternateContent>
          </a:graphicData>
        </a:graphic>
      </p:graphicFrame>
      <p:graphicFrame>
        <p:nvGraphicFramePr>
          <p:cNvPr id="31" name="Object 30">
            <a:extLst>
              <a:ext uri="{FF2B5EF4-FFF2-40B4-BE49-F238E27FC236}">
                <a16:creationId xmlns:a16="http://schemas.microsoft.com/office/drawing/2014/main" id="{B2726D0E-0600-57E1-216A-1C24C4215840}"/>
              </a:ext>
            </a:extLst>
          </p:cNvPr>
          <p:cNvGraphicFramePr>
            <a:graphicFrameLocks noChangeAspect="1"/>
          </p:cNvGraphicFramePr>
          <p:nvPr>
            <p:extLst>
              <p:ext uri="{D42A27DB-BD31-4B8C-83A1-F6EECF244321}">
                <p14:modId xmlns:p14="http://schemas.microsoft.com/office/powerpoint/2010/main" val="242322878"/>
              </p:ext>
            </p:extLst>
          </p:nvPr>
        </p:nvGraphicFramePr>
        <p:xfrm>
          <a:off x="1587912" y="4551432"/>
          <a:ext cx="1331839" cy="1723558"/>
        </p:xfrm>
        <a:graphic>
          <a:graphicData uri="http://schemas.openxmlformats.org/presentationml/2006/ole">
            <mc:AlternateContent xmlns:mc="http://schemas.openxmlformats.org/markup-compatibility/2006">
              <mc:Choice xmlns:v="urn:schemas-microsoft-com:vml" Requires="v">
                <p:oleObj name="Acrobat Document" r:id="rId7" imgW="3886044" imgH="5029200" progId="Acrobat.Document.2020">
                  <p:embed/>
                </p:oleObj>
              </mc:Choice>
              <mc:Fallback>
                <p:oleObj name="Acrobat Document" r:id="rId7" imgW="3886044" imgH="5029200" progId="Acrobat.Document.2020">
                  <p:embed/>
                  <p:pic>
                    <p:nvPicPr>
                      <p:cNvPr id="31" name="Object 30">
                        <a:extLst>
                          <a:ext uri="{FF2B5EF4-FFF2-40B4-BE49-F238E27FC236}">
                            <a16:creationId xmlns:a16="http://schemas.microsoft.com/office/drawing/2014/main" id="{B2726D0E-0600-57E1-216A-1C24C4215840}"/>
                          </a:ext>
                        </a:extLst>
                      </p:cNvPr>
                      <p:cNvPicPr/>
                      <p:nvPr/>
                    </p:nvPicPr>
                    <p:blipFill>
                      <a:blip r:embed="rId8"/>
                      <a:stretch>
                        <a:fillRect/>
                      </a:stretch>
                    </p:blipFill>
                    <p:spPr>
                      <a:xfrm>
                        <a:off x="1587912" y="4551432"/>
                        <a:ext cx="1331839" cy="1723558"/>
                      </a:xfrm>
                      <a:prstGeom prst="rect">
                        <a:avLst/>
                      </a:prstGeom>
                      <a:ln w="19050">
                        <a:solidFill>
                          <a:schemeClr val="accent2"/>
                        </a:solidFill>
                      </a:ln>
                    </p:spPr>
                  </p:pic>
                </p:oleObj>
              </mc:Fallback>
            </mc:AlternateContent>
          </a:graphicData>
        </a:graphic>
      </p:graphicFrame>
      <p:graphicFrame>
        <p:nvGraphicFramePr>
          <p:cNvPr id="30" name="Object 29">
            <a:extLst>
              <a:ext uri="{FF2B5EF4-FFF2-40B4-BE49-F238E27FC236}">
                <a16:creationId xmlns:a16="http://schemas.microsoft.com/office/drawing/2014/main" id="{DE2F2C1F-B464-E4FF-6FE9-7D7A7E07528E}"/>
              </a:ext>
            </a:extLst>
          </p:cNvPr>
          <p:cNvGraphicFramePr>
            <a:graphicFrameLocks noChangeAspect="1"/>
          </p:cNvGraphicFramePr>
          <p:nvPr>
            <p:extLst>
              <p:ext uri="{D42A27DB-BD31-4B8C-83A1-F6EECF244321}">
                <p14:modId xmlns:p14="http://schemas.microsoft.com/office/powerpoint/2010/main" val="1034314077"/>
              </p:ext>
            </p:extLst>
          </p:nvPr>
        </p:nvGraphicFramePr>
        <p:xfrm>
          <a:off x="1417329" y="4519689"/>
          <a:ext cx="1331839" cy="1723558"/>
        </p:xfrm>
        <a:graphic>
          <a:graphicData uri="http://schemas.openxmlformats.org/presentationml/2006/ole">
            <mc:AlternateContent xmlns:mc="http://schemas.openxmlformats.org/markup-compatibility/2006">
              <mc:Choice xmlns:v="urn:schemas-microsoft-com:vml" Requires="v">
                <p:oleObj name="Acrobat Document" r:id="rId9" imgW="3886044" imgH="5029200" progId="Acrobat.Document.2020">
                  <p:embed/>
                </p:oleObj>
              </mc:Choice>
              <mc:Fallback>
                <p:oleObj name="Acrobat Document" r:id="rId9" imgW="3886044" imgH="5029200" progId="Acrobat.Document.2020">
                  <p:embed/>
                  <p:pic>
                    <p:nvPicPr>
                      <p:cNvPr id="30" name="Object 29">
                        <a:extLst>
                          <a:ext uri="{FF2B5EF4-FFF2-40B4-BE49-F238E27FC236}">
                            <a16:creationId xmlns:a16="http://schemas.microsoft.com/office/drawing/2014/main" id="{DE2F2C1F-B464-E4FF-6FE9-7D7A7E07528E}"/>
                          </a:ext>
                        </a:extLst>
                      </p:cNvPr>
                      <p:cNvPicPr/>
                      <p:nvPr/>
                    </p:nvPicPr>
                    <p:blipFill>
                      <a:blip r:embed="rId8"/>
                      <a:stretch>
                        <a:fillRect/>
                      </a:stretch>
                    </p:blipFill>
                    <p:spPr>
                      <a:xfrm>
                        <a:off x="1417329" y="4519689"/>
                        <a:ext cx="1331839" cy="1723558"/>
                      </a:xfrm>
                      <a:prstGeom prst="rect">
                        <a:avLst/>
                      </a:prstGeom>
                      <a:ln>
                        <a:solidFill>
                          <a:schemeClr val="accent2"/>
                        </a:solidFill>
                      </a:ln>
                    </p:spPr>
                  </p:pic>
                </p:oleObj>
              </mc:Fallback>
            </mc:AlternateContent>
          </a:graphicData>
        </a:graphic>
      </p:graphicFrame>
      <p:graphicFrame>
        <p:nvGraphicFramePr>
          <p:cNvPr id="29" name="Object 28">
            <a:extLst>
              <a:ext uri="{FF2B5EF4-FFF2-40B4-BE49-F238E27FC236}">
                <a16:creationId xmlns:a16="http://schemas.microsoft.com/office/drawing/2014/main" id="{5521CBF7-123A-1CBF-9DD3-D20C2456DCC2}"/>
              </a:ext>
            </a:extLst>
          </p:cNvPr>
          <p:cNvGraphicFramePr>
            <a:graphicFrameLocks noChangeAspect="1"/>
          </p:cNvGraphicFramePr>
          <p:nvPr>
            <p:extLst>
              <p:ext uri="{D42A27DB-BD31-4B8C-83A1-F6EECF244321}">
                <p14:modId xmlns:p14="http://schemas.microsoft.com/office/powerpoint/2010/main" val="2423622119"/>
              </p:ext>
            </p:extLst>
          </p:nvPr>
        </p:nvGraphicFramePr>
        <p:xfrm>
          <a:off x="1286790" y="4525663"/>
          <a:ext cx="1331839" cy="1723558"/>
        </p:xfrm>
        <a:graphic>
          <a:graphicData uri="http://schemas.openxmlformats.org/presentationml/2006/ole">
            <mc:AlternateContent xmlns:mc="http://schemas.openxmlformats.org/markup-compatibility/2006">
              <mc:Choice xmlns:v="urn:schemas-microsoft-com:vml" Requires="v">
                <p:oleObj name="Acrobat Document" r:id="rId10" imgW="3886044" imgH="5029200" progId="Acrobat.Document.2020">
                  <p:embed/>
                </p:oleObj>
              </mc:Choice>
              <mc:Fallback>
                <p:oleObj name="Acrobat Document" r:id="rId10" imgW="3886044" imgH="5029200" progId="Acrobat.Document.2020">
                  <p:embed/>
                  <p:pic>
                    <p:nvPicPr>
                      <p:cNvPr id="29" name="Object 28">
                        <a:extLst>
                          <a:ext uri="{FF2B5EF4-FFF2-40B4-BE49-F238E27FC236}">
                            <a16:creationId xmlns:a16="http://schemas.microsoft.com/office/drawing/2014/main" id="{5521CBF7-123A-1CBF-9DD3-D20C2456DCC2}"/>
                          </a:ext>
                        </a:extLst>
                      </p:cNvPr>
                      <p:cNvPicPr/>
                      <p:nvPr/>
                    </p:nvPicPr>
                    <p:blipFill>
                      <a:blip r:embed="rId8"/>
                      <a:stretch>
                        <a:fillRect/>
                      </a:stretch>
                    </p:blipFill>
                    <p:spPr>
                      <a:xfrm>
                        <a:off x="1286790" y="4525663"/>
                        <a:ext cx="1331839" cy="1723558"/>
                      </a:xfrm>
                      <a:prstGeom prst="rect">
                        <a:avLst/>
                      </a:prstGeom>
                      <a:ln>
                        <a:solidFill>
                          <a:schemeClr val="accent2"/>
                        </a:solidFill>
                      </a:ln>
                    </p:spPr>
                  </p:pic>
                </p:oleObj>
              </mc:Fallback>
            </mc:AlternateContent>
          </a:graphicData>
        </a:graphic>
      </p:graphicFrame>
      <p:graphicFrame>
        <p:nvGraphicFramePr>
          <p:cNvPr id="27" name="Object 26">
            <a:extLst>
              <a:ext uri="{FF2B5EF4-FFF2-40B4-BE49-F238E27FC236}">
                <a16:creationId xmlns:a16="http://schemas.microsoft.com/office/drawing/2014/main" id="{9D4617D7-BBC7-5948-11E7-E724133184A3}"/>
              </a:ext>
            </a:extLst>
          </p:cNvPr>
          <p:cNvGraphicFramePr>
            <a:graphicFrameLocks noChangeAspect="1"/>
          </p:cNvGraphicFramePr>
          <p:nvPr>
            <p:extLst>
              <p:ext uri="{D42A27DB-BD31-4B8C-83A1-F6EECF244321}">
                <p14:modId xmlns:p14="http://schemas.microsoft.com/office/powerpoint/2010/main" val="966573163"/>
              </p:ext>
            </p:extLst>
          </p:nvPr>
        </p:nvGraphicFramePr>
        <p:xfrm>
          <a:off x="1145479" y="4517811"/>
          <a:ext cx="1331839" cy="1723558"/>
        </p:xfrm>
        <a:graphic>
          <a:graphicData uri="http://schemas.openxmlformats.org/presentationml/2006/ole">
            <mc:AlternateContent xmlns:mc="http://schemas.openxmlformats.org/markup-compatibility/2006">
              <mc:Choice xmlns:v="urn:schemas-microsoft-com:vml" Requires="v">
                <p:oleObj name="Acrobat Document" r:id="rId11" imgW="3886044" imgH="5029200" progId="Acrobat.Document.2020">
                  <p:embed/>
                </p:oleObj>
              </mc:Choice>
              <mc:Fallback>
                <p:oleObj name="Acrobat Document" r:id="rId11" imgW="3886044" imgH="5029200" progId="Acrobat.Document.2020">
                  <p:embed/>
                  <p:pic>
                    <p:nvPicPr>
                      <p:cNvPr id="27" name="Object 26">
                        <a:extLst>
                          <a:ext uri="{FF2B5EF4-FFF2-40B4-BE49-F238E27FC236}">
                            <a16:creationId xmlns:a16="http://schemas.microsoft.com/office/drawing/2014/main" id="{9D4617D7-BBC7-5948-11E7-E724133184A3}"/>
                          </a:ext>
                        </a:extLst>
                      </p:cNvPr>
                      <p:cNvPicPr/>
                      <p:nvPr/>
                    </p:nvPicPr>
                    <p:blipFill>
                      <a:blip r:embed="rId8"/>
                      <a:stretch>
                        <a:fillRect/>
                      </a:stretch>
                    </p:blipFill>
                    <p:spPr>
                      <a:xfrm>
                        <a:off x="1145479" y="4517811"/>
                        <a:ext cx="1331839" cy="1723558"/>
                      </a:xfrm>
                      <a:prstGeom prst="rect">
                        <a:avLst/>
                      </a:prstGeom>
                      <a:ln w="19050">
                        <a:solidFill>
                          <a:schemeClr val="accent2"/>
                        </a:solidFill>
                      </a:ln>
                    </p:spPr>
                  </p:pic>
                </p:oleObj>
              </mc:Fallback>
            </mc:AlternateContent>
          </a:graphicData>
        </a:graphic>
      </p:graphicFrame>
    </p:spTree>
    <p:extLst>
      <p:ext uri="{BB962C8B-B14F-4D97-AF65-F5344CB8AC3E}">
        <p14:creationId xmlns:p14="http://schemas.microsoft.com/office/powerpoint/2010/main" val="5649200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24000">
              <a:srgbClr val="FFE99D"/>
            </a:gs>
            <a:gs pos="74000">
              <a:srgbClr val="EBA169"/>
            </a:gs>
            <a:gs pos="62604">
              <a:srgbClr val="EBA169"/>
            </a:gs>
            <a:gs pos="83000">
              <a:srgbClr val="F68D5E"/>
            </a:gs>
            <a:gs pos="91636">
              <a:srgbClr val="F68D5E"/>
            </a:gs>
            <a:gs pos="100000">
              <a:srgbClr val="E5540B"/>
            </a:gs>
          </a:gsLst>
          <a:lin ang="5400000" scaled="1"/>
          <a:tileRect/>
        </a:gradFill>
        <a:effectLst/>
      </p:bgPr>
    </p:bg>
    <p:spTree>
      <p:nvGrpSpPr>
        <p:cNvPr id="1" name=""/>
        <p:cNvGrpSpPr/>
        <p:nvPr/>
      </p:nvGrpSpPr>
      <p:grpSpPr>
        <a:xfrm>
          <a:off x="0" y="0"/>
          <a:ext cx="0" cy="0"/>
          <a:chOff x="0" y="0"/>
          <a:chExt cx="0" cy="0"/>
        </a:xfrm>
      </p:grpSpPr>
      <p:pic>
        <p:nvPicPr>
          <p:cNvPr id="11" name="Picture 24" descr="Page 2 | School cafeteria Vectors &amp; Illustrations for Free Download |  Freepik">
            <a:extLst>
              <a:ext uri="{FF2B5EF4-FFF2-40B4-BE49-F238E27FC236}">
                <a16:creationId xmlns:a16="http://schemas.microsoft.com/office/drawing/2014/main" id="{932273EE-E1D1-5A83-3387-CCFD6AB88D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892394"/>
            <a:ext cx="9236075" cy="57887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F9D2859-CEA7-86D0-16C6-716DFC8C106C}"/>
              </a:ext>
            </a:extLst>
          </p:cNvPr>
          <p:cNvSpPr txBox="1"/>
          <p:nvPr/>
        </p:nvSpPr>
        <p:spPr>
          <a:xfrm>
            <a:off x="127300" y="453527"/>
            <a:ext cx="8944740"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b="1" dirty="0">
                <a:solidFill>
                  <a:srgbClr val="E85E19"/>
                </a:solidFill>
                <a:latin typeface="Corbel" panose="020B0503020204020204"/>
              </a:rPr>
              <a:t>LUNCH</a:t>
            </a:r>
            <a:r>
              <a:rPr kumimoji="0" lang="en-US" sz="3200" b="1" i="0" u="none" strike="noStrike" kern="0" cap="none" spc="0" normalizeH="0" baseline="0" noProof="0" dirty="0">
                <a:ln>
                  <a:noFill/>
                </a:ln>
                <a:solidFill>
                  <a:srgbClr val="E85E19"/>
                </a:solidFill>
                <a:effectLst/>
                <a:uLnTx/>
                <a:uFillTx/>
                <a:latin typeface="Corbel" panose="020B0503020204020204"/>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E85E19"/>
                </a:solidFill>
                <a:effectLst/>
                <a:uLnTx/>
                <a:uFillTx/>
                <a:latin typeface="Corbel" panose="020B0503020204020204"/>
                <a:sym typeface="Arial"/>
              </a:rPr>
              <a:t>MEDIUM OF EXCHANGE </a:t>
            </a:r>
            <a:endParaRPr kumimoji="0" lang="en-US" sz="3200" b="0" i="0" u="none" strike="noStrike" kern="0" cap="none" spc="0" normalizeH="0" baseline="0" noProof="0" dirty="0">
              <a:ln>
                <a:noFill/>
              </a:ln>
              <a:solidFill>
                <a:srgbClr val="E85E19"/>
              </a:solidFill>
              <a:effectLst/>
              <a:uLnTx/>
              <a:uFillTx/>
              <a:latin typeface="Arial"/>
              <a:cs typeface="Arial"/>
              <a:sym typeface="Arial"/>
            </a:endParaRPr>
          </a:p>
        </p:txBody>
      </p:sp>
      <p:pic>
        <p:nvPicPr>
          <p:cNvPr id="18" name="Picture 17">
            <a:extLst>
              <a:ext uri="{FF2B5EF4-FFF2-40B4-BE49-F238E27FC236}">
                <a16:creationId xmlns:a16="http://schemas.microsoft.com/office/drawing/2014/main" id="{95F99D80-84DB-0C2E-8A5F-55AC15CF6A9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631" b="97006" l="9901" r="92277">
                        <a14:foregroundMark x1="57426" y1="7516" x2="57426" y2="7516"/>
                        <a14:foregroundMark x1="58416" y1="3694" x2="58416" y2="3694"/>
                        <a14:foregroundMark x1="61980" y1="4459" x2="61980" y2="4459"/>
                        <a14:foregroundMark x1="69109" y1="15924" x2="69109" y2="15924"/>
                        <a14:foregroundMark x1="71287" y1="17516" x2="71287" y2="17516"/>
                        <a14:foregroundMark x1="75644" y1="16561" x2="75644" y2="16561"/>
                        <a14:foregroundMark x1="73663" y1="17197" x2="73663" y2="17197"/>
                        <a14:foregroundMark x1="74257" y1="17898" x2="74257" y2="17898"/>
                        <a14:foregroundMark x1="83168" y1="19745" x2="72277" y2="8535"/>
                        <a14:foregroundMark x1="72277" y1="8535" x2="68317" y2="6943"/>
                        <a14:foregroundMark x1="53069" y1="4013" x2="34455" y2="9363"/>
                        <a14:foregroundMark x1="34455" y1="9363" x2="30099" y2="26688"/>
                        <a14:foregroundMark x1="85545" y1="29172" x2="88713" y2="17962"/>
                        <a14:foregroundMark x1="43366" y1="17516" x2="50297" y2="17834"/>
                        <a14:foregroundMark x1="66139" y1="17452" x2="71287" y2="17134"/>
                        <a14:foregroundMark x1="77426" y1="28662" x2="93267" y2="28280"/>
                        <a14:foregroundMark x1="23762" y1="23567" x2="39010" y2="31911"/>
                        <a14:foregroundMark x1="41782" y1="14459" x2="41782" y2="14459"/>
                        <a14:foregroundMark x1="63168" y1="93248" x2="63168" y2="93248"/>
                        <a14:foregroundMark x1="50495" y1="94904" x2="50495" y2="94904"/>
                        <a14:foregroundMark x1="62376" y1="96497" x2="62376" y2="96497"/>
                        <a14:foregroundMark x1="66733" y1="96879" x2="66733" y2="96879"/>
                        <a14:foregroundMark x1="48713" y1="97006" x2="48713" y2="97006"/>
                      </a14:backgroundRemoval>
                    </a14:imgEffect>
                  </a14:imgLayer>
                </a14:imgProps>
              </a:ext>
            </a:extLst>
          </a:blip>
          <a:stretch>
            <a:fillRect/>
          </a:stretch>
        </p:blipFill>
        <p:spPr>
          <a:xfrm>
            <a:off x="5918785" y="1622561"/>
            <a:ext cx="1924217" cy="5982218"/>
          </a:xfrm>
          <a:prstGeom prst="rect">
            <a:avLst/>
          </a:prstGeom>
        </p:spPr>
      </p:pic>
      <p:grpSp>
        <p:nvGrpSpPr>
          <p:cNvPr id="21" name="Group 20">
            <a:extLst>
              <a:ext uri="{FF2B5EF4-FFF2-40B4-BE49-F238E27FC236}">
                <a16:creationId xmlns:a16="http://schemas.microsoft.com/office/drawing/2014/main" id="{C367804F-238C-1A0F-53DC-F97FDFA5319A}"/>
              </a:ext>
            </a:extLst>
          </p:cNvPr>
          <p:cNvGrpSpPr/>
          <p:nvPr/>
        </p:nvGrpSpPr>
        <p:grpSpPr>
          <a:xfrm>
            <a:off x="6640152" y="4083064"/>
            <a:ext cx="440706" cy="134151"/>
            <a:chOff x="4432267" y="3216717"/>
            <a:chExt cx="566777" cy="147362"/>
          </a:xfrm>
        </p:grpSpPr>
        <p:sp>
          <p:nvSpPr>
            <p:cNvPr id="22" name="Rectangle 21">
              <a:extLst>
                <a:ext uri="{FF2B5EF4-FFF2-40B4-BE49-F238E27FC236}">
                  <a16:creationId xmlns:a16="http://schemas.microsoft.com/office/drawing/2014/main" id="{6D53773D-19F7-8D5C-44AD-99A0867ED856}"/>
                </a:ext>
              </a:extLst>
            </p:cNvPr>
            <p:cNvSpPr/>
            <p:nvPr/>
          </p:nvSpPr>
          <p:spPr>
            <a:xfrm>
              <a:off x="4432267" y="3216717"/>
              <a:ext cx="566777" cy="147362"/>
            </a:xfrm>
            <a:prstGeom prst="rect">
              <a:avLst/>
            </a:prstGeom>
            <a:solidFill>
              <a:sysClr val="window" lastClr="FFFFFF"/>
            </a:solidFill>
            <a:ln w="25400" cap="flat" cmpd="sng" algn="ctr">
              <a:solidFill>
                <a:srgbClr val="24304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23" name="Picture 22" descr="A blue and orange logo&#10;&#10;Description automatically generated">
              <a:extLst>
                <a:ext uri="{FF2B5EF4-FFF2-40B4-BE49-F238E27FC236}">
                  <a16:creationId xmlns:a16="http://schemas.microsoft.com/office/drawing/2014/main" id="{30C82A57-27BB-416B-F15C-7B4766CFDD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4537" y="3249408"/>
              <a:ext cx="482236" cy="81980"/>
            </a:xfrm>
            <a:prstGeom prst="rect">
              <a:avLst/>
            </a:prstGeom>
          </p:spPr>
        </p:pic>
      </p:grpSp>
      <p:pic>
        <p:nvPicPr>
          <p:cNvPr id="13" name="Picture 14" descr="Counter Stainless Steel Grey · Free vector graphic on Pixabay">
            <a:extLst>
              <a:ext uri="{FF2B5EF4-FFF2-40B4-BE49-F238E27FC236}">
                <a16:creationId xmlns:a16="http://schemas.microsoft.com/office/drawing/2014/main" id="{A1E1E91B-FF7B-CDE8-C1C3-9D1FF54C7D4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705" b="89030" l="2532" r="93671">
                        <a14:foregroundMark x1="3586" y1="66667" x2="4641" y2="24895"/>
                        <a14:foregroundMark x1="93671" y1="46835" x2="90506" y2="16034"/>
                        <a14:foregroundMark x1="2532" y1="21519" x2="14557" y2="26160"/>
                      </a14:backgroundRemoval>
                    </a14:imgEffect>
                  </a14:imgLayer>
                </a14:imgProps>
              </a:ext>
              <a:ext uri="{28A0092B-C50C-407E-A947-70E740481C1C}">
                <a14:useLocalDpi xmlns:a14="http://schemas.microsoft.com/office/drawing/2010/main" val="0"/>
              </a:ext>
            </a:extLst>
          </a:blip>
          <a:srcRect/>
          <a:stretch>
            <a:fillRect/>
          </a:stretch>
        </p:blipFill>
        <p:spPr bwMode="auto">
          <a:xfrm>
            <a:off x="3703914" y="5660982"/>
            <a:ext cx="4456396" cy="229928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Restaurant POS Hardware | POS Terminals | NCR">
            <a:extLst>
              <a:ext uri="{FF2B5EF4-FFF2-40B4-BE49-F238E27FC236}">
                <a16:creationId xmlns:a16="http://schemas.microsoft.com/office/drawing/2014/main" id="{65CBC768-E86B-1E95-47E8-180791B43038}"/>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9091" b="89697" l="4858" r="64070">
                        <a14:foregroundMark x1="5025" y1="10545" x2="21189" y2="9333"/>
                        <a14:foregroundMark x1="63233" y1="10909" x2="63233" y2="10909"/>
                        <a14:foregroundMark x1="14908" y1="86182" x2="50921" y2="80121"/>
                        <a14:foregroundMark x1="35008" y1="86788" x2="46064" y2="85455"/>
                        <a14:foregroundMark x1="56114" y1="89697" x2="56114" y2="89697"/>
                        <a14:foregroundMark x1="14238" y1="74182" x2="46315" y2="73818"/>
                        <a14:foregroundMark x1="51843" y1="72242" x2="61642" y2="71758"/>
                        <a14:foregroundMark x1="62647" y1="19273" x2="62060" y2="52485"/>
                        <a14:foregroundMark x1="13819" y1="71758" x2="6616" y2="71758"/>
                        <a14:foregroundMark x1="6533" y1="71758" x2="6784" y2="34182"/>
                        <a14:foregroundMark x1="42379" y1="9818" x2="59380" y2="10909"/>
                        <a14:foregroundMark x1="64070" y1="10667" x2="64070" y2="40364"/>
                      </a14:backgroundRemoval>
                    </a14:imgEffect>
                  </a14:imgLayer>
                </a14:imgProps>
              </a:ext>
              <a:ext uri="{28A0092B-C50C-407E-A947-70E740481C1C}">
                <a14:useLocalDpi xmlns:a14="http://schemas.microsoft.com/office/drawing/2010/main" val="0"/>
              </a:ext>
            </a:extLst>
          </a:blip>
          <a:srcRect l="1114" t="4865" r="32244" b="7894"/>
          <a:stretch/>
        </p:blipFill>
        <p:spPr bwMode="auto">
          <a:xfrm>
            <a:off x="5823510" y="4288060"/>
            <a:ext cx="1993534" cy="189135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BA3C0710-7ACC-CC56-5D27-94A5F0A35936}"/>
              </a:ext>
            </a:extLst>
          </p:cNvPr>
          <p:cNvSpPr/>
          <p:nvPr/>
        </p:nvSpPr>
        <p:spPr>
          <a:xfrm>
            <a:off x="5932112" y="4400132"/>
            <a:ext cx="1801230" cy="1355833"/>
          </a:xfrm>
          <a:prstGeom prst="rect">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A4E0B252-BDCE-49A6-0BF0-6FDC36A1FC6A}"/>
              </a:ext>
            </a:extLst>
          </p:cNvPr>
          <p:cNvGrpSpPr/>
          <p:nvPr/>
        </p:nvGrpSpPr>
        <p:grpSpPr>
          <a:xfrm>
            <a:off x="3683954" y="2949195"/>
            <a:ext cx="1683517" cy="4908649"/>
            <a:chOff x="-2122028" y="2805980"/>
            <a:chExt cx="1683517" cy="4908649"/>
          </a:xfrm>
        </p:grpSpPr>
        <p:pic>
          <p:nvPicPr>
            <p:cNvPr id="16" name="Picture 15">
              <a:extLst>
                <a:ext uri="{FF2B5EF4-FFF2-40B4-BE49-F238E27FC236}">
                  <a16:creationId xmlns:a16="http://schemas.microsoft.com/office/drawing/2014/main" id="{630C66E4-686F-51A7-E41C-FA73985895E7}"/>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4947" b="98587" l="9000" r="90000">
                          <a14:foregroundMark x1="53500" y1="11943" x2="44000" y2="8622"/>
                          <a14:foregroundMark x1="49167" y1="14629" x2="14667" y2="21555"/>
                          <a14:foregroundMark x1="42667" y1="29965" x2="59500" y2="29329"/>
                          <a14:foregroundMark x1="34833" y1="31449" x2="52833" y2="16678"/>
                          <a14:foregroundMark x1="64667" y1="31943" x2="75667" y2="11307"/>
                          <a14:foregroundMark x1="79500" y1="31590" x2="55167" y2="12721"/>
                          <a14:foregroundMark x1="88500" y1="22261" x2="60500" y2="10389"/>
                          <a14:foregroundMark x1="60500" y1="10389" x2="9000" y2="6148"/>
                          <a14:foregroundMark x1="9000" y1="6148" x2="9000" y2="6148"/>
                          <a14:foregroundMark x1="27333" y1="29258" x2="27333" y2="29258"/>
                          <a14:foregroundMark x1="29667" y1="22898" x2="29667" y2="22898"/>
                          <a14:foregroundMark x1="53167" y1="93216" x2="53167" y2="93216"/>
                          <a14:foregroundMark x1="48500" y1="95265" x2="48500" y2="95265"/>
                          <a14:foregroundMark x1="47000" y1="98657" x2="47000" y2="98657"/>
                          <a14:foregroundMark x1="58000" y1="98163" x2="58000" y2="98163"/>
                          <a14:foregroundMark x1="56167" y1="97173" x2="56167" y2="97173"/>
                          <a14:foregroundMark x1="48333" y1="96820" x2="48333" y2="96820"/>
                          <a14:foregroundMark x1="55500" y1="97880" x2="55500" y2="97880"/>
                          <a14:foregroundMark x1="56667" y1="96678" x2="55167" y2="96678"/>
                          <a14:foregroundMark x1="54833" y1="96678" x2="54833" y2="96678"/>
                          <a14:foregroundMark x1="87833" y1="11307" x2="86833" y2="11307"/>
                          <a14:foregroundMark x1="61833" y1="4947" x2="61833" y2="4947"/>
                          <a14:foregroundMark x1="37333" y1="22191" x2="37333" y2="22191"/>
                          <a14:backgroundMark x1="71333" y1="81979" x2="71333" y2="81979"/>
                          <a14:backgroundMark x1="72333" y1="81060" x2="72333" y2="81060"/>
                          <a14:backgroundMark x1="31167" y1="79647" x2="31167" y2="79647"/>
                          <a14:backgroundMark x1="48000" y1="97951" x2="48000" y2="97951"/>
                          <a14:backgroundMark x1="43167" y1="98445" x2="43167" y2="98445"/>
                          <a14:backgroundMark x1="58333" y1="98940" x2="58333" y2="98940"/>
                          <a14:backgroundMark x1="61500" y1="99293" x2="61500" y2="99293"/>
                          <a14:backgroundMark x1="59333" y1="98445" x2="59333" y2="98445"/>
                          <a14:backgroundMark x1="59833" y1="97668" x2="59833" y2="97668"/>
                          <a14:backgroundMark x1="55500" y1="98163" x2="55500" y2="98163"/>
                          <a14:backgroundMark x1="61500" y1="98799" x2="61500" y2="98799"/>
                          <a14:backgroundMark x1="60500" y1="98587" x2="60500" y2="98587"/>
                          <a14:backgroundMark x1="58333" y1="97385" x2="58333" y2="97385"/>
                          <a14:backgroundMark x1="57167" y1="98021" x2="57167" y2="98021"/>
                          <a14:backgroundMark x1="57167" y1="98021" x2="57167" y2="98021"/>
                          <a14:backgroundMark x1="55500" y1="97951" x2="55500" y2="97951"/>
                          <a14:backgroundMark x1="55500" y1="97951" x2="55500" y2="97951"/>
                          <a14:backgroundMark x1="49000" y1="98657" x2="49000" y2="98657"/>
                          <a14:backgroundMark x1="69333" y1="80707" x2="69333" y2="80707"/>
                          <a14:backgroundMark x1="66000" y1="80919" x2="66000" y2="80919"/>
                          <a14:backgroundMark x1="68833" y1="80424" x2="68833" y2="80424"/>
                        </a14:backgroundRemoval>
                      </a14:imgEffect>
                    </a14:imgLayer>
                  </a14:imgProps>
                </a:ext>
              </a:extLst>
            </a:blip>
            <a:stretch>
              <a:fillRect/>
            </a:stretch>
          </p:blipFill>
          <p:spPr>
            <a:xfrm>
              <a:off x="-2122028" y="2805980"/>
              <a:ext cx="1683517" cy="4689221"/>
            </a:xfrm>
            <a:prstGeom prst="rect">
              <a:avLst/>
            </a:prstGeom>
          </p:spPr>
        </p:pic>
        <p:pic>
          <p:nvPicPr>
            <p:cNvPr id="14" name="Picture 13">
              <a:extLst>
                <a:ext uri="{FF2B5EF4-FFF2-40B4-BE49-F238E27FC236}">
                  <a16:creationId xmlns:a16="http://schemas.microsoft.com/office/drawing/2014/main" id="{DB15F359-4DED-37FE-6320-C649EE0432A4}"/>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7250" r="90000">
                          <a14:foregroundMark x1="41250" y1="21667" x2="41250" y2="21667"/>
                          <a14:foregroundMark x1="38125" y1="17833" x2="43625" y2="30333"/>
                          <a14:foregroundMark x1="69000" y1="66833" x2="76625" y2="63500"/>
                          <a14:foregroundMark x1="76625" y1="63500" x2="77250" y2="63500"/>
                          <a14:foregroundMark x1="85625" y1="76833" x2="20875" y2="79667"/>
                          <a14:foregroundMark x1="20875" y1="79667" x2="12125" y2="77833"/>
                          <a14:foregroundMark x1="12125" y1="77833" x2="12000" y2="77667"/>
                          <a14:foregroundMark x1="46875" y1="58000" x2="49000" y2="60167"/>
                          <a14:foregroundMark x1="40125" y1="69667" x2="40500" y2="72167"/>
                          <a14:foregroundMark x1="45625" y1="72333" x2="47500" y2="73833"/>
                          <a14:foregroundMark x1="39500" y1="58500" x2="40500" y2="58500"/>
                          <a14:foregroundMark x1="33375" y1="63167" x2="34500" y2="67167"/>
                          <a14:foregroundMark x1="7375" y1="35333" x2="7375" y2="35333"/>
                          <a14:foregroundMark x1="7250" y1="34500" x2="7250" y2="34500"/>
                        </a14:backgroundRemoval>
                      </a14:imgEffect>
                    </a14:imgLayer>
                  </a14:imgProps>
                </a:ext>
              </a:extLst>
            </a:blip>
            <a:stretch>
              <a:fillRect/>
            </a:stretch>
          </p:blipFill>
          <p:spPr>
            <a:xfrm>
              <a:off x="-1327083" y="7042749"/>
              <a:ext cx="540371" cy="658546"/>
            </a:xfrm>
            <a:prstGeom prst="rect">
              <a:avLst/>
            </a:prstGeom>
          </p:spPr>
        </p:pic>
        <p:pic>
          <p:nvPicPr>
            <p:cNvPr id="10" name="Picture 9">
              <a:extLst>
                <a:ext uri="{FF2B5EF4-FFF2-40B4-BE49-F238E27FC236}">
                  <a16:creationId xmlns:a16="http://schemas.microsoft.com/office/drawing/2014/main" id="{C665051B-4590-4DC5-2CA4-E87236E9B180}"/>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7250" r="90000">
                          <a14:foregroundMark x1="41250" y1="21667" x2="41250" y2="21667"/>
                          <a14:foregroundMark x1="38125" y1="17833" x2="43625" y2="30333"/>
                          <a14:foregroundMark x1="69000" y1="66833" x2="76625" y2="63500"/>
                          <a14:foregroundMark x1="76625" y1="63500" x2="77250" y2="63500"/>
                          <a14:foregroundMark x1="85625" y1="76833" x2="20875" y2="79667"/>
                          <a14:foregroundMark x1="20875" y1="79667" x2="12125" y2="77833"/>
                          <a14:foregroundMark x1="12125" y1="77833" x2="12000" y2="77667"/>
                          <a14:foregroundMark x1="46875" y1="58000" x2="49000" y2="60167"/>
                          <a14:foregroundMark x1="40125" y1="69667" x2="40500" y2="72167"/>
                          <a14:foregroundMark x1="45625" y1="72333" x2="47500" y2="73833"/>
                          <a14:foregroundMark x1="39500" y1="58500" x2="40500" y2="58500"/>
                          <a14:foregroundMark x1="33375" y1="63167" x2="34500" y2="67167"/>
                          <a14:foregroundMark x1="7375" y1="35333" x2="7375" y2="35333"/>
                          <a14:foregroundMark x1="7250" y1="34500" x2="7250" y2="34500"/>
                        </a14:backgroundRemoval>
                      </a14:imgEffect>
                    </a14:imgLayer>
                  </a14:imgProps>
                </a:ext>
              </a:extLst>
            </a:blip>
            <a:stretch>
              <a:fillRect/>
            </a:stretch>
          </p:blipFill>
          <p:spPr>
            <a:xfrm>
              <a:off x="-1487105" y="7056083"/>
              <a:ext cx="540371" cy="658546"/>
            </a:xfrm>
            <a:prstGeom prst="rect">
              <a:avLst/>
            </a:prstGeom>
          </p:spPr>
        </p:pic>
        <p:grpSp>
          <p:nvGrpSpPr>
            <p:cNvPr id="25" name="Group 24">
              <a:extLst>
                <a:ext uri="{FF2B5EF4-FFF2-40B4-BE49-F238E27FC236}">
                  <a16:creationId xmlns:a16="http://schemas.microsoft.com/office/drawing/2014/main" id="{A910A634-4235-C5B3-6390-E1ADDAA4616B}"/>
                </a:ext>
              </a:extLst>
            </p:cNvPr>
            <p:cNvGrpSpPr/>
            <p:nvPr/>
          </p:nvGrpSpPr>
          <p:grpSpPr>
            <a:xfrm>
              <a:off x="-2062399" y="6001151"/>
              <a:ext cx="1623888" cy="786248"/>
              <a:chOff x="-2667693" y="5414473"/>
              <a:chExt cx="1597544" cy="766150"/>
            </a:xfrm>
          </p:grpSpPr>
          <p:grpSp>
            <p:nvGrpSpPr>
              <p:cNvPr id="2" name="Group 1">
                <a:extLst>
                  <a:ext uri="{FF2B5EF4-FFF2-40B4-BE49-F238E27FC236}">
                    <a16:creationId xmlns:a16="http://schemas.microsoft.com/office/drawing/2014/main" id="{B3155F94-3969-C5D0-65F2-FA69707A3F8A}"/>
                  </a:ext>
                </a:extLst>
              </p:cNvPr>
              <p:cNvGrpSpPr/>
              <p:nvPr/>
            </p:nvGrpSpPr>
            <p:grpSpPr>
              <a:xfrm rot="477123">
                <a:off x="-2667693" y="5414473"/>
                <a:ext cx="1597544" cy="766150"/>
                <a:chOff x="2972948" y="4164522"/>
                <a:chExt cx="1422314" cy="940242"/>
              </a:xfrm>
            </p:grpSpPr>
            <p:pic>
              <p:nvPicPr>
                <p:cNvPr id="8" name="Picture 7">
                  <a:extLst>
                    <a:ext uri="{FF2B5EF4-FFF2-40B4-BE49-F238E27FC236}">
                      <a16:creationId xmlns:a16="http://schemas.microsoft.com/office/drawing/2014/main" id="{1C7238CA-C40F-62E6-AC41-3BEFC15FB500}"/>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3714" r="97000"/>
                          </a14:imgEffect>
                        </a14:imgLayer>
                      </a14:imgProps>
                    </a:ext>
                    <a:ext uri="{28A0092B-C50C-407E-A947-70E740481C1C}">
                      <a14:useLocalDpi xmlns:a14="http://schemas.microsoft.com/office/drawing/2010/main" val="0"/>
                    </a:ext>
                  </a:extLst>
                </a:blip>
                <a:srcRect l="4166" t="28274" r="5953" b="25297"/>
                <a:stretch/>
              </p:blipFill>
              <p:spPr>
                <a:xfrm>
                  <a:off x="2972948" y="4401885"/>
                  <a:ext cx="1422314" cy="702879"/>
                </a:xfrm>
                <a:prstGeom prst="rect">
                  <a:avLst/>
                </a:prstGeom>
              </p:spPr>
            </p:pic>
            <p:pic>
              <p:nvPicPr>
                <p:cNvPr id="20" name="Picture 4" descr="Image result for banana vector">
                  <a:extLst>
                    <a:ext uri="{FF2B5EF4-FFF2-40B4-BE49-F238E27FC236}">
                      <a16:creationId xmlns:a16="http://schemas.microsoft.com/office/drawing/2014/main" id="{8EC2439D-6F7D-FCC5-2B7B-E38F6302A460}"/>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2580327">
                  <a:off x="3012268" y="4451832"/>
                  <a:ext cx="747562" cy="40119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1C22730-7649-2682-0463-6D29B0088565}"/>
                    </a:ext>
                  </a:extLst>
                </p:cNvPr>
                <p:cNvPicPr>
                  <a:picLocks noChangeAspect="1"/>
                </p:cNvPicPr>
                <p:nvPr/>
              </p:nvPicPr>
              <p:blipFill>
                <a:blip r:embed="rId17"/>
                <a:stretch>
                  <a:fillRect/>
                </a:stretch>
              </p:blipFill>
              <p:spPr>
                <a:xfrm rot="176174">
                  <a:off x="3818286" y="4443620"/>
                  <a:ext cx="307930" cy="267129"/>
                </a:xfrm>
                <a:prstGeom prst="rect">
                  <a:avLst/>
                </a:prstGeom>
              </p:spPr>
            </p:pic>
            <p:pic>
              <p:nvPicPr>
                <p:cNvPr id="19" name="Picture 18">
                  <a:extLst>
                    <a:ext uri="{FF2B5EF4-FFF2-40B4-BE49-F238E27FC236}">
                      <a16:creationId xmlns:a16="http://schemas.microsoft.com/office/drawing/2014/main" id="{C5A274F0-F2A7-839D-2989-25D7D282472F}"/>
                    </a:ext>
                  </a:extLst>
                </p:cNvPr>
                <p:cNvPicPr>
                  <a:picLocks noChangeAspect="1"/>
                </p:cNvPicPr>
                <p:nvPr/>
              </p:nvPicPr>
              <p:blipFill>
                <a:blip r:embed="rId18"/>
                <a:stretch>
                  <a:fillRect/>
                </a:stretch>
              </p:blipFill>
              <p:spPr>
                <a:xfrm rot="21376168">
                  <a:off x="3350084" y="4164522"/>
                  <a:ext cx="334563" cy="449832"/>
                </a:xfrm>
                <a:prstGeom prst="rect">
                  <a:avLst/>
                </a:prstGeom>
                <a:scene3d>
                  <a:camera prst="orthographicFront">
                    <a:rot lat="52031" lon="1495465" rev="21002235"/>
                  </a:camera>
                  <a:lightRig rig="threePt" dir="t"/>
                </a:scene3d>
              </p:spPr>
            </p:pic>
          </p:grpSp>
          <p:pic>
            <p:nvPicPr>
              <p:cNvPr id="24" name="Picture 23">
                <a:extLst>
                  <a:ext uri="{FF2B5EF4-FFF2-40B4-BE49-F238E27FC236}">
                    <a16:creationId xmlns:a16="http://schemas.microsoft.com/office/drawing/2014/main" id="{C824A3A3-5F7A-C4A1-F73B-B8E9E5878C46}"/>
                  </a:ext>
                </a:extLst>
              </p:cNvPr>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56269" b="97517" l="26443" r="59746">
                            <a14:foregroundMark x1="30940" y1="64022" x2="27715" y2="80981"/>
                            <a14:foregroundMark x1="27624" y1="80436" x2="29078" y2="83222"/>
                            <a14:foregroundMark x1="29078" y1="83041" x2="29668" y2="87341"/>
                            <a14:foregroundMark x1="29668" y1="87341" x2="31667" y2="90248"/>
                            <a14:foregroundMark x1="31667" y1="90248" x2="32303" y2="93761"/>
                            <a14:foregroundMark x1="32303" y1="93761" x2="53112" y2="93216"/>
                            <a14:foregroundMark x1="53112" y1="93216" x2="55111" y2="91278"/>
                            <a14:foregroundMark x1="55202" y1="91278" x2="56792" y2="89703"/>
                            <a14:foregroundMark x1="57292" y1="89703" x2="56247" y2="68443"/>
                            <a14:foregroundMark x1="56247" y1="68322" x2="53339" y2="59721"/>
                            <a14:foregroundMark x1="53339" y1="59721" x2="47070" y2="58328"/>
                            <a14:foregroundMark x1="47070" y1="58328" x2="38755" y2="59419"/>
                            <a14:foregroundMark x1="38664" y1="59055" x2="33667" y2="62084"/>
                            <a14:foregroundMark x1="33530" y1="62084" x2="31895" y2="64749"/>
                            <a14:foregroundMark x1="32303" y1="63780" x2="31440" y2="64446"/>
                          </a14:backgroundRemoval>
                        </a14:imgEffect>
                      </a14:imgLayer>
                    </a14:imgProps>
                  </a:ext>
                  <a:ext uri="{28A0092B-C50C-407E-A947-70E740481C1C}">
                    <a14:useLocalDpi xmlns:a14="http://schemas.microsoft.com/office/drawing/2010/main" val="0"/>
                  </a:ext>
                </a:extLst>
              </a:blip>
              <a:srcRect l="26771" t="56251" r="40104" b="5277"/>
              <a:stretch/>
            </p:blipFill>
            <p:spPr>
              <a:xfrm rot="17129791" flipH="1">
                <a:off x="-2161638" y="5451252"/>
                <a:ext cx="539523" cy="469962"/>
              </a:xfrm>
              <a:prstGeom prst="rect">
                <a:avLst/>
              </a:prstGeom>
              <a:effectLst>
                <a:outerShdw blurRad="50800" dist="38100" dir="2700000" algn="tl" rotWithShape="0">
                  <a:prstClr val="black">
                    <a:alpha val="40000"/>
                  </a:prstClr>
                </a:outerShdw>
              </a:effectLst>
            </p:spPr>
          </p:pic>
        </p:grpSp>
      </p:grpSp>
      <p:pic>
        <p:nvPicPr>
          <p:cNvPr id="3" name="Picture 2" descr="Vectors &amp; Vector Art ...">
            <a:extLst>
              <a:ext uri="{FF2B5EF4-FFF2-40B4-BE49-F238E27FC236}">
                <a16:creationId xmlns:a16="http://schemas.microsoft.com/office/drawing/2014/main" id="{17124747-F723-942A-D958-323B6091174A}"/>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b="7825"/>
          <a:stretch/>
        </p:blipFill>
        <p:spPr bwMode="auto">
          <a:xfrm>
            <a:off x="127300" y="2479864"/>
            <a:ext cx="642156" cy="811527"/>
          </a:xfrm>
          <a:prstGeom prst="rect">
            <a:avLst/>
          </a:prstGeom>
          <a:ln w="28575"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79528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5346" y="466808"/>
            <a:ext cx="8803972" cy="600678"/>
          </a:xfrm>
          <a:prstGeom prst="rect">
            <a:avLst/>
          </a:prstGeom>
        </p:spPr>
        <p:txBody>
          <a:bodyPr vert="horz" lIns="69271" tIns="34636" rIns="69271" bIns="34636" rtlCol="0" anchor="b" anchorCtr="0">
            <a:normAutofit/>
          </a:bodyPr>
          <a:lstStyle/>
          <a:p>
            <a:pPr algn="ctr" defTabSz="692756">
              <a:lnSpc>
                <a:spcPct val="90000"/>
              </a:lnSpc>
              <a:spcBef>
                <a:spcPct val="0"/>
              </a:spcBef>
              <a:spcAft>
                <a:spcPts val="455"/>
              </a:spcAft>
            </a:pPr>
            <a:r>
              <a:rPr lang="en-US" sz="3200" b="1" kern="1200" dirty="0">
                <a:solidFill>
                  <a:srgbClr val="E5540B"/>
                </a:solidFill>
                <a:latin typeface="+mj-lt"/>
                <a:ea typeface="+mj-ea"/>
                <a:cs typeface="+mj-cs"/>
              </a:rPr>
              <a:t>ELEMENTARY LUNCH MEDIUM OF EXCHANGE </a:t>
            </a:r>
          </a:p>
        </p:txBody>
      </p:sp>
      <p:sp>
        <p:nvSpPr>
          <p:cNvPr id="5" name="TextBox 4"/>
          <p:cNvSpPr txBox="1"/>
          <p:nvPr/>
        </p:nvSpPr>
        <p:spPr>
          <a:xfrm>
            <a:off x="986626" y="1632397"/>
            <a:ext cx="8033397" cy="925126"/>
          </a:xfrm>
          <a:prstGeom prst="rect">
            <a:avLst/>
          </a:prstGeom>
        </p:spPr>
        <p:txBody>
          <a:bodyPr vert="horz" lIns="69271" tIns="34636" rIns="69271" bIns="34636" rtlCol="0" anchor="ctr" anchorCtr="0">
            <a:noAutofit/>
          </a:bodyPr>
          <a:lstStyle/>
          <a:p>
            <a:pPr defTabSz="692756">
              <a:lnSpc>
                <a:spcPct val="90000"/>
              </a:lnSpc>
              <a:spcAft>
                <a:spcPts val="379"/>
              </a:spcAft>
            </a:pPr>
            <a:r>
              <a:rPr lang="en-US" altLang="en-US" sz="2600" kern="1200" dirty="0">
                <a:solidFill>
                  <a:schemeClr val="accent2"/>
                </a:solidFill>
                <a:latin typeface="Calibri" panose="020F0502020204030204" pitchFamily="34" charset="0"/>
                <a:ea typeface="Calibri" panose="020F0502020204030204" pitchFamily="34" charset="0"/>
                <a:cs typeface="Calibri" panose="020F0502020204030204" pitchFamily="34" charset="0"/>
              </a:rPr>
              <a:t>Students enter the meal service lines by classroom and state their names while at the POS. </a:t>
            </a:r>
          </a:p>
          <a:p>
            <a:pPr defTabSz="692756">
              <a:lnSpc>
                <a:spcPct val="90000"/>
              </a:lnSpc>
              <a:spcAft>
                <a:spcPts val="379"/>
              </a:spcAft>
            </a:pPr>
            <a:r>
              <a:rPr lang="en-US" altLang="en-US" sz="2600" kern="1200" dirty="0">
                <a:solidFill>
                  <a:schemeClr val="accent2"/>
                </a:solidFill>
                <a:latin typeface="Calibri" panose="020F0502020204030204" pitchFamily="34" charset="0"/>
                <a:ea typeface="Calibri" panose="020F0502020204030204" pitchFamily="34" charset="0"/>
                <a:cs typeface="Calibri" panose="020F0502020204030204" pitchFamily="34" charset="0"/>
              </a:rPr>
              <a:t>This exchange helps with accurate meal counts, gives the cashier time to identify a reimbursable meal, and prevents students from receiving more than one reimbursable meal.</a:t>
            </a:r>
          </a:p>
        </p:txBody>
      </p:sp>
      <p:pic>
        <p:nvPicPr>
          <p:cNvPr id="3" name="Picture 24" descr="Page 2 | School cafeteria Vectors &amp; Illustrations for Free Download |  Freepik">
            <a:extLst>
              <a:ext uri="{FF2B5EF4-FFF2-40B4-BE49-F238E27FC236}">
                <a16:creationId xmlns:a16="http://schemas.microsoft.com/office/drawing/2014/main" id="{CBDAFEBF-3728-E863-5EA6-7E2F848FE4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051" y="3148313"/>
            <a:ext cx="8823267" cy="4431393"/>
          </a:xfrm>
          <a:prstGeom prst="rect">
            <a:avLst/>
          </a:prstGeom>
          <a:gradFill>
            <a:gsLst>
              <a:gs pos="0">
                <a:srgbClr val="FFC000">
                  <a:alpha val="82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gradFill>
          <a:ln>
            <a:noFill/>
          </a:ln>
        </p:spPr>
      </p:pic>
      <p:pic>
        <p:nvPicPr>
          <p:cNvPr id="6" name="Picture 14" descr="Counter Stainless Steel Grey · Free vector graphic on Pixabay">
            <a:extLst>
              <a:ext uri="{FF2B5EF4-FFF2-40B4-BE49-F238E27FC236}">
                <a16:creationId xmlns:a16="http://schemas.microsoft.com/office/drawing/2014/main" id="{DBE27EF6-490E-04E3-BB54-6CA1835B61C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705" b="89030" l="2532" r="93671">
                        <a14:foregroundMark x1="3586" y1="66667" x2="4641" y2="24895"/>
                        <a14:foregroundMark x1="93671" y1="46835" x2="90506" y2="16034"/>
                        <a14:foregroundMark x1="2532" y1="21519" x2="14557" y2="26160"/>
                      </a14:backgroundRemoval>
                    </a14:imgEffect>
                  </a14:imgLayer>
                </a14:imgProps>
              </a:ext>
              <a:ext uri="{28A0092B-C50C-407E-A947-70E740481C1C}">
                <a14:useLocalDpi xmlns:a14="http://schemas.microsoft.com/office/drawing/2010/main" val="0"/>
              </a:ext>
            </a:extLst>
          </a:blip>
          <a:srcRect/>
          <a:stretch>
            <a:fillRect/>
          </a:stretch>
        </p:blipFill>
        <p:spPr bwMode="auto">
          <a:xfrm>
            <a:off x="61534" y="5511646"/>
            <a:ext cx="6304542" cy="256247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B5F9E312-E448-CD8D-A4AA-4395735BD290}"/>
              </a:ext>
            </a:extLst>
          </p:cNvPr>
          <p:cNvGrpSpPr/>
          <p:nvPr/>
        </p:nvGrpSpPr>
        <p:grpSpPr>
          <a:xfrm>
            <a:off x="1041048" y="4416209"/>
            <a:ext cx="2810414" cy="1598454"/>
            <a:chOff x="2503713" y="943398"/>
            <a:chExt cx="6614226" cy="4443409"/>
          </a:xfrm>
        </p:grpSpPr>
        <p:pic>
          <p:nvPicPr>
            <p:cNvPr id="8" name="Picture 4" descr="Restaurant POS Hardware | POS Terminals | NCR">
              <a:extLst>
                <a:ext uri="{FF2B5EF4-FFF2-40B4-BE49-F238E27FC236}">
                  <a16:creationId xmlns:a16="http://schemas.microsoft.com/office/drawing/2014/main" id="{06B2FCB3-3379-A070-D2A9-8EE811F7CAA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091" b="89697" l="4858" r="64070">
                          <a14:foregroundMark x1="5025" y1="10545" x2="21189" y2="9333"/>
                          <a14:foregroundMark x1="63233" y1="10909" x2="63233" y2="10909"/>
                          <a14:foregroundMark x1="14908" y1="86182" x2="50921" y2="80121"/>
                          <a14:foregroundMark x1="35008" y1="86788" x2="46064" y2="85455"/>
                          <a14:foregroundMark x1="56114" y1="89697" x2="56114" y2="89697"/>
                          <a14:foregroundMark x1="14238" y1="74182" x2="46315" y2="73818"/>
                          <a14:foregroundMark x1="51843" y1="72242" x2="61642" y2="71758"/>
                          <a14:foregroundMark x1="62647" y1="19273" x2="62060" y2="52485"/>
                          <a14:foregroundMark x1="13819" y1="71758" x2="6616" y2="71758"/>
                          <a14:foregroundMark x1="6533" y1="71758" x2="6784" y2="34182"/>
                          <a14:foregroundMark x1="42379" y1="9818" x2="59380" y2="10909"/>
                          <a14:foregroundMark x1="64070" y1="10667" x2="64070" y2="40364"/>
                        </a14:backgroundRemoval>
                      </a14:imgEffect>
                    </a14:imgLayer>
                  </a14:imgProps>
                </a:ext>
                <a:ext uri="{28A0092B-C50C-407E-A947-70E740481C1C}">
                  <a14:useLocalDpi xmlns:a14="http://schemas.microsoft.com/office/drawing/2010/main" val="0"/>
                </a:ext>
              </a:extLst>
            </a:blip>
            <a:srcRect l="1114" t="4865" r="32244" b="7894"/>
            <a:stretch/>
          </p:blipFill>
          <p:spPr bwMode="auto">
            <a:xfrm>
              <a:off x="2503713" y="943398"/>
              <a:ext cx="6614226" cy="444340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0DA3E11F-AC73-8461-B069-2EF57564A217}"/>
                </a:ext>
              </a:extLst>
            </p:cNvPr>
            <p:cNvPicPr>
              <a:picLocks noChangeAspect="1"/>
            </p:cNvPicPr>
            <p:nvPr/>
          </p:nvPicPr>
          <p:blipFill>
            <a:blip r:embed="rId7"/>
            <a:stretch>
              <a:fillRect/>
            </a:stretch>
          </p:blipFill>
          <p:spPr>
            <a:xfrm>
              <a:off x="2998536" y="1219741"/>
              <a:ext cx="5632347" cy="3170527"/>
            </a:xfrm>
            <a:prstGeom prst="rect">
              <a:avLst/>
            </a:prstGeom>
          </p:spPr>
        </p:pic>
      </p:grpSp>
      <p:sp>
        <p:nvSpPr>
          <p:cNvPr id="11" name="Arrow: Left 10">
            <a:extLst>
              <a:ext uri="{FF2B5EF4-FFF2-40B4-BE49-F238E27FC236}">
                <a16:creationId xmlns:a16="http://schemas.microsoft.com/office/drawing/2014/main" id="{33BACA68-83AA-F498-5DC5-38C17F0E1EFA}"/>
              </a:ext>
            </a:extLst>
          </p:cNvPr>
          <p:cNvSpPr/>
          <p:nvPr/>
        </p:nvSpPr>
        <p:spPr>
          <a:xfrm>
            <a:off x="2522538" y="4772896"/>
            <a:ext cx="406696" cy="209605"/>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0415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50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1C018CF-3282-3E24-CEFA-3CC27065996A}"/>
              </a:ext>
            </a:extLst>
          </p:cNvPr>
          <p:cNvSpPr txBox="1"/>
          <p:nvPr/>
        </p:nvSpPr>
        <p:spPr>
          <a:xfrm>
            <a:off x="1027983" y="1645311"/>
            <a:ext cx="7103907" cy="950517"/>
          </a:xfrm>
          <a:prstGeom prst="rect">
            <a:avLst/>
          </a:prstGeom>
          <a:noFill/>
        </p:spPr>
        <p:txBody>
          <a:bodyPr wrap="square" rtlCol="0">
            <a:spAutoFit/>
          </a:bodyPr>
          <a:lstStyle/>
          <a:p>
            <a:pPr>
              <a:lnSpc>
                <a:spcPct val="110000"/>
              </a:lnSpc>
              <a:spcBef>
                <a:spcPts val="38"/>
              </a:spcBef>
              <a:spcAft>
                <a:spcPts val="379"/>
              </a:spcAft>
            </a:pPr>
            <a:r>
              <a:rPr lang="en-US" altLang="en-US" sz="2600" dirty="0">
                <a:solidFill>
                  <a:schemeClr val="accent2"/>
                </a:solidFill>
                <a:latin typeface="Calibri" panose="020F0502020204030204" pitchFamily="34" charset="0"/>
                <a:ea typeface="Calibri" panose="020F0502020204030204" pitchFamily="34" charset="0"/>
                <a:cs typeface="Calibri" panose="020F0502020204030204" pitchFamily="34" charset="0"/>
              </a:rPr>
              <a:t>FSD uses the following medium of exchange at    secondary sites.</a:t>
            </a:r>
          </a:p>
        </p:txBody>
      </p:sp>
      <p:sp>
        <p:nvSpPr>
          <p:cNvPr id="5" name="TextBox 4">
            <a:extLst>
              <a:ext uri="{FF2B5EF4-FFF2-40B4-BE49-F238E27FC236}">
                <a16:creationId xmlns:a16="http://schemas.microsoft.com/office/drawing/2014/main" id="{CE976375-BB02-E42A-A148-D71AE742AC55}"/>
              </a:ext>
            </a:extLst>
          </p:cNvPr>
          <p:cNvSpPr txBox="1"/>
          <p:nvPr/>
        </p:nvSpPr>
        <p:spPr>
          <a:xfrm>
            <a:off x="-38100" y="568093"/>
            <a:ext cx="9236075" cy="584775"/>
          </a:xfrm>
          <a:prstGeom prst="rect">
            <a:avLst/>
          </a:prstGeom>
          <a:noFill/>
        </p:spPr>
        <p:txBody>
          <a:bodyPr wrap="square" rtlCol="0">
            <a:spAutoFit/>
          </a:bodyPr>
          <a:lstStyle/>
          <a:p>
            <a:pPr algn="ctr"/>
            <a:r>
              <a:rPr lang="en-US" sz="3200" b="1">
                <a:solidFill>
                  <a:srgbClr val="E5540B"/>
                </a:solidFill>
                <a:latin typeface="+mj-lt"/>
              </a:rPr>
              <a:t>SECONDARY LUNCH MEDIUM OF EXCHANGE   </a:t>
            </a:r>
          </a:p>
        </p:txBody>
      </p:sp>
      <p:grpSp>
        <p:nvGrpSpPr>
          <p:cNvPr id="29" name="Group 28">
            <a:extLst>
              <a:ext uri="{FF2B5EF4-FFF2-40B4-BE49-F238E27FC236}">
                <a16:creationId xmlns:a16="http://schemas.microsoft.com/office/drawing/2014/main" id="{0A878E4A-0304-73BE-3FB1-2B821120421D}"/>
              </a:ext>
            </a:extLst>
          </p:cNvPr>
          <p:cNvGrpSpPr/>
          <p:nvPr/>
        </p:nvGrpSpPr>
        <p:grpSpPr>
          <a:xfrm>
            <a:off x="900869" y="2736258"/>
            <a:ext cx="7357224" cy="3782604"/>
            <a:chOff x="900869" y="2736258"/>
            <a:chExt cx="7357224" cy="3782604"/>
          </a:xfrm>
        </p:grpSpPr>
        <p:grpSp>
          <p:nvGrpSpPr>
            <p:cNvPr id="28" name="Group 27">
              <a:extLst>
                <a:ext uri="{FF2B5EF4-FFF2-40B4-BE49-F238E27FC236}">
                  <a16:creationId xmlns:a16="http://schemas.microsoft.com/office/drawing/2014/main" id="{14CF7684-548D-D160-0995-DDD12CFF3DD9}"/>
                </a:ext>
              </a:extLst>
            </p:cNvPr>
            <p:cNvGrpSpPr/>
            <p:nvPr/>
          </p:nvGrpSpPr>
          <p:grpSpPr>
            <a:xfrm rot="20472831">
              <a:off x="1197907" y="2912296"/>
              <a:ext cx="693036" cy="3606566"/>
              <a:chOff x="10295449" y="1752069"/>
              <a:chExt cx="693036" cy="3606566"/>
            </a:xfrm>
            <a:solidFill>
              <a:srgbClr val="FFC000"/>
            </a:solidFill>
          </p:grpSpPr>
          <p:sp>
            <p:nvSpPr>
              <p:cNvPr id="24" name="Flowchart: Connector 23">
                <a:extLst>
                  <a:ext uri="{FF2B5EF4-FFF2-40B4-BE49-F238E27FC236}">
                    <a16:creationId xmlns:a16="http://schemas.microsoft.com/office/drawing/2014/main" id="{A6F3647F-B0F6-9DC7-5D36-5367ABEB997D}"/>
                  </a:ext>
                </a:extLst>
              </p:cNvPr>
              <p:cNvSpPr/>
              <p:nvPr/>
            </p:nvSpPr>
            <p:spPr>
              <a:xfrm>
                <a:off x="10298671" y="2720717"/>
                <a:ext cx="689814" cy="700622"/>
              </a:xfrm>
              <a:prstGeom prst="flowChartConnector">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id="{95C5D4BD-23D5-1D5A-0D03-3A3FC02DE35C}"/>
                  </a:ext>
                </a:extLst>
              </p:cNvPr>
              <p:cNvSpPr/>
              <p:nvPr/>
            </p:nvSpPr>
            <p:spPr>
              <a:xfrm>
                <a:off x="10295449" y="3689365"/>
                <a:ext cx="689814" cy="700622"/>
              </a:xfrm>
              <a:prstGeom prst="flowChartConnector">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Connector 25">
                <a:extLst>
                  <a:ext uri="{FF2B5EF4-FFF2-40B4-BE49-F238E27FC236}">
                    <a16:creationId xmlns:a16="http://schemas.microsoft.com/office/drawing/2014/main" id="{958CF9B4-DE70-E762-B982-47BD8E7663EC}"/>
                  </a:ext>
                </a:extLst>
              </p:cNvPr>
              <p:cNvSpPr/>
              <p:nvPr/>
            </p:nvSpPr>
            <p:spPr>
              <a:xfrm>
                <a:off x="10295449" y="1752069"/>
                <a:ext cx="689814" cy="700622"/>
              </a:xfrm>
              <a:prstGeom prst="flowChartConnector">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26">
                <a:extLst>
                  <a:ext uri="{FF2B5EF4-FFF2-40B4-BE49-F238E27FC236}">
                    <a16:creationId xmlns:a16="http://schemas.microsoft.com/office/drawing/2014/main" id="{CD5974F2-BFD8-5EE8-8831-23D7F7698DC1}"/>
                  </a:ext>
                </a:extLst>
              </p:cNvPr>
              <p:cNvSpPr/>
              <p:nvPr/>
            </p:nvSpPr>
            <p:spPr>
              <a:xfrm>
                <a:off x="10295449" y="4658013"/>
                <a:ext cx="689814" cy="700622"/>
              </a:xfrm>
              <a:prstGeom prst="flowChartConnector">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Freeform: Shape 5">
              <a:extLst>
                <a:ext uri="{FF2B5EF4-FFF2-40B4-BE49-F238E27FC236}">
                  <a16:creationId xmlns:a16="http://schemas.microsoft.com/office/drawing/2014/main" id="{1D514DBD-DFD3-71FC-F689-C8AED7AB4A27}"/>
                </a:ext>
              </a:extLst>
            </p:cNvPr>
            <p:cNvSpPr/>
            <p:nvPr/>
          </p:nvSpPr>
          <p:spPr>
            <a:xfrm>
              <a:off x="2516106" y="5487787"/>
              <a:ext cx="5741987" cy="1017021"/>
            </a:xfrm>
            <a:custGeom>
              <a:avLst/>
              <a:gdLst>
                <a:gd name="connsiteX0" fmla="*/ 0 w 2397263"/>
                <a:gd name="connsiteY0" fmla="*/ 0 h 1017021"/>
                <a:gd name="connsiteX1" fmla="*/ 2397263 w 2397263"/>
                <a:gd name="connsiteY1" fmla="*/ 0 h 1017021"/>
                <a:gd name="connsiteX2" fmla="*/ 2397263 w 2397263"/>
                <a:gd name="connsiteY2" fmla="*/ 1017021 h 1017021"/>
                <a:gd name="connsiteX3" fmla="*/ 0 w 2397263"/>
                <a:gd name="connsiteY3" fmla="*/ 1017021 h 1017021"/>
                <a:gd name="connsiteX4" fmla="*/ 0 w 2397263"/>
                <a:gd name="connsiteY4" fmla="*/ 0 h 1017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7263" h="1017021">
                  <a:moveTo>
                    <a:pt x="0" y="0"/>
                  </a:moveTo>
                  <a:lnTo>
                    <a:pt x="2397263" y="0"/>
                  </a:lnTo>
                  <a:lnTo>
                    <a:pt x="2397263" y="1017021"/>
                  </a:lnTo>
                  <a:lnTo>
                    <a:pt x="0" y="10170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b="0" i="0" kern="1200">
                  <a:solidFill>
                    <a:schemeClr val="accent2"/>
                  </a:solidFill>
                </a:rPr>
                <a:t>Student press “9” and  “ENTER” on pin pad to claim </a:t>
              </a:r>
              <a:r>
                <a:rPr lang="en-US" sz="2000" kern="1200">
                  <a:solidFill>
                    <a:schemeClr val="accent2"/>
                  </a:solidFill>
                </a:rPr>
                <a:t>a</a:t>
              </a:r>
              <a:r>
                <a:rPr lang="en-US" sz="2000" b="0" i="0" kern="1200">
                  <a:solidFill>
                    <a:schemeClr val="accent2"/>
                  </a:solidFill>
                </a:rPr>
                <a:t> reimbursable meal.</a:t>
              </a:r>
              <a:endParaRPr lang="en-US" sz="2000" kern="1200">
                <a:solidFill>
                  <a:schemeClr val="accent2"/>
                </a:solidFill>
              </a:endParaRPr>
            </a:p>
          </p:txBody>
        </p:sp>
        <p:sp>
          <p:nvSpPr>
            <p:cNvPr id="9" name="Freeform: Shape 8">
              <a:extLst>
                <a:ext uri="{FF2B5EF4-FFF2-40B4-BE49-F238E27FC236}">
                  <a16:creationId xmlns:a16="http://schemas.microsoft.com/office/drawing/2014/main" id="{04BB7B5B-4E4A-936B-4BEF-04EA3E8EAC80}"/>
                </a:ext>
              </a:extLst>
            </p:cNvPr>
            <p:cNvSpPr/>
            <p:nvPr/>
          </p:nvSpPr>
          <p:spPr>
            <a:xfrm>
              <a:off x="1606290" y="2736258"/>
              <a:ext cx="5512137" cy="1017021"/>
            </a:xfrm>
            <a:custGeom>
              <a:avLst/>
              <a:gdLst>
                <a:gd name="connsiteX0" fmla="*/ 0 w 2397263"/>
                <a:gd name="connsiteY0" fmla="*/ 0 h 1017021"/>
                <a:gd name="connsiteX1" fmla="*/ 2397263 w 2397263"/>
                <a:gd name="connsiteY1" fmla="*/ 0 h 1017021"/>
                <a:gd name="connsiteX2" fmla="*/ 2397263 w 2397263"/>
                <a:gd name="connsiteY2" fmla="*/ 1017021 h 1017021"/>
                <a:gd name="connsiteX3" fmla="*/ 0 w 2397263"/>
                <a:gd name="connsiteY3" fmla="*/ 1017021 h 1017021"/>
                <a:gd name="connsiteX4" fmla="*/ 0 w 2397263"/>
                <a:gd name="connsiteY4" fmla="*/ 0 h 1017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7263" h="1017021">
                  <a:moveTo>
                    <a:pt x="0" y="0"/>
                  </a:moveTo>
                  <a:lnTo>
                    <a:pt x="2397263" y="0"/>
                  </a:lnTo>
                  <a:lnTo>
                    <a:pt x="2397263" y="1017021"/>
                  </a:lnTo>
                  <a:lnTo>
                    <a:pt x="0" y="10170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b="0" i="0" kern="1200">
                  <a:solidFill>
                    <a:schemeClr val="accent2"/>
                  </a:solidFill>
                </a:rPr>
                <a:t>FS staff will ensure a reimbursable meal is selected before claiming the meal</a:t>
              </a:r>
              <a:r>
                <a:rPr lang="en-US" sz="2000" kern="1200">
                  <a:solidFill>
                    <a:schemeClr val="accent2"/>
                  </a:solidFill>
                </a:rPr>
                <a:t>.</a:t>
              </a:r>
            </a:p>
          </p:txBody>
        </p:sp>
        <p:sp>
          <p:nvSpPr>
            <p:cNvPr id="12" name="Freeform: Shape 11">
              <a:extLst>
                <a:ext uri="{FF2B5EF4-FFF2-40B4-BE49-F238E27FC236}">
                  <a16:creationId xmlns:a16="http://schemas.microsoft.com/office/drawing/2014/main" id="{A338BD7D-9663-19BC-3468-83A1C7ECBEF8}"/>
                </a:ext>
              </a:extLst>
            </p:cNvPr>
            <p:cNvSpPr/>
            <p:nvPr/>
          </p:nvSpPr>
          <p:spPr>
            <a:xfrm>
              <a:off x="1918813" y="3660619"/>
              <a:ext cx="5512137" cy="1017021"/>
            </a:xfrm>
            <a:custGeom>
              <a:avLst/>
              <a:gdLst>
                <a:gd name="connsiteX0" fmla="*/ 0 w 2397263"/>
                <a:gd name="connsiteY0" fmla="*/ 0 h 1017021"/>
                <a:gd name="connsiteX1" fmla="*/ 2397263 w 2397263"/>
                <a:gd name="connsiteY1" fmla="*/ 0 h 1017021"/>
                <a:gd name="connsiteX2" fmla="*/ 2397263 w 2397263"/>
                <a:gd name="connsiteY2" fmla="*/ 1017021 h 1017021"/>
                <a:gd name="connsiteX3" fmla="*/ 0 w 2397263"/>
                <a:gd name="connsiteY3" fmla="*/ 1017021 h 1017021"/>
                <a:gd name="connsiteX4" fmla="*/ 0 w 2397263"/>
                <a:gd name="connsiteY4" fmla="*/ 0 h 1017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7263" h="1017021">
                  <a:moveTo>
                    <a:pt x="0" y="0"/>
                  </a:moveTo>
                  <a:lnTo>
                    <a:pt x="2397263" y="0"/>
                  </a:lnTo>
                  <a:lnTo>
                    <a:pt x="2397263" y="1017021"/>
                  </a:lnTo>
                  <a:lnTo>
                    <a:pt x="0" y="10170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b="0" i="0" kern="1200">
                  <a:solidFill>
                    <a:schemeClr val="accent2"/>
                  </a:solidFill>
                </a:rPr>
                <a:t>If a reimbursable meal was not selected, verbally ask the student to take another Item.</a:t>
              </a:r>
              <a:endParaRPr lang="en-US" sz="2000" kern="1200">
                <a:solidFill>
                  <a:schemeClr val="accent2"/>
                </a:solidFill>
              </a:endParaRPr>
            </a:p>
          </p:txBody>
        </p:sp>
        <p:sp>
          <p:nvSpPr>
            <p:cNvPr id="16" name="Freeform: Shape 15">
              <a:extLst>
                <a:ext uri="{FF2B5EF4-FFF2-40B4-BE49-F238E27FC236}">
                  <a16:creationId xmlns:a16="http://schemas.microsoft.com/office/drawing/2014/main" id="{36DD3EEB-68BA-146A-3B0D-E797B94BAD16}"/>
                </a:ext>
              </a:extLst>
            </p:cNvPr>
            <p:cNvSpPr/>
            <p:nvPr/>
          </p:nvSpPr>
          <p:spPr>
            <a:xfrm>
              <a:off x="2211687" y="4581648"/>
              <a:ext cx="5757041" cy="1017021"/>
            </a:xfrm>
            <a:custGeom>
              <a:avLst/>
              <a:gdLst>
                <a:gd name="connsiteX0" fmla="*/ 0 w 2397263"/>
                <a:gd name="connsiteY0" fmla="*/ 0 h 1017021"/>
                <a:gd name="connsiteX1" fmla="*/ 2397263 w 2397263"/>
                <a:gd name="connsiteY1" fmla="*/ 0 h 1017021"/>
                <a:gd name="connsiteX2" fmla="*/ 2397263 w 2397263"/>
                <a:gd name="connsiteY2" fmla="*/ 1017021 h 1017021"/>
                <a:gd name="connsiteX3" fmla="*/ 0 w 2397263"/>
                <a:gd name="connsiteY3" fmla="*/ 1017021 h 1017021"/>
                <a:gd name="connsiteX4" fmla="*/ 0 w 2397263"/>
                <a:gd name="connsiteY4" fmla="*/ 0 h 1017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7263" h="1017021">
                  <a:moveTo>
                    <a:pt x="0" y="0"/>
                  </a:moveTo>
                  <a:lnTo>
                    <a:pt x="2397263" y="0"/>
                  </a:lnTo>
                  <a:lnTo>
                    <a:pt x="2397263" y="1017021"/>
                  </a:lnTo>
                  <a:lnTo>
                    <a:pt x="0" y="10170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b="0" i="0" kern="1200">
                  <a:solidFill>
                    <a:schemeClr val="accent2"/>
                  </a:solidFill>
                </a:rPr>
                <a:t>If a reimbursable meal is not selected, charge items as a la carte.</a:t>
              </a:r>
              <a:endParaRPr lang="en-US" sz="2000" kern="1200">
                <a:solidFill>
                  <a:schemeClr val="accent2"/>
                </a:solidFill>
              </a:endParaRPr>
            </a:p>
          </p:txBody>
        </p:sp>
        <p:sp>
          <p:nvSpPr>
            <p:cNvPr id="4" name="Rectangle 3" descr="Pin">
              <a:extLst>
                <a:ext uri="{FF2B5EF4-FFF2-40B4-BE49-F238E27FC236}">
                  <a16:creationId xmlns:a16="http://schemas.microsoft.com/office/drawing/2014/main" id="{14424112-10B1-A451-0DEC-0EB83B63DB14}"/>
                </a:ext>
              </a:extLst>
            </p:cNvPr>
            <p:cNvSpPr/>
            <p:nvPr/>
          </p:nvSpPr>
          <p:spPr>
            <a:xfrm>
              <a:off x="1818256" y="5888485"/>
              <a:ext cx="381856" cy="406361"/>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1" name="Rectangle 10" descr="Table Setting">
              <a:extLst>
                <a:ext uri="{FF2B5EF4-FFF2-40B4-BE49-F238E27FC236}">
                  <a16:creationId xmlns:a16="http://schemas.microsoft.com/office/drawing/2014/main" id="{8E505A71-8E6E-5242-87F3-F32807B48679}"/>
                </a:ext>
              </a:extLst>
            </p:cNvPr>
            <p:cNvSpPr/>
            <p:nvPr/>
          </p:nvSpPr>
          <p:spPr>
            <a:xfrm>
              <a:off x="1132709" y="4011270"/>
              <a:ext cx="514541" cy="490514"/>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5" name="Rectangle 14" descr="Burger and Drink">
              <a:extLst>
                <a:ext uri="{FF2B5EF4-FFF2-40B4-BE49-F238E27FC236}">
                  <a16:creationId xmlns:a16="http://schemas.microsoft.com/office/drawing/2014/main" id="{AA1BD151-B481-9C13-CD5C-4CA2B3BCA131}"/>
                </a:ext>
              </a:extLst>
            </p:cNvPr>
            <p:cNvSpPr/>
            <p:nvPr/>
          </p:nvSpPr>
          <p:spPr>
            <a:xfrm>
              <a:off x="1454562" y="4943750"/>
              <a:ext cx="472543" cy="419908"/>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8" name="Rectangle 7" descr="Fork and knife">
              <a:extLst>
                <a:ext uri="{FF2B5EF4-FFF2-40B4-BE49-F238E27FC236}">
                  <a16:creationId xmlns:a16="http://schemas.microsoft.com/office/drawing/2014/main" id="{FE8E9C5A-71EF-48EE-D2EF-BE0D9D134A4F}"/>
                </a:ext>
              </a:extLst>
            </p:cNvPr>
            <p:cNvSpPr/>
            <p:nvPr/>
          </p:nvSpPr>
          <p:spPr>
            <a:xfrm>
              <a:off x="900869" y="3160054"/>
              <a:ext cx="348240" cy="360951"/>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grpSp>
    </p:spTree>
    <p:extLst>
      <p:ext uri="{BB962C8B-B14F-4D97-AF65-F5344CB8AC3E}">
        <p14:creationId xmlns:p14="http://schemas.microsoft.com/office/powerpoint/2010/main" val="1432100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2179" y="564902"/>
            <a:ext cx="8826947" cy="1077218"/>
          </a:xfrm>
          <a:prstGeom prst="rect">
            <a:avLst/>
          </a:prstGeom>
          <a:noFill/>
        </p:spPr>
        <p:txBody>
          <a:bodyPr wrap="square" rtlCol="0">
            <a:spAutoFit/>
          </a:bodyPr>
          <a:lstStyle/>
          <a:p>
            <a:pPr algn="ctr"/>
            <a:r>
              <a:rPr lang="en-US" sz="3200" b="1" dirty="0">
                <a:solidFill>
                  <a:srgbClr val="E5540B"/>
                </a:solidFill>
                <a:latin typeface="+mj-lt"/>
              </a:rPr>
              <a:t>COUNTING &amp; CLAIMING PROCEDURES</a:t>
            </a:r>
          </a:p>
          <a:p>
            <a:pPr algn="ctr"/>
            <a:r>
              <a:rPr lang="en-US" sz="3200" b="1" dirty="0">
                <a:solidFill>
                  <a:srgbClr val="E5540B"/>
                </a:solidFill>
                <a:latin typeface="+mj-lt"/>
              </a:rPr>
              <a:t>FOR CSPP</a:t>
            </a:r>
          </a:p>
        </p:txBody>
      </p:sp>
      <p:sp>
        <p:nvSpPr>
          <p:cNvPr id="5" name="TextBox 4"/>
          <p:cNvSpPr txBox="1"/>
          <p:nvPr/>
        </p:nvSpPr>
        <p:spPr>
          <a:xfrm>
            <a:off x="984355" y="1659832"/>
            <a:ext cx="7267364" cy="892552"/>
          </a:xfrm>
          <a:prstGeom prst="rect">
            <a:avLst/>
          </a:prstGeom>
          <a:noFill/>
        </p:spPr>
        <p:txBody>
          <a:bodyPr wrap="square" rtlCol="0">
            <a:spAutoFit/>
          </a:bodyPr>
          <a:lstStyle/>
          <a:p>
            <a:pPr>
              <a:spcBef>
                <a:spcPts val="455"/>
              </a:spcBef>
            </a:pPr>
            <a:r>
              <a:rPr lang="en-US" sz="2600">
                <a:solidFill>
                  <a:schemeClr val="accent2"/>
                </a:solidFill>
                <a:latin typeface="Calibri" panose="020F0502020204030204" pitchFamily="34" charset="0"/>
                <a:cs typeface="Calibri" panose="020F0502020204030204" pitchFamily="34" charset="0"/>
              </a:rPr>
              <a:t>California State Preschools Programs (CSPP) will use classroom rosters to account for student meals.</a:t>
            </a:r>
          </a:p>
        </p:txBody>
      </p:sp>
      <p:sp>
        <p:nvSpPr>
          <p:cNvPr id="6" name="TextBox 5"/>
          <p:cNvSpPr txBox="1"/>
          <p:nvPr/>
        </p:nvSpPr>
        <p:spPr>
          <a:xfrm>
            <a:off x="1049440" y="2141592"/>
            <a:ext cx="6816302" cy="1293360"/>
          </a:xfrm>
          <a:prstGeom prst="rect">
            <a:avLst/>
          </a:prstGeom>
          <a:noFill/>
        </p:spPr>
        <p:txBody>
          <a:bodyPr wrap="square" lIns="69271" tIns="34636" rIns="69271" bIns="34636" rtlCol="0" anchor="t">
            <a:spAutoFit/>
          </a:bodyPr>
          <a:lstStyle/>
          <a:p>
            <a:pPr marL="342900" indent="-342900">
              <a:spcBef>
                <a:spcPts val="909"/>
              </a:spcBef>
              <a:buClr>
                <a:srgbClr val="E5540B"/>
              </a:buClr>
              <a:buFont typeface="Wingdings" panose="05000000000000000000" pitchFamily="2" charset="2"/>
              <a:buChar char="v"/>
            </a:pPr>
            <a:endParaRPr lang="en-US" sz="2400" dirty="0">
              <a:solidFill>
                <a:schemeClr val="accent1"/>
              </a:solidFill>
              <a:highlight>
                <a:srgbClr val="FFFF00"/>
              </a:highlight>
              <a:latin typeface="Calibri" panose="020F0502020204030204" pitchFamily="34" charset="0"/>
              <a:cs typeface="Calibri" panose="020F0502020204030204" pitchFamily="34" charset="0"/>
            </a:endParaRPr>
          </a:p>
          <a:p>
            <a:pPr marL="346379" indent="-346379">
              <a:spcBef>
                <a:spcPts val="909"/>
              </a:spcBef>
              <a:buClr>
                <a:srgbClr val="E5540B"/>
              </a:buClr>
              <a:buFont typeface="Wingdings" panose="05000000000000000000" pitchFamily="2" charset="2"/>
              <a:buChar char="v"/>
            </a:pPr>
            <a:r>
              <a:rPr lang="en-US" sz="2400" dirty="0">
                <a:solidFill>
                  <a:schemeClr val="accent2"/>
                </a:solidFill>
                <a:latin typeface="Calibri" panose="020F0502020204030204" pitchFamily="34" charset="0"/>
                <a:cs typeface="Calibri" panose="020F0502020204030204" pitchFamily="34" charset="0"/>
              </a:rPr>
              <a:t>Claim meals by completing a Daily Entry in CMS for CSPP site using the dropdown.</a:t>
            </a:r>
          </a:p>
        </p:txBody>
      </p:sp>
      <p:sp>
        <p:nvSpPr>
          <p:cNvPr id="8" name="Right Arrow 7"/>
          <p:cNvSpPr/>
          <p:nvPr/>
        </p:nvSpPr>
        <p:spPr>
          <a:xfrm>
            <a:off x="4202118" y="4868324"/>
            <a:ext cx="595257" cy="520383"/>
          </a:xfrm>
          <a:prstGeom prst="rightArrow">
            <a:avLst>
              <a:gd name="adj1" fmla="val 38274"/>
              <a:gd name="adj2" fmla="val 50000"/>
            </a:avLst>
          </a:prstGeom>
          <a:solidFill>
            <a:srgbClr val="60C5F2"/>
          </a:solidFill>
          <a:ln>
            <a:solidFill>
              <a:schemeClr val="bg2">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61"/>
          </a:p>
        </p:txBody>
      </p:sp>
      <p:grpSp>
        <p:nvGrpSpPr>
          <p:cNvPr id="2" name="Group 1">
            <a:extLst>
              <a:ext uri="{FF2B5EF4-FFF2-40B4-BE49-F238E27FC236}">
                <a16:creationId xmlns:a16="http://schemas.microsoft.com/office/drawing/2014/main" id="{723BDDB0-B70F-5F11-1E1C-28952D02EAD7}"/>
              </a:ext>
            </a:extLst>
          </p:cNvPr>
          <p:cNvGrpSpPr/>
          <p:nvPr/>
        </p:nvGrpSpPr>
        <p:grpSpPr>
          <a:xfrm>
            <a:off x="5039308" y="3966099"/>
            <a:ext cx="3331398" cy="2219490"/>
            <a:chOff x="5255793" y="4432142"/>
            <a:chExt cx="2992853" cy="1387467"/>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274" t="-426" r="-274" b="28344"/>
            <a:stretch/>
          </p:blipFill>
          <p:spPr>
            <a:xfrm>
              <a:off x="5255793" y="4432142"/>
              <a:ext cx="2992853" cy="1387467"/>
            </a:xfrm>
            <a:prstGeom prst="rect">
              <a:avLst/>
            </a:prstGeom>
            <a:ln>
              <a:solidFill>
                <a:schemeClr val="accent1"/>
              </a:solidFill>
            </a:ln>
            <a:effectLst>
              <a:outerShdw blurRad="50800" dist="38100" dir="2700000" algn="tl" rotWithShape="0">
                <a:prstClr val="black">
                  <a:alpha val="40000"/>
                </a:prstClr>
              </a:outerShdw>
            </a:effectLst>
          </p:spPr>
        </p:pic>
        <p:grpSp>
          <p:nvGrpSpPr>
            <p:cNvPr id="12" name="Group 11"/>
            <p:cNvGrpSpPr/>
            <p:nvPr/>
          </p:nvGrpSpPr>
          <p:grpSpPr>
            <a:xfrm>
              <a:off x="6220974" y="4536438"/>
              <a:ext cx="930382" cy="599951"/>
              <a:chOff x="7995919" y="4396739"/>
              <a:chExt cx="1228141" cy="791961"/>
            </a:xfrm>
          </p:grpSpPr>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37141" t="8755" r="55827" b="85699"/>
              <a:stretch/>
            </p:blipFill>
            <p:spPr>
              <a:xfrm>
                <a:off x="7995919" y="4396739"/>
                <a:ext cx="650687" cy="330058"/>
              </a:xfrm>
              <a:prstGeom prst="rect">
                <a:avLst/>
              </a:prstGeom>
              <a:ln w="38100">
                <a:solidFill>
                  <a:schemeClr val="accent1"/>
                </a:solidFill>
              </a:ln>
            </p:spPr>
          </p:pic>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537905" y="4656561"/>
                <a:ext cx="686155" cy="532139"/>
              </a:xfrm>
              <a:prstGeom prst="rect">
                <a:avLst/>
              </a:prstGeom>
              <a:ln>
                <a:solidFill>
                  <a:schemeClr val="accent1"/>
                </a:solidFill>
              </a:ln>
            </p:spPr>
          </p:pic>
        </p:grpSp>
      </p:grpSp>
      <p:grpSp>
        <p:nvGrpSpPr>
          <p:cNvPr id="17" name="Group 16"/>
          <p:cNvGrpSpPr/>
          <p:nvPr/>
        </p:nvGrpSpPr>
        <p:grpSpPr>
          <a:xfrm>
            <a:off x="825178" y="3987115"/>
            <a:ext cx="3135008" cy="2187960"/>
            <a:chOff x="798511" y="3101014"/>
            <a:chExt cx="3482642" cy="3756986"/>
          </a:xfrm>
        </p:grpSpPr>
        <p:pic>
          <p:nvPicPr>
            <p:cNvPr id="15" name="Picture 14"/>
            <p:cNvPicPr>
              <a:picLocks noChangeAspect="1"/>
            </p:cNvPicPr>
            <p:nvPr/>
          </p:nvPicPr>
          <p:blipFill>
            <a:blip r:embed="rId5"/>
            <a:stretch>
              <a:fillRect/>
            </a:stretch>
          </p:blipFill>
          <p:spPr>
            <a:xfrm>
              <a:off x="798511" y="3101014"/>
              <a:ext cx="3482642" cy="3756986"/>
            </a:xfrm>
            <a:prstGeom prst="rect">
              <a:avLst/>
            </a:prstGeom>
            <a:ln>
              <a:solidFill>
                <a:schemeClr val="accent1"/>
              </a:solidFill>
            </a:ln>
          </p:spPr>
        </p:pic>
        <p:sp>
          <p:nvSpPr>
            <p:cNvPr id="16" name="Rectangle 15"/>
            <p:cNvSpPr/>
            <p:nvPr/>
          </p:nvSpPr>
          <p:spPr>
            <a:xfrm>
              <a:off x="2179773" y="3114040"/>
              <a:ext cx="725987" cy="147320"/>
            </a:xfrm>
            <a:prstGeom prst="rect">
              <a:avLst/>
            </a:prstGeom>
            <a:solidFill>
              <a:schemeClr val="tx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61"/>
            </a:p>
          </p:txBody>
        </p:sp>
      </p:grpSp>
    </p:spTree>
    <p:extLst>
      <p:ext uri="{BB962C8B-B14F-4D97-AF65-F5344CB8AC3E}">
        <p14:creationId xmlns:p14="http://schemas.microsoft.com/office/powerpoint/2010/main" val="2042667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FFDD71"/>
            </a:gs>
            <a:gs pos="74000">
              <a:srgbClr val="EBA169"/>
            </a:gs>
            <a:gs pos="62604">
              <a:srgbClr val="EBA169"/>
            </a:gs>
            <a:gs pos="83000">
              <a:srgbClr val="F68D5E"/>
            </a:gs>
            <a:gs pos="91636">
              <a:srgbClr val="F68D5E"/>
            </a:gs>
            <a:gs pos="100000">
              <a:srgbClr val="E5540B"/>
            </a:gs>
          </a:gsLst>
          <a:lin ang="5400000" scaled="1"/>
        </a:gradFill>
        <a:effectLst/>
      </p:bgPr>
    </p:bg>
    <p:spTree>
      <p:nvGrpSpPr>
        <p:cNvPr id="1" name=""/>
        <p:cNvGrpSpPr/>
        <p:nvPr/>
      </p:nvGrpSpPr>
      <p:grpSpPr>
        <a:xfrm>
          <a:off x="0" y="0"/>
          <a:ext cx="0" cy="0"/>
          <a:chOff x="0" y="0"/>
          <a:chExt cx="0" cy="0"/>
        </a:xfrm>
      </p:grpSpPr>
      <p:sp>
        <p:nvSpPr>
          <p:cNvPr id="69" name="Rectangle 68">
            <a:extLst>
              <a:ext uri="{FF2B5EF4-FFF2-40B4-BE49-F238E27FC236}">
                <a16:creationId xmlns:a16="http://schemas.microsoft.com/office/drawing/2014/main" id="{79CBD3C9-4E66-426D-948E-7CF477810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5100" y="276352"/>
            <a:ext cx="8882026" cy="722833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1" name="Rectangle 70">
            <a:extLst>
              <a:ext uri="{FF2B5EF4-FFF2-40B4-BE49-F238E27FC236}">
                <a16:creationId xmlns:a16="http://schemas.microsoft.com/office/drawing/2014/main" id="{DDB95FCF-AD96-482F-9FB8-CD95725E6E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5100" y="276352"/>
            <a:ext cx="8882026" cy="7228330"/>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73" name="Straight Connector 72">
            <a:extLst>
              <a:ext uri="{FF2B5EF4-FFF2-40B4-BE49-F238E27FC236}">
                <a16:creationId xmlns:a16="http://schemas.microsoft.com/office/drawing/2014/main" id="{64EEEC00-AD80-4734-BEE6-04CBDEC83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98938" y="4231640"/>
            <a:ext cx="623435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6C6896D1-BFB1-4C84-82DD-31073BED3F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98938" y="6190785"/>
            <a:ext cx="623435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73037B39-7DD2-7891-3788-FFAAE01FB4B6}"/>
              </a:ext>
            </a:extLst>
          </p:cNvPr>
          <p:cNvSpPr>
            <a:spLocks noGrp="1"/>
          </p:cNvSpPr>
          <p:nvPr>
            <p:ph type="ctrTitle"/>
          </p:nvPr>
        </p:nvSpPr>
        <p:spPr>
          <a:xfrm>
            <a:off x="173175" y="4713118"/>
            <a:ext cx="8882026" cy="2233681"/>
          </a:xfrm>
        </p:spPr>
        <p:txBody>
          <a:bodyPr vert="horz" lIns="91440" tIns="45720" rIns="91440" bIns="45720" rtlCol="0" anchor="b">
            <a:normAutofit fontScale="90000"/>
          </a:bodyPr>
          <a:lstStyle/>
          <a:p>
            <a:pPr indent="-182880">
              <a:lnSpc>
                <a:spcPct val="90000"/>
              </a:lnSpc>
              <a:spcAft>
                <a:spcPts val="600"/>
              </a:spcAft>
            </a:pPr>
            <a:r>
              <a:rPr lang="en-US" sz="3600" kern="1200" dirty="0">
                <a:latin typeface="Calibri" panose="020F0502020204030204" pitchFamily="34" charset="0"/>
                <a:ea typeface="Calibri" panose="020F0502020204030204" pitchFamily="34" charset="0"/>
                <a:cs typeface="Calibri" panose="020F0502020204030204" pitchFamily="34" charset="0"/>
              </a:rPr>
              <a:t>What number must a secondary student select on the POS pin pad to receive a reimbursable meal?</a:t>
            </a:r>
            <a:br>
              <a:rPr lang="en-US" sz="3200" kern="1200" dirty="0">
                <a:latin typeface="Calibri" panose="020F0502020204030204" pitchFamily="34" charset="0"/>
                <a:ea typeface="Calibri" panose="020F0502020204030204" pitchFamily="34" charset="0"/>
                <a:cs typeface="Calibri" panose="020F0502020204030204" pitchFamily="34" charset="0"/>
              </a:rPr>
            </a:br>
            <a:endParaRPr lang="en-US" sz="7200" b="1" cap="all" dirty="0">
              <a:latin typeface="Calibri" panose="020F0502020204030204" pitchFamily="34" charset="0"/>
              <a:ea typeface="Calibri" panose="020F0502020204030204" pitchFamily="34" charset="0"/>
              <a:cs typeface="Calibri" panose="020F0502020204030204" pitchFamily="34" charset="0"/>
            </a:endParaRPr>
          </a:p>
        </p:txBody>
      </p:sp>
      <p:sp>
        <p:nvSpPr>
          <p:cNvPr id="77" name="Rectangle 76">
            <a:extLst>
              <a:ext uri="{FF2B5EF4-FFF2-40B4-BE49-F238E27FC236}">
                <a16:creationId xmlns:a16="http://schemas.microsoft.com/office/drawing/2014/main" id="{8A2FDFB1-2B6D-49EB-B6C0-FA923806E0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5100" y="276353"/>
            <a:ext cx="8880101" cy="4493195"/>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Flowchart: Alternate Process 1">
            <a:extLst>
              <a:ext uri="{FF2B5EF4-FFF2-40B4-BE49-F238E27FC236}">
                <a16:creationId xmlns:a16="http://schemas.microsoft.com/office/drawing/2014/main" id="{57B0AE86-AAE9-AAA0-14F6-8A78E31C7C2E}"/>
              </a:ext>
            </a:extLst>
          </p:cNvPr>
          <p:cNvSpPr/>
          <p:nvPr/>
        </p:nvSpPr>
        <p:spPr>
          <a:xfrm>
            <a:off x="278721" y="323642"/>
            <a:ext cx="5129442" cy="1162868"/>
          </a:xfrm>
          <a:prstGeom prst="flowChartAlternateProcess">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i="1" dirty="0">
                <a:solidFill>
                  <a:srgbClr val="CA7956"/>
                </a:solidFill>
              </a:rPr>
              <a:t>Claiming Connectivity Activity 2</a:t>
            </a:r>
          </a:p>
        </p:txBody>
      </p:sp>
      <p:sp>
        <p:nvSpPr>
          <p:cNvPr id="3" name="TextBox 2">
            <a:extLst>
              <a:ext uri="{FF2B5EF4-FFF2-40B4-BE49-F238E27FC236}">
                <a16:creationId xmlns:a16="http://schemas.microsoft.com/office/drawing/2014/main" id="{7AE70C21-645D-2308-AFB0-F0899953C461}"/>
              </a:ext>
            </a:extLst>
          </p:cNvPr>
          <p:cNvSpPr txBox="1"/>
          <p:nvPr/>
        </p:nvSpPr>
        <p:spPr>
          <a:xfrm>
            <a:off x="2826326" y="7009425"/>
            <a:ext cx="3662490" cy="400110"/>
          </a:xfrm>
          <a:prstGeom prst="rect">
            <a:avLst/>
          </a:prstGeom>
          <a:noFill/>
        </p:spPr>
        <p:txBody>
          <a:bodyPr wrap="square" rtlCol="0">
            <a:spAutoFit/>
          </a:bodyPr>
          <a:lstStyle/>
          <a:p>
            <a:pPr algn="ctr"/>
            <a: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t>Refer to the activity sheet</a:t>
            </a:r>
          </a:p>
        </p:txBody>
      </p:sp>
      <p:sp>
        <p:nvSpPr>
          <p:cNvPr id="4" name="TextBox 3">
            <a:extLst>
              <a:ext uri="{FF2B5EF4-FFF2-40B4-BE49-F238E27FC236}">
                <a16:creationId xmlns:a16="http://schemas.microsoft.com/office/drawing/2014/main" id="{AD7C63E9-B8D3-EEBF-89FE-A86721D3A570}"/>
              </a:ext>
            </a:extLst>
          </p:cNvPr>
          <p:cNvSpPr txBox="1"/>
          <p:nvPr/>
        </p:nvSpPr>
        <p:spPr>
          <a:xfrm>
            <a:off x="180874" y="2179121"/>
            <a:ext cx="8874327" cy="2123658"/>
          </a:xfrm>
          <a:prstGeom prst="rect">
            <a:avLst/>
          </a:prstGeom>
          <a:noFill/>
        </p:spPr>
        <p:txBody>
          <a:bodyPr wrap="square" rtlCol="0">
            <a:spAutoFit/>
          </a:bodyPr>
          <a:lstStyle/>
          <a:p>
            <a:pPr algn="ctr"/>
            <a:r>
              <a:rPr lang="en-US" sz="6600" dirty="0">
                <a:solidFill>
                  <a:srgbClr val="E85E19"/>
                </a:solidFill>
                <a:latin typeface="Calibri" panose="020F0502020204030204" pitchFamily="34" charset="0"/>
                <a:ea typeface="Calibri" panose="020F0502020204030204" pitchFamily="34" charset="0"/>
                <a:cs typeface="Calibri" panose="020F0502020204030204" pitchFamily="34" charset="0"/>
              </a:rPr>
              <a:t>0  1  2  3  4</a:t>
            </a:r>
          </a:p>
          <a:p>
            <a:pPr algn="ctr"/>
            <a:r>
              <a:rPr lang="en-US" sz="6600" dirty="0">
                <a:solidFill>
                  <a:srgbClr val="E85E19"/>
                </a:solidFill>
                <a:latin typeface="Calibri" panose="020F0502020204030204" pitchFamily="34" charset="0"/>
                <a:ea typeface="Calibri" panose="020F0502020204030204" pitchFamily="34" charset="0"/>
                <a:cs typeface="Calibri" panose="020F0502020204030204" pitchFamily="34" charset="0"/>
              </a:rPr>
              <a:t>5  6  7  8  9</a:t>
            </a:r>
          </a:p>
        </p:txBody>
      </p:sp>
    </p:spTree>
    <p:extLst>
      <p:ext uri="{BB962C8B-B14F-4D97-AF65-F5344CB8AC3E}">
        <p14:creationId xmlns:p14="http://schemas.microsoft.com/office/powerpoint/2010/main" val="1787453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0" y="424859"/>
            <a:ext cx="9236075" cy="719290"/>
          </a:xfrm>
          <a:prstGeom prst="rect">
            <a:avLst/>
          </a:prstGeom>
        </p:spPr>
        <p:txBody>
          <a:bodyPr vert="horz" lIns="69271" tIns="34636" rIns="69271" bIns="34636" rtlCol="0" anchor="b" anchorCtr="0">
            <a:normAutofit/>
          </a:bodyPr>
          <a:lstStyle/>
          <a:p>
            <a:pPr algn="ctr" defTabSz="692756">
              <a:spcBef>
                <a:spcPct val="0"/>
              </a:spcBef>
              <a:spcAft>
                <a:spcPts val="455"/>
              </a:spcAft>
            </a:pPr>
            <a:r>
              <a:rPr lang="en-US" sz="3200" b="1" kern="1200" cap="all">
                <a:solidFill>
                  <a:srgbClr val="E5540B"/>
                </a:solidFill>
                <a:latin typeface="+mj-lt"/>
                <a:ea typeface="+mj-ea"/>
                <a:cs typeface="+mj-cs"/>
              </a:rPr>
              <a:t>Overview &amp; Purpose</a:t>
            </a:r>
          </a:p>
        </p:txBody>
      </p:sp>
      <p:sp>
        <p:nvSpPr>
          <p:cNvPr id="24" name="TextBox 23"/>
          <p:cNvSpPr txBox="1"/>
          <p:nvPr/>
        </p:nvSpPr>
        <p:spPr>
          <a:xfrm>
            <a:off x="965589" y="1634227"/>
            <a:ext cx="8090337" cy="1696402"/>
          </a:xfrm>
          <a:prstGeom prst="rect">
            <a:avLst/>
          </a:prstGeom>
        </p:spPr>
        <p:txBody>
          <a:bodyPr vert="horz" lIns="69271" tIns="34636" rIns="69271" bIns="34636" rtlCol="0">
            <a:normAutofit/>
          </a:bodyPr>
          <a:lstStyle/>
          <a:p>
            <a:pPr defTabSz="692756">
              <a:spcBef>
                <a:spcPts val="273"/>
              </a:spcBef>
            </a:pPr>
            <a:r>
              <a:rPr lang="en-US" sz="2600" kern="1200" dirty="0">
                <a:solidFill>
                  <a:srgbClr val="BD582C"/>
                </a:solidFill>
                <a:latin typeface="Calibri" panose="020F0502020204030204" pitchFamily="34" charset="0"/>
                <a:ea typeface="Calibri" panose="020F0502020204030204" pitchFamily="34" charset="0"/>
                <a:cs typeface="Calibri" panose="020F0502020204030204" pitchFamily="34" charset="0"/>
              </a:rPr>
              <a:t>This training will provide updated procedures for counting and claiming meals in the 2024-2025 school year. The purpose of this training is to identify and understand the following:</a:t>
            </a:r>
          </a:p>
        </p:txBody>
      </p:sp>
      <p:graphicFrame>
        <p:nvGraphicFramePr>
          <p:cNvPr id="90" name="TextBox 25">
            <a:extLst>
              <a:ext uri="{FF2B5EF4-FFF2-40B4-BE49-F238E27FC236}">
                <a16:creationId xmlns:a16="http://schemas.microsoft.com/office/drawing/2014/main" id="{4F1447E0-BF44-F3DC-5D30-0DC0F76E80D8}"/>
              </a:ext>
            </a:extLst>
          </p:cNvPr>
          <p:cNvGraphicFramePr/>
          <p:nvPr>
            <p:extLst>
              <p:ext uri="{D42A27DB-BD31-4B8C-83A1-F6EECF244321}">
                <p14:modId xmlns:p14="http://schemas.microsoft.com/office/powerpoint/2010/main" val="1122857250"/>
              </p:ext>
            </p:extLst>
          </p:nvPr>
        </p:nvGraphicFramePr>
        <p:xfrm>
          <a:off x="605104" y="3820707"/>
          <a:ext cx="8279841" cy="28514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569624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D96AFD-AF22-AB79-0685-E1E9EBCD1B60}"/>
              </a:ext>
            </a:extLst>
          </p:cNvPr>
          <p:cNvSpPr/>
          <p:nvPr/>
        </p:nvSpPr>
        <p:spPr>
          <a:xfrm>
            <a:off x="-1" y="0"/>
            <a:ext cx="9236075" cy="1714500"/>
          </a:xfrm>
          <a:prstGeom prst="rect">
            <a:avLst/>
          </a:prstGeom>
          <a:gradFill flip="none" rotWithShape="1">
            <a:gsLst>
              <a:gs pos="81000">
                <a:srgbClr val="F7C56E"/>
              </a:gs>
              <a:gs pos="0">
                <a:srgbClr val="FFE99D"/>
              </a:gs>
              <a:gs pos="56000">
                <a:schemeClr val="accent1">
                  <a:lumMod val="45000"/>
                  <a:lumOff val="55000"/>
                </a:schemeClr>
              </a:gs>
              <a:gs pos="100000">
                <a:srgbClr val="F7C56E"/>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E85E19"/>
                </a:solidFill>
              </a:rPr>
              <a:t>OFFSITE AND CONTINUATION PROCEDURES</a:t>
            </a:r>
          </a:p>
        </p:txBody>
      </p:sp>
      <p:grpSp>
        <p:nvGrpSpPr>
          <p:cNvPr id="5" name="Group 4">
            <a:extLst>
              <a:ext uri="{FF2B5EF4-FFF2-40B4-BE49-F238E27FC236}">
                <a16:creationId xmlns:a16="http://schemas.microsoft.com/office/drawing/2014/main" id="{27CDB769-1223-9F55-742A-E91F0DCD9FF1}"/>
              </a:ext>
            </a:extLst>
          </p:cNvPr>
          <p:cNvGrpSpPr/>
          <p:nvPr/>
        </p:nvGrpSpPr>
        <p:grpSpPr>
          <a:xfrm>
            <a:off x="766123" y="3323855"/>
            <a:ext cx="7401889" cy="2034174"/>
            <a:chOff x="561152" y="4308103"/>
            <a:chExt cx="6835406" cy="1867958"/>
          </a:xfrm>
          <a:effectLst>
            <a:outerShdw blurRad="50800" dist="38100" dir="5400000" algn="t" rotWithShape="0">
              <a:prstClr val="black">
                <a:alpha val="40000"/>
              </a:prstClr>
            </a:outerShdw>
          </a:effectLst>
        </p:grpSpPr>
        <p:pic>
          <p:nvPicPr>
            <p:cNvPr id="6" name="Picture 4" descr="elm tree clipart - realistic tree clip art PNG image with transparent  background | TOPpng">
              <a:extLst>
                <a:ext uri="{FF2B5EF4-FFF2-40B4-BE49-F238E27FC236}">
                  <a16:creationId xmlns:a16="http://schemas.microsoft.com/office/drawing/2014/main" id="{523E8613-C4D0-CA61-89E7-285FD7276E1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100000" l="10000" r="90000"/>
                      </a14:imgEffect>
                    </a14:imgLayer>
                  </a14:imgProps>
                </a:ext>
                <a:ext uri="{28A0092B-C50C-407E-A947-70E740481C1C}">
                  <a14:useLocalDpi xmlns:a14="http://schemas.microsoft.com/office/drawing/2010/main" val="0"/>
                </a:ext>
              </a:extLst>
            </a:blip>
            <a:srcRect l="11643" r="11531"/>
            <a:stretch/>
          </p:blipFill>
          <p:spPr bwMode="auto">
            <a:xfrm>
              <a:off x="561152" y="4308103"/>
              <a:ext cx="1157359" cy="17984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School clipart. Free download transparent .PNG | Creazilla">
              <a:extLst>
                <a:ext uri="{FF2B5EF4-FFF2-40B4-BE49-F238E27FC236}">
                  <a16:creationId xmlns:a16="http://schemas.microsoft.com/office/drawing/2014/main" id="{AF2EE0DA-458D-8442-8165-EE76882D23A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847" t="45167" r="18974" b="9484"/>
            <a:stretch/>
          </p:blipFill>
          <p:spPr bwMode="auto">
            <a:xfrm>
              <a:off x="1272532" y="4702236"/>
              <a:ext cx="5577840" cy="1377696"/>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5B70E8D1-326C-1F63-A959-B7441164E306}"/>
                </a:ext>
              </a:extLst>
            </p:cNvPr>
            <p:cNvSpPr/>
            <p:nvPr/>
          </p:nvSpPr>
          <p:spPr>
            <a:xfrm>
              <a:off x="3819525" y="5137785"/>
              <a:ext cx="554355" cy="139065"/>
            </a:xfrm>
            <a:prstGeom prst="rect">
              <a:avLst/>
            </a:prstGeom>
            <a:solidFill>
              <a:srgbClr val="DA7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61"/>
            </a:p>
          </p:txBody>
        </p:sp>
        <p:sp>
          <p:nvSpPr>
            <p:cNvPr id="9" name="TextBox 8">
              <a:extLst>
                <a:ext uri="{FF2B5EF4-FFF2-40B4-BE49-F238E27FC236}">
                  <a16:creationId xmlns:a16="http://schemas.microsoft.com/office/drawing/2014/main" id="{3E950009-DB72-565B-93F0-683F20E6372D}"/>
                </a:ext>
              </a:extLst>
            </p:cNvPr>
            <p:cNvSpPr txBox="1"/>
            <p:nvPr/>
          </p:nvSpPr>
          <p:spPr>
            <a:xfrm>
              <a:off x="3713369" y="5058552"/>
              <a:ext cx="1218666" cy="254365"/>
            </a:xfrm>
            <a:prstGeom prst="rect">
              <a:avLst/>
            </a:prstGeom>
            <a:noFill/>
          </p:spPr>
          <p:txBody>
            <a:bodyPr wrap="square" rtlCol="0">
              <a:spAutoFit/>
            </a:bodyPr>
            <a:lstStyle/>
            <a:p>
              <a:r>
                <a:rPr lang="en-US" sz="1200" dirty="0">
                  <a:effectLst>
                    <a:outerShdw blurRad="38100" dist="38100" dir="2700000" algn="tl">
                      <a:srgbClr val="000000">
                        <a:alpha val="43137"/>
                      </a:srgbClr>
                    </a:outerShdw>
                  </a:effectLst>
                  <a:latin typeface="Arial Black" panose="020B0A04020102020204" pitchFamily="34" charset="0"/>
                </a:rPr>
                <a:t>OFFSITE</a:t>
              </a:r>
            </a:p>
          </p:txBody>
        </p:sp>
        <p:pic>
          <p:nvPicPr>
            <p:cNvPr id="10" name="Picture 2" descr="School clipart. Free download transparent .PNG | Creazilla">
              <a:extLst>
                <a:ext uri="{FF2B5EF4-FFF2-40B4-BE49-F238E27FC236}">
                  <a16:creationId xmlns:a16="http://schemas.microsoft.com/office/drawing/2014/main" id="{5A32E294-B6EB-542C-2FF8-A5C45C17A3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847" t="57284" r="78910" b="9484"/>
            <a:stretch/>
          </p:blipFill>
          <p:spPr bwMode="auto">
            <a:xfrm>
              <a:off x="6623969" y="5028807"/>
              <a:ext cx="234059" cy="1021473"/>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Picture 2" descr="School clipart. Free download transparent .PNG | Creazilla">
              <a:extLst>
                <a:ext uri="{FF2B5EF4-FFF2-40B4-BE49-F238E27FC236}">
                  <a16:creationId xmlns:a16="http://schemas.microsoft.com/office/drawing/2014/main" id="{4D9642D5-26CA-6B21-19B9-CF8D1E51906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847" t="57284" r="78910" b="9484"/>
            <a:stretch/>
          </p:blipFill>
          <p:spPr bwMode="auto">
            <a:xfrm>
              <a:off x="4852219" y="5133338"/>
              <a:ext cx="234059" cy="916941"/>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2" descr="School clipart. Free download transparent .PNG | Creazilla">
              <a:extLst>
                <a:ext uri="{FF2B5EF4-FFF2-40B4-BE49-F238E27FC236}">
                  <a16:creationId xmlns:a16="http://schemas.microsoft.com/office/drawing/2014/main" id="{F22B0EEC-BC32-AC4D-2C10-810FDD58F34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847" t="57284" r="78910" b="9484"/>
            <a:stretch/>
          </p:blipFill>
          <p:spPr bwMode="auto">
            <a:xfrm>
              <a:off x="3308301" y="5276849"/>
              <a:ext cx="257858" cy="819151"/>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2" descr="School clipart. Free download transparent .PNG | Creazilla">
              <a:extLst>
                <a:ext uri="{FF2B5EF4-FFF2-40B4-BE49-F238E27FC236}">
                  <a16:creationId xmlns:a16="http://schemas.microsoft.com/office/drawing/2014/main" id="{54832C3C-1A98-5BB4-3DEC-62EE6AD2120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847" t="57284" r="78910" b="9484"/>
            <a:stretch/>
          </p:blipFill>
          <p:spPr bwMode="auto">
            <a:xfrm>
              <a:off x="4627246" y="5276849"/>
              <a:ext cx="228370" cy="819151"/>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2" descr="School clipart. Free download transparent .PNG | Creazilla">
              <a:extLst>
                <a:ext uri="{FF2B5EF4-FFF2-40B4-BE49-F238E27FC236}">
                  <a16:creationId xmlns:a16="http://schemas.microsoft.com/office/drawing/2014/main" id="{D004085D-EE48-091A-F0C2-9382397088F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847" t="57284" r="78910" b="9484"/>
            <a:stretch/>
          </p:blipFill>
          <p:spPr bwMode="auto">
            <a:xfrm>
              <a:off x="5506817" y="5137785"/>
              <a:ext cx="64422" cy="916941"/>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 name="Picture 2" descr="School clipart. Free download transparent .PNG | Creazilla">
              <a:extLst>
                <a:ext uri="{FF2B5EF4-FFF2-40B4-BE49-F238E27FC236}">
                  <a16:creationId xmlns:a16="http://schemas.microsoft.com/office/drawing/2014/main" id="{3FC21E1A-5025-EC3A-9EF7-0331B90F9B7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847" t="57284" r="78910" b="9484"/>
            <a:stretch/>
          </p:blipFill>
          <p:spPr bwMode="auto">
            <a:xfrm>
              <a:off x="6094397" y="5133338"/>
              <a:ext cx="66853" cy="916941"/>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icture 4" descr="elm tree clipart - realistic tree clip art PNG image with transparent  background | TOPpng">
              <a:extLst>
                <a:ext uri="{FF2B5EF4-FFF2-40B4-BE49-F238E27FC236}">
                  <a16:creationId xmlns:a16="http://schemas.microsoft.com/office/drawing/2014/main" id="{B5562652-3D64-E149-D12E-114A44C8CD4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100000" l="10000" r="90000"/>
                      </a14:imgEffect>
                    </a14:imgLayer>
                  </a14:imgProps>
                </a:ext>
                <a:ext uri="{28A0092B-C50C-407E-A947-70E740481C1C}">
                  <a14:useLocalDpi xmlns:a14="http://schemas.microsoft.com/office/drawing/2010/main" val="0"/>
                </a:ext>
              </a:extLst>
            </a:blip>
            <a:srcRect l="11643" r="11531"/>
            <a:stretch/>
          </p:blipFill>
          <p:spPr bwMode="auto">
            <a:xfrm>
              <a:off x="6549352" y="4582848"/>
              <a:ext cx="847206" cy="153567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elm tree clipart - realistic tree clip art PNG image with transparent  background | TOPpng">
              <a:extLst>
                <a:ext uri="{FF2B5EF4-FFF2-40B4-BE49-F238E27FC236}">
                  <a16:creationId xmlns:a16="http://schemas.microsoft.com/office/drawing/2014/main" id="{7CDC44EF-380F-AD54-F03C-F401E175242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100000" l="10000" r="90000"/>
                      </a14:imgEffect>
                    </a14:imgLayer>
                  </a14:imgProps>
                </a:ext>
                <a:ext uri="{28A0092B-C50C-407E-A947-70E740481C1C}">
                  <a14:useLocalDpi xmlns:a14="http://schemas.microsoft.com/office/drawing/2010/main" val="0"/>
                </a:ext>
              </a:extLst>
            </a:blip>
            <a:srcRect l="11643" r="11531"/>
            <a:stretch/>
          </p:blipFill>
          <p:spPr bwMode="auto">
            <a:xfrm>
              <a:off x="2759930" y="4640388"/>
              <a:ext cx="703891" cy="153567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18848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3799" y="562430"/>
            <a:ext cx="8840732" cy="584775"/>
          </a:xfrm>
          <a:prstGeom prst="rect">
            <a:avLst/>
          </a:prstGeom>
          <a:noFill/>
        </p:spPr>
        <p:txBody>
          <a:bodyPr wrap="square" rtlCol="0">
            <a:spAutoFit/>
          </a:bodyPr>
          <a:lstStyle/>
          <a:p>
            <a:pPr algn="ctr"/>
            <a:r>
              <a:rPr lang="en-US" sz="3200" b="1">
                <a:solidFill>
                  <a:srgbClr val="E5540B"/>
                </a:solidFill>
                <a:latin typeface="+mj-lt"/>
              </a:rPr>
              <a:t>CONTINUATION &amp; OFFSITE PROCEDURES</a:t>
            </a:r>
          </a:p>
        </p:txBody>
      </p:sp>
      <p:sp>
        <p:nvSpPr>
          <p:cNvPr id="5" name="TextBox 4"/>
          <p:cNvSpPr txBox="1"/>
          <p:nvPr/>
        </p:nvSpPr>
        <p:spPr>
          <a:xfrm>
            <a:off x="977771" y="1674028"/>
            <a:ext cx="7985306" cy="1292662"/>
          </a:xfrm>
          <a:prstGeom prst="rect">
            <a:avLst/>
          </a:prstGeom>
          <a:noFill/>
        </p:spPr>
        <p:txBody>
          <a:bodyPr wrap="square" rtlCol="0">
            <a:spAutoFit/>
          </a:bodyPr>
          <a:lstStyle/>
          <a:p>
            <a:pPr>
              <a:spcBef>
                <a:spcPts val="455"/>
              </a:spcBef>
            </a:pPr>
            <a:r>
              <a:rPr lang="en-US" sz="2600" dirty="0">
                <a:solidFill>
                  <a:schemeClr val="accent2"/>
                </a:solidFill>
                <a:latin typeface="Calibri" panose="020F0502020204030204" pitchFamily="34" charset="0"/>
                <a:ea typeface="Calibri" panose="020F0502020204030204" pitchFamily="34" charset="0"/>
                <a:cs typeface="Calibri" panose="020F0502020204030204" pitchFamily="34" charset="0"/>
              </a:rPr>
              <a:t>To account for meals at off-sites, including continuation sites, use the </a:t>
            </a:r>
            <a:r>
              <a:rPr lang="en-US" sz="2600" b="1" i="1" dirty="0">
                <a:solidFill>
                  <a:schemeClr val="accent2"/>
                </a:solidFill>
                <a:latin typeface="Calibri" panose="020F0502020204030204" pitchFamily="34" charset="0"/>
                <a:ea typeface="Calibri" panose="020F0502020204030204" pitchFamily="34" charset="0"/>
                <a:cs typeface="Calibri" panose="020F0502020204030204" pitchFamily="34" charset="0"/>
              </a:rPr>
              <a:t>Daily Meal Served Checklist Off-Site Feeding Program form.</a:t>
            </a:r>
          </a:p>
        </p:txBody>
      </p:sp>
      <p:sp>
        <p:nvSpPr>
          <p:cNvPr id="6" name="TextBox 5"/>
          <p:cNvSpPr txBox="1"/>
          <p:nvPr/>
        </p:nvSpPr>
        <p:spPr>
          <a:xfrm>
            <a:off x="1336268" y="2994955"/>
            <a:ext cx="7716406" cy="1315745"/>
          </a:xfrm>
          <a:prstGeom prst="rect">
            <a:avLst/>
          </a:prstGeom>
          <a:noFill/>
        </p:spPr>
        <p:txBody>
          <a:bodyPr wrap="square" rtlCol="0">
            <a:spAutoFit/>
          </a:bodyPr>
          <a:lstStyle/>
          <a:p>
            <a:pPr marL="346379" indent="-346379">
              <a:spcBef>
                <a:spcPts val="909"/>
              </a:spcBef>
              <a:buClr>
                <a:srgbClr val="E5540B"/>
              </a:buClr>
              <a:buFont typeface="Wingdings" panose="05000000000000000000" pitchFamily="2" charset="2"/>
              <a:buChar char="v"/>
            </a:pPr>
            <a:r>
              <a:rPr lang="en-US" sz="2400">
                <a:solidFill>
                  <a:schemeClr val="accent2"/>
                </a:solidFill>
                <a:latin typeface="Calibri" panose="020F0502020204030204" pitchFamily="34" charset="0"/>
                <a:cs typeface="Calibri" panose="020F0502020204030204" pitchFamily="34" charset="0"/>
              </a:rPr>
              <a:t>Students 21 and older pay adult prices</a:t>
            </a:r>
          </a:p>
          <a:p>
            <a:pPr marL="346379" indent="-346379">
              <a:spcBef>
                <a:spcPts val="909"/>
              </a:spcBef>
              <a:buClr>
                <a:srgbClr val="E5540B"/>
              </a:buClr>
              <a:buFont typeface="Wingdings" panose="05000000000000000000" pitchFamily="2" charset="2"/>
              <a:buChar char="v"/>
            </a:pPr>
            <a:r>
              <a:rPr lang="en-US" sz="2400">
                <a:solidFill>
                  <a:schemeClr val="accent2"/>
                </a:solidFill>
                <a:latin typeface="Calibri" panose="020F0502020204030204" pitchFamily="34" charset="0"/>
                <a:cs typeface="Calibri" panose="020F0502020204030204" pitchFamily="34" charset="0"/>
              </a:rPr>
              <a:t>Students 21 and older enrolled in a special-education program qualify for meals at no charge </a:t>
            </a:r>
          </a:p>
        </p:txBody>
      </p:sp>
      <p:sp>
        <p:nvSpPr>
          <p:cNvPr id="8" name="TextBox 7"/>
          <p:cNvSpPr txBox="1"/>
          <p:nvPr/>
        </p:nvSpPr>
        <p:spPr>
          <a:xfrm>
            <a:off x="977770" y="4338965"/>
            <a:ext cx="7850546" cy="1292662"/>
          </a:xfrm>
          <a:prstGeom prst="rect">
            <a:avLst/>
          </a:prstGeom>
          <a:noFill/>
        </p:spPr>
        <p:txBody>
          <a:bodyPr wrap="square" rtlCol="0">
            <a:spAutoFit/>
          </a:bodyPr>
          <a:lstStyle/>
          <a:p>
            <a:pPr>
              <a:spcBef>
                <a:spcPts val="455"/>
              </a:spcBef>
            </a:pPr>
            <a:r>
              <a:rPr lang="en-US" sz="2600">
                <a:solidFill>
                  <a:schemeClr val="accent2"/>
                </a:solidFill>
                <a:latin typeface="Calibri" panose="020F0502020204030204" pitchFamily="34" charset="0"/>
                <a:cs typeface="Calibri" panose="020F0502020204030204" pitchFamily="34" charset="0"/>
              </a:rPr>
              <a:t>Meals from continuation and offsites are claimed by completing a Daily Entry for each offsite using the dropdown in CMS.</a:t>
            </a:r>
          </a:p>
        </p:txBody>
      </p:sp>
      <p:grpSp>
        <p:nvGrpSpPr>
          <p:cNvPr id="2" name="Group 1">
            <a:extLst>
              <a:ext uri="{FF2B5EF4-FFF2-40B4-BE49-F238E27FC236}">
                <a16:creationId xmlns:a16="http://schemas.microsoft.com/office/drawing/2014/main" id="{C9FDC6D2-9435-9206-2E64-458266170692}"/>
              </a:ext>
            </a:extLst>
          </p:cNvPr>
          <p:cNvGrpSpPr/>
          <p:nvPr/>
        </p:nvGrpSpPr>
        <p:grpSpPr>
          <a:xfrm>
            <a:off x="4529805" y="5692041"/>
            <a:ext cx="2858720" cy="1490817"/>
            <a:chOff x="-3445726" y="5080626"/>
            <a:chExt cx="2858720" cy="1490817"/>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r="36971" b="48893"/>
            <a:stretch/>
          </p:blipFill>
          <p:spPr>
            <a:xfrm>
              <a:off x="-3445726" y="5080626"/>
              <a:ext cx="2858720" cy="1490817"/>
            </a:xfrm>
            <a:prstGeom prst="rect">
              <a:avLst/>
            </a:prstGeom>
            <a:ln>
              <a:noFill/>
            </a:ln>
            <a:effectLst>
              <a:outerShdw blurRad="50800" dist="38100" dir="2700000" algn="tl" rotWithShape="0">
                <a:prstClr val="black">
                  <a:alpha val="40000"/>
                </a:prstClr>
              </a:outerShdw>
            </a:effectLst>
          </p:spPr>
        </p:pic>
        <p:sp>
          <p:nvSpPr>
            <p:cNvPr id="9" name="Rectangle 8"/>
            <p:cNvSpPr/>
            <p:nvPr/>
          </p:nvSpPr>
          <p:spPr>
            <a:xfrm>
              <a:off x="-1720185" y="6099358"/>
              <a:ext cx="973531" cy="118572"/>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61"/>
            </a:p>
          </p:txBody>
        </p:sp>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65811" y="6215877"/>
              <a:ext cx="302830" cy="328065"/>
            </a:xfrm>
            <a:prstGeom prst="rect">
              <a:avLst/>
            </a:prstGeom>
          </p:spPr>
        </p:pic>
      </p:grpSp>
      <p:pic>
        <p:nvPicPr>
          <p:cNvPr id="12" name="Picture 11"/>
          <p:cNvPicPr>
            <a:picLocks noChangeAspect="1"/>
          </p:cNvPicPr>
          <p:nvPr/>
        </p:nvPicPr>
        <p:blipFill>
          <a:blip r:embed="rId5"/>
          <a:stretch>
            <a:fillRect/>
          </a:stretch>
        </p:blipFill>
        <p:spPr>
          <a:xfrm>
            <a:off x="1844541" y="5692041"/>
            <a:ext cx="1245474" cy="1653204"/>
          </a:xfrm>
          <a:prstGeom prst="rect">
            <a:avLst/>
          </a:prstGeom>
          <a:ln>
            <a:solidFill>
              <a:schemeClr val="bg1">
                <a:lumMod val="90000"/>
                <a:lumOff val="1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7128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3886" y="565706"/>
            <a:ext cx="8868302" cy="584775"/>
          </a:xfrm>
          <a:prstGeom prst="rect">
            <a:avLst/>
          </a:prstGeom>
          <a:noFill/>
        </p:spPr>
        <p:txBody>
          <a:bodyPr wrap="square" rtlCol="0">
            <a:spAutoFit/>
          </a:bodyPr>
          <a:lstStyle/>
          <a:p>
            <a:pPr algn="ctr"/>
            <a:r>
              <a:rPr lang="en-US" sz="3200" b="1">
                <a:solidFill>
                  <a:srgbClr val="E5540B"/>
                </a:solidFill>
                <a:latin typeface="+mj-lt"/>
              </a:rPr>
              <a:t>DAILY ENTRY FOR OFFSITES</a:t>
            </a:r>
          </a:p>
        </p:txBody>
      </p:sp>
      <p:sp>
        <p:nvSpPr>
          <p:cNvPr id="10" name="TextBox 9"/>
          <p:cNvSpPr txBox="1"/>
          <p:nvPr/>
        </p:nvSpPr>
        <p:spPr>
          <a:xfrm>
            <a:off x="953712" y="1671188"/>
            <a:ext cx="8098476" cy="892552"/>
          </a:xfrm>
          <a:prstGeom prst="rect">
            <a:avLst/>
          </a:prstGeom>
          <a:noFill/>
        </p:spPr>
        <p:txBody>
          <a:bodyPr wrap="square" rtlCol="0">
            <a:spAutoFit/>
          </a:bodyPr>
          <a:lstStyle/>
          <a:p>
            <a:pPr>
              <a:spcBef>
                <a:spcPts val="455"/>
              </a:spcBef>
            </a:pPr>
            <a:r>
              <a:rPr lang="en-US" sz="2600" dirty="0">
                <a:solidFill>
                  <a:schemeClr val="accent2"/>
                </a:solidFill>
                <a:latin typeface="Calibri" panose="020F0502020204030204" pitchFamily="34" charset="0"/>
                <a:ea typeface="Calibri" panose="020F0502020204030204" pitchFamily="34" charset="0"/>
                <a:cs typeface="Calibri" panose="020F0502020204030204" pitchFamily="34" charset="0"/>
              </a:rPr>
              <a:t>Meals are claimed by completing a “Daily Entry” for each offsite using the dropdown in CMS.</a:t>
            </a:r>
          </a:p>
        </p:txBody>
      </p:sp>
      <p:sp>
        <p:nvSpPr>
          <p:cNvPr id="14" name="TextBox 13"/>
          <p:cNvSpPr txBox="1"/>
          <p:nvPr/>
        </p:nvSpPr>
        <p:spPr>
          <a:xfrm>
            <a:off x="942095" y="2937629"/>
            <a:ext cx="7634684" cy="892552"/>
          </a:xfrm>
          <a:prstGeom prst="rect">
            <a:avLst/>
          </a:prstGeom>
          <a:noFill/>
        </p:spPr>
        <p:txBody>
          <a:bodyPr wrap="square" rtlCol="0">
            <a:spAutoFit/>
          </a:bodyPr>
          <a:lstStyle/>
          <a:p>
            <a:pPr>
              <a:spcBef>
                <a:spcPts val="455"/>
              </a:spcBef>
            </a:pPr>
            <a:r>
              <a:rPr lang="en-US" sz="2600" dirty="0">
                <a:solidFill>
                  <a:schemeClr val="accent2"/>
                </a:solidFill>
                <a:latin typeface="Calibri" panose="020F0502020204030204" pitchFamily="34" charset="0"/>
                <a:ea typeface="Calibri" panose="020F0502020204030204" pitchFamily="34" charset="0"/>
                <a:cs typeface="Calibri" panose="020F0502020204030204" pitchFamily="34" charset="0"/>
              </a:rPr>
              <a:t>Offsites will claim meal counts as </a:t>
            </a:r>
            <a:r>
              <a:rPr lang="en-US" sz="2600" b="1" dirty="0">
                <a:solidFill>
                  <a:schemeClr val="accent2"/>
                </a:solidFill>
                <a:latin typeface="Calibri" panose="020F0502020204030204" pitchFamily="34" charset="0"/>
                <a:ea typeface="Calibri" panose="020F0502020204030204" pitchFamily="34" charset="0"/>
                <a:cs typeface="Calibri" panose="020F0502020204030204" pitchFamily="34" charset="0"/>
              </a:rPr>
              <a:t>FREE</a:t>
            </a:r>
            <a:r>
              <a:rPr lang="en-US" sz="2600" dirty="0">
                <a:solidFill>
                  <a:schemeClr val="accent2"/>
                </a:solidFill>
                <a:latin typeface="Calibri" panose="020F0502020204030204" pitchFamily="34" charset="0"/>
                <a:ea typeface="Calibri" panose="020F0502020204030204" pitchFamily="34" charset="0"/>
                <a:cs typeface="Calibri" panose="020F0502020204030204" pitchFamily="34" charset="0"/>
              </a:rPr>
              <a:t> in “Daily Entry” utilizing the correct meal period. </a:t>
            </a:r>
            <a:endParaRPr lang="en-US" sz="2600" i="1" dirty="0">
              <a:solidFill>
                <a:schemeClr val="accent2"/>
              </a:solidFill>
              <a:latin typeface="Calibri" panose="020F0502020204030204" pitchFamily="34" charset="0"/>
              <a:ea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BEAD5F39-2940-2012-F4EB-F06478BECDC6}"/>
              </a:ext>
            </a:extLst>
          </p:cNvPr>
          <p:cNvGrpSpPr/>
          <p:nvPr/>
        </p:nvGrpSpPr>
        <p:grpSpPr>
          <a:xfrm>
            <a:off x="1837694" y="3917285"/>
            <a:ext cx="5378157" cy="3165805"/>
            <a:chOff x="3402878" y="3084830"/>
            <a:chExt cx="5378157" cy="3165805"/>
          </a:xfrm>
        </p:grpSpPr>
        <p:sp>
          <p:nvSpPr>
            <p:cNvPr id="11" name="Rectangle 10">
              <a:extLst>
                <a:ext uri="{FF2B5EF4-FFF2-40B4-BE49-F238E27FC236}">
                  <a16:creationId xmlns:a16="http://schemas.microsoft.com/office/drawing/2014/main" id="{5863078A-3213-A1D1-8DEF-528F79D5E4C1}"/>
                </a:ext>
              </a:extLst>
            </p:cNvPr>
            <p:cNvSpPr/>
            <p:nvPr/>
          </p:nvSpPr>
          <p:spPr>
            <a:xfrm>
              <a:off x="3594922" y="3084830"/>
              <a:ext cx="5186113" cy="316580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61"/>
            </a:p>
          </p:txBody>
        </p:sp>
        <p:grpSp>
          <p:nvGrpSpPr>
            <p:cNvPr id="8" name="Group 7">
              <a:extLst>
                <a:ext uri="{FF2B5EF4-FFF2-40B4-BE49-F238E27FC236}">
                  <a16:creationId xmlns:a16="http://schemas.microsoft.com/office/drawing/2014/main" id="{E8BCFB6E-7575-BD56-91C1-FBBD9B0B607B}"/>
                </a:ext>
              </a:extLst>
            </p:cNvPr>
            <p:cNvGrpSpPr/>
            <p:nvPr/>
          </p:nvGrpSpPr>
          <p:grpSpPr>
            <a:xfrm>
              <a:off x="3402878" y="3247792"/>
              <a:ext cx="5259986" cy="3002843"/>
              <a:chOff x="6668215" y="3970939"/>
              <a:chExt cx="3935575" cy="2579211"/>
            </a:xfrm>
          </p:grpSpPr>
          <p:pic>
            <p:nvPicPr>
              <p:cNvPr id="13" name="Content Placeholder 4" descr="Graphical user interface&#10;&#10;Description automatically generated">
                <a:extLst>
                  <a:ext uri="{FF2B5EF4-FFF2-40B4-BE49-F238E27FC236}">
                    <a16:creationId xmlns:a16="http://schemas.microsoft.com/office/drawing/2014/main" id="{0666C5A5-28B6-EA51-E5EB-B0ACF521B2CF}"/>
                  </a:ext>
                </a:extLst>
              </p:cNvPr>
              <p:cNvPicPr>
                <a:picLocks noChangeAspect="1"/>
              </p:cNvPicPr>
              <p:nvPr/>
            </p:nvPicPr>
            <p:blipFill rotWithShape="1">
              <a:blip r:embed="rId2">
                <a:extLst>
                  <a:ext uri="{28A0092B-C50C-407E-A947-70E740481C1C}">
                    <a14:useLocalDpi xmlns:a14="http://schemas.microsoft.com/office/drawing/2010/main" val="0"/>
                  </a:ext>
                </a:extLst>
              </a:blip>
              <a:srcRect l="2856" t="3357" r="5478" b="7599"/>
              <a:stretch/>
            </p:blipFill>
            <p:spPr>
              <a:xfrm>
                <a:off x="6905263" y="3970939"/>
                <a:ext cx="3698527" cy="2579211"/>
              </a:xfrm>
              <a:prstGeom prst="rect">
                <a:avLst/>
              </a:prstGeom>
            </p:spPr>
          </p:pic>
          <p:sp>
            <p:nvSpPr>
              <p:cNvPr id="16" name="Left Arrow 8">
                <a:extLst>
                  <a:ext uri="{FF2B5EF4-FFF2-40B4-BE49-F238E27FC236}">
                    <a16:creationId xmlns:a16="http://schemas.microsoft.com/office/drawing/2014/main" id="{06625DD2-478F-79A7-5CBC-0AA73FB24A9E}"/>
                  </a:ext>
                </a:extLst>
              </p:cNvPr>
              <p:cNvSpPr/>
              <p:nvPr/>
            </p:nvSpPr>
            <p:spPr>
              <a:xfrm rot="12457603">
                <a:off x="6668215" y="5367968"/>
                <a:ext cx="883850" cy="205924"/>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61"/>
              </a:p>
            </p:txBody>
          </p:sp>
          <p:sp>
            <p:nvSpPr>
              <p:cNvPr id="15" name="Rectangle 14">
                <a:extLst>
                  <a:ext uri="{FF2B5EF4-FFF2-40B4-BE49-F238E27FC236}">
                    <a16:creationId xmlns:a16="http://schemas.microsoft.com/office/drawing/2014/main" id="{C530BB7E-3D0A-9284-66C6-F60A3EEC88FB}"/>
                  </a:ext>
                </a:extLst>
              </p:cNvPr>
              <p:cNvSpPr/>
              <p:nvPr/>
            </p:nvSpPr>
            <p:spPr>
              <a:xfrm>
                <a:off x="7589950" y="5643611"/>
                <a:ext cx="472852" cy="15378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61"/>
              </a:p>
            </p:txBody>
          </p:sp>
        </p:grpSp>
        <p:sp>
          <p:nvSpPr>
            <p:cNvPr id="18" name="TextBox 17">
              <a:extLst>
                <a:ext uri="{FF2B5EF4-FFF2-40B4-BE49-F238E27FC236}">
                  <a16:creationId xmlns:a16="http://schemas.microsoft.com/office/drawing/2014/main" id="{D3B8DE38-FB9D-46C1-B233-4937506B8E5D}"/>
                </a:ext>
              </a:extLst>
            </p:cNvPr>
            <p:cNvSpPr txBox="1"/>
            <p:nvPr/>
          </p:nvSpPr>
          <p:spPr>
            <a:xfrm>
              <a:off x="5664467" y="4066247"/>
              <a:ext cx="1360847" cy="255583"/>
            </a:xfrm>
            <a:prstGeom prst="rect">
              <a:avLst/>
            </a:prstGeom>
            <a:noFill/>
          </p:spPr>
          <p:txBody>
            <a:bodyPr wrap="square" rtlCol="0">
              <a:spAutoFit/>
            </a:bodyPr>
            <a:lstStyle/>
            <a:p>
              <a:endParaRPr lang="en-US" sz="1061"/>
            </a:p>
          </p:txBody>
        </p:sp>
      </p:grpSp>
    </p:spTree>
    <p:extLst>
      <p:ext uri="{BB962C8B-B14F-4D97-AF65-F5344CB8AC3E}">
        <p14:creationId xmlns:p14="http://schemas.microsoft.com/office/powerpoint/2010/main" val="33548492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056BDAD-9D67-A413-B1BA-BAEE28AD98AB}"/>
              </a:ext>
            </a:extLst>
          </p:cNvPr>
          <p:cNvSpPr/>
          <p:nvPr/>
        </p:nvSpPr>
        <p:spPr>
          <a:xfrm>
            <a:off x="-1" y="0"/>
            <a:ext cx="9236075" cy="1714500"/>
          </a:xfrm>
          <a:prstGeom prst="rect">
            <a:avLst/>
          </a:prstGeom>
          <a:gradFill flip="none" rotWithShape="1">
            <a:gsLst>
              <a:gs pos="81000">
                <a:srgbClr val="F7C56E"/>
              </a:gs>
              <a:gs pos="0">
                <a:srgbClr val="FFE99D"/>
              </a:gs>
              <a:gs pos="56000">
                <a:schemeClr val="accent1">
                  <a:lumMod val="45000"/>
                  <a:lumOff val="55000"/>
                </a:schemeClr>
              </a:gs>
              <a:gs pos="100000">
                <a:srgbClr val="F7C56E"/>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E85E19"/>
                </a:solidFill>
              </a:rPr>
              <a:t>SUPPER</a:t>
            </a:r>
          </a:p>
        </p:txBody>
      </p:sp>
      <p:grpSp>
        <p:nvGrpSpPr>
          <p:cNvPr id="6" name="Group 5">
            <a:extLst>
              <a:ext uri="{FF2B5EF4-FFF2-40B4-BE49-F238E27FC236}">
                <a16:creationId xmlns:a16="http://schemas.microsoft.com/office/drawing/2014/main" id="{C5C0C550-DFE9-DE65-2115-A46BF2C9682F}"/>
              </a:ext>
            </a:extLst>
          </p:cNvPr>
          <p:cNvGrpSpPr/>
          <p:nvPr/>
        </p:nvGrpSpPr>
        <p:grpSpPr>
          <a:xfrm>
            <a:off x="4965718" y="3825280"/>
            <a:ext cx="1631234" cy="3217348"/>
            <a:chOff x="-1524171" y="2703492"/>
            <a:chExt cx="1216189" cy="2521317"/>
          </a:xfrm>
        </p:grpSpPr>
        <p:pic>
          <p:nvPicPr>
            <p:cNvPr id="7" name="Picture 6">
              <a:extLst>
                <a:ext uri="{FF2B5EF4-FFF2-40B4-BE49-F238E27FC236}">
                  <a16:creationId xmlns:a16="http://schemas.microsoft.com/office/drawing/2014/main" id="{E8DADB22-5694-04C7-E2DD-2C698F6070F4}"/>
                </a:ext>
              </a:extLst>
            </p:cNvPr>
            <p:cNvPicPr>
              <a:picLocks noChangeAspect="1"/>
            </p:cNvPicPr>
            <p:nvPr/>
          </p:nvPicPr>
          <p:blipFill rotWithShape="1">
            <a:blip r:embed="rId2"/>
            <a:srcRect t="33675"/>
            <a:stretch/>
          </p:blipFill>
          <p:spPr>
            <a:xfrm flipH="1">
              <a:off x="-1524171" y="2703492"/>
              <a:ext cx="1216189" cy="2521317"/>
            </a:xfrm>
            <a:prstGeom prst="rect">
              <a:avLst/>
            </a:prstGeom>
          </p:spPr>
        </p:pic>
        <p:pic>
          <p:nvPicPr>
            <p:cNvPr id="8" name="Picture 7">
              <a:extLst>
                <a:ext uri="{FF2B5EF4-FFF2-40B4-BE49-F238E27FC236}">
                  <a16:creationId xmlns:a16="http://schemas.microsoft.com/office/drawing/2014/main" id="{53984291-067D-8309-D855-1B51B84ED6F2}"/>
                </a:ext>
              </a:extLst>
            </p:cNvPr>
            <p:cNvPicPr>
              <a:picLocks noChangeAspect="1"/>
            </p:cNvPicPr>
            <p:nvPr/>
          </p:nvPicPr>
          <p:blipFill>
            <a:blip r:embed="rId3"/>
            <a:stretch>
              <a:fillRect/>
            </a:stretch>
          </p:blipFill>
          <p:spPr>
            <a:xfrm rot="866317">
              <a:off x="-1490033" y="4228589"/>
              <a:ext cx="972568" cy="640512"/>
            </a:xfrm>
            <a:prstGeom prst="rect">
              <a:avLst/>
            </a:prstGeom>
          </p:spPr>
        </p:pic>
      </p:grpSp>
      <p:pic>
        <p:nvPicPr>
          <p:cNvPr id="9" name="Picture 8">
            <a:extLst>
              <a:ext uri="{FF2B5EF4-FFF2-40B4-BE49-F238E27FC236}">
                <a16:creationId xmlns:a16="http://schemas.microsoft.com/office/drawing/2014/main" id="{7EE55CCC-9CB6-7DFF-6A69-8597CD6A24C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631" b="97006" l="9901" r="92277">
                        <a14:foregroundMark x1="57426" y1="7516" x2="57426" y2="7516"/>
                        <a14:foregroundMark x1="58416" y1="3694" x2="58416" y2="3694"/>
                        <a14:foregroundMark x1="61980" y1="4459" x2="61980" y2="4459"/>
                        <a14:foregroundMark x1="69109" y1="15924" x2="69109" y2="15924"/>
                        <a14:foregroundMark x1="71287" y1="17516" x2="71287" y2="17516"/>
                        <a14:foregroundMark x1="75644" y1="16561" x2="75644" y2="16561"/>
                        <a14:foregroundMark x1="73663" y1="17197" x2="73663" y2="17197"/>
                        <a14:foregroundMark x1="74257" y1="17898" x2="74257" y2="17898"/>
                        <a14:foregroundMark x1="83168" y1="19745" x2="72277" y2="8535"/>
                        <a14:foregroundMark x1="72277" y1="8535" x2="68317" y2="6943"/>
                        <a14:foregroundMark x1="53069" y1="4013" x2="34455" y2="9363"/>
                        <a14:foregroundMark x1="34455" y1="9363" x2="30099" y2="26688"/>
                        <a14:foregroundMark x1="85545" y1="29172" x2="88713" y2="17962"/>
                        <a14:foregroundMark x1="43366" y1="17516" x2="50297" y2="17834"/>
                        <a14:foregroundMark x1="66139" y1="17452" x2="71287" y2="17134"/>
                        <a14:foregroundMark x1="77426" y1="28662" x2="93267" y2="28280"/>
                        <a14:foregroundMark x1="23762" y1="23567" x2="39010" y2="31911"/>
                        <a14:foregroundMark x1="41782" y1="14459" x2="41782" y2="14459"/>
                        <a14:foregroundMark x1="63168" y1="93248" x2="63168" y2="93248"/>
                        <a14:foregroundMark x1="50495" y1="94904" x2="50495" y2="94904"/>
                        <a14:foregroundMark x1="62376" y1="96497" x2="62376" y2="96497"/>
                        <a14:foregroundMark x1="66733" y1="96879" x2="66733" y2="96879"/>
                        <a14:foregroundMark x1="48713" y1="97006" x2="48713" y2="97006"/>
                      </a14:backgroundRemoval>
                    </a14:imgEffect>
                  </a14:imgLayer>
                </a14:imgProps>
              </a:ext>
            </a:extLst>
          </a:blip>
          <a:stretch>
            <a:fillRect/>
          </a:stretch>
        </p:blipFill>
        <p:spPr>
          <a:xfrm>
            <a:off x="2065287" y="1782038"/>
            <a:ext cx="1631235" cy="5071362"/>
          </a:xfrm>
          <a:prstGeom prst="rect">
            <a:avLst/>
          </a:prstGeom>
        </p:spPr>
      </p:pic>
      <p:pic>
        <p:nvPicPr>
          <p:cNvPr id="10" name="Picture 9">
            <a:extLst>
              <a:ext uri="{FF2B5EF4-FFF2-40B4-BE49-F238E27FC236}">
                <a16:creationId xmlns:a16="http://schemas.microsoft.com/office/drawing/2014/main" id="{5A38D3D1-8DF1-A229-9F83-1CFA76599023}"/>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1454" b="94606" l="11165" r="45685">
                        <a14:foregroundMark x1="27778" y1="51481" x2="27778" y2="51481"/>
                        <a14:foregroundMark x1="27614" y1="92593" x2="27614" y2="92593"/>
                        <a14:foregroundMark x1="24183" y1="92778" x2="24183" y2="92778"/>
                        <a14:foregroundMark x1="20915" y1="93333" x2="20915" y2="93333"/>
                      </a14:backgroundRemoval>
                    </a14:imgEffect>
                  </a14:imgLayer>
                </a14:imgProps>
              </a:ext>
            </a:extLst>
          </a:blip>
          <a:srcRect l="6850" t="46060" r="50000"/>
          <a:stretch/>
        </p:blipFill>
        <p:spPr>
          <a:xfrm rot="448016">
            <a:off x="2825723" y="3668339"/>
            <a:ext cx="1646717" cy="1816280"/>
          </a:xfrm>
          <a:prstGeom prst="rect">
            <a:avLst/>
          </a:prstGeom>
        </p:spPr>
      </p:pic>
      <p:pic>
        <p:nvPicPr>
          <p:cNvPr id="11" name="Picture 10">
            <a:extLst>
              <a:ext uri="{FF2B5EF4-FFF2-40B4-BE49-F238E27FC236}">
                <a16:creationId xmlns:a16="http://schemas.microsoft.com/office/drawing/2014/main" id="{69EF57D2-2E57-3232-9256-C8327F3CD3B0}"/>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Lst>
          </a:blip>
          <a:srcRect t="16995" b="25468"/>
          <a:stretch/>
        </p:blipFill>
        <p:spPr>
          <a:xfrm>
            <a:off x="1296420" y="5066396"/>
            <a:ext cx="3386635" cy="2098456"/>
          </a:xfrm>
          <a:prstGeom prst="rect">
            <a:avLst/>
          </a:prstGeom>
        </p:spPr>
      </p:pic>
      <p:pic>
        <p:nvPicPr>
          <p:cNvPr id="12" name="Picture 11">
            <a:extLst>
              <a:ext uri="{FF2B5EF4-FFF2-40B4-BE49-F238E27FC236}">
                <a16:creationId xmlns:a16="http://schemas.microsoft.com/office/drawing/2014/main" id="{39BDE47A-E556-5BDB-61D8-671FB66B9744}"/>
              </a:ext>
            </a:extLst>
          </p:cNvPr>
          <p:cNvPicPr>
            <a:picLocks noChangeAspect="1"/>
          </p:cNvPicPr>
          <p:nvPr/>
        </p:nvPicPr>
        <p:blipFill rotWithShape="1">
          <a:blip r:embed="rId10">
            <a:extLst>
              <a:ext uri="{BEBA8EAE-BF5A-486C-A8C5-ECC9F3942E4B}">
                <a14:imgProps xmlns:a14="http://schemas.microsoft.com/office/drawing/2010/main">
                  <a14:imgLayer r:embed="rId7">
                    <a14:imgEffect>
                      <a14:backgroundRemoval t="54815" b="95000" l="58987" r="91667">
                        <a14:foregroundMark x1="72549" y1="95185" x2="72549" y2="95185"/>
                        <a14:foregroundMark x1="82516" y1="54815" x2="82516" y2="54815"/>
                      </a14:backgroundRemoval>
                    </a14:imgEffect>
                  </a14:imgLayer>
                </a14:imgProps>
              </a:ext>
            </a:extLst>
          </a:blip>
          <a:srcRect l="55160" t="50000" r="4043"/>
          <a:stretch/>
        </p:blipFill>
        <p:spPr>
          <a:xfrm>
            <a:off x="1628610" y="4143368"/>
            <a:ext cx="1629776" cy="1187899"/>
          </a:xfrm>
          <a:prstGeom prst="rect">
            <a:avLst/>
          </a:prstGeom>
        </p:spPr>
      </p:pic>
    </p:spTree>
    <p:extLst>
      <p:ext uri="{BB962C8B-B14F-4D97-AF65-F5344CB8AC3E}">
        <p14:creationId xmlns:p14="http://schemas.microsoft.com/office/powerpoint/2010/main" val="3005105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6374" y="574711"/>
            <a:ext cx="8776402" cy="1077218"/>
          </a:xfrm>
          <a:prstGeom prst="rect">
            <a:avLst/>
          </a:prstGeom>
          <a:noFill/>
        </p:spPr>
        <p:txBody>
          <a:bodyPr wrap="square" rtlCol="0">
            <a:spAutoFit/>
          </a:bodyPr>
          <a:lstStyle/>
          <a:p>
            <a:pPr algn="ctr"/>
            <a:r>
              <a:rPr lang="en-US" sz="3200" b="1">
                <a:solidFill>
                  <a:srgbClr val="E5540B"/>
                </a:solidFill>
                <a:latin typeface="+mj-lt"/>
              </a:rPr>
              <a:t>COUNTING &amp; CLAIMING PROCEDURES FOR SUPPER</a:t>
            </a:r>
          </a:p>
        </p:txBody>
      </p:sp>
      <p:sp>
        <p:nvSpPr>
          <p:cNvPr id="5" name="TextBox 4"/>
          <p:cNvSpPr txBox="1"/>
          <p:nvPr/>
        </p:nvSpPr>
        <p:spPr>
          <a:xfrm>
            <a:off x="947127" y="1651929"/>
            <a:ext cx="7567173" cy="892552"/>
          </a:xfrm>
          <a:prstGeom prst="rect">
            <a:avLst/>
          </a:prstGeom>
          <a:noFill/>
        </p:spPr>
        <p:txBody>
          <a:bodyPr wrap="square" rtlCol="0">
            <a:spAutoFit/>
          </a:bodyPr>
          <a:lstStyle/>
          <a:p>
            <a:pPr>
              <a:spcBef>
                <a:spcPts val="455"/>
              </a:spcBef>
            </a:pPr>
            <a:r>
              <a:rPr lang="en-US" sz="2600">
                <a:solidFill>
                  <a:schemeClr val="accent2"/>
                </a:solidFill>
                <a:latin typeface="Calibri" panose="020F0502020204030204" pitchFamily="34" charset="0"/>
                <a:ea typeface="Calibri" panose="020F0502020204030204" pitchFamily="34" charset="0"/>
                <a:cs typeface="Calibri" panose="020F0502020204030204" pitchFamily="34" charset="0"/>
              </a:rPr>
              <a:t>Students participating in supper, will give their name in exchange for a meal.</a:t>
            </a:r>
          </a:p>
        </p:txBody>
      </p:sp>
      <p:sp>
        <p:nvSpPr>
          <p:cNvPr id="6" name="TextBox 5"/>
          <p:cNvSpPr txBox="1"/>
          <p:nvPr/>
        </p:nvSpPr>
        <p:spPr>
          <a:xfrm>
            <a:off x="1138660" y="2524914"/>
            <a:ext cx="7625098" cy="2539157"/>
          </a:xfrm>
          <a:prstGeom prst="rect">
            <a:avLst/>
          </a:prstGeom>
          <a:noFill/>
        </p:spPr>
        <p:txBody>
          <a:bodyPr wrap="square" rtlCol="0">
            <a:spAutoFit/>
          </a:bodyPr>
          <a:lstStyle/>
          <a:p>
            <a:pPr marL="346379" indent="-346379">
              <a:spcBef>
                <a:spcPts val="909"/>
              </a:spcBef>
              <a:buClr>
                <a:srgbClr val="E5540B"/>
              </a:buClr>
              <a:buFont typeface="Wingdings" panose="05000000000000000000" pitchFamily="2" charset="2"/>
              <a:buChar char="v"/>
            </a:pPr>
            <a:r>
              <a:rPr lang="en-US" sz="2400" dirty="0">
                <a:solidFill>
                  <a:schemeClr val="accent2"/>
                </a:solidFill>
                <a:latin typeface="Calibri" panose="020F0502020204030204" pitchFamily="34" charset="0"/>
                <a:ea typeface="Calibri" panose="020F0502020204030204" pitchFamily="34" charset="0"/>
                <a:cs typeface="Calibri" panose="020F0502020204030204" pitchFamily="34" charset="0"/>
              </a:rPr>
              <a:t>Supper carts will be set up near designated eating areas </a:t>
            </a:r>
          </a:p>
          <a:p>
            <a:pPr marL="346379" indent="-346379">
              <a:spcBef>
                <a:spcPts val="909"/>
              </a:spcBef>
              <a:buClr>
                <a:srgbClr val="E5540B"/>
              </a:buClr>
              <a:buFont typeface="Wingdings" panose="05000000000000000000" pitchFamily="2" charset="2"/>
              <a:buChar char="v"/>
            </a:pPr>
            <a:r>
              <a:rPr lang="en-US" sz="2400" b="1" dirty="0">
                <a:solidFill>
                  <a:schemeClr val="accent2"/>
                </a:solidFill>
                <a:latin typeface="Calibri" panose="020F0502020204030204" pitchFamily="34" charset="0"/>
                <a:ea typeface="Calibri" panose="020F0502020204030204" pitchFamily="34" charset="0"/>
                <a:cs typeface="Calibri" panose="020F0502020204030204" pitchFamily="34" charset="0"/>
              </a:rPr>
              <a:t>Community Rosters </a:t>
            </a:r>
            <a:r>
              <a:rPr lang="en-US" sz="2400" dirty="0">
                <a:solidFill>
                  <a:schemeClr val="accent2"/>
                </a:solidFill>
                <a:latin typeface="Calibri" panose="020F0502020204030204" pitchFamily="34" charset="0"/>
                <a:ea typeface="Calibri" panose="020F0502020204030204" pitchFamily="34" charset="0"/>
                <a:cs typeface="Calibri" panose="020F0502020204030204" pitchFamily="34" charset="0"/>
              </a:rPr>
              <a:t>will be used to account for meals served to students receiving a meal and not enrolled in an ASP</a:t>
            </a:r>
          </a:p>
          <a:p>
            <a:pPr marL="346379" indent="-346379">
              <a:spcBef>
                <a:spcPts val="909"/>
              </a:spcBef>
              <a:buClr>
                <a:srgbClr val="E5540B"/>
              </a:buClr>
              <a:buFont typeface="Wingdings" panose="05000000000000000000" pitchFamily="2" charset="2"/>
              <a:buChar char="v"/>
            </a:pPr>
            <a:r>
              <a:rPr lang="en-US" sz="2400" b="1" dirty="0">
                <a:solidFill>
                  <a:schemeClr val="accent2"/>
                </a:solidFill>
                <a:latin typeface="Calibri" panose="020F0502020204030204" pitchFamily="34" charset="0"/>
                <a:ea typeface="Calibri" panose="020F0502020204030204" pitchFamily="34" charset="0"/>
                <a:cs typeface="Calibri" panose="020F0502020204030204" pitchFamily="34" charset="0"/>
              </a:rPr>
              <a:t>ASP Supper Grid Sheet </a:t>
            </a:r>
            <a:r>
              <a:rPr lang="en-US" sz="2400" dirty="0">
                <a:solidFill>
                  <a:schemeClr val="accent2"/>
                </a:solidFill>
                <a:latin typeface="Calibri" panose="020F0502020204030204" pitchFamily="34" charset="0"/>
                <a:ea typeface="Calibri" panose="020F0502020204030204" pitchFamily="34" charset="0"/>
                <a:cs typeface="Calibri" panose="020F0502020204030204" pitchFamily="34" charset="0"/>
              </a:rPr>
              <a:t>will be used to account for enrolled students receiving a meal</a:t>
            </a:r>
          </a:p>
        </p:txBody>
      </p:sp>
      <p:sp>
        <p:nvSpPr>
          <p:cNvPr id="10" name="TextBox 9"/>
          <p:cNvSpPr txBox="1"/>
          <p:nvPr/>
        </p:nvSpPr>
        <p:spPr>
          <a:xfrm>
            <a:off x="5920465" y="5334296"/>
            <a:ext cx="618716" cy="372090"/>
          </a:xfrm>
          <a:prstGeom prst="rect">
            <a:avLst/>
          </a:prstGeom>
          <a:noFill/>
        </p:spPr>
        <p:txBody>
          <a:bodyPr wrap="square" rtlCol="0">
            <a:spAutoFit/>
          </a:bodyPr>
          <a:lstStyle/>
          <a:p>
            <a:pPr>
              <a:spcBef>
                <a:spcPts val="455"/>
              </a:spcBef>
            </a:pPr>
            <a:r>
              <a:rPr lang="en-US" sz="1818" b="1">
                <a:solidFill>
                  <a:srgbClr val="E5540B"/>
                </a:solidFill>
                <a:latin typeface="Calibri" panose="020F0502020204030204" pitchFamily="34" charset="0"/>
                <a:cs typeface="Calibri" panose="020F0502020204030204" pitchFamily="34" charset="0"/>
              </a:rPr>
              <a:t>ASP</a:t>
            </a:r>
          </a:p>
        </p:txBody>
      </p:sp>
      <p:sp>
        <p:nvSpPr>
          <p:cNvPr id="11" name="TextBox 10"/>
          <p:cNvSpPr txBox="1"/>
          <p:nvPr/>
        </p:nvSpPr>
        <p:spPr>
          <a:xfrm>
            <a:off x="2405441" y="5349029"/>
            <a:ext cx="1312391" cy="372090"/>
          </a:xfrm>
          <a:prstGeom prst="rect">
            <a:avLst/>
          </a:prstGeom>
          <a:noFill/>
        </p:spPr>
        <p:txBody>
          <a:bodyPr wrap="square" rtlCol="0">
            <a:spAutoFit/>
          </a:bodyPr>
          <a:lstStyle/>
          <a:p>
            <a:pPr>
              <a:spcBef>
                <a:spcPts val="455"/>
              </a:spcBef>
            </a:pPr>
            <a:r>
              <a:rPr lang="en-US" sz="1818" b="1">
                <a:solidFill>
                  <a:srgbClr val="E5540B"/>
                </a:solidFill>
                <a:latin typeface="Calibri" panose="020F0502020204030204" pitchFamily="34" charset="0"/>
                <a:cs typeface="Calibri" panose="020F0502020204030204" pitchFamily="34" charset="0"/>
              </a:rPr>
              <a:t>Community</a:t>
            </a:r>
          </a:p>
        </p:txBody>
      </p:sp>
      <p:graphicFrame>
        <p:nvGraphicFramePr>
          <p:cNvPr id="14" name="Object 13">
            <a:extLst>
              <a:ext uri="{FF2B5EF4-FFF2-40B4-BE49-F238E27FC236}">
                <a16:creationId xmlns:a16="http://schemas.microsoft.com/office/drawing/2014/main" id="{213AD2B9-4FDC-F96D-BFEF-136DFD46CCE0}"/>
              </a:ext>
            </a:extLst>
          </p:cNvPr>
          <p:cNvGraphicFramePr>
            <a:graphicFrameLocks noChangeAspect="1"/>
          </p:cNvGraphicFramePr>
          <p:nvPr>
            <p:extLst>
              <p:ext uri="{D42A27DB-BD31-4B8C-83A1-F6EECF244321}">
                <p14:modId xmlns:p14="http://schemas.microsoft.com/office/powerpoint/2010/main" val="168023535"/>
              </p:ext>
            </p:extLst>
          </p:nvPr>
        </p:nvGraphicFramePr>
        <p:xfrm>
          <a:off x="2434511" y="5740686"/>
          <a:ext cx="1244698" cy="1611321"/>
        </p:xfrm>
        <a:graphic>
          <a:graphicData uri="http://schemas.openxmlformats.org/presentationml/2006/ole">
            <mc:AlternateContent xmlns:mc="http://schemas.openxmlformats.org/markup-compatibility/2006">
              <mc:Choice xmlns:v="urn:schemas-microsoft-com:vml" Requires="v">
                <p:oleObj name="Acrobat Document" r:id="rId2" imgW="3886044" imgH="5029200" progId="Acrobat.Document.2020">
                  <p:embed/>
                </p:oleObj>
              </mc:Choice>
              <mc:Fallback>
                <p:oleObj name="Acrobat Document" r:id="rId2" imgW="3886044" imgH="5029200" progId="Acrobat.Document.2020">
                  <p:embed/>
                  <p:pic>
                    <p:nvPicPr>
                      <p:cNvPr id="14" name="Object 13">
                        <a:extLst>
                          <a:ext uri="{FF2B5EF4-FFF2-40B4-BE49-F238E27FC236}">
                            <a16:creationId xmlns:a16="http://schemas.microsoft.com/office/drawing/2014/main" id="{213AD2B9-4FDC-F96D-BFEF-136DFD46CCE0}"/>
                          </a:ext>
                        </a:extLst>
                      </p:cNvPr>
                      <p:cNvPicPr/>
                      <p:nvPr/>
                    </p:nvPicPr>
                    <p:blipFill>
                      <a:blip r:embed="rId3"/>
                      <a:stretch>
                        <a:fillRect/>
                      </a:stretch>
                    </p:blipFill>
                    <p:spPr>
                      <a:xfrm>
                        <a:off x="2434511" y="5740686"/>
                        <a:ext cx="1244698" cy="1611321"/>
                      </a:xfrm>
                      <a:prstGeom prst="rect">
                        <a:avLst/>
                      </a:prstGeom>
                      <a:ln>
                        <a:solidFill>
                          <a:schemeClr val="accent1"/>
                        </a:solidFill>
                      </a:ln>
                    </p:spPr>
                  </p:pic>
                </p:oleObj>
              </mc:Fallback>
            </mc:AlternateContent>
          </a:graphicData>
        </a:graphic>
      </p:graphicFrame>
      <p:graphicFrame>
        <p:nvGraphicFramePr>
          <p:cNvPr id="16" name="Object 15">
            <a:extLst>
              <a:ext uri="{FF2B5EF4-FFF2-40B4-BE49-F238E27FC236}">
                <a16:creationId xmlns:a16="http://schemas.microsoft.com/office/drawing/2014/main" id="{EA6B5580-5662-9B6A-6BA6-0049BC723810}"/>
              </a:ext>
            </a:extLst>
          </p:cNvPr>
          <p:cNvGraphicFramePr>
            <a:graphicFrameLocks noChangeAspect="1"/>
          </p:cNvGraphicFramePr>
          <p:nvPr>
            <p:extLst>
              <p:ext uri="{D42A27DB-BD31-4B8C-83A1-F6EECF244321}">
                <p14:modId xmlns:p14="http://schemas.microsoft.com/office/powerpoint/2010/main" val="815912402"/>
              </p:ext>
            </p:extLst>
          </p:nvPr>
        </p:nvGraphicFramePr>
        <p:xfrm>
          <a:off x="5556867" y="5727918"/>
          <a:ext cx="1244698" cy="1610786"/>
        </p:xfrm>
        <a:graphic>
          <a:graphicData uri="http://schemas.openxmlformats.org/presentationml/2006/ole">
            <mc:AlternateContent xmlns:mc="http://schemas.openxmlformats.org/markup-compatibility/2006">
              <mc:Choice xmlns:v="urn:schemas-microsoft-com:vml" Requires="v">
                <p:oleObj name="Acrobat Document" r:id="rId4" imgW="3886044" imgH="5029200" progId="Acrobat.Document.2020">
                  <p:embed/>
                </p:oleObj>
              </mc:Choice>
              <mc:Fallback>
                <p:oleObj name="Acrobat Document" r:id="rId4" imgW="3886044" imgH="5029200" progId="Acrobat.Document.2020">
                  <p:embed/>
                  <p:pic>
                    <p:nvPicPr>
                      <p:cNvPr id="16" name="Object 15">
                        <a:extLst>
                          <a:ext uri="{FF2B5EF4-FFF2-40B4-BE49-F238E27FC236}">
                            <a16:creationId xmlns:a16="http://schemas.microsoft.com/office/drawing/2014/main" id="{EA6B5580-5662-9B6A-6BA6-0049BC723810}"/>
                          </a:ext>
                        </a:extLst>
                      </p:cNvPr>
                      <p:cNvPicPr/>
                      <p:nvPr/>
                    </p:nvPicPr>
                    <p:blipFill>
                      <a:blip r:embed="rId5"/>
                      <a:stretch>
                        <a:fillRect/>
                      </a:stretch>
                    </p:blipFill>
                    <p:spPr>
                      <a:xfrm>
                        <a:off x="5556867" y="5727918"/>
                        <a:ext cx="1244698" cy="1610786"/>
                      </a:xfrm>
                      <a:prstGeom prst="rect">
                        <a:avLst/>
                      </a:prstGeom>
                      <a:ln>
                        <a:solidFill>
                          <a:schemeClr val="accent1"/>
                        </a:solidFill>
                      </a:ln>
                    </p:spPr>
                  </p:pic>
                </p:oleObj>
              </mc:Fallback>
            </mc:AlternateContent>
          </a:graphicData>
        </a:graphic>
      </p:graphicFrame>
      <p:sp>
        <p:nvSpPr>
          <p:cNvPr id="3" name="Arrow: Left-Right 2">
            <a:extLst>
              <a:ext uri="{FF2B5EF4-FFF2-40B4-BE49-F238E27FC236}">
                <a16:creationId xmlns:a16="http://schemas.microsoft.com/office/drawing/2014/main" id="{6FCFB2EF-117B-2B0F-022A-B77483336CC2}"/>
              </a:ext>
            </a:extLst>
          </p:cNvPr>
          <p:cNvSpPr/>
          <p:nvPr/>
        </p:nvSpPr>
        <p:spPr>
          <a:xfrm>
            <a:off x="4006499" y="6290995"/>
            <a:ext cx="1216152" cy="484632"/>
          </a:xfrm>
          <a:prstGeom prst="lef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8682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6374" y="564201"/>
            <a:ext cx="8776402" cy="584775"/>
          </a:xfrm>
          <a:prstGeom prst="rect">
            <a:avLst/>
          </a:prstGeom>
          <a:noFill/>
        </p:spPr>
        <p:txBody>
          <a:bodyPr wrap="square" rtlCol="0">
            <a:spAutoFit/>
          </a:bodyPr>
          <a:lstStyle/>
          <a:p>
            <a:pPr algn="ctr"/>
            <a:r>
              <a:rPr lang="en-US" sz="3200" b="1" dirty="0">
                <a:solidFill>
                  <a:srgbClr val="E5540B"/>
                </a:solidFill>
                <a:latin typeface="+mj-lt"/>
              </a:rPr>
              <a:t>SUPPER CMS ENTRY</a:t>
            </a:r>
          </a:p>
        </p:txBody>
      </p:sp>
      <p:sp>
        <p:nvSpPr>
          <p:cNvPr id="7" name="TextBox 6"/>
          <p:cNvSpPr txBox="1"/>
          <p:nvPr/>
        </p:nvSpPr>
        <p:spPr>
          <a:xfrm>
            <a:off x="894393" y="1652885"/>
            <a:ext cx="7693300" cy="1292662"/>
          </a:xfrm>
          <a:prstGeom prst="rect">
            <a:avLst/>
          </a:prstGeom>
          <a:noFill/>
        </p:spPr>
        <p:txBody>
          <a:bodyPr wrap="square" rtlCol="0">
            <a:spAutoFit/>
          </a:bodyPr>
          <a:lstStyle/>
          <a:p>
            <a:pPr>
              <a:spcBef>
                <a:spcPts val="455"/>
              </a:spcBef>
            </a:pPr>
            <a:r>
              <a:rPr lang="en-US" sz="2600" dirty="0">
                <a:solidFill>
                  <a:schemeClr val="accent2"/>
                </a:solidFill>
                <a:latin typeface="Calibri" panose="020F0502020204030204" pitchFamily="34" charset="0"/>
                <a:cs typeface="Calibri" panose="020F0502020204030204" pitchFamily="34" charset="0"/>
              </a:rPr>
              <a:t>After collecting</a:t>
            </a:r>
            <a:r>
              <a:rPr lang="en-US" sz="2600" b="1" dirty="0">
                <a:solidFill>
                  <a:schemeClr val="accent2"/>
                </a:solidFill>
                <a:latin typeface="Calibri" panose="020F0502020204030204" pitchFamily="34" charset="0"/>
                <a:cs typeface="Calibri" panose="020F0502020204030204" pitchFamily="34" charset="0"/>
              </a:rPr>
              <a:t> Community Rosters </a:t>
            </a:r>
            <a:r>
              <a:rPr lang="en-US" sz="2600" dirty="0">
                <a:solidFill>
                  <a:schemeClr val="accent2"/>
                </a:solidFill>
                <a:latin typeface="Calibri" panose="020F0502020204030204" pitchFamily="34" charset="0"/>
                <a:cs typeface="Calibri" panose="020F0502020204030204" pitchFamily="34" charset="0"/>
              </a:rPr>
              <a:t>and</a:t>
            </a:r>
            <a:r>
              <a:rPr lang="en-US" sz="2600" b="1" dirty="0">
                <a:solidFill>
                  <a:schemeClr val="accent2"/>
                </a:solidFill>
                <a:latin typeface="Calibri" panose="020F0502020204030204" pitchFamily="34" charset="0"/>
                <a:cs typeface="Calibri" panose="020F0502020204030204" pitchFamily="34" charset="0"/>
              </a:rPr>
              <a:t> ASP Supper Grid Sheet</a:t>
            </a:r>
            <a:r>
              <a:rPr lang="en-US" sz="2600" dirty="0">
                <a:solidFill>
                  <a:schemeClr val="accent2"/>
                </a:solidFill>
                <a:latin typeface="Calibri" panose="020F0502020204030204" pitchFamily="34" charset="0"/>
                <a:cs typeface="Calibri" panose="020F0502020204030204" pitchFamily="34" charset="0"/>
              </a:rPr>
              <a:t>, total meals will be tallied and claimed in CMS by completing a Daily Entry.</a:t>
            </a:r>
          </a:p>
        </p:txBody>
      </p:sp>
      <p:grpSp>
        <p:nvGrpSpPr>
          <p:cNvPr id="8" name="Group 7">
            <a:extLst>
              <a:ext uri="{FF2B5EF4-FFF2-40B4-BE49-F238E27FC236}">
                <a16:creationId xmlns:a16="http://schemas.microsoft.com/office/drawing/2014/main" id="{9314E096-13CC-4EFF-A47F-1B5A893250BB}"/>
              </a:ext>
            </a:extLst>
          </p:cNvPr>
          <p:cNvGrpSpPr/>
          <p:nvPr/>
        </p:nvGrpSpPr>
        <p:grpSpPr>
          <a:xfrm>
            <a:off x="1154706" y="3388084"/>
            <a:ext cx="2691539" cy="2003748"/>
            <a:chOff x="6199661" y="4991683"/>
            <a:chExt cx="2691539" cy="2003748"/>
          </a:xfrm>
        </p:grpSpPr>
        <p:sp>
          <p:nvSpPr>
            <p:cNvPr id="10" name="TextBox 9"/>
            <p:cNvSpPr txBox="1"/>
            <p:nvPr/>
          </p:nvSpPr>
          <p:spPr>
            <a:xfrm>
              <a:off x="7961984" y="4991687"/>
              <a:ext cx="618716" cy="372090"/>
            </a:xfrm>
            <a:prstGeom prst="rect">
              <a:avLst/>
            </a:prstGeom>
            <a:noFill/>
          </p:spPr>
          <p:txBody>
            <a:bodyPr wrap="square" rtlCol="0">
              <a:spAutoFit/>
            </a:bodyPr>
            <a:lstStyle/>
            <a:p>
              <a:pPr>
                <a:spcBef>
                  <a:spcPts val="455"/>
                </a:spcBef>
              </a:pPr>
              <a:r>
                <a:rPr lang="en-US" sz="1818" b="1">
                  <a:solidFill>
                    <a:srgbClr val="E5540B"/>
                  </a:solidFill>
                  <a:latin typeface="Calibri" panose="020F0502020204030204" pitchFamily="34" charset="0"/>
                  <a:cs typeface="Calibri" panose="020F0502020204030204" pitchFamily="34" charset="0"/>
                </a:rPr>
                <a:t>ASP</a:t>
              </a:r>
            </a:p>
          </p:txBody>
        </p:sp>
        <p:sp>
          <p:nvSpPr>
            <p:cNvPr id="11" name="TextBox 10"/>
            <p:cNvSpPr txBox="1"/>
            <p:nvPr/>
          </p:nvSpPr>
          <p:spPr>
            <a:xfrm>
              <a:off x="6199661" y="4991683"/>
              <a:ext cx="1312391" cy="372090"/>
            </a:xfrm>
            <a:prstGeom prst="rect">
              <a:avLst/>
            </a:prstGeom>
            <a:noFill/>
          </p:spPr>
          <p:txBody>
            <a:bodyPr wrap="square" rtlCol="0">
              <a:spAutoFit/>
            </a:bodyPr>
            <a:lstStyle/>
            <a:p>
              <a:pPr>
                <a:spcBef>
                  <a:spcPts val="455"/>
                </a:spcBef>
              </a:pPr>
              <a:r>
                <a:rPr lang="en-US" sz="1818" b="1">
                  <a:solidFill>
                    <a:srgbClr val="E5540B"/>
                  </a:solidFill>
                  <a:latin typeface="Calibri" panose="020F0502020204030204" pitchFamily="34" charset="0"/>
                  <a:cs typeface="Calibri" panose="020F0502020204030204" pitchFamily="34" charset="0"/>
                </a:rPr>
                <a:t>Community</a:t>
              </a:r>
            </a:p>
          </p:txBody>
        </p:sp>
        <p:graphicFrame>
          <p:nvGraphicFramePr>
            <p:cNvPr id="14" name="Object 13">
              <a:extLst>
                <a:ext uri="{FF2B5EF4-FFF2-40B4-BE49-F238E27FC236}">
                  <a16:creationId xmlns:a16="http://schemas.microsoft.com/office/drawing/2014/main" id="{213AD2B9-4FDC-F96D-BFEF-136DFD46CCE0}"/>
                </a:ext>
              </a:extLst>
            </p:cNvPr>
            <p:cNvGraphicFramePr>
              <a:graphicFrameLocks noChangeAspect="1"/>
            </p:cNvGraphicFramePr>
            <p:nvPr>
              <p:extLst>
                <p:ext uri="{D42A27DB-BD31-4B8C-83A1-F6EECF244321}">
                  <p14:modId xmlns:p14="http://schemas.microsoft.com/office/powerpoint/2010/main" val="3855957920"/>
                </p:ext>
              </p:extLst>
            </p:nvPr>
          </p:nvGraphicFramePr>
          <p:xfrm>
            <a:off x="6267356" y="5384110"/>
            <a:ext cx="1244698" cy="1611321"/>
          </p:xfrm>
          <a:graphic>
            <a:graphicData uri="http://schemas.openxmlformats.org/presentationml/2006/ole">
              <mc:AlternateContent xmlns:mc="http://schemas.openxmlformats.org/markup-compatibility/2006">
                <mc:Choice xmlns:v="urn:schemas-microsoft-com:vml" Requires="v">
                  <p:oleObj name="Acrobat Document" r:id="rId2" imgW="3886044" imgH="5029200" progId="Acrobat.Document.2020">
                    <p:embed/>
                  </p:oleObj>
                </mc:Choice>
                <mc:Fallback>
                  <p:oleObj name="Acrobat Document" r:id="rId2" imgW="3886044" imgH="5029200" progId="Acrobat.Document.2020">
                    <p:embed/>
                    <p:pic>
                      <p:nvPicPr>
                        <p:cNvPr id="14" name="Object 13">
                          <a:extLst>
                            <a:ext uri="{FF2B5EF4-FFF2-40B4-BE49-F238E27FC236}">
                              <a16:creationId xmlns:a16="http://schemas.microsoft.com/office/drawing/2014/main" id="{213AD2B9-4FDC-F96D-BFEF-136DFD46CCE0}"/>
                            </a:ext>
                          </a:extLst>
                        </p:cNvPr>
                        <p:cNvPicPr/>
                        <p:nvPr/>
                      </p:nvPicPr>
                      <p:blipFill>
                        <a:blip r:embed="rId3"/>
                        <a:stretch>
                          <a:fillRect/>
                        </a:stretch>
                      </p:blipFill>
                      <p:spPr>
                        <a:xfrm>
                          <a:off x="6267356" y="5384110"/>
                          <a:ext cx="1244698" cy="1611321"/>
                        </a:xfrm>
                        <a:prstGeom prst="rect">
                          <a:avLst/>
                        </a:prstGeom>
                        <a:ln>
                          <a:solidFill>
                            <a:schemeClr val="accent1"/>
                          </a:solidFill>
                        </a:ln>
                      </p:spPr>
                    </p:pic>
                  </p:oleObj>
                </mc:Fallback>
              </mc:AlternateContent>
            </a:graphicData>
          </a:graphic>
        </p:graphicFrame>
        <p:graphicFrame>
          <p:nvGraphicFramePr>
            <p:cNvPr id="16" name="Object 15">
              <a:extLst>
                <a:ext uri="{FF2B5EF4-FFF2-40B4-BE49-F238E27FC236}">
                  <a16:creationId xmlns:a16="http://schemas.microsoft.com/office/drawing/2014/main" id="{EA6B5580-5662-9B6A-6BA6-0049BC723810}"/>
                </a:ext>
              </a:extLst>
            </p:cNvPr>
            <p:cNvGraphicFramePr>
              <a:graphicFrameLocks noChangeAspect="1"/>
            </p:cNvGraphicFramePr>
            <p:nvPr>
              <p:extLst>
                <p:ext uri="{D42A27DB-BD31-4B8C-83A1-F6EECF244321}">
                  <p14:modId xmlns:p14="http://schemas.microsoft.com/office/powerpoint/2010/main" val="2888966555"/>
                </p:ext>
              </p:extLst>
            </p:nvPr>
          </p:nvGraphicFramePr>
          <p:xfrm>
            <a:off x="7646502" y="5384645"/>
            <a:ext cx="1244698" cy="1610786"/>
          </p:xfrm>
          <a:graphic>
            <a:graphicData uri="http://schemas.openxmlformats.org/presentationml/2006/ole">
              <mc:AlternateContent xmlns:mc="http://schemas.openxmlformats.org/markup-compatibility/2006">
                <mc:Choice xmlns:v="urn:schemas-microsoft-com:vml" Requires="v">
                  <p:oleObj name="Acrobat Document" r:id="rId4" imgW="3886044" imgH="5029200" progId="Acrobat.Document.2020">
                    <p:embed/>
                  </p:oleObj>
                </mc:Choice>
                <mc:Fallback>
                  <p:oleObj name="Acrobat Document" r:id="rId4" imgW="3886044" imgH="5029200" progId="Acrobat.Document.2020">
                    <p:embed/>
                    <p:pic>
                      <p:nvPicPr>
                        <p:cNvPr id="16" name="Object 15">
                          <a:extLst>
                            <a:ext uri="{FF2B5EF4-FFF2-40B4-BE49-F238E27FC236}">
                              <a16:creationId xmlns:a16="http://schemas.microsoft.com/office/drawing/2014/main" id="{EA6B5580-5662-9B6A-6BA6-0049BC723810}"/>
                            </a:ext>
                          </a:extLst>
                        </p:cNvPr>
                        <p:cNvPicPr/>
                        <p:nvPr/>
                      </p:nvPicPr>
                      <p:blipFill>
                        <a:blip r:embed="rId5"/>
                        <a:stretch>
                          <a:fillRect/>
                        </a:stretch>
                      </p:blipFill>
                      <p:spPr>
                        <a:xfrm>
                          <a:off x="7646502" y="5384645"/>
                          <a:ext cx="1244698" cy="1610786"/>
                        </a:xfrm>
                        <a:prstGeom prst="rect">
                          <a:avLst/>
                        </a:prstGeom>
                        <a:ln>
                          <a:solidFill>
                            <a:schemeClr val="accent1"/>
                          </a:solidFill>
                        </a:ln>
                      </p:spPr>
                    </p:pic>
                  </p:oleObj>
                </mc:Fallback>
              </mc:AlternateContent>
            </a:graphicData>
          </a:graphic>
        </p:graphicFrame>
      </p:grpSp>
      <p:pic>
        <p:nvPicPr>
          <p:cNvPr id="2" name="Picture 1">
            <a:extLst>
              <a:ext uri="{FF2B5EF4-FFF2-40B4-BE49-F238E27FC236}">
                <a16:creationId xmlns:a16="http://schemas.microsoft.com/office/drawing/2014/main" id="{FAD63DD9-700E-86F6-695E-EFA83B2B0F44}"/>
              </a:ext>
            </a:extLst>
          </p:cNvPr>
          <p:cNvPicPr>
            <a:picLocks noChangeAspect="1"/>
          </p:cNvPicPr>
          <p:nvPr/>
        </p:nvPicPr>
        <p:blipFill>
          <a:blip r:embed="rId6"/>
          <a:stretch>
            <a:fillRect/>
          </a:stretch>
        </p:blipFill>
        <p:spPr>
          <a:xfrm>
            <a:off x="5609965" y="3623046"/>
            <a:ext cx="2664183" cy="2280102"/>
          </a:xfrm>
          <a:prstGeom prst="rect">
            <a:avLst/>
          </a:prstGeom>
        </p:spPr>
      </p:pic>
      <p:sp>
        <p:nvSpPr>
          <p:cNvPr id="9" name="Arrow: Right 8">
            <a:extLst>
              <a:ext uri="{FF2B5EF4-FFF2-40B4-BE49-F238E27FC236}">
                <a16:creationId xmlns:a16="http://schemas.microsoft.com/office/drawing/2014/main" id="{70D2D8D3-2686-9EDE-9A78-CB998EAB22B1}"/>
              </a:ext>
            </a:extLst>
          </p:cNvPr>
          <p:cNvSpPr/>
          <p:nvPr/>
        </p:nvSpPr>
        <p:spPr>
          <a:xfrm>
            <a:off x="4251839" y="4336879"/>
            <a:ext cx="978408" cy="484632"/>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65E8CEA-887B-27E4-A7DB-2D895FA3F85D}"/>
              </a:ext>
            </a:extLst>
          </p:cNvPr>
          <p:cNvSpPr txBox="1"/>
          <p:nvPr/>
        </p:nvSpPr>
        <p:spPr>
          <a:xfrm>
            <a:off x="2392473" y="3343296"/>
            <a:ext cx="418143" cy="461665"/>
          </a:xfrm>
          <a:prstGeom prst="rect">
            <a:avLst/>
          </a:prstGeom>
          <a:noFill/>
        </p:spPr>
        <p:txBody>
          <a:bodyPr wrap="square" rtlCol="0">
            <a:spAutoFit/>
          </a:bodyPr>
          <a:lstStyle/>
          <a:p>
            <a:r>
              <a:rPr lang="en-US" sz="2400" b="1">
                <a:solidFill>
                  <a:srgbClr val="E5540B"/>
                </a:solidFill>
                <a:latin typeface="+mn-lt"/>
              </a:rPr>
              <a:t>+</a:t>
            </a:r>
          </a:p>
        </p:txBody>
      </p:sp>
    </p:spTree>
    <p:extLst>
      <p:ext uri="{BB962C8B-B14F-4D97-AF65-F5344CB8AC3E}">
        <p14:creationId xmlns:p14="http://schemas.microsoft.com/office/powerpoint/2010/main" val="11956491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216435-1A11-0A84-9D89-9EDEC3F85958}"/>
              </a:ext>
            </a:extLst>
          </p:cNvPr>
          <p:cNvPicPr>
            <a:picLocks noChangeAspect="1"/>
          </p:cNvPicPr>
          <p:nvPr/>
        </p:nvPicPr>
        <p:blipFill rotWithShape="1">
          <a:blip r:embed="rId2"/>
          <a:srcRect l="12859" t="5846" r="13060" b="20598"/>
          <a:stretch/>
        </p:blipFill>
        <p:spPr>
          <a:xfrm>
            <a:off x="176995" y="189770"/>
            <a:ext cx="8882083" cy="7392859"/>
          </a:xfrm>
          <a:prstGeom prst="rect">
            <a:avLst/>
          </a:prstGeom>
        </p:spPr>
      </p:pic>
      <p:pic>
        <p:nvPicPr>
          <p:cNvPr id="20" name="Picture 19">
            <a:extLst>
              <a:ext uri="{FF2B5EF4-FFF2-40B4-BE49-F238E27FC236}">
                <a16:creationId xmlns:a16="http://schemas.microsoft.com/office/drawing/2014/main" id="{F26495E8-F777-2A09-BFF0-E59D03C3678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45" b="89637" l="7759" r="91724">
                        <a14:foregroundMark x1="7759" y1="39119" x2="7759" y2="39119"/>
                        <a14:foregroundMark x1="91724" y1="58808" x2="91724" y2="58808"/>
                        <a14:backgroundMark x1="62414" y1="58808" x2="62414" y2="58808"/>
                        <a14:backgroundMark x1="61034" y1="60363" x2="61034" y2="60363"/>
                      </a14:backgroundRemoval>
                    </a14:imgEffect>
                  </a14:imgLayer>
                </a14:imgProps>
              </a:ext>
            </a:extLst>
          </a:blip>
          <a:stretch>
            <a:fillRect/>
          </a:stretch>
        </p:blipFill>
        <p:spPr>
          <a:xfrm>
            <a:off x="1507990" y="4036910"/>
            <a:ext cx="1519711" cy="1187899"/>
          </a:xfrm>
          <a:prstGeom prst="rect">
            <a:avLst/>
          </a:prstGeom>
        </p:spPr>
      </p:pic>
      <p:pic>
        <p:nvPicPr>
          <p:cNvPr id="11" name="Picture 10">
            <a:extLst>
              <a:ext uri="{FF2B5EF4-FFF2-40B4-BE49-F238E27FC236}">
                <a16:creationId xmlns:a16="http://schemas.microsoft.com/office/drawing/2014/main" id="{389DAA0C-2844-EF33-A98F-D07C7548F00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5945" b="96216" l="36818" r="62935"/>
                    </a14:imgEffect>
                  </a14:imgLayer>
                </a14:imgProps>
              </a:ext>
            </a:extLst>
          </a:blip>
          <a:srcRect l="33553" t="62161" r="33800"/>
          <a:stretch/>
        </p:blipFill>
        <p:spPr>
          <a:xfrm>
            <a:off x="7055849" y="4742076"/>
            <a:ext cx="1113344" cy="1290434"/>
          </a:xfrm>
          <a:prstGeom prst="rect">
            <a:avLst/>
          </a:prstGeom>
        </p:spPr>
      </p:pic>
      <p:pic>
        <p:nvPicPr>
          <p:cNvPr id="19" name="Picture 18">
            <a:extLst>
              <a:ext uri="{FF2B5EF4-FFF2-40B4-BE49-F238E27FC236}">
                <a16:creationId xmlns:a16="http://schemas.microsoft.com/office/drawing/2014/main" id="{544D9908-8DED-1810-DC74-B7C427BA7D8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45" b="89637" l="7759" r="91724">
                        <a14:foregroundMark x1="7759" y1="39119" x2="7759" y2="39119"/>
                        <a14:foregroundMark x1="91724" y1="58808" x2="91724" y2="58808"/>
                        <a14:backgroundMark x1="62414" y1="58808" x2="62414" y2="58808"/>
                        <a14:backgroundMark x1="61034" y1="60363" x2="61034" y2="60363"/>
                      </a14:backgroundRemoval>
                    </a14:imgEffect>
                  </a14:imgLayer>
                </a14:imgProps>
              </a:ext>
            </a:extLst>
          </a:blip>
          <a:stretch>
            <a:fillRect/>
          </a:stretch>
        </p:blipFill>
        <p:spPr>
          <a:xfrm>
            <a:off x="403748" y="4384564"/>
            <a:ext cx="2975098" cy="2352999"/>
          </a:xfrm>
          <a:prstGeom prst="rect">
            <a:avLst/>
          </a:prstGeom>
        </p:spPr>
      </p:pic>
      <p:pic>
        <p:nvPicPr>
          <p:cNvPr id="16" name="Picture 15">
            <a:extLst>
              <a:ext uri="{FF2B5EF4-FFF2-40B4-BE49-F238E27FC236}">
                <a16:creationId xmlns:a16="http://schemas.microsoft.com/office/drawing/2014/main" id="{51813321-6ED5-C5F3-6478-957D8B59178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2404" b="98798" l="1927" r="98750">
                        <a14:foregroundMark x1="7760" y1="14063" x2="80052" y2="3606"/>
                        <a14:foregroundMark x1="80052" y1="3606" x2="86667" y2="4447"/>
                        <a14:foregroundMark x1="86667" y1="4447" x2="92656" y2="10697"/>
                        <a14:foregroundMark x1="92656" y1="10697" x2="94219" y2="15144"/>
                        <a14:foregroundMark x1="4427" y1="17188" x2="6042" y2="10096"/>
                        <a14:foregroundMark x1="98750" y1="18510" x2="98542" y2="15986"/>
                        <a14:foregroundMark x1="9792" y1="2764" x2="15260" y2="2524"/>
                        <a14:foregroundMark x1="2188" y1="54567" x2="3177" y2="50120"/>
                        <a14:foregroundMark x1="10677" y1="96514" x2="11719" y2="94231"/>
                        <a14:foregroundMark x1="89219" y1="98438" x2="90677" y2="98918"/>
                        <a14:foregroundMark x1="1927" y1="18269" x2="1927" y2="18269"/>
                      </a14:backgroundRemoval>
                    </a14:imgEffect>
                  </a14:imgLayer>
                </a14:imgProps>
              </a:ext>
            </a:extLst>
          </a:blip>
          <a:stretch>
            <a:fillRect/>
          </a:stretch>
        </p:blipFill>
        <p:spPr>
          <a:xfrm>
            <a:off x="486351" y="4224555"/>
            <a:ext cx="799380" cy="346398"/>
          </a:xfrm>
          <a:prstGeom prst="rect">
            <a:avLst/>
          </a:prstGeom>
        </p:spPr>
      </p:pic>
      <p:grpSp>
        <p:nvGrpSpPr>
          <p:cNvPr id="24" name="Group 23">
            <a:extLst>
              <a:ext uri="{FF2B5EF4-FFF2-40B4-BE49-F238E27FC236}">
                <a16:creationId xmlns:a16="http://schemas.microsoft.com/office/drawing/2014/main" id="{E9E114F2-32C8-4F8F-FC88-11B26C5C2EB4}"/>
              </a:ext>
            </a:extLst>
          </p:cNvPr>
          <p:cNvGrpSpPr/>
          <p:nvPr/>
        </p:nvGrpSpPr>
        <p:grpSpPr>
          <a:xfrm>
            <a:off x="6522636" y="3608649"/>
            <a:ext cx="1216189" cy="2521317"/>
            <a:chOff x="-1524171" y="2703492"/>
            <a:chExt cx="1216189" cy="2521317"/>
          </a:xfrm>
        </p:grpSpPr>
        <p:pic>
          <p:nvPicPr>
            <p:cNvPr id="23" name="Picture 22">
              <a:extLst>
                <a:ext uri="{FF2B5EF4-FFF2-40B4-BE49-F238E27FC236}">
                  <a16:creationId xmlns:a16="http://schemas.microsoft.com/office/drawing/2014/main" id="{906E6F91-1BBC-D2C3-BE91-60AE8F38C0CB}"/>
                </a:ext>
              </a:extLst>
            </p:cNvPr>
            <p:cNvPicPr>
              <a:picLocks noChangeAspect="1"/>
            </p:cNvPicPr>
            <p:nvPr/>
          </p:nvPicPr>
          <p:blipFill rotWithShape="1">
            <a:blip r:embed="rId9"/>
            <a:srcRect t="33675"/>
            <a:stretch/>
          </p:blipFill>
          <p:spPr>
            <a:xfrm flipH="1">
              <a:off x="-1524171" y="2703492"/>
              <a:ext cx="1216189" cy="2521317"/>
            </a:xfrm>
            <a:prstGeom prst="rect">
              <a:avLst/>
            </a:prstGeom>
          </p:spPr>
        </p:pic>
        <p:pic>
          <p:nvPicPr>
            <p:cNvPr id="21" name="Picture 20">
              <a:extLst>
                <a:ext uri="{FF2B5EF4-FFF2-40B4-BE49-F238E27FC236}">
                  <a16:creationId xmlns:a16="http://schemas.microsoft.com/office/drawing/2014/main" id="{680893EF-03DA-7744-0168-B1C0AD681EA1}"/>
                </a:ext>
              </a:extLst>
            </p:cNvPr>
            <p:cNvPicPr>
              <a:picLocks noChangeAspect="1"/>
            </p:cNvPicPr>
            <p:nvPr/>
          </p:nvPicPr>
          <p:blipFill>
            <a:blip r:embed="rId10"/>
            <a:stretch>
              <a:fillRect/>
            </a:stretch>
          </p:blipFill>
          <p:spPr>
            <a:xfrm rot="866317">
              <a:off x="-1490033" y="4228589"/>
              <a:ext cx="972568" cy="640512"/>
            </a:xfrm>
            <a:prstGeom prst="rect">
              <a:avLst/>
            </a:prstGeom>
          </p:spPr>
        </p:pic>
      </p:grpSp>
      <p:pic>
        <p:nvPicPr>
          <p:cNvPr id="4" name="Picture 3">
            <a:extLst>
              <a:ext uri="{FF2B5EF4-FFF2-40B4-BE49-F238E27FC236}">
                <a16:creationId xmlns:a16="http://schemas.microsoft.com/office/drawing/2014/main" id="{FCA3BFC9-C14C-DA00-0D0E-277B9557F8C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3631" b="97006" l="9901" r="92277">
                        <a14:foregroundMark x1="57426" y1="7516" x2="57426" y2="7516"/>
                        <a14:foregroundMark x1="58416" y1="3694" x2="58416" y2="3694"/>
                        <a14:foregroundMark x1="61980" y1="4459" x2="61980" y2="4459"/>
                        <a14:foregroundMark x1="69109" y1="15924" x2="69109" y2="15924"/>
                        <a14:foregroundMark x1="71287" y1="17516" x2="71287" y2="17516"/>
                        <a14:foregroundMark x1="75644" y1="16561" x2="75644" y2="16561"/>
                        <a14:foregroundMark x1="73663" y1="17197" x2="73663" y2="17197"/>
                        <a14:foregroundMark x1="74257" y1="17898" x2="74257" y2="17898"/>
                        <a14:foregroundMark x1="83168" y1="19745" x2="72277" y2="8535"/>
                        <a14:foregroundMark x1="72277" y1="8535" x2="68317" y2="6943"/>
                        <a14:foregroundMark x1="53069" y1="4013" x2="34455" y2="9363"/>
                        <a14:foregroundMark x1="34455" y1="9363" x2="30099" y2="26688"/>
                        <a14:foregroundMark x1="85545" y1="29172" x2="88713" y2="17962"/>
                        <a14:foregroundMark x1="43366" y1="17516" x2="50297" y2="17834"/>
                        <a14:foregroundMark x1="66139" y1="17452" x2="71287" y2="17134"/>
                        <a14:foregroundMark x1="77426" y1="28662" x2="93267" y2="28280"/>
                        <a14:foregroundMark x1="23762" y1="23567" x2="39010" y2="31911"/>
                        <a14:foregroundMark x1="41782" y1="14459" x2="41782" y2="14459"/>
                        <a14:foregroundMark x1="63168" y1="93248" x2="63168" y2="93248"/>
                        <a14:foregroundMark x1="50495" y1="94904" x2="50495" y2="94904"/>
                        <a14:foregroundMark x1="62376" y1="96497" x2="62376" y2="96497"/>
                        <a14:foregroundMark x1="66733" y1="96879" x2="66733" y2="96879"/>
                        <a14:foregroundMark x1="48713" y1="97006" x2="48713" y2="97006"/>
                      </a14:backgroundRemoval>
                    </a14:imgEffect>
                  </a14:imgLayer>
                </a14:imgProps>
              </a:ext>
            </a:extLst>
          </a:blip>
          <a:stretch>
            <a:fillRect/>
          </a:stretch>
        </p:blipFill>
        <p:spPr>
          <a:xfrm>
            <a:off x="4572268" y="1075173"/>
            <a:ext cx="1631235" cy="5071362"/>
          </a:xfrm>
          <a:prstGeom prst="rect">
            <a:avLst/>
          </a:prstGeom>
        </p:spPr>
      </p:pic>
      <p:grpSp>
        <p:nvGrpSpPr>
          <p:cNvPr id="6" name="Group 5">
            <a:extLst>
              <a:ext uri="{FF2B5EF4-FFF2-40B4-BE49-F238E27FC236}">
                <a16:creationId xmlns:a16="http://schemas.microsoft.com/office/drawing/2014/main" id="{D90091B0-0B67-9083-C826-E2C5D37684A4}"/>
              </a:ext>
            </a:extLst>
          </p:cNvPr>
          <p:cNvGrpSpPr/>
          <p:nvPr/>
        </p:nvGrpSpPr>
        <p:grpSpPr>
          <a:xfrm>
            <a:off x="5059107" y="3418947"/>
            <a:ext cx="440706" cy="134151"/>
            <a:chOff x="4432267" y="3216717"/>
            <a:chExt cx="566777" cy="147362"/>
          </a:xfrm>
        </p:grpSpPr>
        <p:sp>
          <p:nvSpPr>
            <p:cNvPr id="8" name="Rectangle 7">
              <a:extLst>
                <a:ext uri="{FF2B5EF4-FFF2-40B4-BE49-F238E27FC236}">
                  <a16:creationId xmlns:a16="http://schemas.microsoft.com/office/drawing/2014/main" id="{4A2B6F42-9FCD-F361-5BED-523354407541}"/>
                </a:ext>
              </a:extLst>
            </p:cNvPr>
            <p:cNvSpPr/>
            <p:nvPr/>
          </p:nvSpPr>
          <p:spPr>
            <a:xfrm>
              <a:off x="4432267" y="3216717"/>
              <a:ext cx="566777" cy="147362"/>
            </a:xfrm>
            <a:prstGeom prst="rect">
              <a:avLst/>
            </a:prstGeom>
            <a:solidFill>
              <a:sysClr val="window" lastClr="FFFFFF"/>
            </a:solidFill>
            <a:ln w="25400" cap="flat" cmpd="sng" algn="ctr">
              <a:solidFill>
                <a:srgbClr val="24304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4" name="Picture 13" descr="A blue and orange logo&#10;&#10;Description automatically generated">
              <a:extLst>
                <a:ext uri="{FF2B5EF4-FFF2-40B4-BE49-F238E27FC236}">
                  <a16:creationId xmlns:a16="http://schemas.microsoft.com/office/drawing/2014/main" id="{50573E78-8906-887A-CFF1-1672672EB02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474537" y="3249408"/>
              <a:ext cx="482236" cy="81980"/>
            </a:xfrm>
            <a:prstGeom prst="rect">
              <a:avLst/>
            </a:prstGeom>
          </p:spPr>
        </p:pic>
      </p:grpSp>
      <p:pic>
        <p:nvPicPr>
          <p:cNvPr id="13" name="Picture 12">
            <a:extLst>
              <a:ext uri="{FF2B5EF4-FFF2-40B4-BE49-F238E27FC236}">
                <a16:creationId xmlns:a16="http://schemas.microsoft.com/office/drawing/2014/main" id="{DF9716B9-A520-2EBC-C4C6-8B317F3DB9EB}"/>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51454" b="94606" l="11165" r="45685">
                        <a14:foregroundMark x1="27778" y1="51481" x2="27778" y2="51481"/>
                        <a14:foregroundMark x1="27614" y1="92593" x2="27614" y2="92593"/>
                        <a14:foregroundMark x1="24183" y1="92778" x2="24183" y2="92778"/>
                        <a14:foregroundMark x1="20915" y1="93333" x2="20915" y2="93333"/>
                      </a14:backgroundRemoval>
                    </a14:imgEffect>
                  </a14:imgLayer>
                </a14:imgProps>
              </a:ext>
            </a:extLst>
          </a:blip>
          <a:srcRect l="6850" t="46060" r="50000"/>
          <a:stretch/>
        </p:blipFill>
        <p:spPr>
          <a:xfrm rot="448016">
            <a:off x="4895092" y="2826498"/>
            <a:ext cx="1646717" cy="1816280"/>
          </a:xfrm>
          <a:prstGeom prst="rect">
            <a:avLst/>
          </a:prstGeom>
        </p:spPr>
      </p:pic>
      <p:pic>
        <p:nvPicPr>
          <p:cNvPr id="10" name="Picture 9">
            <a:extLst>
              <a:ext uri="{FF2B5EF4-FFF2-40B4-BE49-F238E27FC236}">
                <a16:creationId xmlns:a16="http://schemas.microsoft.com/office/drawing/2014/main" id="{F6D8AB68-F98C-9632-FCF6-3FEF392AC0B5}"/>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10000" b="90000" l="10000" r="90000"/>
                    </a14:imgEffect>
                  </a14:imgLayer>
                </a14:imgProps>
              </a:ext>
            </a:extLst>
          </a:blip>
          <a:srcRect t="16995" b="25468"/>
          <a:stretch/>
        </p:blipFill>
        <p:spPr>
          <a:xfrm>
            <a:off x="3365789" y="4121882"/>
            <a:ext cx="3386635" cy="2098456"/>
          </a:xfrm>
          <a:prstGeom prst="rect">
            <a:avLst/>
          </a:prstGeom>
        </p:spPr>
      </p:pic>
      <p:pic>
        <p:nvPicPr>
          <p:cNvPr id="12" name="Picture 11">
            <a:extLst>
              <a:ext uri="{FF2B5EF4-FFF2-40B4-BE49-F238E27FC236}">
                <a16:creationId xmlns:a16="http://schemas.microsoft.com/office/drawing/2014/main" id="{F56D18F3-69FB-75FC-7004-B2CC00071724}"/>
              </a:ext>
            </a:extLst>
          </p:cNvPr>
          <p:cNvPicPr>
            <a:picLocks noChangeAspect="1"/>
          </p:cNvPicPr>
          <p:nvPr/>
        </p:nvPicPr>
        <p:blipFill rotWithShape="1">
          <a:blip r:embed="rId18">
            <a:extLst>
              <a:ext uri="{BEBA8EAE-BF5A-486C-A8C5-ECC9F3942E4B}">
                <a14:imgProps xmlns:a14="http://schemas.microsoft.com/office/drawing/2010/main">
                  <a14:imgLayer r:embed="rId15">
                    <a14:imgEffect>
                      <a14:backgroundRemoval t="54815" b="95000" l="58987" r="91667">
                        <a14:foregroundMark x1="72549" y1="95185" x2="72549" y2="95185"/>
                        <a14:foregroundMark x1="82516" y1="54815" x2="82516" y2="54815"/>
                      </a14:backgroundRemoval>
                    </a14:imgEffect>
                  </a14:imgLayer>
                </a14:imgProps>
              </a:ext>
            </a:extLst>
          </a:blip>
          <a:srcRect l="55160" t="50000" r="4043"/>
          <a:stretch/>
        </p:blipFill>
        <p:spPr>
          <a:xfrm>
            <a:off x="3697979" y="3301527"/>
            <a:ext cx="1629776" cy="1187899"/>
          </a:xfrm>
          <a:prstGeom prst="rect">
            <a:avLst/>
          </a:prstGeom>
        </p:spPr>
      </p:pic>
      <p:sp>
        <p:nvSpPr>
          <p:cNvPr id="2" name="Flowchart: Alternate Process 1">
            <a:extLst>
              <a:ext uri="{FF2B5EF4-FFF2-40B4-BE49-F238E27FC236}">
                <a16:creationId xmlns:a16="http://schemas.microsoft.com/office/drawing/2014/main" id="{3C106E71-47DC-925B-AB34-AE65E79CF35F}"/>
              </a:ext>
            </a:extLst>
          </p:cNvPr>
          <p:cNvSpPr/>
          <p:nvPr/>
        </p:nvSpPr>
        <p:spPr>
          <a:xfrm>
            <a:off x="259162" y="263075"/>
            <a:ext cx="4689356" cy="1421565"/>
          </a:xfrm>
          <a:prstGeom prst="flowChartAlternateProcess">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i="1" dirty="0">
                <a:solidFill>
                  <a:srgbClr val="CA7956"/>
                </a:solidFill>
              </a:rPr>
              <a:t>Claiming Connectivity</a:t>
            </a:r>
          </a:p>
          <a:p>
            <a:pPr algn="ctr"/>
            <a:r>
              <a:rPr lang="en-US" sz="3600" b="1" i="1" dirty="0">
                <a:solidFill>
                  <a:srgbClr val="CA7956"/>
                </a:solidFill>
              </a:rPr>
              <a:t>Activity 3</a:t>
            </a:r>
          </a:p>
        </p:txBody>
      </p:sp>
      <p:sp>
        <p:nvSpPr>
          <p:cNvPr id="9" name="Rectangle 8">
            <a:extLst>
              <a:ext uri="{FF2B5EF4-FFF2-40B4-BE49-F238E27FC236}">
                <a16:creationId xmlns:a16="http://schemas.microsoft.com/office/drawing/2014/main" id="{86E70564-A7F0-BE7D-178E-8B2397E9D2DD}"/>
              </a:ext>
            </a:extLst>
          </p:cNvPr>
          <p:cNvSpPr/>
          <p:nvPr/>
        </p:nvSpPr>
        <p:spPr>
          <a:xfrm>
            <a:off x="0" y="5789570"/>
            <a:ext cx="9236075" cy="1973852"/>
          </a:xfrm>
          <a:prstGeom prst="rect">
            <a:avLst/>
          </a:prstGeom>
          <a:gradFill>
            <a:gsLst>
              <a:gs pos="0">
                <a:srgbClr val="FFDD71"/>
              </a:gs>
              <a:gs pos="27000">
                <a:srgbClr val="EBA169"/>
              </a:gs>
              <a:gs pos="51000">
                <a:srgbClr val="F68D5E"/>
              </a:gs>
              <a:gs pos="76000">
                <a:srgbClr val="F68D5E"/>
              </a:gs>
              <a:gs pos="90000">
                <a:srgbClr val="E5540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3DDDC15-418B-649C-8735-FCB42E2A4575}"/>
              </a:ext>
            </a:extLst>
          </p:cNvPr>
          <p:cNvSpPr txBox="1"/>
          <p:nvPr/>
        </p:nvSpPr>
        <p:spPr>
          <a:xfrm>
            <a:off x="215095" y="5960579"/>
            <a:ext cx="8968024" cy="1077218"/>
          </a:xfrm>
          <a:prstGeom prst="rect">
            <a:avLst/>
          </a:prstGeom>
          <a:noFill/>
        </p:spPr>
        <p:txBody>
          <a:bodyPr wrap="square" rtlCol="0">
            <a:spAutoFit/>
          </a:bodyPr>
          <a:lstStyle/>
          <a:p>
            <a:pPr>
              <a:spcBef>
                <a:spcPts val="455"/>
              </a:spcBef>
            </a:pPr>
            <a:r>
              <a:rPr lang="en-US" sz="3200" dirty="0">
                <a:solidFill>
                  <a:schemeClr val="bg1"/>
                </a:solidFill>
                <a:latin typeface="Calibri" panose="020F0502020204030204" pitchFamily="34" charset="0"/>
                <a:ea typeface="Times New Roman" panose="02020603050405020304" pitchFamily="18" charset="0"/>
              </a:rPr>
              <a:t>What does the community participating in supper provide in exchange for a meal?  </a:t>
            </a:r>
            <a:endParaRPr lang="en-US" sz="3200" dirty="0">
              <a:solidFill>
                <a:schemeClr val="bg1"/>
              </a:solidFill>
              <a:latin typeface="Times New Roman" panose="02020603050405020304" pitchFamily="18" charset="0"/>
              <a:ea typeface="Times New Roman" panose="02020603050405020304" pitchFamily="18" charset="0"/>
            </a:endParaRPr>
          </a:p>
        </p:txBody>
      </p:sp>
      <p:sp>
        <p:nvSpPr>
          <p:cNvPr id="25" name="TextBox 24">
            <a:extLst>
              <a:ext uri="{FF2B5EF4-FFF2-40B4-BE49-F238E27FC236}">
                <a16:creationId xmlns:a16="http://schemas.microsoft.com/office/drawing/2014/main" id="{A8F0B86C-9D49-B50B-72C5-089078162889}"/>
              </a:ext>
            </a:extLst>
          </p:cNvPr>
          <p:cNvSpPr txBox="1"/>
          <p:nvPr/>
        </p:nvSpPr>
        <p:spPr>
          <a:xfrm>
            <a:off x="3287152" y="6995899"/>
            <a:ext cx="1922321" cy="523220"/>
          </a:xfrm>
          <a:prstGeom prst="rect">
            <a:avLst/>
          </a:prstGeom>
          <a:noFill/>
        </p:spPr>
        <p:txBody>
          <a:bodyPr wrap="none" rtlCol="0">
            <a:spAutoFit/>
          </a:bodyPr>
          <a:lstStyle/>
          <a:p>
            <a:r>
              <a:rPr lang="en-US" sz="2800" b="1" dirty="0">
                <a:solidFill>
                  <a:schemeClr val="tx1"/>
                </a:solidFill>
                <a:latin typeface="Calibri" panose="020F0502020204030204" pitchFamily="34" charset="0"/>
                <a:ea typeface="Calibri" panose="020F0502020204030204" pitchFamily="34" charset="0"/>
                <a:cs typeface="Calibri" panose="020F0502020204030204" pitchFamily="34" charset="0"/>
              </a:rPr>
              <a:t>Their Name</a:t>
            </a:r>
          </a:p>
        </p:txBody>
      </p:sp>
      <p:sp>
        <p:nvSpPr>
          <p:cNvPr id="15" name="TextBox 14">
            <a:extLst>
              <a:ext uri="{FF2B5EF4-FFF2-40B4-BE49-F238E27FC236}">
                <a16:creationId xmlns:a16="http://schemas.microsoft.com/office/drawing/2014/main" id="{953632C1-F1D3-4EA0-C0F0-AD8A63C4AD9B}"/>
              </a:ext>
            </a:extLst>
          </p:cNvPr>
          <p:cNvSpPr txBox="1"/>
          <p:nvPr/>
        </p:nvSpPr>
        <p:spPr>
          <a:xfrm>
            <a:off x="5396588" y="7332654"/>
            <a:ext cx="3662490" cy="400110"/>
          </a:xfrm>
          <a:prstGeom prst="rect">
            <a:avLst/>
          </a:prstGeom>
          <a:noFill/>
        </p:spPr>
        <p:txBody>
          <a:bodyPr wrap="square" rtlCol="0">
            <a:spAutoFit/>
          </a:bodyPr>
          <a:lstStyle/>
          <a:p>
            <a:pPr algn="ctr"/>
            <a: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t>Refer to the activity sheet</a:t>
            </a:r>
          </a:p>
        </p:txBody>
      </p:sp>
    </p:spTree>
    <p:extLst>
      <p:ext uri="{BB962C8B-B14F-4D97-AF65-F5344CB8AC3E}">
        <p14:creationId xmlns:p14="http://schemas.microsoft.com/office/powerpoint/2010/main" val="626888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42" presetClass="entr" presetSubtype="0" fill="hold" grpId="0" nodeType="afterEffect">
                                  <p:stCondLst>
                                    <p:cond delay="500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500"/>
                                        <p:tgtEl>
                                          <p:spTgt spid="25"/>
                                        </p:tgtEl>
                                      </p:cBhvr>
                                    </p:animEffect>
                                    <p:anim calcmode="lin" valueType="num">
                                      <p:cBhvr>
                                        <p:cTn id="15" dur="1500" fill="hold"/>
                                        <p:tgtEl>
                                          <p:spTgt spid="25"/>
                                        </p:tgtEl>
                                        <p:attrNameLst>
                                          <p:attrName>ppt_x</p:attrName>
                                        </p:attrNameLst>
                                      </p:cBhvr>
                                      <p:tavLst>
                                        <p:tav tm="0">
                                          <p:val>
                                            <p:strVal val="#ppt_x"/>
                                          </p:val>
                                        </p:tav>
                                        <p:tav tm="100000">
                                          <p:val>
                                            <p:strVal val="#ppt_x"/>
                                          </p:val>
                                        </p:tav>
                                      </p:tavLst>
                                    </p:anim>
                                    <p:anim calcmode="lin" valueType="num">
                                      <p:cBhvr>
                                        <p:cTn id="16" dur="1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3419" y="561363"/>
            <a:ext cx="8890846" cy="584775"/>
          </a:xfrm>
          <a:prstGeom prst="rect">
            <a:avLst/>
          </a:prstGeom>
          <a:noFill/>
        </p:spPr>
        <p:txBody>
          <a:bodyPr wrap="square" rtlCol="0">
            <a:spAutoFit/>
          </a:bodyPr>
          <a:lstStyle/>
          <a:p>
            <a:pPr algn="ctr"/>
            <a:r>
              <a:rPr lang="en-US" sz="3200" b="1">
                <a:solidFill>
                  <a:srgbClr val="E5540B"/>
                </a:solidFill>
                <a:latin typeface="+mj-lt"/>
              </a:rPr>
              <a:t>NON – REIMBURSABLE MEALS</a:t>
            </a:r>
          </a:p>
        </p:txBody>
      </p:sp>
      <p:sp>
        <p:nvSpPr>
          <p:cNvPr id="5" name="TextBox 4"/>
          <p:cNvSpPr txBox="1"/>
          <p:nvPr/>
        </p:nvSpPr>
        <p:spPr>
          <a:xfrm>
            <a:off x="915802" y="1677709"/>
            <a:ext cx="7647731" cy="892552"/>
          </a:xfrm>
          <a:prstGeom prst="rect">
            <a:avLst/>
          </a:prstGeom>
          <a:noFill/>
        </p:spPr>
        <p:txBody>
          <a:bodyPr wrap="square" rtlCol="0">
            <a:spAutoFit/>
          </a:bodyPr>
          <a:lstStyle/>
          <a:p>
            <a:r>
              <a:rPr lang="en-US" altLang="en-US" sz="2600">
                <a:solidFill>
                  <a:schemeClr val="accent2"/>
                </a:solidFill>
                <a:latin typeface="Calibri" panose="020F0502020204030204" pitchFamily="34" charset="0"/>
                <a:cs typeface="Calibri" panose="020F0502020204030204" pitchFamily="34" charset="0"/>
              </a:rPr>
              <a:t>A non-reimbursable meal is a meal that does not contain the minimum required number of components. </a:t>
            </a:r>
            <a:endParaRPr lang="en-US" sz="2600">
              <a:solidFill>
                <a:schemeClr val="accent2"/>
              </a:solidFill>
              <a:latin typeface="Calibri" panose="020F0502020204030204" pitchFamily="34" charset="0"/>
              <a:cs typeface="Calibri" panose="020F0502020204030204" pitchFamily="34" charset="0"/>
            </a:endParaRPr>
          </a:p>
        </p:txBody>
      </p:sp>
      <p:sp>
        <p:nvSpPr>
          <p:cNvPr id="6" name="TextBox 5"/>
          <p:cNvSpPr txBox="1"/>
          <p:nvPr/>
        </p:nvSpPr>
        <p:spPr>
          <a:xfrm>
            <a:off x="1240988" y="2646937"/>
            <a:ext cx="7096470" cy="830997"/>
          </a:xfrm>
          <a:prstGeom prst="rect">
            <a:avLst/>
          </a:prstGeom>
          <a:noFill/>
        </p:spPr>
        <p:txBody>
          <a:bodyPr wrap="square" rtlCol="0">
            <a:spAutoFit/>
          </a:bodyPr>
          <a:lstStyle/>
          <a:p>
            <a:pPr marL="346379" lvl="2" indent="-346379">
              <a:spcAft>
                <a:spcPts val="909"/>
              </a:spcAft>
              <a:buClr>
                <a:srgbClr val="E5540B"/>
              </a:buClr>
              <a:buFont typeface="Wingdings" panose="05000000000000000000" pitchFamily="2" charset="2"/>
              <a:buChar char="v"/>
            </a:pPr>
            <a:r>
              <a:rPr lang="en-US" sz="2400">
                <a:solidFill>
                  <a:schemeClr val="accent2"/>
                </a:solidFill>
                <a:latin typeface="Calibri" panose="020F0502020204030204" pitchFamily="34" charset="0"/>
                <a:cs typeface="Calibri" panose="020F0502020204030204" pitchFamily="34" charset="0"/>
              </a:rPr>
              <a:t>Encourage students to add another component to make the meal reimbursable</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9021" y="5246312"/>
            <a:ext cx="4158055" cy="2141259"/>
          </a:xfrm>
          <a:prstGeom prst="rect">
            <a:avLst/>
          </a:prstGeom>
          <a:ln w="19050">
            <a:solidFill>
              <a:schemeClr val="accent2"/>
            </a:solidFill>
          </a:ln>
        </p:spPr>
      </p:pic>
      <p:sp>
        <p:nvSpPr>
          <p:cNvPr id="16" name="TextBox 15"/>
          <p:cNvSpPr txBox="1"/>
          <p:nvPr/>
        </p:nvSpPr>
        <p:spPr>
          <a:xfrm>
            <a:off x="1325446" y="3411790"/>
            <a:ext cx="7647731" cy="1677382"/>
          </a:xfrm>
          <a:prstGeom prst="rect">
            <a:avLst/>
          </a:prstGeom>
          <a:noFill/>
        </p:spPr>
        <p:txBody>
          <a:bodyPr wrap="square" rtlCol="0">
            <a:spAutoFit/>
          </a:bodyPr>
          <a:lstStyle/>
          <a:p>
            <a:pPr marL="692756" lvl="3" indent="-346379">
              <a:spcAft>
                <a:spcPts val="909"/>
              </a:spcAft>
              <a:buClr>
                <a:srgbClr val="E5540B"/>
              </a:buClr>
              <a:buFont typeface="Arial" panose="020B0604020202020204" pitchFamily="34" charset="0"/>
              <a:buChar char="•"/>
            </a:pPr>
            <a:r>
              <a:rPr lang="en-US" sz="2200" dirty="0">
                <a:solidFill>
                  <a:schemeClr val="accent2"/>
                </a:solidFill>
                <a:latin typeface="Calibri" panose="020F0502020204030204" pitchFamily="34" charset="0"/>
                <a:cs typeface="Calibri" panose="020F0502020204030204" pitchFamily="34" charset="0"/>
              </a:rPr>
              <a:t>Cafeterias will have a basket of fruits and cold vegetables at the POS to assist students in making meal selections.</a:t>
            </a:r>
          </a:p>
          <a:p>
            <a:pPr marL="692756" lvl="3" indent="-346379">
              <a:spcAft>
                <a:spcPts val="909"/>
              </a:spcAft>
              <a:buClr>
                <a:srgbClr val="E5540B"/>
              </a:buClr>
              <a:buFont typeface="Arial" panose="020B0604020202020204" pitchFamily="34" charset="0"/>
              <a:buChar char="•"/>
            </a:pPr>
            <a:r>
              <a:rPr lang="en-US" sz="2200" dirty="0">
                <a:solidFill>
                  <a:schemeClr val="accent2"/>
                </a:solidFill>
                <a:latin typeface="Calibri" panose="020F0502020204030204" pitchFamily="34" charset="0"/>
                <a:cs typeface="Calibri" panose="020F0502020204030204" pitchFamily="34" charset="0"/>
              </a:rPr>
              <a:t>If a student declines, charge items at an a la carte price. </a:t>
            </a:r>
          </a:p>
          <a:p>
            <a:pPr marL="692756" lvl="3" indent="-346379">
              <a:spcAft>
                <a:spcPts val="909"/>
              </a:spcAft>
              <a:buClr>
                <a:srgbClr val="E5540B"/>
              </a:buClr>
              <a:buFont typeface="Arial" panose="020B0604020202020204" pitchFamily="34" charset="0"/>
              <a:buChar char="•"/>
            </a:pPr>
            <a:r>
              <a:rPr lang="en-US" sz="2200" dirty="0">
                <a:solidFill>
                  <a:schemeClr val="accent2"/>
                </a:solidFill>
                <a:latin typeface="Calibri" panose="020F0502020204030204" pitchFamily="34" charset="0"/>
                <a:cs typeface="Calibri" panose="020F0502020204030204" pitchFamily="34" charset="0"/>
              </a:rPr>
              <a:t>Do not claim as a reimbursable meal.</a:t>
            </a:r>
          </a:p>
        </p:txBody>
      </p:sp>
      <p:grpSp>
        <p:nvGrpSpPr>
          <p:cNvPr id="2" name="Group 1">
            <a:extLst>
              <a:ext uri="{FF2B5EF4-FFF2-40B4-BE49-F238E27FC236}">
                <a16:creationId xmlns:a16="http://schemas.microsoft.com/office/drawing/2014/main" id="{A7B0ADEF-A7C2-5934-7A27-41E2B95B22A9}"/>
              </a:ext>
            </a:extLst>
          </p:cNvPr>
          <p:cNvGrpSpPr/>
          <p:nvPr/>
        </p:nvGrpSpPr>
        <p:grpSpPr>
          <a:xfrm>
            <a:off x="819526" y="5300460"/>
            <a:ext cx="3074847" cy="2092632"/>
            <a:chOff x="2942214" y="4730256"/>
            <a:chExt cx="2519777" cy="1691844"/>
          </a:xfrm>
        </p:grpSpPr>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backgroundRemoval t="26286" b="76286" l="5429" r="96000"/>
                      </a14:imgEffect>
                    </a14:imgLayer>
                  </a14:imgProps>
                </a:ext>
                <a:ext uri="{28A0092B-C50C-407E-A947-70E740481C1C}">
                  <a14:useLocalDpi xmlns:a14="http://schemas.microsoft.com/office/drawing/2010/main" val="0"/>
                </a:ext>
              </a:extLst>
            </a:blip>
            <a:srcRect l="5606" t="28775" r="5967" b="25655"/>
            <a:stretch/>
          </p:blipFill>
          <p:spPr>
            <a:xfrm>
              <a:off x="2942214" y="5095609"/>
              <a:ext cx="2519777" cy="1298536"/>
            </a:xfrm>
            <a:prstGeom prst="rect">
              <a:avLst/>
            </a:prstGeom>
            <a:effectLst>
              <a:outerShdw blurRad="50800" dist="38100" dir="5400000" algn="t" rotWithShape="0">
                <a:prstClr val="black">
                  <a:alpha val="40000"/>
                </a:prstClr>
              </a:outerShdw>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443520">
              <a:off x="3082099" y="4730256"/>
              <a:ext cx="762398" cy="1516791"/>
            </a:xfrm>
            <a:prstGeom prst="rect">
              <a:avLst/>
            </a:prstGeom>
            <a:effectLst>
              <a:outerShdw blurRad="50800" dist="38100" dir="8100000" algn="tr" rotWithShape="0">
                <a:prstClr val="black">
                  <a:alpha val="40000"/>
                </a:prstClr>
              </a:outerShdw>
            </a:effectLst>
            <a:scene3d>
              <a:camera prst="orthographicFront"/>
              <a:lightRig rig="threePt" dir="t"/>
            </a:scene3d>
            <a:sp3d>
              <a:bevelT/>
            </a:sp3d>
          </p:spPr>
        </p:pic>
        <p:pic>
          <p:nvPicPr>
            <p:cNvPr id="1028" name="Picture 4" descr="Burger | Sandylands Fish and Chips"/>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0393" t="22743" r="17607" b="20495"/>
            <a:stretch/>
          </p:blipFill>
          <p:spPr bwMode="auto">
            <a:xfrm>
              <a:off x="3995192" y="5095609"/>
              <a:ext cx="984570" cy="77619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rotWithShape="1">
            <a:blip r:embed="rId8">
              <a:extLst>
                <a:ext uri="{BEBA8EAE-BF5A-486C-A8C5-ECC9F3942E4B}">
                  <a14:imgProps xmlns:a14="http://schemas.microsoft.com/office/drawing/2010/main">
                    <a14:imgLayer r:embed="rId4">
                      <a14:imgEffect>
                        <a14:backgroundRemoval t="44286" b="76286" l="5429" r="96000">
                          <a14:backgroundMark x1="16714" y1="55571" x2="23571" y2="59857"/>
                          <a14:backgroundMark x1="23571" y1="59857" x2="38429" y2="58429"/>
                          <a14:backgroundMark x1="38429" y1="58429" x2="65571" y2="52429"/>
                        </a14:backgroundRemoval>
                      </a14:imgEffect>
                    </a14:imgLayer>
                  </a14:imgProps>
                </a:ext>
                <a:ext uri="{28A0092B-C50C-407E-A947-70E740481C1C}">
                  <a14:useLocalDpi xmlns:a14="http://schemas.microsoft.com/office/drawing/2010/main" val="0"/>
                </a:ext>
              </a:extLst>
            </a:blip>
            <a:srcRect l="5606" t="48256" r="5967" b="24741"/>
            <a:stretch/>
          </p:blipFill>
          <p:spPr>
            <a:xfrm>
              <a:off x="2942215" y="5652636"/>
              <a:ext cx="2519776" cy="76946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982665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FFDD71"/>
            </a:gs>
            <a:gs pos="74000">
              <a:srgbClr val="EBA169"/>
            </a:gs>
            <a:gs pos="62604">
              <a:srgbClr val="EBA169"/>
            </a:gs>
            <a:gs pos="83000">
              <a:srgbClr val="F68D5E"/>
            </a:gs>
            <a:gs pos="91636">
              <a:srgbClr val="F68D5E"/>
            </a:gs>
            <a:gs pos="100000">
              <a:srgbClr val="E5540B"/>
            </a:gs>
          </a:gsLst>
          <a:lin ang="5400000" scaled="1"/>
        </a:gradFill>
        <a:effectLst/>
      </p:bgPr>
    </p:bg>
    <p:spTree>
      <p:nvGrpSpPr>
        <p:cNvPr id="1" name=""/>
        <p:cNvGrpSpPr/>
        <p:nvPr/>
      </p:nvGrpSpPr>
      <p:grpSpPr>
        <a:xfrm>
          <a:off x="0" y="0"/>
          <a:ext cx="0" cy="0"/>
          <a:chOff x="0" y="0"/>
          <a:chExt cx="0" cy="0"/>
        </a:xfrm>
      </p:grpSpPr>
      <p:pic>
        <p:nvPicPr>
          <p:cNvPr id="4" name="Picture 24" descr="Page 2 | School cafeteria Vectors &amp; Illustrations for Free Download |  Freepik">
            <a:extLst>
              <a:ext uri="{FF2B5EF4-FFF2-40B4-BE49-F238E27FC236}">
                <a16:creationId xmlns:a16="http://schemas.microsoft.com/office/drawing/2014/main" id="{4F0ADBFF-CB67-CC35-E817-AA65CA8876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417" y="1612521"/>
            <a:ext cx="8890847" cy="597289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675E9220-FAB8-D9F6-B2A7-4A110927A20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211" b="95170" l="9880" r="99036">
                        <a14:foregroundMark x1="70338" y1="34260" x2="77831" y2="46811"/>
                        <a14:foregroundMark x1="58313" y1="14118" x2="68072" y2="30465"/>
                        <a14:foregroundMark x1="77831" y1="46811" x2="57108" y2="81734"/>
                        <a14:foregroundMark x1="43373" y1="67492" x2="47470" y2="41796"/>
                        <a14:foregroundMark x1="47470" y1="41796" x2="46265" y2="41672"/>
                        <a14:foregroundMark x1="16145" y1="42724" x2="38554" y2="34056"/>
                        <a14:foregroundMark x1="42169" y1="17833" x2="72289" y2="30526"/>
                        <a14:foregroundMark x1="39036" y1="10712" x2="86747" y2="6997"/>
                        <a14:foregroundMark x1="42169" y1="4211" x2="70361" y2="5573"/>
                        <a14:foregroundMark x1="29398" y1="20124" x2="46265" y2="18452"/>
                        <a14:foregroundMark x1="22892" y1="19505" x2="34940" y2="21981"/>
                        <a14:foregroundMark x1="42169" y1="28793" x2="65060" y2="32508"/>
                        <a14:foregroundMark x1="63133" y1="39505" x2="71566" y2="34985"/>
                        <a14:foregroundMark x1="77108" y1="39195" x2="89157" y2="44458"/>
                        <a14:foregroundMark x1="67470" y1="46440" x2="88434" y2="43653"/>
                        <a14:foregroundMark x1="68675" y1="41362" x2="68675" y2="40867"/>
                        <a14:foregroundMark x1="55422" y1="44458" x2="57831" y2="58514"/>
                        <a14:foregroundMark x1="52289" y1="56161" x2="52289" y2="46130"/>
                        <a14:foregroundMark x1="24578" y1="42724" x2="34940" y2="37337"/>
                        <a14:foregroundMark x1="20482" y1="50031" x2="28193" y2="44582"/>
                        <a14:foregroundMark x1="20964" y1="70279" x2="29157" y2="51889"/>
                        <a14:foregroundMark x1="27314" y1="48992" x2="20964" y2="39009"/>
                        <a14:foregroundMark x1="29157" y1="51889" x2="27471" y2="49239"/>
                        <a14:foregroundMark x1="85542" y1="40557" x2="93976" y2="48173"/>
                        <a14:foregroundMark x1="93976" y1="48173" x2="84819" y2="75232"/>
                        <a14:foregroundMark x1="77108" y1="37647" x2="93976" y2="41053"/>
                        <a14:foregroundMark x1="78795" y1="37152" x2="90361" y2="41053"/>
                        <a14:foregroundMark x1="87229" y1="38080" x2="72771" y2="34985"/>
                        <a14:foregroundMark x1="82410" y1="36409" x2="94458" y2="39009"/>
                        <a14:foregroundMark x1="55422" y1="41981" x2="47470" y2="38576"/>
                        <a14:foregroundMark x1="16145" y1="41672" x2="30120" y2="36718"/>
                        <a14:foregroundMark x1="74699" y1="35604" x2="99277" y2="38266"/>
                        <a14:foregroundMark x1="51807" y1="95170" x2="44578" y2="88854"/>
                        <a14:foregroundMark x1="22169" y1="74737" x2="24096" y2="70588"/>
                        <a14:foregroundMark x1="69157" y1="18885" x2="72771" y2="18885"/>
                        <a14:foregroundMark x1="36627" y1="7307" x2="40964" y2="7616"/>
                        <a14:foregroundMark x1="34940" y1="15480" x2="49880" y2="15666"/>
                        <a14:foregroundMark x1="85542" y1="15480" x2="80723" y2="9474"/>
                        <a14:foregroundMark x1="16145" y1="40124" x2="25301" y2="38080"/>
                        <a14:foregroundMark x1="27711" y1="36533" x2="15663" y2="40248"/>
                        <a14:foregroundMark x1="77590" y1="35170" x2="96386" y2="37771"/>
                        <a14:foregroundMark x1="13735" y1="39938" x2="26988" y2="37028"/>
                        <a14:foregroundMark x1="16145" y1="38080" x2="28916" y2="36533"/>
                        <a14:backgroundMark x1="54699" y1="81424" x2="54217" y2="79690"/>
                        <a14:backgroundMark x1="56627" y1="81858" x2="55904" y2="79381"/>
                        <a14:backgroundMark x1="28916" y1="57895" x2="28916" y2="50031"/>
                        <a14:backgroundMark x1="28916" y1="50031" x2="28193" y2="49721"/>
                        <a14:backgroundMark x1="69157" y1="33313" x2="69157" y2="32198"/>
                        <a14:backgroundMark x1="70361" y1="34241" x2="71084" y2="31889"/>
                        <a14:backgroundMark x1="69880" y1="31579" x2="72289" y2="30526"/>
                        <a14:backgroundMark x1="66747" y1="33003" x2="69880" y2="31579"/>
                        <a14:backgroundMark x1="67952" y1="31579" x2="71566" y2="31579"/>
                        <a14:backgroundMark x1="72289" y1="30836" x2="66265" y2="32508"/>
                      </a14:backgroundRemoval>
                    </a14:imgEffect>
                  </a14:imgLayer>
                </a14:imgProps>
              </a:ext>
            </a:extLst>
          </a:blip>
          <a:stretch>
            <a:fillRect/>
          </a:stretch>
        </p:blipFill>
        <p:spPr>
          <a:xfrm>
            <a:off x="6265295" y="1463939"/>
            <a:ext cx="1332231" cy="6215647"/>
          </a:xfrm>
          <a:prstGeom prst="rect">
            <a:avLst/>
          </a:prstGeom>
        </p:spPr>
      </p:pic>
      <p:pic>
        <p:nvPicPr>
          <p:cNvPr id="12" name="Picture 14" descr="Counter Stainless Steel Grey · Free vector graphic on Pixabay">
            <a:extLst>
              <a:ext uri="{FF2B5EF4-FFF2-40B4-BE49-F238E27FC236}">
                <a16:creationId xmlns:a16="http://schemas.microsoft.com/office/drawing/2014/main" id="{B81377E9-45B5-8155-6436-7B9DC60E95C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705" b="89030" l="2532" r="93671">
                        <a14:foregroundMark x1="3586" y1="66667" x2="4641" y2="24895"/>
                        <a14:foregroundMark x1="93671" y1="46835" x2="90506" y2="16034"/>
                        <a14:foregroundMark x1="2532" y1="21519" x2="14557" y2="26160"/>
                      </a14:backgroundRemoval>
                    </a14:imgEffect>
                  </a14:imgLayer>
                </a14:imgProps>
              </a:ext>
              <a:ext uri="{28A0092B-C50C-407E-A947-70E740481C1C}">
                <a14:useLocalDpi xmlns:a14="http://schemas.microsoft.com/office/drawing/2010/main" val="0"/>
              </a:ext>
            </a:extLst>
          </a:blip>
          <a:srcRect/>
          <a:stretch>
            <a:fillRect/>
          </a:stretch>
        </p:blipFill>
        <p:spPr bwMode="auto">
          <a:xfrm>
            <a:off x="4028769" y="5290970"/>
            <a:ext cx="5090782" cy="279827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staurant POS Hardware | POS Terminals | NCR">
            <a:extLst>
              <a:ext uri="{FF2B5EF4-FFF2-40B4-BE49-F238E27FC236}">
                <a16:creationId xmlns:a16="http://schemas.microsoft.com/office/drawing/2014/main" id="{85DC1AE2-80BA-4A55-B2A7-ED2A8BF596D3}"/>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091" b="89697" l="4858" r="64070">
                        <a14:foregroundMark x1="5025" y1="10545" x2="21189" y2="9333"/>
                        <a14:foregroundMark x1="63233" y1="10909" x2="63233" y2="10909"/>
                        <a14:foregroundMark x1="14908" y1="86182" x2="50921" y2="80121"/>
                        <a14:foregroundMark x1="35008" y1="86788" x2="46064" y2="85455"/>
                        <a14:foregroundMark x1="56114" y1="89697" x2="56114" y2="89697"/>
                        <a14:foregroundMark x1="14238" y1="74182" x2="46315" y2="73818"/>
                        <a14:foregroundMark x1="51843" y1="72242" x2="61642" y2="71758"/>
                        <a14:foregroundMark x1="62647" y1="19273" x2="62060" y2="52485"/>
                        <a14:foregroundMark x1="13819" y1="71758" x2="6616" y2="71758"/>
                        <a14:foregroundMark x1="6533" y1="71758" x2="6784" y2="34182"/>
                        <a14:foregroundMark x1="42379" y1="9818" x2="59380" y2="10909"/>
                        <a14:foregroundMark x1="64070" y1="10667" x2="64070" y2="40364"/>
                      </a14:backgroundRemoval>
                    </a14:imgEffect>
                  </a14:imgLayer>
                </a14:imgProps>
              </a:ext>
              <a:ext uri="{28A0092B-C50C-407E-A947-70E740481C1C}">
                <a14:useLocalDpi xmlns:a14="http://schemas.microsoft.com/office/drawing/2010/main" val="0"/>
              </a:ext>
            </a:extLst>
          </a:blip>
          <a:srcRect l="1114" t="4865" r="32244" b="7894"/>
          <a:stretch/>
        </p:blipFill>
        <p:spPr bwMode="auto">
          <a:xfrm>
            <a:off x="6046935" y="3929075"/>
            <a:ext cx="2013608" cy="191040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D2C7E465-1F9C-D243-7A06-783008DD8A06}"/>
              </a:ext>
            </a:extLst>
          </p:cNvPr>
          <p:cNvSpPr/>
          <p:nvPr/>
        </p:nvSpPr>
        <p:spPr>
          <a:xfrm>
            <a:off x="6125686" y="4035395"/>
            <a:ext cx="1819367" cy="1369485"/>
          </a:xfrm>
          <a:prstGeom prst="rect">
            <a:avLst/>
          </a:prstGeom>
          <a:solidFill>
            <a:srgbClr val="000000"/>
          </a:solidFill>
          <a:ln w="25400" cap="flat" cmpd="sng" algn="ctr">
            <a:solidFill>
              <a:srgbClr val="000000"/>
            </a:solidFill>
            <a:prstDash val="solid"/>
          </a:ln>
          <a:effectLst/>
        </p:spPr>
        <p:txBody>
          <a:bodyPr rtlCol="0" anchor="ctr"/>
          <a:lstStyle/>
          <a:p>
            <a:pPr algn="ctr" defTabSz="923635"/>
            <a:endParaRPr lang="en-US" sz="1414">
              <a:solidFill>
                <a:srgbClr val="FFFDF7"/>
              </a:solidFill>
              <a:ea typeface="+mn-ea"/>
              <a:cs typeface="+mn-cs"/>
            </a:endParaRPr>
          </a:p>
        </p:txBody>
      </p:sp>
      <p:grpSp>
        <p:nvGrpSpPr>
          <p:cNvPr id="13" name="Group 12">
            <a:extLst>
              <a:ext uri="{FF2B5EF4-FFF2-40B4-BE49-F238E27FC236}">
                <a16:creationId xmlns:a16="http://schemas.microsoft.com/office/drawing/2014/main" id="{F2F835CF-A24B-E3B2-E378-3349F767DEA7}"/>
              </a:ext>
            </a:extLst>
          </p:cNvPr>
          <p:cNvGrpSpPr/>
          <p:nvPr/>
        </p:nvGrpSpPr>
        <p:grpSpPr>
          <a:xfrm>
            <a:off x="4377827" y="4629081"/>
            <a:ext cx="1809189" cy="1354610"/>
            <a:chOff x="1605071" y="1913934"/>
            <a:chExt cx="2829974" cy="2022137"/>
          </a:xfrm>
        </p:grpSpPr>
        <p:pic>
          <p:nvPicPr>
            <p:cNvPr id="14" name="Picture 13" descr="A bag of baby carrots&#10;&#10;Description automatically generated">
              <a:extLst>
                <a:ext uri="{FF2B5EF4-FFF2-40B4-BE49-F238E27FC236}">
                  <a16:creationId xmlns:a16="http://schemas.microsoft.com/office/drawing/2014/main" id="{E459DB2C-2056-2819-9C89-1CB21D53B527}"/>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9961" b="89844" l="4688" r="98047">
                          <a14:foregroundMark x1="8594" y1="16992" x2="9180" y2="81641"/>
                          <a14:foregroundMark x1="45508" y1="24609" x2="56250" y2="35547"/>
                          <a14:foregroundMark x1="91406" y1="22461" x2="91016" y2="72461"/>
                          <a14:foregroundMark x1="91016" y1="72461" x2="92578" y2="77539"/>
                          <a14:foregroundMark x1="95508" y1="85352" x2="96289" y2="68945"/>
                          <a14:foregroundMark x1="95508" y1="86719" x2="95508" y2="86719"/>
                          <a14:foregroundMark x1="85938" y1="84570" x2="76367" y2="85547"/>
                          <a14:foregroundMark x1="49219" y1="83984" x2="51953" y2="85156"/>
                          <a14:foregroundMark x1="77734" y1="44727" x2="57031" y2="57031"/>
                          <a14:foregroundMark x1="5469" y1="82617" x2="5469" y2="82617"/>
                          <a14:foregroundMark x1="4688" y1="13672" x2="4688" y2="13672"/>
                          <a14:foregroundMark x1="97266" y1="14063" x2="97266" y2="14063"/>
                          <a14:foregroundMark x1="98047" y1="85742" x2="98047" y2="85742"/>
                          <a14:foregroundMark x1="51758" y1="85547" x2="40234" y2="85156"/>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1923672" y="2243287"/>
              <a:ext cx="658703" cy="658703"/>
            </a:xfrm>
            <a:prstGeom prst="rect">
              <a:avLst/>
            </a:prstGeom>
          </p:spPr>
        </p:pic>
        <p:pic>
          <p:nvPicPr>
            <p:cNvPr id="15" name="Picture 14" descr="A bag of baby carrots&#10;&#10;Description automatically generated">
              <a:extLst>
                <a:ext uri="{FF2B5EF4-FFF2-40B4-BE49-F238E27FC236}">
                  <a16:creationId xmlns:a16="http://schemas.microsoft.com/office/drawing/2014/main" id="{A95F8ECA-55EB-802C-C1EB-B6360BEF9FB0}"/>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9961" b="89844" l="4688" r="98047">
                          <a14:foregroundMark x1="8594" y1="16992" x2="9180" y2="81641"/>
                          <a14:foregroundMark x1="45508" y1="24609" x2="56250" y2="35547"/>
                          <a14:foregroundMark x1="91406" y1="22461" x2="91016" y2="72461"/>
                          <a14:foregroundMark x1="91016" y1="72461" x2="92578" y2="77539"/>
                          <a14:foregroundMark x1="95508" y1="85352" x2="96289" y2="68945"/>
                          <a14:foregroundMark x1="95508" y1="86719" x2="95508" y2="86719"/>
                          <a14:foregroundMark x1="85938" y1="84570" x2="76367" y2="85547"/>
                          <a14:foregroundMark x1="49219" y1="83984" x2="51953" y2="85156"/>
                          <a14:foregroundMark x1="77734" y1="44727" x2="57031" y2="57031"/>
                          <a14:foregroundMark x1="5469" y1="82617" x2="5469" y2="82617"/>
                          <a14:foregroundMark x1="4688" y1="13672" x2="4688" y2="13672"/>
                          <a14:foregroundMark x1="97266" y1="14063" x2="97266" y2="14063"/>
                          <a14:foregroundMark x1="98047" y1="85742" x2="98047" y2="85742"/>
                          <a14:foregroundMark x1="51758" y1="85547" x2="40234" y2="85156"/>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2310416" y="2243286"/>
              <a:ext cx="658703" cy="658703"/>
            </a:xfrm>
            <a:prstGeom prst="rect">
              <a:avLst/>
            </a:prstGeom>
          </p:spPr>
        </p:pic>
        <p:pic>
          <p:nvPicPr>
            <p:cNvPr id="16" name="Picture 15" descr="A bag of baby carrots&#10;&#10;Description automatically generated">
              <a:extLst>
                <a:ext uri="{FF2B5EF4-FFF2-40B4-BE49-F238E27FC236}">
                  <a16:creationId xmlns:a16="http://schemas.microsoft.com/office/drawing/2014/main" id="{D8C524BE-C687-DB57-40D8-24B0F64462D2}"/>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9961" b="89844" l="4688" r="98047">
                          <a14:foregroundMark x1="8594" y1="16992" x2="9180" y2="81641"/>
                          <a14:foregroundMark x1="45508" y1="24609" x2="56250" y2="35547"/>
                          <a14:foregroundMark x1="91406" y1="22461" x2="91016" y2="72461"/>
                          <a14:foregroundMark x1="91016" y1="72461" x2="92578" y2="77539"/>
                          <a14:foregroundMark x1="95508" y1="85352" x2="96289" y2="68945"/>
                          <a14:foregroundMark x1="95508" y1="86719" x2="95508" y2="86719"/>
                          <a14:foregroundMark x1="85938" y1="84570" x2="76367" y2="85547"/>
                          <a14:foregroundMark x1="49219" y1="83984" x2="51953" y2="85156"/>
                          <a14:foregroundMark x1="77734" y1="44727" x2="57031" y2="57031"/>
                          <a14:foregroundMark x1="5469" y1="82617" x2="5469" y2="82617"/>
                          <a14:foregroundMark x1="4688" y1="13672" x2="4688" y2="13672"/>
                          <a14:foregroundMark x1="97266" y1="14063" x2="97266" y2="14063"/>
                          <a14:foregroundMark x1="98047" y1="85742" x2="98047" y2="85742"/>
                          <a14:foregroundMark x1="51758" y1="85547" x2="40234" y2="85156"/>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2361356" y="2049863"/>
              <a:ext cx="658703" cy="658703"/>
            </a:xfrm>
            <a:prstGeom prst="rect">
              <a:avLst/>
            </a:prstGeom>
          </p:spPr>
        </p:pic>
        <p:pic>
          <p:nvPicPr>
            <p:cNvPr id="17" name="Picture 16" descr="A bag of baby carrots&#10;&#10;Description automatically generated">
              <a:extLst>
                <a:ext uri="{FF2B5EF4-FFF2-40B4-BE49-F238E27FC236}">
                  <a16:creationId xmlns:a16="http://schemas.microsoft.com/office/drawing/2014/main" id="{E61096E7-C86C-D94A-EC2D-D659CDD8A0A2}"/>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9961" b="89844" l="4688" r="98047">
                          <a14:foregroundMark x1="8594" y1="16992" x2="9180" y2="81641"/>
                          <a14:foregroundMark x1="45508" y1="24609" x2="56250" y2="35547"/>
                          <a14:foregroundMark x1="91406" y1="22461" x2="91016" y2="72461"/>
                          <a14:foregroundMark x1="91016" y1="72461" x2="92578" y2="77539"/>
                          <a14:foregroundMark x1="95508" y1="85352" x2="96289" y2="68945"/>
                          <a14:foregroundMark x1="95508" y1="86719" x2="95508" y2="86719"/>
                          <a14:foregroundMark x1="85938" y1="84570" x2="76367" y2="85547"/>
                          <a14:foregroundMark x1="49219" y1="83984" x2="51953" y2="85156"/>
                          <a14:foregroundMark x1="77734" y1="44727" x2="57031" y2="57031"/>
                          <a14:foregroundMark x1="5469" y1="82617" x2="5469" y2="82617"/>
                          <a14:foregroundMark x1="4688" y1="13672" x2="4688" y2="13672"/>
                          <a14:foregroundMark x1="97266" y1="14063" x2="97266" y2="14063"/>
                          <a14:foregroundMark x1="98047" y1="85742" x2="98047" y2="85742"/>
                          <a14:foregroundMark x1="51758" y1="85547" x2="40234" y2="85156"/>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1975320" y="1913934"/>
              <a:ext cx="658703" cy="658703"/>
            </a:xfrm>
            <a:prstGeom prst="rect">
              <a:avLst/>
            </a:prstGeom>
          </p:spPr>
        </p:pic>
        <p:pic>
          <p:nvPicPr>
            <p:cNvPr id="18" name="Picture 17" descr="A bag of baby carrots&#10;&#10;Description automatically generated">
              <a:extLst>
                <a:ext uri="{FF2B5EF4-FFF2-40B4-BE49-F238E27FC236}">
                  <a16:creationId xmlns:a16="http://schemas.microsoft.com/office/drawing/2014/main" id="{38F68DCF-02E2-7178-AC70-5DAA622CF8A8}"/>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9961" b="89844" l="4688" r="98047">
                          <a14:foregroundMark x1="8594" y1="16992" x2="9180" y2="81641"/>
                          <a14:foregroundMark x1="45508" y1="24609" x2="56250" y2="35547"/>
                          <a14:foregroundMark x1="91406" y1="22461" x2="91016" y2="72461"/>
                          <a14:foregroundMark x1="91016" y1="72461" x2="92578" y2="77539"/>
                          <a14:foregroundMark x1="95508" y1="85352" x2="96289" y2="68945"/>
                          <a14:foregroundMark x1="95508" y1="86719" x2="95508" y2="86719"/>
                          <a14:foregroundMark x1="85938" y1="84570" x2="76367" y2="85547"/>
                          <a14:foregroundMark x1="49219" y1="83984" x2="51953" y2="85156"/>
                          <a14:foregroundMark x1="77734" y1="44727" x2="57031" y2="57031"/>
                          <a14:foregroundMark x1="5469" y1="82617" x2="5469" y2="82617"/>
                          <a14:foregroundMark x1="4688" y1="13672" x2="4688" y2="13672"/>
                          <a14:foregroundMark x1="97266" y1="14063" x2="97266" y2="14063"/>
                          <a14:foregroundMark x1="98047" y1="85742" x2="98047" y2="85742"/>
                          <a14:foregroundMark x1="51758" y1="85547" x2="40234" y2="85156"/>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1899120" y="2142536"/>
              <a:ext cx="658703" cy="658703"/>
            </a:xfrm>
            <a:prstGeom prst="rect">
              <a:avLst/>
            </a:prstGeom>
          </p:spPr>
        </p:pic>
        <p:pic>
          <p:nvPicPr>
            <p:cNvPr id="19" name="Picture 18" descr="A close-up of a red apple&#10;&#10;Description automatically generated">
              <a:extLst>
                <a:ext uri="{FF2B5EF4-FFF2-40B4-BE49-F238E27FC236}">
                  <a16:creationId xmlns:a16="http://schemas.microsoft.com/office/drawing/2014/main" id="{2286C276-6E7D-D573-93F8-039F8A63FE6E}"/>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2924536" y="2050398"/>
              <a:ext cx="821365" cy="557824"/>
            </a:xfrm>
            <a:prstGeom prst="rect">
              <a:avLst/>
            </a:prstGeom>
          </p:spPr>
        </p:pic>
        <p:pic>
          <p:nvPicPr>
            <p:cNvPr id="20" name="Picture 19" descr="A close-up of a red apple&#10;&#10;Description automatically generated">
              <a:extLst>
                <a:ext uri="{FF2B5EF4-FFF2-40B4-BE49-F238E27FC236}">
                  <a16:creationId xmlns:a16="http://schemas.microsoft.com/office/drawing/2014/main" id="{9A37148D-6A3E-5079-6A5A-B5EB21BF69A1}"/>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2893532" y="2276604"/>
              <a:ext cx="821365" cy="557824"/>
            </a:xfrm>
            <a:prstGeom prst="rect">
              <a:avLst/>
            </a:prstGeom>
          </p:spPr>
        </p:pic>
        <p:pic>
          <p:nvPicPr>
            <p:cNvPr id="21" name="Picture 20" descr="A close-up of a red apple&#10;&#10;Description automatically generated">
              <a:extLst>
                <a:ext uri="{FF2B5EF4-FFF2-40B4-BE49-F238E27FC236}">
                  <a16:creationId xmlns:a16="http://schemas.microsoft.com/office/drawing/2014/main" id="{6DAF3A64-C21D-21E6-FA3B-9EB708956759}"/>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2490292" y="2415332"/>
              <a:ext cx="821365" cy="557824"/>
            </a:xfrm>
            <a:prstGeom prst="rect">
              <a:avLst/>
            </a:prstGeom>
          </p:spPr>
        </p:pic>
        <p:pic>
          <p:nvPicPr>
            <p:cNvPr id="22" name="Picture 21" descr="A close-up of a red apple&#10;&#10;Description automatically generated">
              <a:extLst>
                <a:ext uri="{FF2B5EF4-FFF2-40B4-BE49-F238E27FC236}">
                  <a16:creationId xmlns:a16="http://schemas.microsoft.com/office/drawing/2014/main" id="{9971EC8A-C152-0D1F-BEDD-03D6A52D14A6}"/>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2514891" y="2104559"/>
              <a:ext cx="821365" cy="557824"/>
            </a:xfrm>
            <a:prstGeom prst="rect">
              <a:avLst/>
            </a:prstGeom>
          </p:spPr>
        </p:pic>
        <p:pic>
          <p:nvPicPr>
            <p:cNvPr id="23" name="Picture 22" descr="A close-up of a red apple&#10;&#10;Description automatically generated">
              <a:extLst>
                <a:ext uri="{FF2B5EF4-FFF2-40B4-BE49-F238E27FC236}">
                  <a16:creationId xmlns:a16="http://schemas.microsoft.com/office/drawing/2014/main" id="{1C2CCD63-7AEF-434C-A877-6773732CF2CF}"/>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2737224" y="2027699"/>
              <a:ext cx="821365" cy="557824"/>
            </a:xfrm>
            <a:prstGeom prst="rect">
              <a:avLst/>
            </a:prstGeom>
          </p:spPr>
        </p:pic>
        <p:pic>
          <p:nvPicPr>
            <p:cNvPr id="24" name="Picture 23" descr="A close-up of a red apple&#10;&#10;Description automatically generated">
              <a:extLst>
                <a:ext uri="{FF2B5EF4-FFF2-40B4-BE49-F238E27FC236}">
                  <a16:creationId xmlns:a16="http://schemas.microsoft.com/office/drawing/2014/main" id="{DE8B0B4C-EF70-30C7-DE9F-CCD045C08DF9}"/>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2710223" y="2322001"/>
              <a:ext cx="821365" cy="557824"/>
            </a:xfrm>
            <a:prstGeom prst="rect">
              <a:avLst/>
            </a:prstGeom>
          </p:spPr>
        </p:pic>
        <p:pic>
          <p:nvPicPr>
            <p:cNvPr id="25" name="Picture 24" descr="A close up of an orange&#10;&#10;Description automatically generated">
              <a:extLst>
                <a:ext uri="{FF2B5EF4-FFF2-40B4-BE49-F238E27FC236}">
                  <a16:creationId xmlns:a16="http://schemas.microsoft.com/office/drawing/2014/main" id="{22C21B24-7C5A-97DA-2B43-B66ADBD671DF}"/>
                </a:ext>
              </a:extLst>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9854" b="89922" l="10000" r="94773">
                          <a14:foregroundMark x1="91364" y1="52296" x2="91364" y2="52296"/>
                          <a14:foregroundMark x1="94773" y1="54311" x2="94773" y2="54311"/>
                          <a14:foregroundMark x1="60682" y1="18141" x2="51932" y2="19037"/>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7"/>
                </a:ext>
              </a:extLst>
            </a:blip>
            <a:srcRect t="16038"/>
            <a:stretch/>
          </p:blipFill>
          <p:spPr>
            <a:xfrm>
              <a:off x="3458243" y="2299837"/>
              <a:ext cx="601319" cy="435552"/>
            </a:xfrm>
            <a:prstGeom prst="rect">
              <a:avLst/>
            </a:prstGeom>
          </p:spPr>
        </p:pic>
        <p:pic>
          <p:nvPicPr>
            <p:cNvPr id="26" name="Picture 25" descr="A close up of an orange&#10;&#10;Description automatically generated">
              <a:extLst>
                <a:ext uri="{FF2B5EF4-FFF2-40B4-BE49-F238E27FC236}">
                  <a16:creationId xmlns:a16="http://schemas.microsoft.com/office/drawing/2014/main" id="{0FDDAD6B-6656-0995-EBBE-77184F6311BA}"/>
                </a:ext>
              </a:extLst>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9854" b="89922" l="10000" r="94773">
                          <a14:foregroundMark x1="91364" y1="52296" x2="91364" y2="52296"/>
                          <a14:foregroundMark x1="94773" y1="54311" x2="94773" y2="54311"/>
                          <a14:foregroundMark x1="60682" y1="18141" x2="51932" y2="19037"/>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7"/>
                </a:ext>
              </a:extLst>
            </a:blip>
            <a:srcRect t="16038"/>
            <a:stretch/>
          </p:blipFill>
          <p:spPr>
            <a:xfrm>
              <a:off x="3406095" y="2494527"/>
              <a:ext cx="601319" cy="435552"/>
            </a:xfrm>
            <a:prstGeom prst="rect">
              <a:avLst/>
            </a:prstGeom>
          </p:spPr>
        </p:pic>
        <p:pic>
          <p:nvPicPr>
            <p:cNvPr id="27" name="Picture 26" descr="A close up of an orange&#10;&#10;Description automatically generated">
              <a:extLst>
                <a:ext uri="{FF2B5EF4-FFF2-40B4-BE49-F238E27FC236}">
                  <a16:creationId xmlns:a16="http://schemas.microsoft.com/office/drawing/2014/main" id="{51819E8B-FF95-F2AE-2925-39D4AE7A44CD}"/>
                </a:ext>
              </a:extLst>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9854" b="89922" l="10000" r="94773">
                          <a14:foregroundMark x1="91364" y1="52296" x2="91364" y2="52296"/>
                          <a14:foregroundMark x1="94773" y1="54311" x2="94773" y2="54311"/>
                          <a14:foregroundMark x1="60682" y1="18141" x2="51932" y2="19037"/>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7"/>
                </a:ext>
              </a:extLst>
            </a:blip>
            <a:srcRect t="16038"/>
            <a:stretch/>
          </p:blipFill>
          <p:spPr>
            <a:xfrm>
              <a:off x="3233101" y="2362760"/>
              <a:ext cx="601319" cy="435552"/>
            </a:xfrm>
            <a:prstGeom prst="rect">
              <a:avLst/>
            </a:prstGeom>
          </p:spPr>
        </p:pic>
        <p:pic>
          <p:nvPicPr>
            <p:cNvPr id="28" name="Picture 27" descr="A close up of an orange&#10;&#10;Description automatically generated">
              <a:extLst>
                <a:ext uri="{FF2B5EF4-FFF2-40B4-BE49-F238E27FC236}">
                  <a16:creationId xmlns:a16="http://schemas.microsoft.com/office/drawing/2014/main" id="{DCD6EE51-1912-649D-162B-766D60DF2AC1}"/>
                </a:ext>
              </a:extLst>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9854" b="89922" l="10000" r="94773">
                          <a14:foregroundMark x1="91364" y1="52296" x2="91364" y2="52296"/>
                          <a14:foregroundMark x1="94773" y1="54311" x2="94773" y2="54311"/>
                          <a14:foregroundMark x1="60682" y1="18141" x2="51932" y2="19037"/>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7"/>
                </a:ext>
              </a:extLst>
            </a:blip>
            <a:srcRect t="16038"/>
            <a:stretch/>
          </p:blipFill>
          <p:spPr>
            <a:xfrm>
              <a:off x="3175586" y="2570921"/>
              <a:ext cx="601319" cy="435552"/>
            </a:xfrm>
            <a:prstGeom prst="rect">
              <a:avLst/>
            </a:prstGeom>
          </p:spPr>
        </p:pic>
        <p:pic>
          <p:nvPicPr>
            <p:cNvPr id="29" name="Picture 2" descr="Premium Vector | Wicker basket Vector outline illustration">
              <a:extLst>
                <a:ext uri="{FF2B5EF4-FFF2-40B4-BE49-F238E27FC236}">
                  <a16:creationId xmlns:a16="http://schemas.microsoft.com/office/drawing/2014/main" id="{3C896044-71C1-23D5-ADDB-DE92DAF109A1}"/>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9624" b="89671" l="8946" r="91374">
                          <a14:foregroundMark x1="22843" y1="38967" x2="85623" y2="38967"/>
                          <a14:foregroundMark x1="14537" y1="34272" x2="8946" y2="24648"/>
                          <a14:foregroundMark x1="12780" y1="32864" x2="38339" y2="30751"/>
                          <a14:foregroundMark x1="38339" y1="30751" x2="81310" y2="35915"/>
                          <a14:foregroundMark x1="81310" y1="35915" x2="89297" y2="27700"/>
                          <a14:foregroundMark x1="22524" y1="31925" x2="22524" y2="31925"/>
                          <a14:foregroundMark x1="28435" y1="33333" x2="28754" y2="35211"/>
                          <a14:foregroundMark x1="20607" y1="41784" x2="55272" y2="64085"/>
                          <a14:foregroundMark x1="55272" y1="64085" x2="76837" y2="56103"/>
                          <a14:foregroundMark x1="76837" y1="56103" x2="77796" y2="53756"/>
                          <a14:foregroundMark x1="24601" y1="70188" x2="16134" y2="45305"/>
                          <a14:foregroundMark x1="25399" y1="50469" x2="65176" y2="56338"/>
                          <a14:foregroundMark x1="65176" y1="56338" x2="68051" y2="54460"/>
                          <a14:foregroundMark x1="33067" y1="41315" x2="55751" y2="42488"/>
                          <a14:foregroundMark x1="34824" y1="54225" x2="59904" y2="54460"/>
                          <a14:foregroundMark x1="35942" y1="60094" x2="53355" y2="60563"/>
                          <a14:foregroundMark x1="53355" y1="60563" x2="54952" y2="62676"/>
                          <a14:foregroundMark x1="38658" y1="67371" x2="56390" y2="68310"/>
                          <a14:foregroundMark x1="56390" y1="68310" x2="61981" y2="70892"/>
                          <a14:foregroundMark x1="35942" y1="78638" x2="61981" y2="72770"/>
                          <a14:foregroundMark x1="41693" y1="72770" x2="71885" y2="67840"/>
                          <a14:foregroundMark x1="27955" y1="72535" x2="57987" y2="72770"/>
                          <a14:foregroundMark x1="23163" y1="78169" x2="35942" y2="80516"/>
                          <a14:foregroundMark x1="29073" y1="73005" x2="25879" y2="69249"/>
                          <a14:foregroundMark x1="25559" y1="74883" x2="41534" y2="66197"/>
                          <a14:foregroundMark x1="31470" y1="59155" x2="51438" y2="41784"/>
                          <a14:foregroundMark x1="26837" y1="60094" x2="58626" y2="52113"/>
                          <a14:foregroundMark x1="31629" y1="67136" x2="57348" y2="44836"/>
                          <a14:foregroundMark x1="52396" y1="81221" x2="75879" y2="73944"/>
                          <a14:foregroundMark x1="75879" y1="73944" x2="84026" y2="51408"/>
                          <a14:foregroundMark x1="84026" y1="51408" x2="18850" y2="42723"/>
                          <a14:foregroundMark x1="18850" y1="42723" x2="32907" y2="65023"/>
                          <a14:foregroundMark x1="32907" y1="65023" x2="52556" y2="76995"/>
                          <a14:foregroundMark x1="52556" y1="76995" x2="53674" y2="80516"/>
                          <a14:foregroundMark x1="49840" y1="61268" x2="69010" y2="47887"/>
                          <a14:foregroundMark x1="65655" y1="43897" x2="74920" y2="41315"/>
                          <a14:foregroundMark x1="67732" y1="43192" x2="77476" y2="42254"/>
                          <a14:foregroundMark x1="75399" y1="46479" x2="85144" y2="44131"/>
                          <a14:foregroundMark x1="80671" y1="55634" x2="86102" y2="33099"/>
                          <a14:foregroundMark x1="89137" y1="34742" x2="91374" y2="26995"/>
                          <a14:foregroundMark x1="16454" y1="39906" x2="26677" y2="40610"/>
                          <a14:foregroundMark x1="21246" y1="34977" x2="32428" y2="34977"/>
                          <a14:foregroundMark x1="38978" y1="34977" x2="58946" y2="35446"/>
                          <a14:foregroundMark x1="37540" y1="49531" x2="51118" y2="49296"/>
                          <a14:foregroundMark x1="23802" y1="48826" x2="33227" y2="43427"/>
                          <a14:foregroundMark x1="37380" y1="49296" x2="48083" y2="41080"/>
                          <a14:foregroundMark x1="50639" y1="65258" x2="76518" y2="63850"/>
                          <a14:foregroundMark x1="76518" y1="63850" x2="78275" y2="64319"/>
                          <a14:foregroundMark x1="60863" y1="67840" x2="74760" y2="64319"/>
                          <a14:foregroundMark x1="67252" y1="74413" x2="83067" y2="67371"/>
                          <a14:foregroundMark x1="69649" y1="53521" x2="76038" y2="50704"/>
                          <a14:foregroundMark x1="28115" y1="70423" x2="41054" y2="66197"/>
                          <a14:foregroundMark x1="67412" y1="80751" x2="80351" y2="73709"/>
                          <a14:foregroundMark x1="73642" y1="80751" x2="79393" y2="79577"/>
                        </a14:backgroundRemoval>
                      </a14:imgEffect>
                    </a14:imgLayer>
                  </a14:imgProps>
                </a:ext>
                <a:ext uri="{28A0092B-C50C-407E-A947-70E740481C1C}">
                  <a14:useLocalDpi xmlns:a14="http://schemas.microsoft.com/office/drawing/2010/main" val="0"/>
                </a:ext>
              </a:extLst>
            </a:blip>
            <a:srcRect/>
            <a:stretch>
              <a:fillRect/>
            </a:stretch>
          </p:blipFill>
          <p:spPr bwMode="auto">
            <a:xfrm>
              <a:off x="1605071" y="2010242"/>
              <a:ext cx="2829974" cy="1925829"/>
            </a:xfrm>
            <a:prstGeom prst="rect">
              <a:avLst/>
            </a:prstGeom>
            <a:noFill/>
            <a:extLst>
              <a:ext uri="{909E8E84-426E-40DD-AFC4-6F175D3DCCD1}">
                <a14:hiddenFill xmlns:a14="http://schemas.microsoft.com/office/drawing/2010/main">
                  <a:solidFill>
                    <a:srgbClr val="FFFFFF"/>
                  </a:solidFill>
                </a14:hiddenFill>
              </a:ext>
            </a:extLst>
          </p:spPr>
        </p:pic>
      </p:grpSp>
      <p:pic>
        <p:nvPicPr>
          <p:cNvPr id="32" name="Picture 31" descr="Armour Pad Products - TekVisions">
            <a:extLst>
              <a:ext uri="{FF2B5EF4-FFF2-40B4-BE49-F238E27FC236}">
                <a16:creationId xmlns:a16="http://schemas.microsoft.com/office/drawing/2014/main" id="{C5C10274-3DC6-5A59-5D8A-93429B07A720}"/>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27446" t="3154" r="27340" b="3464"/>
          <a:stretch/>
        </p:blipFill>
        <p:spPr bwMode="auto">
          <a:xfrm flipH="1">
            <a:off x="5862708" y="5103251"/>
            <a:ext cx="520085" cy="850099"/>
          </a:xfrm>
          <a:prstGeom prst="rect">
            <a:avLst/>
          </a:prstGeom>
          <a:noFill/>
          <a:extLst>
            <a:ext uri="{909E8E84-426E-40DD-AFC4-6F175D3DCCD1}">
              <a14:hiddenFill xmlns:a14="http://schemas.microsoft.com/office/drawing/2010/main">
                <a:solidFill>
                  <a:srgbClr val="FFFFFF"/>
                </a:solidFill>
              </a14:hiddenFill>
            </a:ext>
          </a:extLst>
        </p:spPr>
      </p:pic>
      <p:grpSp>
        <p:nvGrpSpPr>
          <p:cNvPr id="54" name="Group 53">
            <a:extLst>
              <a:ext uri="{FF2B5EF4-FFF2-40B4-BE49-F238E27FC236}">
                <a16:creationId xmlns:a16="http://schemas.microsoft.com/office/drawing/2014/main" id="{B675EF67-8071-240F-05A7-0DAB89588AD3}"/>
              </a:ext>
            </a:extLst>
          </p:cNvPr>
          <p:cNvGrpSpPr/>
          <p:nvPr/>
        </p:nvGrpSpPr>
        <p:grpSpPr>
          <a:xfrm>
            <a:off x="2457906" y="2834356"/>
            <a:ext cx="1694548" cy="4827422"/>
            <a:chOff x="2338649" y="2444208"/>
            <a:chExt cx="1677655" cy="4779297"/>
          </a:xfrm>
        </p:grpSpPr>
        <p:pic>
          <p:nvPicPr>
            <p:cNvPr id="37" name="Picture 36">
              <a:extLst>
                <a:ext uri="{FF2B5EF4-FFF2-40B4-BE49-F238E27FC236}">
                  <a16:creationId xmlns:a16="http://schemas.microsoft.com/office/drawing/2014/main" id="{E4B70091-1980-08A5-6669-7BBA4A53424E}"/>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8074" b="95156" l="5525" r="95028">
                          <a14:foregroundMark x1="57735" y1="30219" x2="59669" y2="14072"/>
                          <a14:foregroundMark x1="48619" y1="29412" x2="41989" y2="14764"/>
                          <a14:foregroundMark x1="41989" y1="14764" x2="42541" y2="14072"/>
                          <a14:foregroundMark x1="40331" y1="8881" x2="66022" y2="9227"/>
                          <a14:foregroundMark x1="38950" y1="8304" x2="52210" y2="8881"/>
                          <a14:foregroundMark x1="56906" y1="14994" x2="61878" y2="14994"/>
                          <a14:foregroundMark x1="38398" y1="14994" x2="52210" y2="13495"/>
                          <a14:foregroundMark x1="30663" y1="56517" x2="25138" y2="34602"/>
                          <a14:foregroundMark x1="81768" y1="48443" x2="81768" y2="34025"/>
                          <a14:foregroundMark x1="78453" y1="55940" x2="59116" y2="35755"/>
                          <a14:foregroundMark x1="59116" y1="35755" x2="59116" y2="35755"/>
                          <a14:foregroundMark x1="73481" y1="37140" x2="77624" y2="53057"/>
                          <a14:foregroundMark x1="62431" y1="29988" x2="92541" y2="40946"/>
                          <a14:foregroundMark x1="92541" y1="40946" x2="95028" y2="60208"/>
                          <a14:foregroundMark x1="95028" y1="60208" x2="82873" y2="46136"/>
                          <a14:foregroundMark x1="82873" y1="46136" x2="48066" y2="76125"/>
                          <a14:foregroundMark x1="48066" y1="76125" x2="44475" y2="74394"/>
                          <a14:foregroundMark x1="88679" y1="60524" x2="88674" y2="60554"/>
                          <a14:foregroundMark x1="86740" y1="70934" x2="87976" y2="64299"/>
                          <a14:foregroundMark x1="12707" y1="72088" x2="11879" y2="69563"/>
                          <a14:foregroundMark x1="10956" y1="61255" x2="16851" y2="46713"/>
                          <a14:foregroundMark x1="16851" y1="46713" x2="16298" y2="46713"/>
                          <a14:foregroundMark x1="8564" y1="58247" x2="5801" y2="49020"/>
                          <a14:foregroundMark x1="54972" y1="94002" x2="59669" y2="87659"/>
                          <a14:foregroundMark x1="34807" y1="95156" x2="41713" y2="94579"/>
                          <a14:foregroundMark x1="30663" y1="19262" x2="27901" y2="18108"/>
                          <a14:foregroundMark x1="69337" y1="20185" x2="68785" y2="18108"/>
                          <a14:backgroundMark x1="14917" y1="74971" x2="10773" y2="65398"/>
                          <a14:backgroundMark x1="85912" y1="73126" x2="88674" y2="63091"/>
                          <a14:backgroundMark x1="12431" y1="71511" x2="9669" y2="69666"/>
                          <a14:backgroundMark x1="12431" y1="72895" x2="11326" y2="69089"/>
                          <a14:backgroundMark x1="11878" y1="72895" x2="13536" y2="68627"/>
                          <a14:backgroundMark x1="6630" y1="62745" x2="20166" y2="63668"/>
                          <a14:backgroundMark x1="85359" y1="62399" x2="91713" y2="62745"/>
                          <a14:backgroundMark x1="86464" y1="62168" x2="94751" y2="62399"/>
                        </a14:backgroundRemoval>
                      </a14:imgEffect>
                    </a14:imgLayer>
                  </a14:imgProps>
                </a:ext>
              </a:extLst>
            </a:blip>
            <a:stretch>
              <a:fillRect/>
            </a:stretch>
          </p:blipFill>
          <p:spPr>
            <a:xfrm>
              <a:off x="2410288" y="2444208"/>
              <a:ext cx="1307464" cy="4779297"/>
            </a:xfrm>
            <a:prstGeom prst="rect">
              <a:avLst/>
            </a:prstGeom>
          </p:spPr>
        </p:pic>
        <p:grpSp>
          <p:nvGrpSpPr>
            <p:cNvPr id="46" name="Group 45">
              <a:extLst>
                <a:ext uri="{FF2B5EF4-FFF2-40B4-BE49-F238E27FC236}">
                  <a16:creationId xmlns:a16="http://schemas.microsoft.com/office/drawing/2014/main" id="{DF707064-07F5-F8E9-0DF7-7CA3C5C4DFA9}"/>
                </a:ext>
              </a:extLst>
            </p:cNvPr>
            <p:cNvGrpSpPr/>
            <p:nvPr/>
          </p:nvGrpSpPr>
          <p:grpSpPr>
            <a:xfrm>
              <a:off x="2338649" y="4767151"/>
              <a:ext cx="1677655" cy="1525004"/>
              <a:chOff x="-1092013" y="5508097"/>
              <a:chExt cx="1808095" cy="1693737"/>
            </a:xfrm>
          </p:grpSpPr>
          <p:pic>
            <p:nvPicPr>
              <p:cNvPr id="41" name="Picture 40" descr="A brown paper tray on a white background&#10;&#10;Description automatically generated">
                <a:extLst>
                  <a:ext uri="{FF2B5EF4-FFF2-40B4-BE49-F238E27FC236}">
                    <a16:creationId xmlns:a16="http://schemas.microsoft.com/office/drawing/2014/main" id="{CE1B92D9-C3AD-7F2B-B8FC-F81F9CEF344A}"/>
                  </a:ext>
                </a:extLst>
              </p:cNvPr>
              <p:cNvPicPr>
                <a:picLocks noChangeAspect="1"/>
              </p:cNvPicPr>
              <p:nvPr/>
            </p:nvPicPr>
            <p:blipFill>
              <a:blip r:embed="rId23">
                <a:extLst>
                  <a:ext uri="{BEBA8EAE-BF5A-486C-A8C5-ECC9F3942E4B}">
                    <a14:imgProps xmlns:a14="http://schemas.microsoft.com/office/drawing/2010/main">
                      <a14:imgLayer r:embed="rId24">
                        <a14:imgEffect>
                          <a14:backgroundRemoval t="10000" b="90000" l="3333" r="96500">
                            <a14:foregroundMark x1="7667" y1="43333" x2="7667" y2="43333"/>
                            <a14:foregroundMark x1="85167" y1="38333" x2="92333" y2="48333"/>
                            <a14:foregroundMark x1="96500" y1="44167" x2="96500" y2="44167"/>
                            <a14:foregroundMark x1="3333" y1="47000" x2="3333" y2="47000"/>
                          </a14:backgroundRemoval>
                        </a14:imgEffect>
                      </a14:imgLayer>
                    </a14:imgProps>
                  </a:ext>
                  <a:ext uri="{837473B0-CC2E-450A-ABE3-18F120FF3D39}">
                    <a1611:picAttrSrcUrl xmlns:a1611="http://schemas.microsoft.com/office/drawing/2016/11/main" r:id="rId25"/>
                  </a:ext>
                </a:extLst>
              </a:blip>
              <a:stretch>
                <a:fillRect/>
              </a:stretch>
            </p:blipFill>
            <p:spPr>
              <a:xfrm>
                <a:off x="-1092013" y="5508097"/>
                <a:ext cx="1808095" cy="1693737"/>
              </a:xfrm>
              <a:prstGeom prst="rect">
                <a:avLst/>
              </a:prstGeom>
            </p:spPr>
          </p:pic>
          <p:pic>
            <p:nvPicPr>
              <p:cNvPr id="42" name="Picture 41" descr="A slice of pizza with pepperoni&#10;&#10;Description automatically generated">
                <a:extLst>
                  <a:ext uri="{FF2B5EF4-FFF2-40B4-BE49-F238E27FC236}">
                    <a16:creationId xmlns:a16="http://schemas.microsoft.com/office/drawing/2014/main" id="{F4E364A6-F738-28F6-B961-480B1BB148D7}"/>
                  </a:ext>
                </a:extLst>
              </p:cNvPr>
              <p:cNvPicPr>
                <a:picLocks noChangeAspect="1"/>
              </p:cNvPicPr>
              <p:nvPr/>
            </p:nvPicPr>
            <p:blipFill>
              <a:blip r:embed="rId26" cstate="print">
                <a:extLst>
                  <a:ext uri="{BEBA8EAE-BF5A-486C-A8C5-ECC9F3942E4B}">
                    <a14:imgProps xmlns:a14="http://schemas.microsoft.com/office/drawing/2010/main">
                      <a14:imgLayer r:embed="rId27">
                        <a14:imgEffect>
                          <a14:backgroundRemoval t="10000" b="90000" l="10000" r="9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28"/>
                  </a:ext>
                </a:extLst>
              </a:blip>
              <a:stretch>
                <a:fillRect/>
              </a:stretch>
            </p:blipFill>
            <p:spPr>
              <a:xfrm rot="16837333">
                <a:off x="-596400" y="5933538"/>
                <a:ext cx="384113" cy="777310"/>
              </a:xfrm>
              <a:prstGeom prst="rect">
                <a:avLst/>
              </a:prstGeom>
            </p:spPr>
          </p:pic>
          <p:pic>
            <p:nvPicPr>
              <p:cNvPr id="43" name="Picture 42" descr="A brown and white carton of milk&#10;&#10;Description automatically generated">
                <a:extLst>
                  <a:ext uri="{FF2B5EF4-FFF2-40B4-BE49-F238E27FC236}">
                    <a16:creationId xmlns:a16="http://schemas.microsoft.com/office/drawing/2014/main" id="{32CEF268-1DAE-275A-9C2A-A9A4A1DD35AE}"/>
                  </a:ext>
                </a:extLst>
              </p:cNvPr>
              <p:cNvPicPr>
                <a:picLocks noChangeAspect="1"/>
              </p:cNvPicPr>
              <p:nvPr/>
            </p:nvPicPr>
            <p:blipFill>
              <a:blip r:embed="rId29" cstate="print">
                <a:extLst>
                  <a:ext uri="{BEBA8EAE-BF5A-486C-A8C5-ECC9F3942E4B}">
                    <a14:imgProps xmlns:a14="http://schemas.microsoft.com/office/drawing/2010/main">
                      <a14:imgLayer r:embed="rId30">
                        <a14:imgEffect>
                          <a14:backgroundRemoval t="1816" b="97700" l="2610" r="96154">
                            <a14:foregroundMark x1="6456" y1="25545" x2="10165" y2="86562"/>
                            <a14:foregroundMark x1="10165" y1="86562" x2="22940" y2="91889"/>
                            <a14:foregroundMark x1="22940" y1="91889" x2="83516" y2="89952"/>
                            <a14:foregroundMark x1="83516" y1="89952" x2="90659" y2="34262"/>
                            <a14:foregroundMark x1="90659" y1="34262" x2="87088" y2="21792"/>
                            <a14:foregroundMark x1="87088" y1="21792" x2="72802" y2="6780"/>
                            <a14:foregroundMark x1="72802" y1="6780" x2="35302" y2="4722"/>
                            <a14:foregroundMark x1="35302" y1="4722" x2="16758" y2="11864"/>
                            <a14:foregroundMark x1="16758" y1="11864" x2="3571" y2="24818"/>
                            <a14:foregroundMark x1="3571" y1="24818" x2="6593" y2="33293"/>
                            <a14:foregroundMark x1="6593" y1="33293" x2="19643" y2="43947"/>
                            <a14:foregroundMark x1="20604" y1="2421" x2="53022" y2="2906"/>
                            <a14:foregroundMark x1="53022" y1="2906" x2="69093" y2="2663"/>
                            <a14:foregroundMark x1="69093" y1="2663" x2="79258" y2="2663"/>
                            <a14:foregroundMark x1="82555" y1="6053" x2="88324" y2="30387"/>
                            <a14:foregroundMark x1="89011" y1="20097" x2="90934" y2="48668"/>
                            <a14:foregroundMark x1="94780" y1="31840" x2="47940" y2="54600"/>
                            <a14:foregroundMark x1="47940" y1="54600" x2="12225" y2="85230"/>
                            <a14:foregroundMark x1="12225" y1="85230" x2="4945" y2="72034"/>
                            <a14:foregroundMark x1="4945" y1="72034" x2="9203" y2="43826"/>
                            <a14:foregroundMark x1="9203" y1="43826" x2="39423" y2="38499"/>
                            <a14:foregroundMark x1="39423" y1="38499" x2="57280" y2="69492"/>
                            <a14:foregroundMark x1="64423" y1="25182" x2="46978" y2="69734"/>
                            <a14:foregroundMark x1="46978" y1="69734" x2="63599" y2="78692"/>
                            <a14:foregroundMark x1="63599" y1="78692" x2="73077" y2="87530"/>
                            <a14:foregroundMark x1="73077" y1="87530" x2="67582" y2="92736"/>
                            <a14:foregroundMark x1="67582" y1="92736" x2="42720" y2="93462"/>
                            <a14:foregroundMark x1="7143" y1="93220" x2="7143" y2="93220"/>
                            <a14:foregroundMark x1="2610" y1="84140" x2="2610" y2="84140"/>
                            <a14:foregroundMark x1="4533" y1="66707" x2="4533" y2="66707"/>
                            <a14:foregroundMark x1="8791" y1="52542" x2="12088" y2="53148"/>
                            <a14:foregroundMark x1="29670" y1="53269" x2="29670" y2="53269"/>
                            <a14:foregroundMark x1="36401" y1="53632" x2="36401" y2="53632"/>
                            <a14:foregroundMark x1="17445" y1="5932" x2="11676" y2="44673"/>
                            <a14:foregroundMark x1="11676" y1="44673" x2="6593" y2="53148"/>
                            <a14:foregroundMark x1="6593" y1="53148" x2="14011" y2="61138"/>
                            <a14:foregroundMark x1="14011" y1="61138" x2="40385" y2="64286"/>
                            <a14:foregroundMark x1="40385" y1="64286" x2="92582" y2="88136"/>
                            <a14:foregroundMark x1="92582" y1="88136" x2="96291" y2="79540"/>
                            <a14:foregroundMark x1="96291" y1="79540" x2="92033" y2="37288"/>
                            <a14:foregroundMark x1="15934" y1="94794" x2="15934" y2="94794"/>
                            <a14:foregroundMark x1="41209" y1="94068" x2="41209" y2="94068"/>
                            <a14:foregroundMark x1="60852" y1="94552" x2="60852" y2="94552"/>
                            <a14:foregroundMark x1="68544" y1="97700" x2="68544" y2="97700"/>
                            <a14:foregroundMark x1="80357" y1="49637" x2="91896" y2="78329"/>
                            <a14:foregroundMark x1="91896" y1="78329" x2="90934" y2="85472"/>
                            <a14:foregroundMark x1="90934" y1="85472" x2="90247" y2="86199"/>
                            <a14:foregroundMark x1="95879" y1="25908" x2="77198" y2="5932"/>
                            <a14:foregroundMark x1="84341" y1="9080" x2="90110" y2="15738"/>
                            <a14:foregroundMark x1="82830" y1="13801" x2="77610" y2="30145"/>
                            <a14:foregroundMark x1="43956" y1="44794" x2="13462" y2="44068"/>
                            <a14:foregroundMark x1="13462" y1="44068" x2="5495" y2="45763"/>
                            <a14:foregroundMark x1="4121" y1="48305" x2="40110" y2="48668"/>
                            <a14:foregroundMark x1="40110" y1="48668" x2="12363" y2="51332"/>
                            <a14:foregroundMark x1="12363" y1="51332" x2="49313" y2="54479"/>
                            <a14:foregroundMark x1="49313" y1="54479" x2="54396" y2="53874"/>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31"/>
                  </a:ext>
                </a:extLst>
              </a:blip>
              <a:stretch>
                <a:fillRect/>
              </a:stretch>
            </p:blipFill>
            <p:spPr>
              <a:xfrm>
                <a:off x="-248590" y="6140442"/>
                <a:ext cx="433321" cy="209823"/>
              </a:xfrm>
              <a:prstGeom prst="rect">
                <a:avLst/>
              </a:prstGeom>
            </p:spPr>
          </p:pic>
        </p:grpSp>
      </p:grpSp>
      <p:grpSp>
        <p:nvGrpSpPr>
          <p:cNvPr id="53" name="Group 52">
            <a:extLst>
              <a:ext uri="{FF2B5EF4-FFF2-40B4-BE49-F238E27FC236}">
                <a16:creationId xmlns:a16="http://schemas.microsoft.com/office/drawing/2014/main" id="{04B13D7B-EEEA-3ECA-DD7C-4428E9407084}"/>
              </a:ext>
            </a:extLst>
          </p:cNvPr>
          <p:cNvGrpSpPr/>
          <p:nvPr/>
        </p:nvGrpSpPr>
        <p:grpSpPr>
          <a:xfrm>
            <a:off x="923201" y="3202489"/>
            <a:ext cx="1626254" cy="4382927"/>
            <a:chOff x="634467" y="2934334"/>
            <a:chExt cx="1610042" cy="4339233"/>
          </a:xfrm>
        </p:grpSpPr>
        <p:pic>
          <p:nvPicPr>
            <p:cNvPr id="39" name="Picture 38">
              <a:extLst>
                <a:ext uri="{FF2B5EF4-FFF2-40B4-BE49-F238E27FC236}">
                  <a16:creationId xmlns:a16="http://schemas.microsoft.com/office/drawing/2014/main" id="{8352AAF2-32AE-321B-A657-73C9135795FD}"/>
                </a:ext>
              </a:extLst>
            </p:cNvPr>
            <p:cNvPicPr>
              <a:picLocks noChangeAspect="1"/>
            </p:cNvPicPr>
            <p:nvPr/>
          </p:nvPicPr>
          <p:blipFill>
            <a:blip r:embed="rId32">
              <a:extLst>
                <a:ext uri="{BEBA8EAE-BF5A-486C-A8C5-ECC9F3942E4B}">
                  <a14:imgProps xmlns:a14="http://schemas.microsoft.com/office/drawing/2010/main">
                    <a14:imgLayer r:embed="rId33">
                      <a14:imgEffect>
                        <a14:backgroundRemoval t="9851" b="97015" l="9932" r="90411">
                          <a14:foregroundMark x1="63014" y1="95025" x2="63014" y2="95025"/>
                          <a14:foregroundMark x1="51712" y1="97015" x2="51712" y2="97015"/>
                          <a14:foregroundMark x1="66438" y1="22388" x2="66438" y2="22388"/>
                          <a14:foregroundMark x1="61301" y1="10945" x2="90411" y2="17711"/>
                          <a14:foregroundMark x1="84247" y1="33632" x2="86986" y2="27164"/>
                          <a14:foregroundMark x1="44863" y1="59403" x2="54452" y2="61692"/>
                          <a14:foregroundMark x1="82405" y1="64167" x2="82407" y2="64165"/>
                          <a14:foregroundMark x1="80214" y1="63184" x2="80379" y2="63396"/>
                          <a14:foregroundMark x1="80137" y1="63085" x2="80214" y2="63184"/>
                          <a14:foregroundMark x1="49658" y1="80697" x2="49658" y2="80697"/>
                          <a14:foregroundMark x1="62671" y1="89353" x2="62671" y2="89353"/>
                          <a14:foregroundMark x1="66096" y1="94229" x2="66096" y2="94229"/>
                          <a14:foregroundMark x1="64384" y1="92637" x2="64384" y2="92637"/>
                          <a14:backgroundMark x1="57877" y1="89353" x2="57877" y2="67662"/>
                          <a14:backgroundMark x1="57877" y1="95522" x2="57877" y2="89353"/>
                          <a14:backgroundMark x1="57877" y1="67662" x2="57877" y2="67662"/>
                          <a14:backgroundMark x1="39726" y1="57413" x2="39726" y2="60896"/>
                          <a14:backgroundMark x1="78425" y1="62687" x2="73973" y2="55423"/>
                          <a14:backgroundMark x1="74315" y1="76517" x2="77055" y2="75224"/>
                          <a14:backgroundMark x1="39384" y1="75821" x2="38356" y2="74129"/>
                          <a14:backgroundMark x1="39384" y1="71343" x2="39041" y2="66468"/>
                          <a14:backgroundMark x1="78318" y1="67264" x2="79016" y2="66396"/>
                          <a14:backgroundMark x1="78238" y1="67363" x2="78318" y2="67264"/>
                          <a14:backgroundMark x1="77517" y1="68259" x2="78238" y2="67363"/>
                          <a14:backgroundMark x1="74315" y1="72239" x2="77517" y2="68259"/>
                          <a14:backgroundMark x1="79110" y1="72537" x2="79110" y2="72537"/>
                          <a14:backgroundMark x1="82192" y1="72338" x2="84589" y2="73234"/>
                          <a14:backgroundMark x1="31507" y1="74726" x2="34589" y2="70149"/>
                          <a14:backgroundMark x1="83219" y1="69950" x2="83904" y2="60896"/>
                          <a14:backgroundMark x1="79452" y1="65373" x2="79452" y2="65373"/>
                          <a14:backgroundMark x1="79452" y1="65771" x2="83904" y2="67662"/>
                          <a14:backgroundMark x1="82192" y1="64179" x2="83904" y2="66567"/>
                          <a14:backgroundMark x1="81164" y1="64677" x2="82192" y2="66567"/>
                          <a14:backgroundMark x1="82192" y1="64179" x2="81164" y2="63184"/>
                          <a14:backgroundMark x1="82192" y1="64179" x2="78082" y2="64279"/>
                          <a14:backgroundMark x1="83904" y1="63980" x2="81849" y2="63483"/>
                          <a14:backgroundMark x1="80137" y1="67761" x2="84589" y2="68259"/>
                          <a14:backgroundMark x1="84932" y1="70249" x2="79110" y2="68060"/>
                          <a14:backgroundMark x1="85959" y1="65572" x2="81849" y2="63383"/>
                          <a14:backgroundMark x1="81849" y1="63383" x2="81849" y2="63383"/>
                          <a14:backgroundMark x1="81849" y1="62786" x2="81849" y2="62786"/>
                          <a14:backgroundMark x1="81849" y1="63184" x2="81849" y2="63184"/>
                          <a14:backgroundMark x1="81164" y1="63085" x2="81164" y2="63085"/>
                          <a14:backgroundMark x1="80822" y1="63085" x2="80822" y2="63085"/>
                          <a14:backgroundMark x1="80822" y1="63483" x2="80822" y2="63483"/>
                          <a14:backgroundMark x1="80822" y1="63085" x2="80822" y2="63085"/>
                        </a14:backgroundRemoval>
                      </a14:imgEffect>
                    </a14:imgLayer>
                  </a14:imgProps>
                </a:ext>
              </a:extLst>
            </a:blip>
            <a:stretch>
              <a:fillRect/>
            </a:stretch>
          </p:blipFill>
          <p:spPr>
            <a:xfrm>
              <a:off x="634467" y="2934334"/>
              <a:ext cx="1147360" cy="4339233"/>
            </a:xfrm>
            <a:prstGeom prst="rect">
              <a:avLst/>
            </a:prstGeom>
          </p:spPr>
        </p:pic>
        <p:grpSp>
          <p:nvGrpSpPr>
            <p:cNvPr id="47" name="Group 46">
              <a:extLst>
                <a:ext uri="{FF2B5EF4-FFF2-40B4-BE49-F238E27FC236}">
                  <a16:creationId xmlns:a16="http://schemas.microsoft.com/office/drawing/2014/main" id="{08E507B5-E43E-3400-50A7-8CDBB0117B57}"/>
                </a:ext>
              </a:extLst>
            </p:cNvPr>
            <p:cNvGrpSpPr/>
            <p:nvPr/>
          </p:nvGrpSpPr>
          <p:grpSpPr>
            <a:xfrm>
              <a:off x="682073" y="4997024"/>
              <a:ext cx="1562436" cy="1278706"/>
              <a:chOff x="-2466327" y="7610418"/>
              <a:chExt cx="795606" cy="795606"/>
            </a:xfrm>
          </p:grpSpPr>
          <p:pic>
            <p:nvPicPr>
              <p:cNvPr id="48" name="Picture 47" descr="A brown paper tray on a white background&#10;&#10;Description automatically generated">
                <a:extLst>
                  <a:ext uri="{FF2B5EF4-FFF2-40B4-BE49-F238E27FC236}">
                    <a16:creationId xmlns:a16="http://schemas.microsoft.com/office/drawing/2014/main" id="{8D6E0915-769C-9E8D-B59B-0A74B36F6EE5}"/>
                  </a:ext>
                </a:extLst>
              </p:cNvPr>
              <p:cNvPicPr>
                <a:picLocks noChangeAspect="1"/>
              </p:cNvPicPr>
              <p:nvPr/>
            </p:nvPicPr>
            <p:blipFill>
              <a:blip r:embed="rId23">
                <a:extLst>
                  <a:ext uri="{BEBA8EAE-BF5A-486C-A8C5-ECC9F3942E4B}">
                    <a14:imgProps xmlns:a14="http://schemas.microsoft.com/office/drawing/2010/main">
                      <a14:imgLayer r:embed="rId24">
                        <a14:imgEffect>
                          <a14:backgroundRemoval t="10000" b="90000" l="3333" r="96500">
                            <a14:foregroundMark x1="7667" y1="43333" x2="7667" y2="43333"/>
                            <a14:foregroundMark x1="85167" y1="38333" x2="92333" y2="48333"/>
                            <a14:foregroundMark x1="96500" y1="44167" x2="96500" y2="44167"/>
                            <a14:foregroundMark x1="3333" y1="47000" x2="3333" y2="47000"/>
                          </a14:backgroundRemoval>
                        </a14:imgEffect>
                      </a14:imgLayer>
                    </a14:imgProps>
                  </a:ext>
                  <a:ext uri="{837473B0-CC2E-450A-ABE3-18F120FF3D39}">
                    <a1611:picAttrSrcUrl xmlns:a1611="http://schemas.microsoft.com/office/drawing/2016/11/main" r:id="rId25"/>
                  </a:ext>
                </a:extLst>
              </a:blip>
              <a:stretch>
                <a:fillRect/>
              </a:stretch>
            </p:blipFill>
            <p:spPr>
              <a:xfrm>
                <a:off x="-2466327" y="7610418"/>
                <a:ext cx="795606" cy="795606"/>
              </a:xfrm>
              <a:prstGeom prst="rect">
                <a:avLst/>
              </a:prstGeom>
            </p:spPr>
          </p:pic>
          <p:pic>
            <p:nvPicPr>
              <p:cNvPr id="49" name="Picture 48" descr="A slice of pizza with pepperoni&#10;&#10;Description automatically generated">
                <a:extLst>
                  <a:ext uri="{FF2B5EF4-FFF2-40B4-BE49-F238E27FC236}">
                    <a16:creationId xmlns:a16="http://schemas.microsoft.com/office/drawing/2014/main" id="{88B79BA4-6DFD-827E-4A9C-1CDD75BDA750}"/>
                  </a:ext>
                </a:extLst>
              </p:cNvPr>
              <p:cNvPicPr>
                <a:picLocks noChangeAspect="1"/>
              </p:cNvPicPr>
              <p:nvPr/>
            </p:nvPicPr>
            <p:blipFill>
              <a:blip r:embed="rId26" cstate="print">
                <a:extLst>
                  <a:ext uri="{BEBA8EAE-BF5A-486C-A8C5-ECC9F3942E4B}">
                    <a14:imgProps xmlns:a14="http://schemas.microsoft.com/office/drawing/2010/main">
                      <a14:imgLayer r:embed="rId27">
                        <a14:imgEffect>
                          <a14:backgroundRemoval t="10000" b="90000" l="10000" r="9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28"/>
                  </a:ext>
                </a:extLst>
              </a:blip>
              <a:stretch>
                <a:fillRect/>
              </a:stretch>
            </p:blipFill>
            <p:spPr>
              <a:xfrm rot="17162581">
                <a:off x="-2335055" y="7821508"/>
                <a:ext cx="206522" cy="298824"/>
              </a:xfrm>
              <a:prstGeom prst="rect">
                <a:avLst/>
              </a:prstGeom>
            </p:spPr>
          </p:pic>
          <p:pic>
            <p:nvPicPr>
              <p:cNvPr id="50" name="Picture 49" descr="A brown and white carton of milk&#10;&#10;Description automatically generated">
                <a:extLst>
                  <a:ext uri="{FF2B5EF4-FFF2-40B4-BE49-F238E27FC236}">
                    <a16:creationId xmlns:a16="http://schemas.microsoft.com/office/drawing/2014/main" id="{CAB75D3D-2C8F-48DD-8899-C50261981702}"/>
                  </a:ext>
                </a:extLst>
              </p:cNvPr>
              <p:cNvPicPr>
                <a:picLocks noChangeAspect="1"/>
              </p:cNvPicPr>
              <p:nvPr/>
            </p:nvPicPr>
            <p:blipFill>
              <a:blip r:embed="rId29" cstate="print">
                <a:extLst>
                  <a:ext uri="{BEBA8EAE-BF5A-486C-A8C5-ECC9F3942E4B}">
                    <a14:imgProps xmlns:a14="http://schemas.microsoft.com/office/drawing/2010/main">
                      <a14:imgLayer r:embed="rId30">
                        <a14:imgEffect>
                          <a14:backgroundRemoval t="1816" b="97700" l="2610" r="96154">
                            <a14:foregroundMark x1="6456" y1="25545" x2="10165" y2="86562"/>
                            <a14:foregroundMark x1="10165" y1="86562" x2="22940" y2="91889"/>
                            <a14:foregroundMark x1="22940" y1="91889" x2="83516" y2="89952"/>
                            <a14:foregroundMark x1="83516" y1="89952" x2="90659" y2="34262"/>
                            <a14:foregroundMark x1="90659" y1="34262" x2="87088" y2="21792"/>
                            <a14:foregroundMark x1="87088" y1="21792" x2="72802" y2="6780"/>
                            <a14:foregroundMark x1="72802" y1="6780" x2="35302" y2="4722"/>
                            <a14:foregroundMark x1="35302" y1="4722" x2="16758" y2="11864"/>
                            <a14:foregroundMark x1="16758" y1="11864" x2="3571" y2="24818"/>
                            <a14:foregroundMark x1="3571" y1="24818" x2="6593" y2="33293"/>
                            <a14:foregroundMark x1="6593" y1="33293" x2="19643" y2="43947"/>
                            <a14:foregroundMark x1="20604" y1="2421" x2="53022" y2="2906"/>
                            <a14:foregroundMark x1="53022" y1="2906" x2="69093" y2="2663"/>
                            <a14:foregroundMark x1="69093" y1="2663" x2="79258" y2="2663"/>
                            <a14:foregroundMark x1="82555" y1="6053" x2="88324" y2="30387"/>
                            <a14:foregroundMark x1="89011" y1="20097" x2="90934" y2="48668"/>
                            <a14:foregroundMark x1="94780" y1="31840" x2="47940" y2="54600"/>
                            <a14:foregroundMark x1="47940" y1="54600" x2="12225" y2="85230"/>
                            <a14:foregroundMark x1="12225" y1="85230" x2="4945" y2="72034"/>
                            <a14:foregroundMark x1="4945" y1="72034" x2="9203" y2="43826"/>
                            <a14:foregroundMark x1="9203" y1="43826" x2="39423" y2="38499"/>
                            <a14:foregroundMark x1="39423" y1="38499" x2="57280" y2="69492"/>
                            <a14:foregroundMark x1="64423" y1="25182" x2="46978" y2="69734"/>
                            <a14:foregroundMark x1="46978" y1="69734" x2="63599" y2="78692"/>
                            <a14:foregroundMark x1="63599" y1="78692" x2="73077" y2="87530"/>
                            <a14:foregroundMark x1="73077" y1="87530" x2="67582" y2="92736"/>
                            <a14:foregroundMark x1="67582" y1="92736" x2="42720" y2="93462"/>
                            <a14:foregroundMark x1="7143" y1="93220" x2="7143" y2="93220"/>
                            <a14:foregroundMark x1="2610" y1="84140" x2="2610" y2="84140"/>
                            <a14:foregroundMark x1="4533" y1="66707" x2="4533" y2="66707"/>
                            <a14:foregroundMark x1="8791" y1="52542" x2="12088" y2="53148"/>
                            <a14:foregroundMark x1="29670" y1="53269" x2="29670" y2="53269"/>
                            <a14:foregroundMark x1="36401" y1="53632" x2="36401" y2="53632"/>
                            <a14:foregroundMark x1="17445" y1="5932" x2="11676" y2="44673"/>
                            <a14:foregroundMark x1="11676" y1="44673" x2="6593" y2="53148"/>
                            <a14:foregroundMark x1="6593" y1="53148" x2="14011" y2="61138"/>
                            <a14:foregroundMark x1="14011" y1="61138" x2="40385" y2="64286"/>
                            <a14:foregroundMark x1="40385" y1="64286" x2="92582" y2="88136"/>
                            <a14:foregroundMark x1="92582" y1="88136" x2="96291" y2="79540"/>
                            <a14:foregroundMark x1="96291" y1="79540" x2="92033" y2="37288"/>
                            <a14:foregroundMark x1="15934" y1="94794" x2="15934" y2="94794"/>
                            <a14:foregroundMark x1="41209" y1="94068" x2="41209" y2="94068"/>
                            <a14:foregroundMark x1="60852" y1="94552" x2="60852" y2="94552"/>
                            <a14:foregroundMark x1="68544" y1="97700" x2="68544" y2="97700"/>
                            <a14:foregroundMark x1="80357" y1="49637" x2="91896" y2="78329"/>
                            <a14:foregroundMark x1="91896" y1="78329" x2="90934" y2="85472"/>
                            <a14:foregroundMark x1="90934" y1="85472" x2="90247" y2="86199"/>
                            <a14:foregroundMark x1="95879" y1="25908" x2="77198" y2="5932"/>
                            <a14:foregroundMark x1="84341" y1="9080" x2="90110" y2="15738"/>
                            <a14:foregroundMark x1="82830" y1="13801" x2="77610" y2="30145"/>
                            <a14:foregroundMark x1="43956" y1="44794" x2="13462" y2="44068"/>
                            <a14:foregroundMark x1="13462" y1="44068" x2="5495" y2="45763"/>
                            <a14:foregroundMark x1="4121" y1="48305" x2="40110" y2="48668"/>
                            <a14:foregroundMark x1="40110" y1="48668" x2="12363" y2="51332"/>
                            <a14:foregroundMark x1="12363" y1="51332" x2="49313" y2="54479"/>
                            <a14:foregroundMark x1="49313" y1="54479" x2="54396" y2="53874"/>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31"/>
                  </a:ext>
                </a:extLst>
              </a:blip>
              <a:stretch>
                <a:fillRect/>
              </a:stretch>
            </p:blipFill>
            <p:spPr>
              <a:xfrm>
                <a:off x="-2176459" y="7907452"/>
                <a:ext cx="190672" cy="98561"/>
              </a:xfrm>
              <a:prstGeom prst="rect">
                <a:avLst/>
              </a:prstGeom>
            </p:spPr>
          </p:pic>
          <p:pic>
            <p:nvPicPr>
              <p:cNvPr id="51" name="Picture 50">
                <a:extLst>
                  <a:ext uri="{FF2B5EF4-FFF2-40B4-BE49-F238E27FC236}">
                    <a16:creationId xmlns:a16="http://schemas.microsoft.com/office/drawing/2014/main" id="{0FFD294A-DD2E-085A-079D-D79CD507B5E4}"/>
                  </a:ext>
                </a:extLst>
              </p:cNvPr>
              <p:cNvPicPr>
                <a:picLocks noChangeAspect="1"/>
              </p:cNvPicPr>
              <p:nvPr/>
            </p:nvPicPr>
            <p:blipFill>
              <a:blip r:embed="rId34" cstate="print">
                <a:extLst>
                  <a:ext uri="{28A0092B-C50C-407E-A947-70E740481C1C}">
                    <a14:useLocalDpi xmlns:a14="http://schemas.microsoft.com/office/drawing/2010/main" val="0"/>
                  </a:ext>
                </a:extLst>
              </a:blip>
              <a:srcRect/>
              <a:stretch/>
            </p:blipFill>
            <p:spPr>
              <a:xfrm>
                <a:off x="-2001651" y="7856497"/>
                <a:ext cx="274320" cy="227768"/>
              </a:xfrm>
              <a:prstGeom prst="rect">
                <a:avLst/>
              </a:prstGeom>
            </p:spPr>
          </p:pic>
          <p:pic>
            <p:nvPicPr>
              <p:cNvPr id="52" name="Picture 51" descr="A bag of baby carrots&#10;&#10;Description automatically generated">
                <a:extLst>
                  <a:ext uri="{FF2B5EF4-FFF2-40B4-BE49-F238E27FC236}">
                    <a16:creationId xmlns:a16="http://schemas.microsoft.com/office/drawing/2014/main" id="{DEEDB694-6DFF-FE28-799E-B18EC2B15A25}"/>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9961" b="89844" l="4688" r="98047">
                            <a14:foregroundMark x1="8594" y1="16992" x2="9180" y2="81641"/>
                            <a14:foregroundMark x1="45508" y1="24609" x2="56250" y2="35547"/>
                            <a14:foregroundMark x1="91406" y1="22461" x2="91016" y2="72461"/>
                            <a14:foregroundMark x1="91016" y1="72461" x2="92578" y2="77539"/>
                            <a14:foregroundMark x1="95508" y1="85352" x2="96289" y2="68945"/>
                            <a14:foregroundMark x1="95508" y1="86719" x2="95508" y2="86719"/>
                            <a14:foregroundMark x1="85938" y1="84570" x2="76367" y2="85547"/>
                            <a14:foregroundMark x1="49219" y1="83984" x2="51953" y2="85156"/>
                            <a14:foregroundMark x1="77734" y1="44727" x2="57031" y2="57031"/>
                            <a14:foregroundMark x1="5469" y1="82617" x2="5469" y2="82617"/>
                            <a14:foregroundMark x1="4688" y1="13672" x2="4688" y2="13672"/>
                            <a14:foregroundMark x1="97266" y1="14063" x2="97266" y2="14063"/>
                            <a14:foregroundMark x1="98047" y1="85742" x2="98047" y2="85742"/>
                            <a14:foregroundMark x1="51758" y1="85547" x2="40234" y2="85156"/>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2039555" y="7754972"/>
                <a:ext cx="182880" cy="182880"/>
              </a:xfrm>
              <a:prstGeom prst="rect">
                <a:avLst/>
              </a:prstGeom>
            </p:spPr>
          </p:pic>
        </p:grpSp>
      </p:grpSp>
      <p:sp>
        <p:nvSpPr>
          <p:cNvPr id="55" name="TextBox 54">
            <a:extLst>
              <a:ext uri="{FF2B5EF4-FFF2-40B4-BE49-F238E27FC236}">
                <a16:creationId xmlns:a16="http://schemas.microsoft.com/office/drawing/2014/main" id="{AFA03D49-3C55-69FF-0A5E-2DEBCB360581}"/>
              </a:ext>
            </a:extLst>
          </p:cNvPr>
          <p:cNvSpPr txBox="1"/>
          <p:nvPr/>
        </p:nvSpPr>
        <p:spPr>
          <a:xfrm>
            <a:off x="3670468" y="5996631"/>
            <a:ext cx="5329925" cy="1736646"/>
          </a:xfrm>
          <a:prstGeom prst="roundRect">
            <a:avLst/>
          </a:prstGeom>
          <a:solidFill>
            <a:schemeClr val="bg1"/>
          </a:solidFill>
          <a:ln>
            <a:solidFill>
              <a:schemeClr val="tx1"/>
            </a:solidFill>
          </a:ln>
        </p:spPr>
        <p:txBody>
          <a:bodyPr wrap="square" rtlCol="0">
            <a:spAutoFit/>
          </a:bodyPr>
          <a:lstStyle/>
          <a:p>
            <a:pPr algn="ctr" defTabSz="461818">
              <a:buClrTx/>
            </a:pPr>
            <a:r>
              <a:rPr lang="en-US" sz="2400" kern="1200" dirty="0">
                <a:solidFill>
                  <a:srgbClr val="BD582C"/>
                </a:solidFill>
                <a:latin typeface="Calibri" panose="020F0502020204030204" pitchFamily="34" charset="0"/>
                <a:ea typeface="Calibri" panose="020F0502020204030204" pitchFamily="34" charset="0"/>
                <a:cs typeface="Calibri" panose="020F0502020204030204" pitchFamily="34" charset="0"/>
              </a:rPr>
              <a:t>Cafeterias will have a basket of fruits and vegetables at each POS to assist students in completing the meal selection.</a:t>
            </a:r>
          </a:p>
        </p:txBody>
      </p:sp>
      <p:sp>
        <p:nvSpPr>
          <p:cNvPr id="3" name="TextBox 2">
            <a:extLst>
              <a:ext uri="{FF2B5EF4-FFF2-40B4-BE49-F238E27FC236}">
                <a16:creationId xmlns:a16="http://schemas.microsoft.com/office/drawing/2014/main" id="{407AA0CD-FBDC-8133-E16E-509D1A055927}"/>
              </a:ext>
            </a:extLst>
          </p:cNvPr>
          <p:cNvSpPr txBox="1"/>
          <p:nvPr/>
        </p:nvSpPr>
        <p:spPr>
          <a:xfrm>
            <a:off x="193419" y="561363"/>
            <a:ext cx="8890846" cy="646331"/>
          </a:xfrm>
          <a:prstGeom prst="rect">
            <a:avLst/>
          </a:prstGeom>
          <a:noFill/>
        </p:spPr>
        <p:txBody>
          <a:bodyPr wrap="square" rtlCol="0">
            <a:spAutoFit/>
          </a:bodyPr>
          <a:lstStyle/>
          <a:p>
            <a:pPr algn="ctr"/>
            <a:r>
              <a:rPr lang="en-US" sz="3600" b="1" dirty="0">
                <a:solidFill>
                  <a:srgbClr val="E5540B"/>
                </a:solidFill>
                <a:latin typeface="+mj-lt"/>
              </a:rPr>
              <a:t>NON – REIMBURSABLE MEALS</a:t>
            </a:r>
          </a:p>
        </p:txBody>
      </p:sp>
    </p:spTree>
    <p:extLst>
      <p:ext uri="{BB962C8B-B14F-4D97-AF65-F5344CB8AC3E}">
        <p14:creationId xmlns:p14="http://schemas.microsoft.com/office/powerpoint/2010/main" val="5831697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FFDD71"/>
            </a:gs>
            <a:gs pos="74000">
              <a:srgbClr val="EBA169"/>
            </a:gs>
            <a:gs pos="62604">
              <a:srgbClr val="EBA169"/>
            </a:gs>
            <a:gs pos="83000">
              <a:srgbClr val="F68D5E"/>
            </a:gs>
            <a:gs pos="91636">
              <a:srgbClr val="F68D5E"/>
            </a:gs>
            <a:gs pos="100000">
              <a:srgbClr val="E5540B"/>
            </a:gs>
          </a:gsLst>
          <a:lin ang="5400000" scaled="1"/>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9CBD3C9-4E66-426D-948E-7CF477810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5100" y="276352"/>
            <a:ext cx="8882026" cy="722833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Rectangle 10">
            <a:extLst>
              <a:ext uri="{FF2B5EF4-FFF2-40B4-BE49-F238E27FC236}">
                <a16:creationId xmlns:a16="http://schemas.microsoft.com/office/drawing/2014/main" id="{DDB95FCF-AD96-482F-9FB8-CD95725E6E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5100" y="276352"/>
            <a:ext cx="8882026" cy="7228330"/>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3" name="Straight Connector 12">
            <a:extLst>
              <a:ext uri="{FF2B5EF4-FFF2-40B4-BE49-F238E27FC236}">
                <a16:creationId xmlns:a16="http://schemas.microsoft.com/office/drawing/2014/main" id="{64EEEC00-AD80-4734-BEE6-04CBDEC83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98938" y="4231640"/>
            <a:ext cx="623435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C6896D1-BFB1-4C84-82DD-31073BED3F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98938" y="6190785"/>
            <a:ext cx="623435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4E5AD55-5A1D-E2D3-1D5E-3D2BB958524E}"/>
              </a:ext>
            </a:extLst>
          </p:cNvPr>
          <p:cNvSpPr>
            <a:spLocks noGrp="1"/>
          </p:cNvSpPr>
          <p:nvPr>
            <p:ph type="title"/>
          </p:nvPr>
        </p:nvSpPr>
        <p:spPr>
          <a:xfrm>
            <a:off x="879986" y="5172101"/>
            <a:ext cx="7550491" cy="1502664"/>
          </a:xfrm>
        </p:spPr>
        <p:txBody>
          <a:bodyPr vert="horz" lIns="91440" tIns="45720" rIns="91440" bIns="45720" rtlCol="0" anchor="b">
            <a:normAutofit fontScale="90000"/>
          </a:bodyPr>
          <a:lstStyle/>
          <a:p>
            <a:pPr algn="ctr" defTabSz="914400">
              <a:lnSpc>
                <a:spcPct val="85000"/>
              </a:lnSpc>
            </a:pPr>
            <a:r>
              <a:rPr lang="en-US" sz="3600" dirty="0">
                <a:solidFill>
                  <a:schemeClr val="bg1"/>
                </a:solidFill>
                <a:latin typeface="Calibri" panose="020F0502020204030204" pitchFamily="34" charset="0"/>
                <a:ea typeface="Calibri" panose="020F0502020204030204" pitchFamily="34" charset="0"/>
                <a:cs typeface="Calibri" panose="020F0502020204030204" pitchFamily="34" charset="0"/>
              </a:rPr>
              <a:t>WHAT COULD BE INCLUDED IN THE BASKET AT THE POS TO GUIDE STUDENTS IN SELECTING A REIMBURSABLE MEAL?</a:t>
            </a:r>
            <a:br>
              <a:rPr lang="en-US" sz="4400" dirty="0">
                <a:solidFill>
                  <a:schemeClr val="bg1"/>
                </a:solidFill>
                <a:latin typeface="Calibri" panose="020F0502020204030204" pitchFamily="34" charset="0"/>
                <a:ea typeface="Calibri" panose="020F0502020204030204" pitchFamily="34" charset="0"/>
                <a:cs typeface="Calibri" panose="020F0502020204030204" pitchFamily="34" charset="0"/>
              </a:rPr>
            </a:br>
            <a:endParaRPr lang="en-US" sz="4300" b="1" cap="all" dirty="0">
              <a:solidFill>
                <a:schemeClr val="bg1"/>
              </a:solidFill>
            </a:endParaRPr>
          </a:p>
        </p:txBody>
      </p:sp>
      <p:sp>
        <p:nvSpPr>
          <p:cNvPr id="17" name="Rectangle 16">
            <a:extLst>
              <a:ext uri="{FF2B5EF4-FFF2-40B4-BE49-F238E27FC236}">
                <a16:creationId xmlns:a16="http://schemas.microsoft.com/office/drawing/2014/main" id="{8A2FDFB1-2B6D-49EB-B6C0-FA923806E0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5100" y="276353"/>
            <a:ext cx="8880101" cy="4493195"/>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6" name="Graphic 5" descr="Shopping basket">
            <a:extLst>
              <a:ext uri="{FF2B5EF4-FFF2-40B4-BE49-F238E27FC236}">
                <a16:creationId xmlns:a16="http://schemas.microsoft.com/office/drawing/2014/main" id="{12A8B0CB-890C-2228-EB9E-E8B9F752C89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146193" y="1714500"/>
            <a:ext cx="2943687" cy="2943687"/>
          </a:xfrm>
          <a:prstGeom prst="rect">
            <a:avLst/>
          </a:prstGeom>
        </p:spPr>
      </p:pic>
      <p:sp>
        <p:nvSpPr>
          <p:cNvPr id="3" name="Flowchart: Alternate Process 2">
            <a:extLst>
              <a:ext uri="{FF2B5EF4-FFF2-40B4-BE49-F238E27FC236}">
                <a16:creationId xmlns:a16="http://schemas.microsoft.com/office/drawing/2014/main" id="{2853336B-C7BC-5CEC-A11D-6CAD26AC04C1}"/>
              </a:ext>
            </a:extLst>
          </p:cNvPr>
          <p:cNvSpPr/>
          <p:nvPr/>
        </p:nvSpPr>
        <p:spPr>
          <a:xfrm>
            <a:off x="278719" y="276351"/>
            <a:ext cx="5095213" cy="1518428"/>
          </a:xfrm>
          <a:prstGeom prst="flowChartAlternateProcess">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i="1" dirty="0">
                <a:solidFill>
                  <a:srgbClr val="CA7956"/>
                </a:solidFill>
              </a:rPr>
              <a:t>Claiming Connectivity Activity 4</a:t>
            </a:r>
          </a:p>
        </p:txBody>
      </p:sp>
      <p:sp>
        <p:nvSpPr>
          <p:cNvPr id="4" name="TextBox 3">
            <a:extLst>
              <a:ext uri="{FF2B5EF4-FFF2-40B4-BE49-F238E27FC236}">
                <a16:creationId xmlns:a16="http://schemas.microsoft.com/office/drawing/2014/main" id="{A652659D-61E3-81AD-19C7-B345336F499A}"/>
              </a:ext>
            </a:extLst>
          </p:cNvPr>
          <p:cNvSpPr txBox="1"/>
          <p:nvPr/>
        </p:nvSpPr>
        <p:spPr>
          <a:xfrm>
            <a:off x="2826326" y="7009425"/>
            <a:ext cx="3662490" cy="400110"/>
          </a:xfrm>
          <a:prstGeom prst="rect">
            <a:avLst/>
          </a:prstGeom>
          <a:noFill/>
        </p:spPr>
        <p:txBody>
          <a:bodyPr wrap="square" rtlCol="0">
            <a:spAutoFit/>
          </a:bodyPr>
          <a:lstStyle/>
          <a:p>
            <a:pPr algn="ctr"/>
            <a: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t>Refer to the activity sheet</a:t>
            </a:r>
          </a:p>
        </p:txBody>
      </p:sp>
    </p:spTree>
    <p:extLst>
      <p:ext uri="{BB962C8B-B14F-4D97-AF65-F5344CB8AC3E}">
        <p14:creationId xmlns:p14="http://schemas.microsoft.com/office/powerpoint/2010/main" val="1454904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12000">
              <a:srgbClr val="FFE99D"/>
            </a:gs>
            <a:gs pos="64000">
              <a:srgbClr val="EBA169"/>
            </a:gs>
            <a:gs pos="53000">
              <a:srgbClr val="EBA169"/>
            </a:gs>
            <a:gs pos="72000">
              <a:srgbClr val="F68D5E"/>
            </a:gs>
            <a:gs pos="40000">
              <a:srgbClr val="F68D5E"/>
            </a:gs>
            <a:gs pos="86000">
              <a:srgbClr val="E5540B"/>
            </a:gs>
          </a:gsLst>
          <a:lin ang="5400000" scaled="1"/>
          <a:tileRect/>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DD939D-FE66-B934-7F54-EEA2BB362BD3}"/>
              </a:ext>
            </a:extLst>
          </p:cNvPr>
          <p:cNvPicPr>
            <a:picLocks noChangeAspect="1"/>
          </p:cNvPicPr>
          <p:nvPr/>
        </p:nvPicPr>
        <p:blipFill>
          <a:blip r:embed="rId2"/>
          <a:stretch>
            <a:fillRect/>
          </a:stretch>
        </p:blipFill>
        <p:spPr>
          <a:xfrm>
            <a:off x="0" y="93902"/>
            <a:ext cx="9236075" cy="1713093"/>
          </a:xfrm>
          <a:prstGeom prst="rect">
            <a:avLst/>
          </a:prstGeom>
        </p:spPr>
      </p:pic>
      <p:sp>
        <p:nvSpPr>
          <p:cNvPr id="4" name="Title 3">
            <a:extLst>
              <a:ext uri="{FF2B5EF4-FFF2-40B4-BE49-F238E27FC236}">
                <a16:creationId xmlns:a16="http://schemas.microsoft.com/office/drawing/2014/main" id="{30C6796F-D0B3-4FDD-59BA-944C4BCB975B}"/>
              </a:ext>
            </a:extLst>
          </p:cNvPr>
          <p:cNvSpPr>
            <a:spLocks noGrp="1"/>
          </p:cNvSpPr>
          <p:nvPr>
            <p:ph type="title"/>
          </p:nvPr>
        </p:nvSpPr>
        <p:spPr>
          <a:xfrm>
            <a:off x="877253" y="88452"/>
            <a:ext cx="7481221" cy="1537208"/>
          </a:xfrm>
        </p:spPr>
        <p:txBody>
          <a:bodyPr vert="horz" lIns="91440" tIns="45720" rIns="91440" bIns="45720" rtlCol="0" anchor="ctr">
            <a:normAutofit/>
          </a:bodyPr>
          <a:lstStyle/>
          <a:p>
            <a:pPr algn="ctr"/>
            <a:r>
              <a:rPr lang="en-US" sz="3200" b="1" kern="1200" dirty="0">
                <a:solidFill>
                  <a:srgbClr val="E5540B"/>
                </a:solidFill>
                <a:latin typeface="Sabon Next LT" panose="02000500000000000000" pitchFamily="2" charset="0"/>
                <a:cs typeface="Sabon Next LT" panose="02000500000000000000" pitchFamily="2" charset="0"/>
              </a:rPr>
              <a:t>UNIVERSAL MEALS</a:t>
            </a:r>
          </a:p>
        </p:txBody>
      </p:sp>
      <p:pic>
        <p:nvPicPr>
          <p:cNvPr id="3" name="Picture 4" descr="California Department Of Education Logo Png , Free Transparent Clipart -  ClipartKey">
            <a:extLst>
              <a:ext uri="{FF2B5EF4-FFF2-40B4-BE49-F238E27FC236}">
                <a16:creationId xmlns:a16="http://schemas.microsoft.com/office/drawing/2014/main" id="{E79F6194-E587-267B-E49E-09395376AC8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408" b="91800" l="4333" r="95222">
                        <a14:foregroundMark x1="21000" y1="22258" x2="9667" y2="49201"/>
                        <a14:foregroundMark x1="23111" y1="20873" x2="38889" y2="8946"/>
                        <a14:foregroundMark x1="40889" y1="8733" x2="62444" y2="11076"/>
                        <a14:foregroundMark x1="63000" y1="11395" x2="83667" y2="26198"/>
                        <a14:foregroundMark x1="83667" y1="26198" x2="90778" y2="46006"/>
                        <a14:foregroundMark x1="89444" y1="49947" x2="86111" y2="66347"/>
                        <a14:foregroundMark x1="86111" y1="66347" x2="69000" y2="82641"/>
                        <a14:foregroundMark x1="69000" y1="82641" x2="47556" y2="84878"/>
                        <a14:foregroundMark x1="47556" y1="84878" x2="28222" y2="79659"/>
                        <a14:foregroundMark x1="28222" y1="79659" x2="12222" y2="62726"/>
                        <a14:foregroundMark x1="12222" y1="62513" x2="13000" y2="29180"/>
                        <a14:foregroundMark x1="46333" y1="55378" x2="38667" y2="71991"/>
                        <a14:foregroundMark x1="48556" y1="61448" x2="32222" y2="59531"/>
                        <a14:foregroundMark x1="49778" y1="68051" x2="32333" y2="64004"/>
                        <a14:foregroundMark x1="37222" y1="51757" x2="37222" y2="51757"/>
                      </a14:backgroundRemoval>
                    </a14:imgEffect>
                  </a14:imgLayer>
                </a14:imgProps>
              </a:ext>
              <a:ext uri="{28A0092B-C50C-407E-A947-70E740481C1C}">
                <a14:useLocalDpi xmlns:a14="http://schemas.microsoft.com/office/drawing/2010/main" val="0"/>
              </a:ext>
            </a:extLst>
          </a:blip>
          <a:srcRect l="1001" r="2847" b="-2"/>
          <a:stretch/>
        </p:blipFill>
        <p:spPr bwMode="auto">
          <a:xfrm>
            <a:off x="3028257" y="3896221"/>
            <a:ext cx="3179561" cy="3453655"/>
          </a:xfrm>
          <a:prstGeom prst="rect">
            <a:avLst/>
          </a:prstGeom>
          <a:noFill/>
        </p:spPr>
      </p:pic>
      <p:sp>
        <p:nvSpPr>
          <p:cNvPr id="2" name="TextBox 1">
            <a:extLst>
              <a:ext uri="{FF2B5EF4-FFF2-40B4-BE49-F238E27FC236}">
                <a16:creationId xmlns:a16="http://schemas.microsoft.com/office/drawing/2014/main" id="{BC3916E0-EF46-7138-D6E7-C8646FD844E5}"/>
              </a:ext>
            </a:extLst>
          </p:cNvPr>
          <p:cNvSpPr txBox="1"/>
          <p:nvPr/>
        </p:nvSpPr>
        <p:spPr>
          <a:xfrm>
            <a:off x="843024" y="1958991"/>
            <a:ext cx="8290144" cy="2092881"/>
          </a:xfrm>
          <a:prstGeom prst="rect">
            <a:avLst/>
          </a:prstGeom>
          <a:noFill/>
        </p:spPr>
        <p:txBody>
          <a:bodyPr wrap="square" rtlCol="0">
            <a:spAutoFit/>
          </a:bodyPr>
          <a:lstStyle/>
          <a:p>
            <a:r>
              <a:rPr lang="en-US" sz="2600" dirty="0">
                <a:solidFill>
                  <a:srgbClr val="BD582C"/>
                </a:solidFill>
                <a:latin typeface="Calibri" panose="020F0502020204030204" pitchFamily="34" charset="0"/>
                <a:ea typeface="Calibri" panose="020F0502020204030204" pitchFamily="34" charset="0"/>
                <a:cs typeface="Calibri" panose="020F0502020204030204" pitchFamily="34" charset="0"/>
              </a:rPr>
              <a:t>California has become the first state to implement a statewide Universal Meal Program for all school children. California’s Universal Meal Program is designed to build </a:t>
            </a:r>
          </a:p>
          <a:p>
            <a:r>
              <a:rPr lang="en-US" sz="2600" dirty="0">
                <a:solidFill>
                  <a:srgbClr val="BD582C"/>
                </a:solidFill>
                <a:latin typeface="Calibri" panose="020F0502020204030204" pitchFamily="34" charset="0"/>
                <a:ea typeface="Calibri" panose="020F0502020204030204" pitchFamily="34" charset="0"/>
                <a:cs typeface="Calibri" panose="020F0502020204030204" pitchFamily="34" charset="0"/>
              </a:rPr>
              <a:t>on the foundations of the federal National School Lunch Program (NSLP) and School Breakfast Program (SBP).</a:t>
            </a:r>
          </a:p>
        </p:txBody>
      </p:sp>
    </p:spTree>
    <p:extLst>
      <p:ext uri="{BB962C8B-B14F-4D97-AF65-F5344CB8AC3E}">
        <p14:creationId xmlns:p14="http://schemas.microsoft.com/office/powerpoint/2010/main" val="26985481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5963" y="558944"/>
            <a:ext cx="8799377" cy="1077218"/>
          </a:xfrm>
          <a:prstGeom prst="rect">
            <a:avLst/>
          </a:prstGeom>
          <a:noFill/>
        </p:spPr>
        <p:txBody>
          <a:bodyPr wrap="square" rtlCol="0">
            <a:spAutoFit/>
          </a:bodyPr>
          <a:lstStyle/>
          <a:p>
            <a:pPr algn="ctr"/>
            <a:r>
              <a:rPr lang="en-US" sz="3200" b="1">
                <a:solidFill>
                  <a:srgbClr val="E5540B"/>
                </a:solidFill>
                <a:latin typeface="+mj-lt"/>
              </a:rPr>
              <a:t>MEAL BENEFIT ISSUANCE DOCUMENTS</a:t>
            </a:r>
          </a:p>
          <a:p>
            <a:pPr algn="ctr"/>
            <a:r>
              <a:rPr lang="en-US" sz="3200" b="1">
                <a:solidFill>
                  <a:srgbClr val="E5540B"/>
                </a:solidFill>
                <a:latin typeface="+mj-lt"/>
              </a:rPr>
              <a:t>ROSTER MAINTENANCE </a:t>
            </a:r>
          </a:p>
        </p:txBody>
      </p:sp>
      <p:sp>
        <p:nvSpPr>
          <p:cNvPr id="5" name="TextBox 4"/>
          <p:cNvSpPr txBox="1"/>
          <p:nvPr/>
        </p:nvSpPr>
        <p:spPr>
          <a:xfrm>
            <a:off x="951791" y="1666306"/>
            <a:ext cx="7297340" cy="892552"/>
          </a:xfrm>
          <a:prstGeom prst="rect">
            <a:avLst/>
          </a:prstGeom>
          <a:noFill/>
        </p:spPr>
        <p:txBody>
          <a:bodyPr wrap="square" rtlCol="0">
            <a:spAutoFit/>
          </a:bodyPr>
          <a:lstStyle/>
          <a:p>
            <a:r>
              <a:rPr lang="en-US" altLang="en-US" sz="2600">
                <a:solidFill>
                  <a:schemeClr val="accent2"/>
                </a:solidFill>
                <a:latin typeface="Calibri" panose="020F0502020204030204" pitchFamily="34" charset="0"/>
                <a:cs typeface="Calibri" panose="020F0502020204030204" pitchFamily="34" charset="0"/>
              </a:rPr>
              <a:t>CMS and </a:t>
            </a:r>
            <a:r>
              <a:rPr lang="en-US" altLang="en-US" sz="2600" err="1">
                <a:solidFill>
                  <a:schemeClr val="accent2"/>
                </a:solidFill>
                <a:latin typeface="Calibri" panose="020F0502020204030204" pitchFamily="34" charset="0"/>
                <a:cs typeface="Calibri" panose="020F0502020204030204" pitchFamily="34" charset="0"/>
              </a:rPr>
              <a:t>MiSiS</a:t>
            </a:r>
            <a:r>
              <a:rPr lang="en-US" altLang="en-US" sz="2600">
                <a:solidFill>
                  <a:schemeClr val="accent2"/>
                </a:solidFill>
                <a:latin typeface="Calibri" panose="020F0502020204030204" pitchFamily="34" charset="0"/>
                <a:cs typeface="Calibri" panose="020F0502020204030204" pitchFamily="34" charset="0"/>
              </a:rPr>
              <a:t> Rosters are to be printed monthly on the first of every month. </a:t>
            </a:r>
            <a:endParaRPr lang="en-US" sz="2600">
              <a:solidFill>
                <a:schemeClr val="accent2"/>
              </a:solidFill>
              <a:latin typeface="Calibri" panose="020F0502020204030204" pitchFamily="34" charset="0"/>
              <a:cs typeface="Calibri" panose="020F0502020204030204" pitchFamily="34" charset="0"/>
            </a:endParaRPr>
          </a:p>
        </p:txBody>
      </p:sp>
      <p:grpSp>
        <p:nvGrpSpPr>
          <p:cNvPr id="18" name="Group 17">
            <a:extLst>
              <a:ext uri="{FF2B5EF4-FFF2-40B4-BE49-F238E27FC236}">
                <a16:creationId xmlns:a16="http://schemas.microsoft.com/office/drawing/2014/main" id="{FE953030-A1E3-080D-650F-F355EA1933C7}"/>
              </a:ext>
            </a:extLst>
          </p:cNvPr>
          <p:cNvGrpSpPr/>
          <p:nvPr/>
        </p:nvGrpSpPr>
        <p:grpSpPr>
          <a:xfrm>
            <a:off x="2005089" y="2801064"/>
            <a:ext cx="5231585" cy="1216314"/>
            <a:chOff x="974939" y="2801064"/>
            <a:chExt cx="5231585" cy="1216314"/>
          </a:xfrm>
        </p:grpSpPr>
        <p:sp>
          <p:nvSpPr>
            <p:cNvPr id="6" name="Rectangle 5">
              <a:extLst>
                <a:ext uri="{FF2B5EF4-FFF2-40B4-BE49-F238E27FC236}">
                  <a16:creationId xmlns:a16="http://schemas.microsoft.com/office/drawing/2014/main" id="{F9C33506-4371-5DEE-EA1D-E0F9E3E730BB}"/>
                </a:ext>
              </a:extLst>
            </p:cNvPr>
            <p:cNvSpPr/>
            <p:nvPr/>
          </p:nvSpPr>
          <p:spPr>
            <a:xfrm>
              <a:off x="974941" y="2801064"/>
              <a:ext cx="3643095" cy="37039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1E2962E-C06F-90C8-6831-D7588B7B8946}"/>
                </a:ext>
              </a:extLst>
            </p:cNvPr>
            <p:cNvSpPr/>
            <p:nvPr/>
          </p:nvSpPr>
          <p:spPr>
            <a:xfrm>
              <a:off x="4668984" y="2801070"/>
              <a:ext cx="1525960" cy="3703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b="1">
                  <a:solidFill>
                    <a:schemeClr val="bg1"/>
                  </a:solidFill>
                </a:rPr>
                <a:t>CEP</a:t>
              </a:r>
            </a:p>
          </p:txBody>
        </p:sp>
        <p:sp>
          <p:nvSpPr>
            <p:cNvPr id="9" name="Rectangle 8">
              <a:extLst>
                <a:ext uri="{FF2B5EF4-FFF2-40B4-BE49-F238E27FC236}">
                  <a16:creationId xmlns:a16="http://schemas.microsoft.com/office/drawing/2014/main" id="{FB2CE995-C5A8-E669-0DCF-6E5D4E75AD9E}"/>
                </a:ext>
              </a:extLst>
            </p:cNvPr>
            <p:cNvSpPr/>
            <p:nvPr/>
          </p:nvSpPr>
          <p:spPr>
            <a:xfrm>
              <a:off x="974940" y="3216047"/>
              <a:ext cx="3643097" cy="370396"/>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err="1">
                  <a:solidFill>
                    <a:schemeClr val="accent2"/>
                  </a:solidFill>
                </a:rPr>
                <a:t>MiSiS</a:t>
              </a:r>
              <a:r>
                <a:rPr lang="en-US" sz="2200">
                  <a:solidFill>
                    <a:schemeClr val="accent2"/>
                  </a:solidFill>
                </a:rPr>
                <a:t> Meal Program Roster</a:t>
              </a:r>
            </a:p>
          </p:txBody>
        </p:sp>
        <p:sp>
          <p:nvSpPr>
            <p:cNvPr id="10" name="Rectangle 9">
              <a:extLst>
                <a:ext uri="{FF2B5EF4-FFF2-40B4-BE49-F238E27FC236}">
                  <a16:creationId xmlns:a16="http://schemas.microsoft.com/office/drawing/2014/main" id="{1F3C0AB4-EC4B-83A3-9E66-9D4E01DF81DB}"/>
                </a:ext>
              </a:extLst>
            </p:cNvPr>
            <p:cNvSpPr/>
            <p:nvPr/>
          </p:nvSpPr>
          <p:spPr>
            <a:xfrm>
              <a:off x="974939" y="3631032"/>
              <a:ext cx="3643097" cy="382756"/>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a:solidFill>
                    <a:schemeClr val="accent2"/>
                  </a:solidFill>
                </a:rPr>
                <a:t>CMS Customer Roster Report</a:t>
              </a:r>
            </a:p>
          </p:txBody>
        </p:sp>
        <p:sp>
          <p:nvSpPr>
            <p:cNvPr id="11" name="Rectangle 10">
              <a:extLst>
                <a:ext uri="{FF2B5EF4-FFF2-40B4-BE49-F238E27FC236}">
                  <a16:creationId xmlns:a16="http://schemas.microsoft.com/office/drawing/2014/main" id="{41299D50-C95B-B952-7991-6FE8C4422606}"/>
                </a:ext>
              </a:extLst>
            </p:cNvPr>
            <p:cNvSpPr/>
            <p:nvPr/>
          </p:nvSpPr>
          <p:spPr>
            <a:xfrm>
              <a:off x="4680079" y="3216046"/>
              <a:ext cx="1525960" cy="370389"/>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a:solidFill>
                    <a:schemeClr val="accent2"/>
                  </a:solidFill>
                </a:rPr>
                <a:t>Monthly</a:t>
              </a:r>
            </a:p>
          </p:txBody>
        </p:sp>
        <p:sp>
          <p:nvSpPr>
            <p:cNvPr id="12" name="Rectangle 11">
              <a:extLst>
                <a:ext uri="{FF2B5EF4-FFF2-40B4-BE49-F238E27FC236}">
                  <a16:creationId xmlns:a16="http://schemas.microsoft.com/office/drawing/2014/main" id="{2B203A81-B4AE-3F2E-BFB8-CB80DBCACC0D}"/>
                </a:ext>
              </a:extLst>
            </p:cNvPr>
            <p:cNvSpPr/>
            <p:nvPr/>
          </p:nvSpPr>
          <p:spPr>
            <a:xfrm>
              <a:off x="4680564" y="3646989"/>
              <a:ext cx="1525960" cy="370389"/>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a:solidFill>
                    <a:schemeClr val="accent2"/>
                  </a:solidFill>
                </a:rPr>
                <a:t>Monthly</a:t>
              </a:r>
            </a:p>
          </p:txBody>
        </p:sp>
      </p:grpSp>
      <p:pic>
        <p:nvPicPr>
          <p:cNvPr id="22" name="Picture 21">
            <a:extLst>
              <a:ext uri="{FF2B5EF4-FFF2-40B4-BE49-F238E27FC236}">
                <a16:creationId xmlns:a16="http://schemas.microsoft.com/office/drawing/2014/main" id="{8BDE6CD5-FA35-83F8-D05D-192805320469}"/>
              </a:ext>
            </a:extLst>
          </p:cNvPr>
          <p:cNvPicPr>
            <a:picLocks noChangeAspect="1"/>
          </p:cNvPicPr>
          <p:nvPr/>
        </p:nvPicPr>
        <p:blipFill>
          <a:blip r:embed="rId3"/>
          <a:stretch>
            <a:fillRect/>
          </a:stretch>
        </p:blipFill>
        <p:spPr>
          <a:xfrm>
            <a:off x="2614395" y="3769472"/>
            <a:ext cx="4002209" cy="4002209"/>
          </a:xfrm>
          <a:prstGeom prst="rect">
            <a:avLst/>
          </a:prstGeom>
        </p:spPr>
      </p:pic>
      <p:sp>
        <p:nvSpPr>
          <p:cNvPr id="23" name="TextBox 22">
            <a:extLst>
              <a:ext uri="{FF2B5EF4-FFF2-40B4-BE49-F238E27FC236}">
                <a16:creationId xmlns:a16="http://schemas.microsoft.com/office/drawing/2014/main" id="{76D9B3BE-3CA5-F0DD-21AE-098D83F7217E}"/>
              </a:ext>
            </a:extLst>
          </p:cNvPr>
          <p:cNvSpPr txBox="1"/>
          <p:nvPr/>
        </p:nvSpPr>
        <p:spPr>
          <a:xfrm>
            <a:off x="3978892" y="4892593"/>
            <a:ext cx="1542410" cy="523220"/>
          </a:xfrm>
          <a:prstGeom prst="rect">
            <a:avLst/>
          </a:prstGeom>
          <a:noFill/>
        </p:spPr>
        <p:txBody>
          <a:bodyPr wrap="none" rtlCol="0">
            <a:spAutoFit/>
          </a:bodyPr>
          <a:lstStyle/>
          <a:p>
            <a:r>
              <a:rPr lang="en-US" sz="2800" b="1">
                <a:solidFill>
                  <a:schemeClr val="bg1"/>
                </a:solidFill>
                <a:latin typeface="Aptos ExtraBold" panose="020F0502020204030204" pitchFamily="34" charset="0"/>
              </a:rPr>
              <a:t>Monthly</a:t>
            </a:r>
          </a:p>
        </p:txBody>
      </p:sp>
      <p:sp>
        <p:nvSpPr>
          <p:cNvPr id="24" name="TextBox 23">
            <a:extLst>
              <a:ext uri="{FF2B5EF4-FFF2-40B4-BE49-F238E27FC236}">
                <a16:creationId xmlns:a16="http://schemas.microsoft.com/office/drawing/2014/main" id="{31CCAD97-D81C-F346-AEC0-1A5D13D1F370}"/>
              </a:ext>
            </a:extLst>
          </p:cNvPr>
          <p:cNvSpPr txBox="1"/>
          <p:nvPr/>
        </p:nvSpPr>
        <p:spPr>
          <a:xfrm>
            <a:off x="4329148" y="5232672"/>
            <a:ext cx="841897" cy="1569660"/>
          </a:xfrm>
          <a:prstGeom prst="rect">
            <a:avLst/>
          </a:prstGeom>
          <a:noFill/>
        </p:spPr>
        <p:txBody>
          <a:bodyPr wrap="none" rtlCol="0">
            <a:spAutoFit/>
          </a:bodyPr>
          <a:lstStyle/>
          <a:p>
            <a:r>
              <a:rPr lang="en-US" sz="9600">
                <a:latin typeface="Aptos ExtraBold" panose="020B0004020202020204" pitchFamily="34" charset="0"/>
              </a:rPr>
              <a:t>1</a:t>
            </a:r>
          </a:p>
        </p:txBody>
      </p:sp>
    </p:spTree>
    <p:extLst>
      <p:ext uri="{BB962C8B-B14F-4D97-AF65-F5344CB8AC3E}">
        <p14:creationId xmlns:p14="http://schemas.microsoft.com/office/powerpoint/2010/main" val="23099618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1579" y="562362"/>
            <a:ext cx="8785591" cy="584775"/>
          </a:xfrm>
          <a:prstGeom prst="rect">
            <a:avLst/>
          </a:prstGeom>
          <a:noFill/>
        </p:spPr>
        <p:txBody>
          <a:bodyPr wrap="square" rtlCol="0">
            <a:spAutoFit/>
          </a:bodyPr>
          <a:lstStyle/>
          <a:p>
            <a:pPr algn="ctr"/>
            <a:r>
              <a:rPr lang="en-US" sz="3200" b="1" dirty="0">
                <a:solidFill>
                  <a:srgbClr val="E5540B"/>
                </a:solidFill>
                <a:latin typeface="+mj-lt"/>
              </a:rPr>
              <a:t>CMS AND </a:t>
            </a:r>
            <a:r>
              <a:rPr lang="en-US" sz="3200" b="1" dirty="0" err="1">
                <a:solidFill>
                  <a:srgbClr val="E5540B"/>
                </a:solidFill>
                <a:latin typeface="+mj-lt"/>
              </a:rPr>
              <a:t>MiSiS</a:t>
            </a:r>
            <a:r>
              <a:rPr lang="en-US" sz="3200" b="1" dirty="0">
                <a:solidFill>
                  <a:srgbClr val="E5540B"/>
                </a:solidFill>
                <a:latin typeface="+mj-lt"/>
              </a:rPr>
              <a:t> ROSTERS</a:t>
            </a:r>
          </a:p>
        </p:txBody>
      </p:sp>
      <p:sp>
        <p:nvSpPr>
          <p:cNvPr id="5" name="TextBox 4"/>
          <p:cNvSpPr txBox="1"/>
          <p:nvPr/>
        </p:nvSpPr>
        <p:spPr>
          <a:xfrm>
            <a:off x="937967" y="1670025"/>
            <a:ext cx="7553094" cy="1292662"/>
          </a:xfrm>
          <a:prstGeom prst="rect">
            <a:avLst/>
          </a:prstGeom>
          <a:noFill/>
        </p:spPr>
        <p:txBody>
          <a:bodyPr wrap="square" rtlCol="0">
            <a:spAutoFit/>
          </a:bodyPr>
          <a:lstStyle/>
          <a:p>
            <a:r>
              <a:rPr lang="en-US" altLang="en-US" sz="2600" dirty="0">
                <a:solidFill>
                  <a:schemeClr val="accent2"/>
                </a:solidFill>
                <a:latin typeface="Calibri" panose="020F0502020204030204" pitchFamily="34" charset="0"/>
                <a:cs typeface="Calibri" panose="020F0502020204030204" pitchFamily="34" charset="0"/>
              </a:rPr>
              <a:t>Rosters are a significant component of compliance. CMS and </a:t>
            </a:r>
            <a:r>
              <a:rPr lang="en-US" altLang="en-US" sz="2600" dirty="0" err="1">
                <a:solidFill>
                  <a:schemeClr val="accent2"/>
                </a:solidFill>
                <a:latin typeface="Calibri" panose="020F0502020204030204" pitchFamily="34" charset="0"/>
                <a:cs typeface="Calibri" panose="020F0502020204030204" pitchFamily="34" charset="0"/>
              </a:rPr>
              <a:t>MiSiS</a:t>
            </a:r>
            <a:r>
              <a:rPr lang="en-US" altLang="en-US" sz="2600" dirty="0">
                <a:solidFill>
                  <a:schemeClr val="accent2"/>
                </a:solidFill>
                <a:latin typeface="Calibri" panose="020F0502020204030204" pitchFamily="34" charset="0"/>
                <a:cs typeface="Calibri" panose="020F0502020204030204" pitchFamily="34" charset="0"/>
              </a:rPr>
              <a:t> Rosters are printed and retained to ensure accurate student enrollment. </a:t>
            </a:r>
            <a:endParaRPr lang="en-US" sz="2600" dirty="0">
              <a:solidFill>
                <a:schemeClr val="accent2"/>
              </a:solidFill>
              <a:latin typeface="Calibri" panose="020F0502020204030204" pitchFamily="34" charset="0"/>
              <a:cs typeface="Calibri" panose="020F0502020204030204" pitchFamily="34" charset="0"/>
            </a:endParaRPr>
          </a:p>
        </p:txBody>
      </p:sp>
      <p:sp>
        <p:nvSpPr>
          <p:cNvPr id="6" name="TextBox 5"/>
          <p:cNvSpPr txBox="1"/>
          <p:nvPr/>
        </p:nvSpPr>
        <p:spPr>
          <a:xfrm>
            <a:off x="1116675" y="2864333"/>
            <a:ext cx="7333946" cy="1431161"/>
          </a:xfrm>
          <a:prstGeom prst="rect">
            <a:avLst/>
          </a:prstGeom>
          <a:noFill/>
        </p:spPr>
        <p:txBody>
          <a:bodyPr wrap="square" rtlCol="0">
            <a:spAutoFit/>
          </a:bodyPr>
          <a:lstStyle/>
          <a:p>
            <a:pPr marL="346379" lvl="2" indent="-346379">
              <a:spcAft>
                <a:spcPts val="909"/>
              </a:spcAft>
              <a:buClr>
                <a:srgbClr val="E5540B"/>
              </a:buClr>
              <a:buFont typeface="Wingdings" panose="05000000000000000000" pitchFamily="2" charset="2"/>
              <a:buChar char="v"/>
            </a:pPr>
            <a:r>
              <a:rPr lang="en-US" sz="2400" dirty="0">
                <a:solidFill>
                  <a:schemeClr val="accent2"/>
                </a:solidFill>
                <a:latin typeface="Calibri" panose="020F0502020204030204" pitchFamily="34" charset="0"/>
                <a:cs typeface="Calibri" panose="020F0502020204030204" pitchFamily="34" charset="0"/>
              </a:rPr>
              <a:t>Print in alphabetical order or by classroom</a:t>
            </a:r>
          </a:p>
          <a:p>
            <a:pPr marL="346379" lvl="2" indent="-346379">
              <a:spcAft>
                <a:spcPts val="909"/>
              </a:spcAft>
              <a:buClr>
                <a:srgbClr val="E5540B"/>
              </a:buClr>
              <a:buFont typeface="Wingdings" panose="05000000000000000000" pitchFamily="2" charset="2"/>
              <a:buChar char="v"/>
            </a:pPr>
            <a:r>
              <a:rPr lang="en-US" sz="2400" dirty="0">
                <a:solidFill>
                  <a:schemeClr val="accent2"/>
                </a:solidFill>
                <a:latin typeface="Calibri" panose="020F0502020204030204" pitchFamily="34" charset="0"/>
                <a:cs typeface="Calibri" panose="020F0502020204030204" pitchFamily="34" charset="0"/>
              </a:rPr>
              <a:t>Manually write the date range on the roster</a:t>
            </a:r>
          </a:p>
          <a:p>
            <a:pPr marL="346379" lvl="2" indent="-346379">
              <a:spcAft>
                <a:spcPts val="909"/>
              </a:spcAft>
              <a:buClr>
                <a:srgbClr val="E5540B"/>
              </a:buClr>
              <a:buFont typeface="Wingdings" panose="05000000000000000000" pitchFamily="2" charset="2"/>
              <a:buChar char="v"/>
            </a:pPr>
            <a:r>
              <a:rPr lang="en-US" sz="2400" dirty="0">
                <a:solidFill>
                  <a:schemeClr val="accent2"/>
                </a:solidFill>
                <a:latin typeface="Calibri" panose="020F0502020204030204" pitchFamily="34" charset="0"/>
                <a:cs typeface="Calibri" panose="020F0502020204030204" pitchFamily="34" charset="0"/>
              </a:rPr>
              <a:t>File past rosters with the most current in front</a:t>
            </a:r>
          </a:p>
        </p:txBody>
      </p:sp>
      <p:pic>
        <p:nvPicPr>
          <p:cNvPr id="3" name="Picture 2">
            <a:extLst>
              <a:ext uri="{FF2B5EF4-FFF2-40B4-BE49-F238E27FC236}">
                <a16:creationId xmlns:a16="http://schemas.microsoft.com/office/drawing/2014/main" id="{103AA67B-6BF0-EDC7-435A-290344890B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9085" y="4552325"/>
            <a:ext cx="2015079" cy="2629728"/>
          </a:xfrm>
          <a:prstGeom prst="rect">
            <a:avLst/>
          </a:prstGeom>
          <a:ln w="19050">
            <a:solidFill>
              <a:schemeClr val="accent2"/>
            </a:solidFill>
          </a:ln>
          <a:effectLst>
            <a:outerShdw blurRad="50800" dist="38100" dir="2700000" algn="tl" rotWithShape="0">
              <a:prstClr val="black">
                <a:alpha val="40000"/>
              </a:prstClr>
            </a:outerShdw>
          </a:effectLst>
        </p:spPr>
      </p:pic>
      <p:sp>
        <p:nvSpPr>
          <p:cNvPr id="14" name="Rectangle: Rounded Corners 13">
            <a:extLst>
              <a:ext uri="{FF2B5EF4-FFF2-40B4-BE49-F238E27FC236}">
                <a16:creationId xmlns:a16="http://schemas.microsoft.com/office/drawing/2014/main" id="{F7DA4535-7B3D-6BF9-2530-2B9ECE919CED}"/>
              </a:ext>
            </a:extLst>
          </p:cNvPr>
          <p:cNvSpPr/>
          <p:nvPr/>
        </p:nvSpPr>
        <p:spPr>
          <a:xfrm>
            <a:off x="5777831" y="5211209"/>
            <a:ext cx="3229339" cy="109959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Calibri" panose="020F0502020204030204" pitchFamily="34" charset="0"/>
                <a:ea typeface="Calibri" panose="020F0502020204030204" pitchFamily="34" charset="0"/>
                <a:cs typeface="Calibri" panose="020F0502020204030204" pitchFamily="34" charset="0"/>
              </a:rPr>
              <a:t>Keep on file for 3 years + the current year.</a:t>
            </a:r>
          </a:p>
        </p:txBody>
      </p:sp>
      <p:pic>
        <p:nvPicPr>
          <p:cNvPr id="2" name="Picture 1">
            <a:extLst>
              <a:ext uri="{FF2B5EF4-FFF2-40B4-BE49-F238E27FC236}">
                <a16:creationId xmlns:a16="http://schemas.microsoft.com/office/drawing/2014/main" id="{6E9C4E99-6D35-F760-1BEC-CB0299D03C3A}"/>
              </a:ext>
            </a:extLst>
          </p:cNvPr>
          <p:cNvPicPr>
            <a:picLocks noChangeAspect="1"/>
          </p:cNvPicPr>
          <p:nvPr/>
        </p:nvPicPr>
        <p:blipFill>
          <a:blip r:embed="rId3"/>
          <a:stretch>
            <a:fillRect/>
          </a:stretch>
        </p:blipFill>
        <p:spPr>
          <a:xfrm>
            <a:off x="384376" y="4907511"/>
            <a:ext cx="2768634" cy="2032295"/>
          </a:xfrm>
          <a:prstGeom prst="rect">
            <a:avLst/>
          </a:prstGeom>
        </p:spPr>
      </p:pic>
    </p:spTree>
    <p:extLst>
      <p:ext uri="{BB962C8B-B14F-4D97-AF65-F5344CB8AC3E}">
        <p14:creationId xmlns:p14="http://schemas.microsoft.com/office/powerpoint/2010/main" val="41141278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2180" y="573711"/>
            <a:ext cx="8831542" cy="584775"/>
          </a:xfrm>
          <a:prstGeom prst="rect">
            <a:avLst/>
          </a:prstGeom>
          <a:noFill/>
        </p:spPr>
        <p:txBody>
          <a:bodyPr wrap="square" rtlCol="0">
            <a:spAutoFit/>
          </a:bodyPr>
          <a:lstStyle/>
          <a:p>
            <a:pPr algn="ctr"/>
            <a:r>
              <a:rPr lang="en-US" sz="3200" b="1">
                <a:solidFill>
                  <a:srgbClr val="E5540B"/>
                </a:solidFill>
                <a:latin typeface="+mj-lt"/>
              </a:rPr>
              <a:t>ACCOUNTABILITY</a:t>
            </a:r>
          </a:p>
        </p:txBody>
      </p:sp>
      <p:sp>
        <p:nvSpPr>
          <p:cNvPr id="5" name="TextBox 4"/>
          <p:cNvSpPr txBox="1"/>
          <p:nvPr/>
        </p:nvSpPr>
        <p:spPr>
          <a:xfrm>
            <a:off x="966607" y="1653328"/>
            <a:ext cx="7302688" cy="3847207"/>
          </a:xfrm>
          <a:prstGeom prst="rect">
            <a:avLst/>
          </a:prstGeom>
          <a:noFill/>
        </p:spPr>
        <p:txBody>
          <a:bodyPr wrap="square" rtlCol="0">
            <a:spAutoFit/>
          </a:bodyPr>
          <a:lstStyle/>
          <a:p>
            <a:r>
              <a:rPr lang="en-US" altLang="en-US" sz="2600" dirty="0">
                <a:solidFill>
                  <a:schemeClr val="accent2"/>
                </a:solidFill>
                <a:latin typeface="Calibri" panose="020F0502020204030204" pitchFamily="34" charset="0"/>
                <a:cs typeface="Calibri" panose="020F0502020204030204" pitchFamily="34" charset="0"/>
              </a:rPr>
              <a:t>School Food Authorities (SFA) must have policies and procedures to prevent meal over- and under-claiming. LAUSD implements the following practices as a safeguard to address this issue.</a:t>
            </a:r>
          </a:p>
          <a:p>
            <a:endParaRPr lang="en-US" altLang="en-US" sz="1000" dirty="0">
              <a:solidFill>
                <a:schemeClr val="accent2"/>
              </a:solidFill>
              <a:latin typeface="Calibri" panose="020F0502020204030204" pitchFamily="34" charset="0"/>
              <a:cs typeface="Calibri" panose="020F0502020204030204" pitchFamily="34" charset="0"/>
            </a:endParaRPr>
          </a:p>
          <a:p>
            <a:pPr marL="640080" indent="-457200">
              <a:buClr>
                <a:schemeClr val="accent1"/>
              </a:buClr>
              <a:buFont typeface="Wingdings" panose="05000000000000000000" pitchFamily="2" charset="2"/>
              <a:buChar char="v"/>
            </a:pPr>
            <a:r>
              <a:rPr lang="en-US" altLang="en-US" sz="2600" dirty="0">
                <a:solidFill>
                  <a:schemeClr val="accent2"/>
                </a:solidFill>
                <a:latin typeface="Calibri" panose="020F0502020204030204" pitchFamily="34" charset="0"/>
                <a:cs typeface="Calibri" panose="020F0502020204030204" pitchFamily="34" charset="0"/>
              </a:rPr>
              <a:t>Attendance Factor</a:t>
            </a:r>
          </a:p>
          <a:p>
            <a:pPr marL="640080" indent="-457200">
              <a:buClr>
                <a:schemeClr val="accent1"/>
              </a:buClr>
              <a:buFont typeface="Wingdings" panose="05000000000000000000" pitchFamily="2" charset="2"/>
              <a:buChar char="v"/>
            </a:pPr>
            <a:r>
              <a:rPr lang="en-US" altLang="en-US" sz="2600" dirty="0">
                <a:solidFill>
                  <a:schemeClr val="accent2"/>
                </a:solidFill>
                <a:latin typeface="Calibri" panose="020F0502020204030204" pitchFamily="34" charset="0"/>
                <a:cs typeface="Calibri" panose="020F0502020204030204" pitchFamily="34" charset="0"/>
              </a:rPr>
              <a:t>Edit Check</a:t>
            </a:r>
          </a:p>
          <a:p>
            <a:pPr marL="640080" indent="-457200">
              <a:buClr>
                <a:schemeClr val="accent1"/>
              </a:buClr>
              <a:buFont typeface="Wingdings" panose="05000000000000000000" pitchFamily="2" charset="2"/>
              <a:buChar char="v"/>
            </a:pPr>
            <a:r>
              <a:rPr lang="en-US" altLang="en-US" sz="2600" dirty="0">
                <a:solidFill>
                  <a:schemeClr val="accent2"/>
                </a:solidFill>
                <a:latin typeface="Calibri" panose="020F0502020204030204" pitchFamily="34" charset="0"/>
                <a:cs typeface="Calibri" panose="020F0502020204030204" pitchFamily="34" charset="0"/>
              </a:rPr>
              <a:t>Site Monitoring</a:t>
            </a:r>
          </a:p>
          <a:p>
            <a:pPr marL="457200" indent="-457200">
              <a:buClr>
                <a:schemeClr val="accent1"/>
              </a:buClr>
              <a:buFont typeface="Wingdings" panose="05000000000000000000" pitchFamily="2" charset="2"/>
              <a:buChar char="v"/>
            </a:pPr>
            <a:endParaRPr lang="en-US" sz="2600" dirty="0">
              <a:solidFill>
                <a:schemeClr val="accent2"/>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endParaRPr lang="en-US" sz="2600" dirty="0">
              <a:solidFill>
                <a:schemeClr val="accent2"/>
              </a:solidFill>
              <a:latin typeface="Calibri" panose="020F0502020204030204" pitchFamily="34" charset="0"/>
              <a:cs typeface="Calibri" panose="020F0502020204030204" pitchFamily="34" charset="0"/>
            </a:endParaRPr>
          </a:p>
        </p:txBody>
      </p:sp>
      <p:grpSp>
        <p:nvGrpSpPr>
          <p:cNvPr id="22" name="Group 21"/>
          <p:cNvGrpSpPr/>
          <p:nvPr/>
        </p:nvGrpSpPr>
        <p:grpSpPr>
          <a:xfrm>
            <a:off x="966607" y="5255341"/>
            <a:ext cx="7401889" cy="2034174"/>
            <a:chOff x="561152" y="4308103"/>
            <a:chExt cx="6835406" cy="1867958"/>
          </a:xfrm>
          <a:effectLst>
            <a:outerShdw blurRad="50800" dist="38100" dir="5400000" algn="t" rotWithShape="0">
              <a:prstClr val="black">
                <a:alpha val="40000"/>
              </a:prstClr>
            </a:outerShdw>
          </a:effectLst>
        </p:grpSpPr>
        <p:pic>
          <p:nvPicPr>
            <p:cNvPr id="9" name="Picture 4" descr="elm tree clipart - realistic tree clip art PNG image with transparent  background | TOP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100000" l="10000" r="90000"/>
                      </a14:imgEffect>
                    </a14:imgLayer>
                  </a14:imgProps>
                </a:ext>
                <a:ext uri="{28A0092B-C50C-407E-A947-70E740481C1C}">
                  <a14:useLocalDpi xmlns:a14="http://schemas.microsoft.com/office/drawing/2010/main" val="0"/>
                </a:ext>
              </a:extLst>
            </a:blip>
            <a:srcRect l="11643" r="11531"/>
            <a:stretch/>
          </p:blipFill>
          <p:spPr bwMode="auto">
            <a:xfrm>
              <a:off x="561152" y="4308103"/>
              <a:ext cx="1157359" cy="179842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School clipart. Free download transparent .PNG | Creazilla"/>
            <p:cNvPicPr>
              <a:picLocks noChangeAspect="1" noChangeArrowheads="1"/>
            </p:cNvPicPr>
            <p:nvPr/>
          </p:nvPicPr>
          <p:blipFill rotWithShape="1">
            <a:blip r:embed="rId4">
              <a:extLst>
                <a:ext uri="{28A0092B-C50C-407E-A947-70E740481C1C}">
                  <a14:useLocalDpi xmlns:a14="http://schemas.microsoft.com/office/drawing/2010/main" val="0"/>
                </a:ext>
              </a:extLst>
            </a:blip>
            <a:srcRect l="18847" t="45167" r="18974" b="9484"/>
            <a:stretch/>
          </p:blipFill>
          <p:spPr bwMode="auto">
            <a:xfrm>
              <a:off x="1272532" y="4702236"/>
              <a:ext cx="5577840" cy="1377696"/>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Rectangle 11"/>
            <p:cNvSpPr/>
            <p:nvPr/>
          </p:nvSpPr>
          <p:spPr>
            <a:xfrm>
              <a:off x="3819525" y="5137785"/>
              <a:ext cx="554355" cy="139065"/>
            </a:xfrm>
            <a:prstGeom prst="rect">
              <a:avLst/>
            </a:prstGeom>
            <a:solidFill>
              <a:srgbClr val="DA7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61"/>
            </a:p>
          </p:txBody>
        </p:sp>
        <p:sp>
          <p:nvSpPr>
            <p:cNvPr id="13" name="TextBox 12"/>
            <p:cNvSpPr txBox="1"/>
            <p:nvPr/>
          </p:nvSpPr>
          <p:spPr>
            <a:xfrm>
              <a:off x="3677243" y="5076513"/>
              <a:ext cx="1218666" cy="314571"/>
            </a:xfrm>
            <a:prstGeom prst="rect">
              <a:avLst/>
            </a:prstGeom>
            <a:noFill/>
          </p:spPr>
          <p:txBody>
            <a:bodyPr wrap="square" rtlCol="0">
              <a:spAutoFit/>
            </a:bodyPr>
            <a:lstStyle/>
            <a:p>
              <a:r>
                <a:rPr lang="en-US" sz="834">
                  <a:effectLst>
                    <a:outerShdw blurRad="38100" dist="38100" dir="2700000" algn="tl">
                      <a:srgbClr val="000000">
                        <a:alpha val="43137"/>
                      </a:srgbClr>
                    </a:outerShdw>
                  </a:effectLst>
                  <a:latin typeface="Arial Black" panose="020B0A04020102020204" pitchFamily="34" charset="0"/>
                </a:rPr>
                <a:t>CAFETERIA</a:t>
              </a:r>
            </a:p>
          </p:txBody>
        </p:sp>
        <p:pic>
          <p:nvPicPr>
            <p:cNvPr id="15" name="Picture 2" descr="School clipart. Free download transparent .PNG | Creazilla"/>
            <p:cNvPicPr>
              <a:picLocks noChangeAspect="1" noChangeArrowheads="1"/>
            </p:cNvPicPr>
            <p:nvPr/>
          </p:nvPicPr>
          <p:blipFill rotWithShape="1">
            <a:blip r:embed="rId5">
              <a:extLst>
                <a:ext uri="{28A0092B-C50C-407E-A947-70E740481C1C}">
                  <a14:useLocalDpi xmlns:a14="http://schemas.microsoft.com/office/drawing/2010/main" val="0"/>
                </a:ext>
              </a:extLst>
            </a:blip>
            <a:srcRect l="18847" t="57284" r="78910" b="9484"/>
            <a:stretch/>
          </p:blipFill>
          <p:spPr bwMode="auto">
            <a:xfrm>
              <a:off x="6623969" y="5028807"/>
              <a:ext cx="234059" cy="1021473"/>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icture 2" descr="School clipart. Free download transparent .PNG | Creazilla"/>
            <p:cNvPicPr>
              <a:picLocks noChangeAspect="1" noChangeArrowheads="1"/>
            </p:cNvPicPr>
            <p:nvPr/>
          </p:nvPicPr>
          <p:blipFill rotWithShape="1">
            <a:blip r:embed="rId5">
              <a:extLst>
                <a:ext uri="{28A0092B-C50C-407E-A947-70E740481C1C}">
                  <a14:useLocalDpi xmlns:a14="http://schemas.microsoft.com/office/drawing/2010/main" val="0"/>
                </a:ext>
              </a:extLst>
            </a:blip>
            <a:srcRect l="18847" t="57284" r="78910" b="9484"/>
            <a:stretch/>
          </p:blipFill>
          <p:spPr bwMode="auto">
            <a:xfrm>
              <a:off x="4852219" y="5133338"/>
              <a:ext cx="234059" cy="916941"/>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 name="Picture 2" descr="School clipart. Free download transparent .PNG | Creazilla"/>
            <p:cNvPicPr>
              <a:picLocks noChangeAspect="1" noChangeArrowheads="1"/>
            </p:cNvPicPr>
            <p:nvPr/>
          </p:nvPicPr>
          <p:blipFill rotWithShape="1">
            <a:blip r:embed="rId5">
              <a:extLst>
                <a:ext uri="{28A0092B-C50C-407E-A947-70E740481C1C}">
                  <a14:useLocalDpi xmlns:a14="http://schemas.microsoft.com/office/drawing/2010/main" val="0"/>
                </a:ext>
              </a:extLst>
            </a:blip>
            <a:srcRect l="18847" t="57284" r="78910" b="9484"/>
            <a:stretch/>
          </p:blipFill>
          <p:spPr bwMode="auto">
            <a:xfrm>
              <a:off x="3308301" y="5276849"/>
              <a:ext cx="257858" cy="819151"/>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 name="Picture 2" descr="School clipart. Free download transparent .PNG | Creazilla"/>
            <p:cNvPicPr>
              <a:picLocks noChangeAspect="1" noChangeArrowheads="1"/>
            </p:cNvPicPr>
            <p:nvPr/>
          </p:nvPicPr>
          <p:blipFill rotWithShape="1">
            <a:blip r:embed="rId5">
              <a:extLst>
                <a:ext uri="{28A0092B-C50C-407E-A947-70E740481C1C}">
                  <a14:useLocalDpi xmlns:a14="http://schemas.microsoft.com/office/drawing/2010/main" val="0"/>
                </a:ext>
              </a:extLst>
            </a:blip>
            <a:srcRect l="18847" t="57284" r="78910" b="9484"/>
            <a:stretch/>
          </p:blipFill>
          <p:spPr bwMode="auto">
            <a:xfrm>
              <a:off x="4627246" y="5276849"/>
              <a:ext cx="228370" cy="819151"/>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9" name="Picture 2" descr="School clipart. Free download transparent .PNG | Creazilla"/>
            <p:cNvPicPr>
              <a:picLocks noChangeAspect="1" noChangeArrowheads="1"/>
            </p:cNvPicPr>
            <p:nvPr/>
          </p:nvPicPr>
          <p:blipFill rotWithShape="1">
            <a:blip r:embed="rId5">
              <a:extLst>
                <a:ext uri="{28A0092B-C50C-407E-A947-70E740481C1C}">
                  <a14:useLocalDpi xmlns:a14="http://schemas.microsoft.com/office/drawing/2010/main" val="0"/>
                </a:ext>
              </a:extLst>
            </a:blip>
            <a:srcRect l="18847" t="57284" r="78910" b="9484"/>
            <a:stretch/>
          </p:blipFill>
          <p:spPr bwMode="auto">
            <a:xfrm>
              <a:off x="5506817" y="5137785"/>
              <a:ext cx="64422" cy="916941"/>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Picture 2" descr="School clipart. Free download transparent .PNG | Creazilla"/>
            <p:cNvPicPr>
              <a:picLocks noChangeAspect="1" noChangeArrowheads="1"/>
            </p:cNvPicPr>
            <p:nvPr/>
          </p:nvPicPr>
          <p:blipFill rotWithShape="1">
            <a:blip r:embed="rId5">
              <a:extLst>
                <a:ext uri="{28A0092B-C50C-407E-A947-70E740481C1C}">
                  <a14:useLocalDpi xmlns:a14="http://schemas.microsoft.com/office/drawing/2010/main" val="0"/>
                </a:ext>
              </a:extLst>
            </a:blip>
            <a:srcRect l="18847" t="57284" r="78910" b="9484"/>
            <a:stretch/>
          </p:blipFill>
          <p:spPr bwMode="auto">
            <a:xfrm>
              <a:off x="6094397" y="5133338"/>
              <a:ext cx="66853" cy="916941"/>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Picture 4" descr="elm tree clipart - realistic tree clip art PNG image with transparent  background | TOP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100000" l="10000" r="90000"/>
                      </a14:imgEffect>
                    </a14:imgLayer>
                  </a14:imgProps>
                </a:ext>
                <a:ext uri="{28A0092B-C50C-407E-A947-70E740481C1C}">
                  <a14:useLocalDpi xmlns:a14="http://schemas.microsoft.com/office/drawing/2010/main" val="0"/>
                </a:ext>
              </a:extLst>
            </a:blip>
            <a:srcRect l="11643" r="11531"/>
            <a:stretch/>
          </p:blipFill>
          <p:spPr bwMode="auto">
            <a:xfrm>
              <a:off x="6549352" y="4582848"/>
              <a:ext cx="847206" cy="153567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elm tree clipart - realistic tree clip art PNG image with transparent  background | TOP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100000" l="10000" r="90000"/>
                      </a14:imgEffect>
                    </a14:imgLayer>
                  </a14:imgProps>
                </a:ext>
                <a:ext uri="{28A0092B-C50C-407E-A947-70E740481C1C}">
                  <a14:useLocalDpi xmlns:a14="http://schemas.microsoft.com/office/drawing/2010/main" val="0"/>
                </a:ext>
              </a:extLst>
            </a:blip>
            <a:srcRect l="11643" r="11531"/>
            <a:stretch/>
          </p:blipFill>
          <p:spPr bwMode="auto">
            <a:xfrm>
              <a:off x="2759930" y="4640388"/>
              <a:ext cx="703891" cy="153567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414653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F4D18A1-519F-CAB9-A924-BE0E7F9EFAFE}"/>
              </a:ext>
            </a:extLst>
          </p:cNvPr>
          <p:cNvSpPr>
            <a:spLocks noGrp="1"/>
          </p:cNvSpPr>
          <p:nvPr>
            <p:ph type="title"/>
          </p:nvPr>
        </p:nvSpPr>
        <p:spPr>
          <a:xfrm>
            <a:off x="165419" y="373942"/>
            <a:ext cx="8895871" cy="992377"/>
          </a:xfrm>
        </p:spPr>
        <p:txBody>
          <a:bodyPr spcFirstLastPara="1" vert="horz" wrap="square" lIns="69271" tIns="34636" rIns="69271" bIns="34636" rtlCol="0" anchor="ctr" anchorCtr="0">
            <a:normAutofit/>
          </a:bodyPr>
          <a:lstStyle/>
          <a:p>
            <a:pPr algn="ctr">
              <a:lnSpc>
                <a:spcPct val="90000"/>
              </a:lnSpc>
            </a:pPr>
            <a:r>
              <a:rPr lang="en-US" sz="3200" b="1" cap="all" dirty="0">
                <a:solidFill>
                  <a:srgbClr val="E5540B"/>
                </a:solidFill>
              </a:rPr>
              <a:t>ATTENDANCE FACTOR</a:t>
            </a:r>
            <a:endParaRPr lang="en-US" sz="3200" b="1" kern="1200" cap="all" baseline="0" dirty="0">
              <a:solidFill>
                <a:srgbClr val="E5540B"/>
              </a:solidFill>
              <a:latin typeface="+mj-lt"/>
              <a:ea typeface="+mj-ea"/>
              <a:cs typeface="+mj-cs"/>
            </a:endParaRPr>
          </a:p>
        </p:txBody>
      </p:sp>
      <p:pic>
        <p:nvPicPr>
          <p:cNvPr id="1026" name="Picture 2" descr="Poster with students kids backpacks Royalty Free Vecto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9933" r="89395">
                        <a14:foregroundMark x1="46800" y1="47610" x2="47800" y2="16976"/>
                        <a14:foregroundMark x1="49600" y1="54927" x2="49600" y2="54927"/>
                        <a14:foregroundMark x1="55400" y1="53561" x2="55400" y2="53561"/>
                        <a14:foregroundMark x1="54300" y1="56976" x2="52800" y2="45366"/>
                        <a14:foregroundMark x1="27200" y1="58634" x2="28000" y2="45659"/>
                        <a14:foregroundMark x1="28000" y1="45659" x2="28000" y2="45659"/>
                        <a14:foregroundMark x1="20000" y1="55122" x2="20100" y2="47122"/>
                        <a14:foregroundMark x1="29100" y1="56585" x2="29300" y2="48390"/>
                        <a14:foregroundMark x1="20000" y1="17463" x2="28600" y2="17463"/>
                        <a14:foregroundMark x1="39000" y1="31707" x2="39000" y2="31707"/>
                        <a14:foregroundMark x1="41200" y1="32000" x2="48000" y2="28000"/>
                        <a14:foregroundMark x1="53300" y1="27610" x2="55600" y2="33366"/>
                        <a14:foregroundMark x1="56300" y1="28683" x2="59200" y2="35220"/>
                        <a14:foregroundMark x1="70600" y1="39220" x2="71900" y2="32000"/>
                        <a14:foregroundMark x1="78200" y1="24976" x2="76800" y2="13268"/>
                        <a14:foregroundMark x1="74800" y1="50732" x2="74800" y2="44878"/>
                        <a14:foregroundMark x1="33800" y1="28683" x2="33800" y2="28683"/>
                        <a14:foregroundMark x1="30600" y1="32585" x2="32400" y2="29171"/>
                        <a14:foregroundMark x1="28300" y1="41268" x2="27600" y2="40780"/>
                        <a14:foregroundMark x1="26700" y1="40780" x2="25900" y2="40780"/>
                        <a14:foregroundMark x1="80100" y1="55122" x2="80800" y2="54244"/>
                      </a14:backgroundRemoval>
                    </a14:imgEffect>
                  </a14:imgLayer>
                </a14:imgProps>
              </a:ext>
              <a:ext uri="{28A0092B-C50C-407E-A947-70E740481C1C}">
                <a14:useLocalDpi xmlns:a14="http://schemas.microsoft.com/office/drawing/2010/main" val="0"/>
              </a:ext>
            </a:extLst>
          </a:blip>
          <a:srcRect r="672" b="-5"/>
          <a:stretch/>
        </p:blipFill>
        <p:spPr bwMode="auto">
          <a:xfrm>
            <a:off x="2667378" y="5240461"/>
            <a:ext cx="3891952" cy="4018955"/>
          </a:xfrm>
          <a:prstGeom prst="ellipse">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75999" y="1263247"/>
            <a:ext cx="6825214" cy="1056946"/>
          </a:xfrm>
          <a:prstGeom prst="rect">
            <a:avLst/>
          </a:prstGeom>
          <a:noFill/>
        </p:spPr>
        <p:txBody>
          <a:bodyPr vert="horz" lIns="34636" tIns="207812" rIns="34636" bIns="34636" rtlCol="0" anchor="t" anchorCtr="0">
            <a:noAutofit/>
          </a:bodyPr>
          <a:lstStyle/>
          <a:p>
            <a:pPr defTabSz="692756">
              <a:spcBef>
                <a:spcPts val="273"/>
              </a:spcBef>
              <a:spcAft>
                <a:spcPts val="909"/>
              </a:spcAft>
              <a:buClr>
                <a:srgbClr val="E5540B"/>
              </a:buClr>
            </a:pPr>
            <a:r>
              <a:rPr lang="en-US" sz="2400" dirty="0">
                <a:solidFill>
                  <a:schemeClr val="accent2"/>
                </a:solidFill>
                <a:latin typeface="Calibri"/>
                <a:ea typeface="Calibri"/>
                <a:cs typeface="Calibri"/>
              </a:rPr>
              <a:t>Determined by the federal government for the 2024- 2025 school year, ADA is 95.2 %.</a:t>
            </a:r>
          </a:p>
        </p:txBody>
      </p:sp>
      <p:sp>
        <p:nvSpPr>
          <p:cNvPr id="5" name="TextBox 4"/>
          <p:cNvSpPr txBox="1"/>
          <p:nvPr/>
        </p:nvSpPr>
        <p:spPr>
          <a:xfrm>
            <a:off x="902652" y="2246882"/>
            <a:ext cx="7077222" cy="1513212"/>
          </a:xfrm>
          <a:prstGeom prst="rect">
            <a:avLst/>
          </a:prstGeom>
          <a:noFill/>
        </p:spPr>
        <p:txBody>
          <a:bodyPr vert="horz" lIns="69271" tIns="207812" rIns="69271" bIns="34636" rtlCol="0" anchor="ctr" anchorCtr="0">
            <a:noAutofit/>
          </a:bodyPr>
          <a:lstStyle/>
          <a:p>
            <a:pPr defTabSz="692756">
              <a:lnSpc>
                <a:spcPct val="90000"/>
              </a:lnSpc>
              <a:spcAft>
                <a:spcPts val="379"/>
              </a:spcAft>
            </a:pPr>
            <a:r>
              <a:rPr lang="en-US" sz="2600" dirty="0">
                <a:solidFill>
                  <a:schemeClr val="accent2"/>
                </a:solidFill>
                <a:latin typeface="Calibri" panose="020F0502020204030204" pitchFamily="34" charset="0"/>
                <a:ea typeface="Calibri" panose="020F0502020204030204" pitchFamily="34" charset="0"/>
                <a:cs typeface="Calibri" panose="020F0502020204030204" pitchFamily="34" charset="0"/>
              </a:rPr>
              <a:t>The average</a:t>
            </a:r>
            <a:r>
              <a:rPr lang="en-US" sz="2600" kern="1200" dirty="0">
                <a:solidFill>
                  <a:schemeClr val="accent2"/>
                </a:solidFill>
                <a:latin typeface="Calibri" panose="020F0502020204030204" pitchFamily="34" charset="0"/>
                <a:ea typeface="Calibri" panose="020F0502020204030204" pitchFamily="34" charset="0"/>
                <a:cs typeface="Calibri" panose="020F0502020204030204" pitchFamily="34" charset="0"/>
              </a:rPr>
              <a:t> daily attendance (ADA) factor </a:t>
            </a:r>
            <a:r>
              <a:rPr lang="en-US" altLang="en-US" sz="2600" kern="1200" dirty="0">
                <a:solidFill>
                  <a:schemeClr val="accent2"/>
                </a:solidFill>
                <a:latin typeface="Calibri" panose="020F0502020204030204" pitchFamily="34" charset="0"/>
                <a:ea typeface="Calibri" panose="020F0502020204030204" pitchFamily="34" charset="0"/>
                <a:cs typeface="Calibri" panose="020F0502020204030204" pitchFamily="34" charset="0"/>
              </a:rPr>
              <a:t>accounts for the difference between enrollment and attendance for that school district based on the information submitted in the previous year:</a:t>
            </a:r>
          </a:p>
        </p:txBody>
      </p:sp>
      <p:sp>
        <p:nvSpPr>
          <p:cNvPr id="7" name="TextBox 6"/>
          <p:cNvSpPr txBox="1"/>
          <p:nvPr/>
        </p:nvSpPr>
        <p:spPr>
          <a:xfrm>
            <a:off x="975999" y="3760094"/>
            <a:ext cx="7497634" cy="1398158"/>
          </a:xfrm>
          <a:prstGeom prst="rect">
            <a:avLst/>
          </a:prstGeom>
          <a:noFill/>
        </p:spPr>
        <p:txBody>
          <a:bodyPr vert="horz" lIns="0" tIns="207812" rIns="0" bIns="34636" rtlCol="0" anchor="t" anchorCtr="0">
            <a:noAutofit/>
          </a:bodyPr>
          <a:lstStyle/>
          <a:p>
            <a:pPr defTabSz="692756">
              <a:lnSpc>
                <a:spcPct val="90000"/>
              </a:lnSpc>
              <a:spcAft>
                <a:spcPts val="228"/>
              </a:spcAft>
            </a:pPr>
            <a:r>
              <a:rPr lang="en-US" altLang="en-US" sz="2600" kern="1200" dirty="0">
                <a:solidFill>
                  <a:schemeClr val="accent2"/>
                </a:solidFill>
                <a:latin typeface="Calibri"/>
                <a:ea typeface="Calibri"/>
                <a:cs typeface="Calibri"/>
              </a:rPr>
              <a:t>Schools that exceed the 95.2% ADA must annually submit attendance documentation to validate the increase in their daily attendance factor. </a:t>
            </a:r>
            <a:endParaRPr lang="en-US" altLang="en-US" sz="2600" kern="1200" dirty="0">
              <a:solidFill>
                <a:schemeClr val="accent2"/>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5156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p:cNvSpPr/>
          <p:nvPr/>
        </p:nvSpPr>
        <p:spPr>
          <a:xfrm>
            <a:off x="359274" y="6267807"/>
            <a:ext cx="8618233" cy="78888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61"/>
          </a:p>
        </p:txBody>
      </p:sp>
      <p:sp>
        <p:nvSpPr>
          <p:cNvPr id="4" name="TextBox 3"/>
          <p:cNvSpPr txBox="1"/>
          <p:nvPr/>
        </p:nvSpPr>
        <p:spPr>
          <a:xfrm>
            <a:off x="179004" y="451119"/>
            <a:ext cx="8865837" cy="584775"/>
          </a:xfrm>
          <a:prstGeom prst="rect">
            <a:avLst/>
          </a:prstGeom>
          <a:noFill/>
        </p:spPr>
        <p:txBody>
          <a:bodyPr wrap="square" rtlCol="0">
            <a:spAutoFit/>
          </a:bodyPr>
          <a:lstStyle/>
          <a:p>
            <a:pPr algn="ctr"/>
            <a:r>
              <a:rPr lang="en-US" sz="3200" b="1" dirty="0">
                <a:solidFill>
                  <a:srgbClr val="E5540B"/>
                </a:solidFill>
                <a:latin typeface="+mj-lt"/>
              </a:rPr>
              <a:t>EDIT CHECK</a:t>
            </a:r>
          </a:p>
        </p:txBody>
      </p:sp>
      <p:sp>
        <p:nvSpPr>
          <p:cNvPr id="5" name="TextBox 4"/>
          <p:cNvSpPr txBox="1"/>
          <p:nvPr/>
        </p:nvSpPr>
        <p:spPr>
          <a:xfrm>
            <a:off x="853242" y="1335463"/>
            <a:ext cx="7517360" cy="1292662"/>
          </a:xfrm>
          <a:prstGeom prst="rect">
            <a:avLst/>
          </a:prstGeom>
          <a:noFill/>
        </p:spPr>
        <p:txBody>
          <a:bodyPr wrap="square" rtlCol="0">
            <a:spAutoFit/>
          </a:bodyPr>
          <a:lstStyle/>
          <a:p>
            <a:r>
              <a:rPr lang="en-US" altLang="en-US" sz="2600" dirty="0">
                <a:solidFill>
                  <a:schemeClr val="accent2"/>
                </a:solidFill>
                <a:latin typeface="Calibri" panose="020F0502020204030204" pitchFamily="34" charset="0"/>
                <a:cs typeface="Calibri" panose="020F0502020204030204" pitchFamily="34" charset="0"/>
              </a:rPr>
              <a:t>The edit check is an accountability process developed to improve accuracy of reimbursement claims by the SFA:</a:t>
            </a:r>
          </a:p>
        </p:txBody>
      </p:sp>
      <p:sp>
        <p:nvSpPr>
          <p:cNvPr id="6" name="TextBox 5"/>
          <p:cNvSpPr txBox="1"/>
          <p:nvPr/>
        </p:nvSpPr>
        <p:spPr>
          <a:xfrm>
            <a:off x="1042880" y="2698503"/>
            <a:ext cx="7934627" cy="2946961"/>
          </a:xfrm>
          <a:prstGeom prst="rect">
            <a:avLst/>
          </a:prstGeom>
          <a:noFill/>
        </p:spPr>
        <p:txBody>
          <a:bodyPr wrap="square" rtlCol="0">
            <a:spAutoFit/>
          </a:bodyPr>
          <a:lstStyle/>
          <a:p>
            <a:pPr marL="346379" lvl="2" indent="-365760">
              <a:spcAft>
                <a:spcPts val="909"/>
              </a:spcAft>
              <a:buClr>
                <a:srgbClr val="E5540B"/>
              </a:buClr>
              <a:buFont typeface="Wingdings" panose="05000000000000000000" pitchFamily="2" charset="2"/>
              <a:buChar char="v"/>
            </a:pPr>
            <a:r>
              <a:rPr lang="en-US" altLang="en-US" sz="2600" dirty="0">
                <a:solidFill>
                  <a:schemeClr val="accent2"/>
                </a:solidFill>
                <a:latin typeface="Calibri" panose="020F0502020204030204" pitchFamily="34" charset="0"/>
                <a:cs typeface="Calibri" panose="020F0502020204030204" pitchFamily="34" charset="0"/>
              </a:rPr>
              <a:t>Only one reimbursement claim per meal, per student, </a:t>
            </a:r>
          </a:p>
          <a:p>
            <a:pPr lvl="2">
              <a:spcAft>
                <a:spcPts val="909"/>
              </a:spcAft>
              <a:buClr>
                <a:srgbClr val="E5540B"/>
              </a:buClr>
            </a:pPr>
            <a:r>
              <a:rPr lang="en-US" altLang="en-US" sz="2600" dirty="0">
                <a:solidFill>
                  <a:schemeClr val="accent2"/>
                </a:solidFill>
                <a:latin typeface="Calibri" panose="020F0502020204030204" pitchFamily="34" charset="0"/>
                <a:cs typeface="Calibri" panose="020F0502020204030204" pitchFamily="34" charset="0"/>
              </a:rPr>
              <a:t>     per day:</a:t>
            </a:r>
          </a:p>
          <a:p>
            <a:pPr marL="692756" lvl="3" indent="-182880">
              <a:spcAft>
                <a:spcPts val="909"/>
              </a:spcAft>
              <a:buClr>
                <a:srgbClr val="E5540B"/>
              </a:buClr>
              <a:buFont typeface="Arial" panose="020B0604020202020204" pitchFamily="34" charset="0"/>
              <a:buChar char="•"/>
            </a:pPr>
            <a:r>
              <a:rPr lang="en-US" altLang="en-US" sz="2400" dirty="0">
                <a:solidFill>
                  <a:schemeClr val="accent2"/>
                </a:solidFill>
                <a:latin typeface="Calibri" panose="020F0502020204030204" pitchFamily="34" charset="0"/>
                <a:cs typeface="Calibri" panose="020F0502020204030204" pitchFamily="34" charset="0"/>
              </a:rPr>
              <a:t>Breakfast</a:t>
            </a:r>
          </a:p>
          <a:p>
            <a:pPr marL="692756" lvl="3" indent="-182880">
              <a:spcAft>
                <a:spcPts val="909"/>
              </a:spcAft>
              <a:buClr>
                <a:srgbClr val="E5540B"/>
              </a:buClr>
              <a:buFont typeface="Arial" panose="020B0604020202020204" pitchFamily="34" charset="0"/>
              <a:buChar char="•"/>
            </a:pPr>
            <a:r>
              <a:rPr lang="en-US" altLang="en-US" sz="2400" dirty="0">
                <a:solidFill>
                  <a:schemeClr val="accent2"/>
                </a:solidFill>
                <a:latin typeface="Calibri" panose="020F0502020204030204" pitchFamily="34" charset="0"/>
                <a:cs typeface="Calibri" panose="020F0502020204030204" pitchFamily="34" charset="0"/>
              </a:rPr>
              <a:t>Lunch</a:t>
            </a:r>
          </a:p>
          <a:p>
            <a:pPr marL="692756" lvl="3" indent="-182880">
              <a:spcAft>
                <a:spcPts val="909"/>
              </a:spcAft>
              <a:buClr>
                <a:srgbClr val="E5540B"/>
              </a:buClr>
              <a:buFont typeface="Arial" panose="020B0604020202020204" pitchFamily="34" charset="0"/>
              <a:buChar char="•"/>
            </a:pPr>
            <a:r>
              <a:rPr lang="en-US" altLang="en-US" sz="2400" dirty="0">
                <a:solidFill>
                  <a:schemeClr val="accent2"/>
                </a:solidFill>
                <a:latin typeface="Calibri" panose="020F0502020204030204" pitchFamily="34" charset="0"/>
                <a:cs typeface="Calibri" panose="020F0502020204030204" pitchFamily="34" charset="0"/>
              </a:rPr>
              <a:t>Snack</a:t>
            </a:r>
          </a:p>
          <a:p>
            <a:pPr marL="692756" lvl="3" indent="-182880">
              <a:spcAft>
                <a:spcPts val="909"/>
              </a:spcAft>
              <a:buClr>
                <a:srgbClr val="E5540B"/>
              </a:buClr>
              <a:buFont typeface="Arial" panose="020B0604020202020204" pitchFamily="34" charset="0"/>
              <a:buChar char="•"/>
            </a:pPr>
            <a:r>
              <a:rPr lang="en-US" altLang="en-US" sz="2400" dirty="0">
                <a:solidFill>
                  <a:schemeClr val="accent2"/>
                </a:solidFill>
                <a:latin typeface="Calibri" panose="020F0502020204030204" pitchFamily="34" charset="0"/>
                <a:cs typeface="Calibri" panose="020F0502020204030204" pitchFamily="34" charset="0"/>
              </a:rPr>
              <a:t>Supper</a:t>
            </a:r>
          </a:p>
        </p:txBody>
      </p:sp>
      <p:sp>
        <p:nvSpPr>
          <p:cNvPr id="7" name="TextBox 6"/>
          <p:cNvSpPr txBox="1"/>
          <p:nvPr/>
        </p:nvSpPr>
        <p:spPr>
          <a:xfrm>
            <a:off x="359274" y="6144680"/>
            <a:ext cx="8505299" cy="461665"/>
          </a:xfrm>
          <a:prstGeom prst="rect">
            <a:avLst/>
          </a:prstGeom>
          <a:noFill/>
        </p:spPr>
        <p:txBody>
          <a:bodyPr wrap="square" rtlCol="0" anchor="ctr">
            <a:spAutoFit/>
          </a:bodyPr>
          <a:lstStyle/>
          <a:p>
            <a:pPr marL="90202" lvl="2" algn="ctr"/>
            <a:r>
              <a:rPr lang="en-US" altLang="en-US" sz="2400" dirty="0">
                <a:solidFill>
                  <a:srgbClr val="BD582C"/>
                </a:solidFill>
                <a:latin typeface="Calibri" panose="020F0502020204030204" pitchFamily="34" charset="0"/>
                <a:cs typeface="Calibri" panose="020F0502020204030204" pitchFamily="34" charset="0"/>
              </a:rPr>
              <a:t>SFAs are required to repay any state/federal over-claimed meals. </a:t>
            </a:r>
          </a:p>
        </p:txBody>
      </p:sp>
      <p:pic>
        <p:nvPicPr>
          <p:cNvPr id="8" name="Picture 7"/>
          <p:cNvPicPr>
            <a:picLocks noChangeAspect="1"/>
          </p:cNvPicPr>
          <p:nvPr/>
        </p:nvPicPr>
        <p:blipFill>
          <a:blip r:embed="rId2"/>
          <a:stretch>
            <a:fillRect/>
          </a:stretch>
        </p:blipFill>
        <p:spPr>
          <a:xfrm>
            <a:off x="3995023" y="3435115"/>
            <a:ext cx="3904184" cy="2122853"/>
          </a:xfrm>
          <a:prstGeom prst="rect">
            <a:avLst/>
          </a:prstGeom>
          <a:ln>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3220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3799" y="560821"/>
            <a:ext cx="8886681" cy="584775"/>
          </a:xfrm>
          <a:prstGeom prst="rect">
            <a:avLst/>
          </a:prstGeom>
          <a:noFill/>
        </p:spPr>
        <p:txBody>
          <a:bodyPr wrap="square" rtlCol="0">
            <a:spAutoFit/>
          </a:bodyPr>
          <a:lstStyle/>
          <a:p>
            <a:pPr algn="ctr"/>
            <a:r>
              <a:rPr lang="en-US" sz="3200" b="1">
                <a:solidFill>
                  <a:srgbClr val="E5540B"/>
                </a:solidFill>
                <a:latin typeface="+mj-lt"/>
              </a:rPr>
              <a:t>SITE MONITORING – ANNUAL ACCUCLAIM </a:t>
            </a:r>
          </a:p>
        </p:txBody>
      </p:sp>
      <p:sp>
        <p:nvSpPr>
          <p:cNvPr id="5" name="TextBox 4"/>
          <p:cNvSpPr txBox="1"/>
          <p:nvPr/>
        </p:nvSpPr>
        <p:spPr>
          <a:xfrm>
            <a:off x="933788" y="1678307"/>
            <a:ext cx="7586715" cy="892552"/>
          </a:xfrm>
          <a:prstGeom prst="rect">
            <a:avLst/>
          </a:prstGeom>
          <a:noFill/>
        </p:spPr>
        <p:txBody>
          <a:bodyPr wrap="square" rtlCol="0">
            <a:spAutoFit/>
          </a:bodyPr>
          <a:lstStyle/>
          <a:p>
            <a:r>
              <a:rPr lang="en-US" altLang="en-US" sz="2600" dirty="0">
                <a:solidFill>
                  <a:schemeClr val="accent2"/>
                </a:solidFill>
                <a:latin typeface="Calibri" panose="020F0502020204030204" pitchFamily="34" charset="0"/>
                <a:cs typeface="Calibri" panose="020F0502020204030204" pitchFamily="34" charset="0"/>
              </a:rPr>
              <a:t>Federal regulations require one on-site review by January 31</a:t>
            </a:r>
            <a:r>
              <a:rPr lang="en-US" altLang="en-US" sz="2600" baseline="30000" dirty="0">
                <a:solidFill>
                  <a:schemeClr val="accent2"/>
                </a:solidFill>
                <a:latin typeface="Calibri" panose="020F0502020204030204" pitchFamily="34" charset="0"/>
                <a:cs typeface="Calibri" panose="020F0502020204030204" pitchFamily="34" charset="0"/>
              </a:rPr>
              <a:t>st </a:t>
            </a:r>
            <a:r>
              <a:rPr lang="en-US" altLang="en-US" sz="2600" dirty="0">
                <a:solidFill>
                  <a:schemeClr val="accent2"/>
                </a:solidFill>
                <a:latin typeface="Calibri" panose="020F0502020204030204" pitchFamily="34" charset="0"/>
                <a:cs typeface="Calibri" panose="020F0502020204030204" pitchFamily="34" charset="0"/>
              </a:rPr>
              <a:t> of each year.</a:t>
            </a:r>
          </a:p>
        </p:txBody>
      </p:sp>
      <p:sp>
        <p:nvSpPr>
          <p:cNvPr id="6" name="TextBox 5"/>
          <p:cNvSpPr txBox="1"/>
          <p:nvPr/>
        </p:nvSpPr>
        <p:spPr>
          <a:xfrm>
            <a:off x="1174296" y="2702351"/>
            <a:ext cx="7381270" cy="3978012"/>
          </a:xfrm>
          <a:prstGeom prst="rect">
            <a:avLst/>
          </a:prstGeom>
          <a:noFill/>
        </p:spPr>
        <p:txBody>
          <a:bodyPr wrap="square" rtlCol="0">
            <a:spAutoFit/>
          </a:bodyPr>
          <a:lstStyle/>
          <a:p>
            <a:pPr lvl="1" indent="-346379">
              <a:spcAft>
                <a:spcPts val="909"/>
              </a:spcAft>
              <a:buClr>
                <a:srgbClr val="E5540B"/>
              </a:buClr>
              <a:buFont typeface="Wingdings" panose="05000000000000000000" pitchFamily="2" charset="2"/>
              <a:buChar char="v"/>
            </a:pPr>
            <a:r>
              <a:rPr lang="en-US" altLang="en-US" sz="2400" dirty="0">
                <a:solidFill>
                  <a:schemeClr val="accent2"/>
                </a:solidFill>
                <a:latin typeface="Calibri" panose="020F0502020204030204" pitchFamily="34" charset="0"/>
                <a:cs typeface="Calibri" panose="020F0502020204030204" pitchFamily="34" charset="0"/>
              </a:rPr>
              <a:t> AFSS conducts the review.</a:t>
            </a:r>
          </a:p>
          <a:p>
            <a:pPr lvl="1" indent="-346379">
              <a:buClr>
                <a:srgbClr val="E5540B"/>
              </a:buClr>
              <a:buFont typeface="Wingdings" panose="05000000000000000000" pitchFamily="2" charset="2"/>
              <a:buChar char="v"/>
            </a:pPr>
            <a:r>
              <a:rPr lang="en-US" altLang="en-US" sz="2400" dirty="0">
                <a:solidFill>
                  <a:schemeClr val="accent2"/>
                </a:solidFill>
                <a:latin typeface="Calibri" panose="020F0502020204030204" pitchFamily="34" charset="0"/>
                <a:cs typeface="Calibri" panose="020F0502020204030204" pitchFamily="34" charset="0"/>
              </a:rPr>
              <a:t> The AFSS is given 45 calendar days from the review      </a:t>
            </a:r>
          </a:p>
          <a:p>
            <a:pPr lvl="1">
              <a:buClr>
                <a:srgbClr val="E5540B"/>
              </a:buClr>
            </a:pPr>
            <a:r>
              <a:rPr lang="en-US" altLang="en-US" sz="2400" dirty="0">
                <a:solidFill>
                  <a:schemeClr val="accent2"/>
                </a:solidFill>
                <a:latin typeface="Calibri" panose="020F0502020204030204" pitchFamily="34" charset="0"/>
                <a:cs typeface="Calibri" panose="020F0502020204030204" pitchFamily="34" charset="0"/>
              </a:rPr>
              <a:t>      date to follow up on any corrective actions necessary.</a:t>
            </a:r>
          </a:p>
          <a:p>
            <a:pPr lvl="1" indent="-346379">
              <a:spcAft>
                <a:spcPts val="909"/>
              </a:spcAft>
              <a:buClr>
                <a:srgbClr val="E5540B"/>
              </a:buClr>
              <a:buFont typeface="Wingdings" panose="05000000000000000000" pitchFamily="2" charset="2"/>
              <a:buChar char="v"/>
            </a:pPr>
            <a:r>
              <a:rPr lang="en-US" altLang="en-US" sz="2400" dirty="0">
                <a:solidFill>
                  <a:schemeClr val="accent2"/>
                </a:solidFill>
                <a:latin typeface="Calibri" panose="020F0502020204030204" pitchFamily="34" charset="0"/>
                <a:cs typeface="Calibri" panose="020F0502020204030204" pitchFamily="34" charset="0"/>
              </a:rPr>
              <a:t> SFA’s are required to provide training for employees.</a:t>
            </a:r>
          </a:p>
          <a:p>
            <a:pPr lvl="1">
              <a:spcAft>
                <a:spcPts val="909"/>
              </a:spcAft>
              <a:buClr>
                <a:srgbClr val="E5540B"/>
              </a:buClr>
            </a:pPr>
            <a:r>
              <a:rPr lang="en-US" altLang="en-US" sz="2400" dirty="0">
                <a:solidFill>
                  <a:schemeClr val="accent2"/>
                </a:solidFill>
                <a:latin typeface="Calibri" panose="020F0502020204030204" pitchFamily="34" charset="0"/>
                <a:cs typeface="Calibri" panose="020F0502020204030204" pitchFamily="34" charset="0"/>
              </a:rPr>
              <a:t>      FSD offers the following trainings: </a:t>
            </a:r>
          </a:p>
          <a:p>
            <a:pPr marL="822960" lvl="4" indent="-182880">
              <a:buClr>
                <a:srgbClr val="E5540B"/>
              </a:buClr>
              <a:buFont typeface="Arial" panose="020B0604020202020204" pitchFamily="34" charset="0"/>
              <a:buChar char="•"/>
            </a:pPr>
            <a:r>
              <a:rPr lang="en-US" altLang="en-US" sz="2200" dirty="0">
                <a:solidFill>
                  <a:schemeClr val="accent2"/>
                </a:solidFill>
                <a:latin typeface="Calibri" panose="020F0502020204030204" pitchFamily="34" charset="0"/>
                <a:cs typeface="Calibri" panose="020F0502020204030204" pitchFamily="34" charset="0"/>
              </a:rPr>
              <a:t>Annual FSM orientation</a:t>
            </a:r>
          </a:p>
          <a:p>
            <a:pPr marL="822960" lvl="4" indent="-182880">
              <a:buClr>
                <a:srgbClr val="E5540B"/>
              </a:buClr>
              <a:buFont typeface="Arial" panose="020B0604020202020204" pitchFamily="34" charset="0"/>
              <a:buChar char="•"/>
            </a:pPr>
            <a:r>
              <a:rPr lang="en-US" altLang="en-US" sz="2200" dirty="0">
                <a:solidFill>
                  <a:schemeClr val="accent2"/>
                </a:solidFill>
                <a:latin typeface="Calibri" panose="020F0502020204030204" pitchFamily="34" charset="0"/>
                <a:cs typeface="Calibri" panose="020F0502020204030204" pitchFamily="34" charset="0"/>
              </a:rPr>
              <a:t>Professional Standards </a:t>
            </a:r>
          </a:p>
          <a:p>
            <a:pPr marL="822960" lvl="4" indent="-182880">
              <a:buClr>
                <a:srgbClr val="E5540B"/>
              </a:buClr>
              <a:buFont typeface="Arial" panose="020B0604020202020204" pitchFamily="34" charset="0"/>
              <a:buChar char="•"/>
            </a:pPr>
            <a:r>
              <a:rPr lang="en-US" altLang="en-US" sz="2200" dirty="0">
                <a:solidFill>
                  <a:schemeClr val="accent2"/>
                </a:solidFill>
                <a:latin typeface="Calibri" panose="020F0502020204030204" pitchFamily="34" charset="0"/>
                <a:cs typeface="Calibri" panose="020F0502020204030204" pitchFamily="34" charset="0"/>
              </a:rPr>
              <a:t>New employee training (NET and MCC)</a:t>
            </a:r>
          </a:p>
          <a:p>
            <a:pPr marL="822960" lvl="4" indent="-182880">
              <a:buClr>
                <a:srgbClr val="E5540B"/>
              </a:buClr>
              <a:buFont typeface="Arial" panose="020B0604020202020204" pitchFamily="34" charset="0"/>
              <a:buChar char="•"/>
            </a:pPr>
            <a:r>
              <a:rPr lang="en-US" altLang="en-US" sz="2200" dirty="0" err="1">
                <a:solidFill>
                  <a:schemeClr val="accent2"/>
                </a:solidFill>
                <a:latin typeface="Calibri" panose="020F0502020204030204" pitchFamily="34" charset="0"/>
                <a:cs typeface="Calibri" panose="020F0502020204030204" pitchFamily="34" charset="0"/>
              </a:rPr>
              <a:t>ServSafe</a:t>
            </a:r>
            <a:endParaRPr lang="en-US" altLang="en-US" sz="2200" dirty="0">
              <a:solidFill>
                <a:schemeClr val="accent2"/>
              </a:solidFill>
              <a:latin typeface="Calibri" panose="020F0502020204030204" pitchFamily="34" charset="0"/>
              <a:cs typeface="Calibri" panose="020F0502020204030204" pitchFamily="34" charset="0"/>
            </a:endParaRPr>
          </a:p>
          <a:p>
            <a:pPr marL="822960" lvl="4" indent="-182880">
              <a:buClr>
                <a:srgbClr val="E5540B"/>
              </a:buClr>
              <a:buFont typeface="Arial" panose="020B0604020202020204" pitchFamily="34" charset="0"/>
              <a:buChar char="•"/>
            </a:pPr>
            <a:r>
              <a:rPr lang="en-US" altLang="en-US" sz="2200" dirty="0">
                <a:solidFill>
                  <a:schemeClr val="accent2"/>
                </a:solidFill>
                <a:latin typeface="Calibri" panose="020F0502020204030204" pitchFamily="34" charset="0"/>
                <a:cs typeface="Calibri" panose="020F0502020204030204" pitchFamily="34" charset="0"/>
              </a:rPr>
              <a:t>Follow up training and monitoring’s as needed</a:t>
            </a:r>
          </a:p>
        </p:txBody>
      </p:sp>
      <p:grpSp>
        <p:nvGrpSpPr>
          <p:cNvPr id="15" name="Group 14"/>
          <p:cNvGrpSpPr/>
          <p:nvPr/>
        </p:nvGrpSpPr>
        <p:grpSpPr>
          <a:xfrm>
            <a:off x="7382481" y="4567490"/>
            <a:ext cx="1687999" cy="2343705"/>
            <a:chOff x="8311633" y="2773108"/>
            <a:chExt cx="3308546" cy="3782109"/>
          </a:xfrm>
        </p:grpSpPr>
        <p:pic>
          <p:nvPicPr>
            <p:cNvPr id="2054" name="Picture 6" descr="Writing Clipboard stock illustration. Illustration of fixed - 165795947"/>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3111" l="2222" r="95704">
                          <a14:foregroundMark x1="35556" y1="27444" x2="35556" y2="27444"/>
                          <a14:foregroundMark x1="32000" y1="22778" x2="80444" y2="22667"/>
                          <a14:foregroundMark x1="36889" y1="26222" x2="79704" y2="26667"/>
                          <a14:foregroundMark x1="32741" y1="29889" x2="78370" y2="29333"/>
                          <a14:foregroundMark x1="31111" y1="31889" x2="82370" y2="32556"/>
                          <a14:foregroundMark x1="31111" y1="34667" x2="78222" y2="34778"/>
                          <a14:foregroundMark x1="31556" y1="36111" x2="78370" y2="36000"/>
                          <a14:foregroundMark x1="34815" y1="39111" x2="82222" y2="38778"/>
                          <a14:foregroundMark x1="26222" y1="41889" x2="83407" y2="41667"/>
                          <a14:foregroundMark x1="44593" y1="30444" x2="77333" y2="30889"/>
                          <a14:foregroundMark x1="39111" y1="37333" x2="73481" y2="36889"/>
                          <a14:foregroundMark x1="42370" y1="40556" x2="77630" y2="39889"/>
                          <a14:foregroundMark x1="29630" y1="44222" x2="83259" y2="43778"/>
                          <a14:foregroundMark x1="32741" y1="44889" x2="62963" y2="44667"/>
                          <a14:foregroundMark x1="28741" y1="47556" x2="75556" y2="47444"/>
                          <a14:foregroundMark x1="29926" y1="50667" x2="80444" y2="50000"/>
                          <a14:foregroundMark x1="28741" y1="53444" x2="81333" y2="54111"/>
                          <a14:foregroundMark x1="30815" y1="57667" x2="79852" y2="57889"/>
                          <a14:foregroundMark x1="46519" y1="21222" x2="69185" y2="21222"/>
                          <a14:foregroundMark x1="53926" y1="20556" x2="58074" y2="16000"/>
                        </a14:backgroundRemoval>
                      </a14:imgEffect>
                    </a14:imgLayer>
                  </a14:imgProps>
                </a:ext>
                <a:ext uri="{28A0092B-C50C-407E-A947-70E740481C1C}">
                  <a14:useLocalDpi xmlns:a14="http://schemas.microsoft.com/office/drawing/2010/main" val="0"/>
                </a:ext>
              </a:extLst>
            </a:blip>
            <a:srcRect l="2441" t="13300" r="4485" b="6903"/>
            <a:stretch/>
          </p:blipFill>
          <p:spPr bwMode="auto">
            <a:xfrm>
              <a:off x="8311633" y="2773108"/>
              <a:ext cx="3308546" cy="378210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a:off x="9362440" y="4429760"/>
              <a:ext cx="789940" cy="1879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61"/>
            </a:p>
          </p:txBody>
        </p:sp>
        <p:sp>
          <p:nvSpPr>
            <p:cNvPr id="8" name="Rectangle 7"/>
            <p:cNvSpPr/>
            <p:nvPr/>
          </p:nvSpPr>
          <p:spPr>
            <a:xfrm>
              <a:off x="9189720" y="4323080"/>
              <a:ext cx="154940" cy="398780"/>
            </a:xfrm>
            <a:prstGeom prst="rect">
              <a:avLst/>
            </a:prstGeom>
            <a:solidFill>
              <a:srgbClr val="3534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61"/>
            </a:p>
          </p:txBody>
        </p:sp>
        <p:sp>
          <p:nvSpPr>
            <p:cNvPr id="9" name="Freeform 8"/>
            <p:cNvSpPr/>
            <p:nvPr/>
          </p:nvSpPr>
          <p:spPr>
            <a:xfrm>
              <a:off x="10205720" y="4462780"/>
              <a:ext cx="149860" cy="167640"/>
            </a:xfrm>
            <a:custGeom>
              <a:avLst/>
              <a:gdLst>
                <a:gd name="connsiteX0" fmla="*/ 12700 w 149860"/>
                <a:gd name="connsiteY0" fmla="*/ 68580 h 167640"/>
                <a:gd name="connsiteX1" fmla="*/ 0 w 149860"/>
                <a:gd name="connsiteY1" fmla="*/ 160020 h 167640"/>
                <a:gd name="connsiteX2" fmla="*/ 76200 w 149860"/>
                <a:gd name="connsiteY2" fmla="*/ 167640 h 167640"/>
                <a:gd name="connsiteX3" fmla="*/ 149860 w 149860"/>
                <a:gd name="connsiteY3" fmla="*/ 149860 h 167640"/>
                <a:gd name="connsiteX4" fmla="*/ 144780 w 149860"/>
                <a:gd name="connsiteY4" fmla="*/ 76200 h 167640"/>
                <a:gd name="connsiteX5" fmla="*/ 134620 w 149860"/>
                <a:gd name="connsiteY5" fmla="*/ 5080 h 167640"/>
                <a:gd name="connsiteX6" fmla="*/ 109220 w 149860"/>
                <a:gd name="connsiteY6" fmla="*/ 0 h 167640"/>
                <a:gd name="connsiteX7" fmla="*/ 88900 w 149860"/>
                <a:gd name="connsiteY7" fmla="*/ 53340 h 167640"/>
                <a:gd name="connsiteX8" fmla="*/ 76200 w 149860"/>
                <a:gd name="connsiteY8" fmla="*/ 91440 h 167640"/>
                <a:gd name="connsiteX9" fmla="*/ 12700 w 149860"/>
                <a:gd name="connsiteY9" fmla="*/ 68580 h 16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860" h="167640">
                  <a:moveTo>
                    <a:pt x="12700" y="68580"/>
                  </a:moveTo>
                  <a:lnTo>
                    <a:pt x="0" y="160020"/>
                  </a:lnTo>
                  <a:lnTo>
                    <a:pt x="76200" y="167640"/>
                  </a:lnTo>
                  <a:lnTo>
                    <a:pt x="149860" y="149860"/>
                  </a:lnTo>
                  <a:lnTo>
                    <a:pt x="144780" y="76200"/>
                  </a:lnTo>
                  <a:lnTo>
                    <a:pt x="134620" y="5080"/>
                  </a:lnTo>
                  <a:lnTo>
                    <a:pt x="109220" y="0"/>
                  </a:lnTo>
                  <a:lnTo>
                    <a:pt x="88900" y="53340"/>
                  </a:lnTo>
                  <a:lnTo>
                    <a:pt x="76200" y="91440"/>
                  </a:lnTo>
                  <a:lnTo>
                    <a:pt x="12700" y="68580"/>
                  </a:lnTo>
                  <a:close/>
                </a:path>
              </a:pathLst>
            </a:custGeom>
            <a:solidFill>
              <a:srgbClr val="C38B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61"/>
            </a:p>
          </p:txBody>
        </p:sp>
        <p:sp>
          <p:nvSpPr>
            <p:cNvPr id="10" name="Freeform 9"/>
            <p:cNvSpPr/>
            <p:nvPr/>
          </p:nvSpPr>
          <p:spPr>
            <a:xfrm>
              <a:off x="10439400" y="4460240"/>
              <a:ext cx="411480" cy="190500"/>
            </a:xfrm>
            <a:custGeom>
              <a:avLst/>
              <a:gdLst>
                <a:gd name="connsiteX0" fmla="*/ 0 w 411480"/>
                <a:gd name="connsiteY0" fmla="*/ 88900 h 190500"/>
                <a:gd name="connsiteX1" fmla="*/ 190500 w 411480"/>
                <a:gd name="connsiteY1" fmla="*/ 190500 h 190500"/>
                <a:gd name="connsiteX2" fmla="*/ 411480 w 411480"/>
                <a:gd name="connsiteY2" fmla="*/ 172720 h 190500"/>
                <a:gd name="connsiteX3" fmla="*/ 86360 w 411480"/>
                <a:gd name="connsiteY3" fmla="*/ 0 h 190500"/>
                <a:gd name="connsiteX4" fmla="*/ 43180 w 411480"/>
                <a:gd name="connsiteY4" fmla="*/ 12700 h 190500"/>
                <a:gd name="connsiteX5" fmla="*/ 7620 w 411480"/>
                <a:gd name="connsiteY5" fmla="*/ 33020 h 190500"/>
                <a:gd name="connsiteX6" fmla="*/ 0 w 411480"/>
                <a:gd name="connsiteY6" fmla="*/ 8890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1480" h="190500">
                  <a:moveTo>
                    <a:pt x="0" y="88900"/>
                  </a:moveTo>
                  <a:lnTo>
                    <a:pt x="190500" y="190500"/>
                  </a:lnTo>
                  <a:lnTo>
                    <a:pt x="411480" y="172720"/>
                  </a:lnTo>
                  <a:lnTo>
                    <a:pt x="86360" y="0"/>
                  </a:lnTo>
                  <a:lnTo>
                    <a:pt x="43180" y="12700"/>
                  </a:lnTo>
                  <a:lnTo>
                    <a:pt x="7620" y="33020"/>
                  </a:lnTo>
                  <a:lnTo>
                    <a:pt x="0" y="88900"/>
                  </a:lnTo>
                  <a:close/>
                </a:path>
              </a:pathLst>
            </a:custGeom>
            <a:solidFill>
              <a:srgbClr val="0203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61"/>
            </a:p>
          </p:txBody>
        </p:sp>
        <p:sp>
          <p:nvSpPr>
            <p:cNvPr id="12" name="Freeform 11"/>
            <p:cNvSpPr/>
            <p:nvPr/>
          </p:nvSpPr>
          <p:spPr>
            <a:xfrm>
              <a:off x="10155555" y="4404360"/>
              <a:ext cx="59055" cy="226695"/>
            </a:xfrm>
            <a:custGeom>
              <a:avLst/>
              <a:gdLst>
                <a:gd name="connsiteX0" fmla="*/ 32385 w 59055"/>
                <a:gd name="connsiteY0" fmla="*/ 0 h 226695"/>
                <a:gd name="connsiteX1" fmla="*/ 0 w 59055"/>
                <a:gd name="connsiteY1" fmla="*/ 222885 h 226695"/>
                <a:gd name="connsiteX2" fmla="*/ 40005 w 59055"/>
                <a:gd name="connsiteY2" fmla="*/ 226695 h 226695"/>
                <a:gd name="connsiteX3" fmla="*/ 55245 w 59055"/>
                <a:gd name="connsiteY3" fmla="*/ 91440 h 226695"/>
                <a:gd name="connsiteX4" fmla="*/ 59055 w 59055"/>
                <a:gd name="connsiteY4" fmla="*/ 51435 h 226695"/>
                <a:gd name="connsiteX5" fmla="*/ 32385 w 59055"/>
                <a:gd name="connsiteY5" fmla="*/ 0 h 22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 h="226695">
                  <a:moveTo>
                    <a:pt x="32385" y="0"/>
                  </a:moveTo>
                  <a:lnTo>
                    <a:pt x="0" y="222885"/>
                  </a:lnTo>
                  <a:lnTo>
                    <a:pt x="40005" y="226695"/>
                  </a:lnTo>
                  <a:lnTo>
                    <a:pt x="55245" y="91440"/>
                  </a:lnTo>
                  <a:lnTo>
                    <a:pt x="59055" y="51435"/>
                  </a:lnTo>
                  <a:lnTo>
                    <a:pt x="32385" y="0"/>
                  </a:lnTo>
                  <a:close/>
                </a:path>
              </a:pathLst>
            </a:custGeom>
            <a:solidFill>
              <a:srgbClr val="DED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61"/>
            </a:p>
          </p:txBody>
        </p:sp>
        <p:sp>
          <p:nvSpPr>
            <p:cNvPr id="13" name="Oval 12"/>
            <p:cNvSpPr/>
            <p:nvPr/>
          </p:nvSpPr>
          <p:spPr>
            <a:xfrm>
              <a:off x="10222230" y="4446270"/>
              <a:ext cx="53339" cy="64770"/>
            </a:xfrm>
            <a:prstGeom prst="ellipse">
              <a:avLst/>
            </a:prstGeom>
            <a:solidFill>
              <a:srgbClr val="FEF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61"/>
            </a:p>
          </p:txBody>
        </p:sp>
        <p:sp>
          <p:nvSpPr>
            <p:cNvPr id="14" name="Freeform 13"/>
            <p:cNvSpPr/>
            <p:nvPr/>
          </p:nvSpPr>
          <p:spPr>
            <a:xfrm>
              <a:off x="10252710" y="4345305"/>
              <a:ext cx="188595" cy="167640"/>
            </a:xfrm>
            <a:custGeom>
              <a:avLst/>
              <a:gdLst>
                <a:gd name="connsiteX0" fmla="*/ 0 w 188595"/>
                <a:gd name="connsiteY0" fmla="*/ 17145 h 167640"/>
                <a:gd name="connsiteX1" fmla="*/ 60960 w 188595"/>
                <a:gd name="connsiteY1" fmla="*/ 30480 h 167640"/>
                <a:gd name="connsiteX2" fmla="*/ 93345 w 188595"/>
                <a:gd name="connsiteY2" fmla="*/ 68580 h 167640"/>
                <a:gd name="connsiteX3" fmla="*/ 108585 w 188595"/>
                <a:gd name="connsiteY3" fmla="*/ 123825 h 167640"/>
                <a:gd name="connsiteX4" fmla="*/ 129540 w 188595"/>
                <a:gd name="connsiteY4" fmla="*/ 167640 h 167640"/>
                <a:gd name="connsiteX5" fmla="*/ 173355 w 188595"/>
                <a:gd name="connsiteY5" fmla="*/ 108585 h 167640"/>
                <a:gd name="connsiteX6" fmla="*/ 188595 w 188595"/>
                <a:gd name="connsiteY6" fmla="*/ 93345 h 167640"/>
                <a:gd name="connsiteX7" fmla="*/ 148590 w 188595"/>
                <a:gd name="connsiteY7" fmla="*/ 59055 h 167640"/>
                <a:gd name="connsiteX8" fmla="*/ 110490 w 188595"/>
                <a:gd name="connsiteY8" fmla="*/ 30480 h 167640"/>
                <a:gd name="connsiteX9" fmla="*/ 76200 w 188595"/>
                <a:gd name="connsiteY9" fmla="*/ 0 h 167640"/>
                <a:gd name="connsiteX10" fmla="*/ 0 w 188595"/>
                <a:gd name="connsiteY10" fmla="*/ 17145 h 16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8595" h="167640">
                  <a:moveTo>
                    <a:pt x="0" y="17145"/>
                  </a:moveTo>
                  <a:lnTo>
                    <a:pt x="60960" y="30480"/>
                  </a:lnTo>
                  <a:lnTo>
                    <a:pt x="93345" y="68580"/>
                  </a:lnTo>
                  <a:lnTo>
                    <a:pt x="108585" y="123825"/>
                  </a:lnTo>
                  <a:lnTo>
                    <a:pt x="129540" y="167640"/>
                  </a:lnTo>
                  <a:lnTo>
                    <a:pt x="173355" y="108585"/>
                  </a:lnTo>
                  <a:lnTo>
                    <a:pt x="188595" y="93345"/>
                  </a:lnTo>
                  <a:lnTo>
                    <a:pt x="148590" y="59055"/>
                  </a:lnTo>
                  <a:lnTo>
                    <a:pt x="110490" y="30480"/>
                  </a:lnTo>
                  <a:lnTo>
                    <a:pt x="76200" y="0"/>
                  </a:lnTo>
                  <a:lnTo>
                    <a:pt x="0" y="17145"/>
                  </a:lnTo>
                  <a:close/>
                </a:path>
              </a:pathLst>
            </a:custGeom>
            <a:solidFill>
              <a:srgbClr val="0203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61"/>
            </a:p>
          </p:txBody>
        </p:sp>
      </p:grpSp>
    </p:spTree>
    <p:extLst>
      <p:ext uri="{BB962C8B-B14F-4D97-AF65-F5344CB8AC3E}">
        <p14:creationId xmlns:p14="http://schemas.microsoft.com/office/powerpoint/2010/main" val="17226432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778" y="567962"/>
            <a:ext cx="8854517" cy="584775"/>
          </a:xfrm>
          <a:prstGeom prst="rect">
            <a:avLst/>
          </a:prstGeom>
          <a:noFill/>
        </p:spPr>
        <p:txBody>
          <a:bodyPr wrap="square" rtlCol="0">
            <a:spAutoFit/>
          </a:bodyPr>
          <a:lstStyle/>
          <a:p>
            <a:pPr algn="ctr"/>
            <a:r>
              <a:rPr lang="en-US" sz="3200" b="1">
                <a:solidFill>
                  <a:srgbClr val="E5540B"/>
                </a:solidFill>
                <a:latin typeface="+mj-lt"/>
              </a:rPr>
              <a:t>FSM ANNUAL SITE MONITORING</a:t>
            </a:r>
          </a:p>
        </p:txBody>
      </p:sp>
      <p:sp>
        <p:nvSpPr>
          <p:cNvPr id="5" name="TextBox 4"/>
          <p:cNvSpPr txBox="1"/>
          <p:nvPr/>
        </p:nvSpPr>
        <p:spPr>
          <a:xfrm>
            <a:off x="958688" y="1654990"/>
            <a:ext cx="7566590" cy="892552"/>
          </a:xfrm>
          <a:prstGeom prst="rect">
            <a:avLst/>
          </a:prstGeom>
          <a:noFill/>
        </p:spPr>
        <p:txBody>
          <a:bodyPr wrap="square" rtlCol="0">
            <a:spAutoFit/>
          </a:bodyPr>
          <a:lstStyle/>
          <a:p>
            <a:pPr lvl="0"/>
            <a:r>
              <a:rPr lang="en-US" sz="2600" dirty="0">
                <a:solidFill>
                  <a:schemeClr val="accent2"/>
                </a:solidFill>
                <a:latin typeface="Calibri" panose="020F0502020204030204" pitchFamily="34" charset="0"/>
                <a:cs typeface="Calibri" panose="020F0502020204030204" pitchFamily="34" charset="0"/>
              </a:rPr>
              <a:t>The FSM is responsible for conducting 2 annual site monitoring for CACFP supper program.</a:t>
            </a:r>
          </a:p>
        </p:txBody>
      </p:sp>
      <p:sp>
        <p:nvSpPr>
          <p:cNvPr id="6" name="TextBox 5"/>
          <p:cNvSpPr txBox="1"/>
          <p:nvPr/>
        </p:nvSpPr>
        <p:spPr>
          <a:xfrm>
            <a:off x="1118893" y="2569631"/>
            <a:ext cx="7361131" cy="946413"/>
          </a:xfrm>
          <a:prstGeom prst="rect">
            <a:avLst/>
          </a:prstGeom>
          <a:noFill/>
        </p:spPr>
        <p:txBody>
          <a:bodyPr wrap="square" rtlCol="0">
            <a:spAutoFit/>
          </a:bodyPr>
          <a:lstStyle/>
          <a:p>
            <a:pPr marL="346379" lvl="2" indent="-346379">
              <a:spcAft>
                <a:spcPts val="909"/>
              </a:spcAft>
              <a:buClr>
                <a:srgbClr val="E5540B"/>
              </a:buClr>
              <a:buFont typeface="Wingdings" panose="05000000000000000000" pitchFamily="2" charset="2"/>
              <a:buChar char="v"/>
            </a:pPr>
            <a:r>
              <a:rPr lang="en-US" sz="2400" dirty="0">
                <a:solidFill>
                  <a:schemeClr val="accent2"/>
                </a:solidFill>
                <a:latin typeface="Calibri" panose="020F0502020204030204" pitchFamily="34" charset="0"/>
                <a:cs typeface="Calibri" panose="020F0502020204030204" pitchFamily="34" charset="0"/>
              </a:rPr>
              <a:t>Days of the week and dates must vary</a:t>
            </a:r>
          </a:p>
          <a:p>
            <a:pPr marL="346379" lvl="2" indent="-346379">
              <a:spcAft>
                <a:spcPts val="909"/>
              </a:spcAft>
              <a:buClr>
                <a:srgbClr val="E5540B"/>
              </a:buClr>
              <a:buFont typeface="Wingdings" panose="05000000000000000000" pitchFamily="2" charset="2"/>
              <a:buChar char="v"/>
            </a:pPr>
            <a:r>
              <a:rPr lang="en-US" sz="2400" dirty="0">
                <a:solidFill>
                  <a:schemeClr val="accent2"/>
                </a:solidFill>
                <a:latin typeface="Calibri" panose="020F0502020204030204" pitchFamily="34" charset="0"/>
                <a:cs typeface="Calibri" panose="020F0502020204030204" pitchFamily="34" charset="0"/>
              </a:rPr>
              <a:t>AFSS will assign a monitoring date to FSM</a:t>
            </a:r>
          </a:p>
        </p:txBody>
      </p:sp>
      <p:pic>
        <p:nvPicPr>
          <p:cNvPr id="3074" name="Picture 2" descr="Calendar Date Google Calendar, PNG, 768x768px, Calendar, Area, Brand,  Calendar Date, Diary Download Free"/>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100000" l="6707" r="93171">
                        <a14:foregroundMark x1="12439" y1="15495" x2="11585" y2="41016"/>
                        <a14:foregroundMark x1="9756" y1="37370" x2="9756" y2="41276"/>
                        <a14:foregroundMark x1="22683" y1="11458" x2="22439" y2="30729"/>
                        <a14:foregroundMark x1="18659" y1="27604" x2="85976" y2="26563"/>
                        <a14:foregroundMark x1="78659" y1="10026" x2="24268" y2="10286"/>
                      </a14:backgroundRemoval>
                    </a14:imgEffect>
                  </a14:imgLayer>
                </a14:imgProps>
              </a:ext>
              <a:ext uri="{28A0092B-C50C-407E-A947-70E740481C1C}">
                <a14:useLocalDpi xmlns:a14="http://schemas.microsoft.com/office/drawing/2010/main" val="0"/>
              </a:ext>
            </a:extLst>
          </a:blip>
          <a:srcRect l="5898" r="7260"/>
          <a:stretch/>
        </p:blipFill>
        <p:spPr bwMode="auto">
          <a:xfrm>
            <a:off x="2752206" y="3886199"/>
            <a:ext cx="3076721" cy="331823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50425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8394" y="560480"/>
            <a:ext cx="8859111" cy="584775"/>
          </a:xfrm>
          <a:prstGeom prst="rect">
            <a:avLst/>
          </a:prstGeom>
          <a:noFill/>
        </p:spPr>
        <p:txBody>
          <a:bodyPr wrap="square" rtlCol="0">
            <a:spAutoFit/>
          </a:bodyPr>
          <a:lstStyle/>
          <a:p>
            <a:pPr algn="ctr"/>
            <a:r>
              <a:rPr lang="en-US" sz="3200" b="1">
                <a:solidFill>
                  <a:srgbClr val="E5540B"/>
                </a:solidFill>
                <a:latin typeface="Corbel (Headings)"/>
              </a:rPr>
              <a:t>SPECIAL CIRCUMSTANCES AND MEAL COUNTS</a:t>
            </a:r>
          </a:p>
        </p:txBody>
      </p:sp>
      <p:sp>
        <p:nvSpPr>
          <p:cNvPr id="5" name="TextBox 4"/>
          <p:cNvSpPr txBox="1"/>
          <p:nvPr/>
        </p:nvSpPr>
        <p:spPr>
          <a:xfrm>
            <a:off x="959111" y="1683326"/>
            <a:ext cx="7788812" cy="1692771"/>
          </a:xfrm>
          <a:prstGeom prst="rect">
            <a:avLst/>
          </a:prstGeom>
          <a:noFill/>
        </p:spPr>
        <p:txBody>
          <a:bodyPr wrap="square" rtlCol="0">
            <a:spAutoFit/>
          </a:bodyPr>
          <a:lstStyle/>
          <a:p>
            <a:r>
              <a:rPr lang="en-US" sz="2600" dirty="0">
                <a:solidFill>
                  <a:schemeClr val="accent2"/>
                </a:solidFill>
                <a:latin typeface="Calibri" panose="020F0502020204030204" pitchFamily="34" charset="0"/>
                <a:cs typeface="Calibri" panose="020F0502020204030204" pitchFamily="34" charset="0"/>
              </a:rPr>
              <a:t>Special circumstances can affect the current counting and claiming process of utilizing the POS to record meals served. During these circumstances, </a:t>
            </a:r>
            <a:r>
              <a:rPr lang="en-US" sz="2600" b="1" dirty="0">
                <a:solidFill>
                  <a:schemeClr val="accent2"/>
                </a:solidFill>
                <a:latin typeface="Calibri" panose="020F0502020204030204" pitchFamily="34" charset="0"/>
                <a:cs typeface="Calibri" panose="020F0502020204030204" pitchFamily="34" charset="0"/>
              </a:rPr>
              <a:t>Breakfast/Lunch Meal Count Form </a:t>
            </a:r>
            <a:r>
              <a:rPr lang="en-US" sz="2600" dirty="0">
                <a:solidFill>
                  <a:schemeClr val="accent2"/>
                </a:solidFill>
                <a:latin typeface="Calibri" panose="020F0502020204030204" pitchFamily="34" charset="0"/>
                <a:cs typeface="Calibri" panose="020F0502020204030204" pitchFamily="34" charset="0"/>
              </a:rPr>
              <a:t>is used in lieu of the POS.</a:t>
            </a:r>
          </a:p>
        </p:txBody>
      </p:sp>
      <p:sp>
        <p:nvSpPr>
          <p:cNvPr id="6" name="TextBox 5"/>
          <p:cNvSpPr txBox="1"/>
          <p:nvPr/>
        </p:nvSpPr>
        <p:spPr>
          <a:xfrm>
            <a:off x="1169985" y="3424443"/>
            <a:ext cx="7743582" cy="2901493"/>
          </a:xfrm>
          <a:prstGeom prst="rect">
            <a:avLst/>
          </a:prstGeom>
          <a:noFill/>
        </p:spPr>
        <p:txBody>
          <a:bodyPr wrap="square" lIns="69271" tIns="34636" rIns="69271" bIns="34636" rtlCol="0" anchor="t">
            <a:spAutoFit/>
          </a:bodyPr>
          <a:lstStyle/>
          <a:p>
            <a:pPr lvl="2" indent="-346379">
              <a:buClr>
                <a:srgbClr val="E5540B"/>
              </a:buClr>
              <a:buFont typeface="Wingdings" panose="05000000000000000000" pitchFamily="2" charset="2"/>
              <a:buChar char="v"/>
            </a:pPr>
            <a:r>
              <a:rPr lang="en-US" sz="2400" dirty="0">
                <a:solidFill>
                  <a:schemeClr val="accent2"/>
                </a:solidFill>
                <a:latin typeface="Calibri" panose="020F0502020204030204" pitchFamily="34" charset="0"/>
                <a:cs typeface="Calibri" panose="020F0502020204030204" pitchFamily="34" charset="0"/>
              </a:rPr>
              <a:t>Inclement Weather </a:t>
            </a:r>
          </a:p>
          <a:p>
            <a:pPr marL="731520" lvl="3" indent="-346379">
              <a:buClr>
                <a:srgbClr val="E5540B"/>
              </a:buClr>
              <a:buFont typeface="Arial" panose="020B0604020202020204" pitchFamily="34" charset="0"/>
              <a:buChar char="•"/>
            </a:pPr>
            <a:r>
              <a:rPr lang="en-US" sz="2200" dirty="0">
                <a:solidFill>
                  <a:schemeClr val="accent2"/>
                </a:solidFill>
                <a:latin typeface="Calibri" panose="020F0502020204030204" pitchFamily="34" charset="0"/>
                <a:cs typeface="Calibri" panose="020F0502020204030204" pitchFamily="34" charset="0"/>
              </a:rPr>
              <a:t>Principal requests meals are packed for delivery to Pre-K and Kinder classrooms due to heavy rain.</a:t>
            </a:r>
          </a:p>
          <a:p>
            <a:pPr marL="346379" lvl="2" indent="-346379">
              <a:buClr>
                <a:srgbClr val="E5540B"/>
              </a:buClr>
              <a:buFont typeface="Wingdings" panose="05000000000000000000" pitchFamily="2" charset="2"/>
              <a:buChar char="v"/>
            </a:pPr>
            <a:r>
              <a:rPr lang="en-US" sz="2400" dirty="0">
                <a:solidFill>
                  <a:schemeClr val="accent2"/>
                </a:solidFill>
                <a:latin typeface="Calibri" panose="020F0502020204030204" pitchFamily="34" charset="0"/>
                <a:cs typeface="Calibri" panose="020F0502020204030204" pitchFamily="34" charset="0"/>
              </a:rPr>
              <a:t>POS Failure </a:t>
            </a:r>
          </a:p>
          <a:p>
            <a:pPr marL="346379" lvl="2" indent="-346379">
              <a:buClr>
                <a:srgbClr val="E5540B"/>
              </a:buClr>
              <a:buFont typeface="Wingdings" panose="05000000000000000000" pitchFamily="2" charset="2"/>
              <a:buChar char="v"/>
            </a:pPr>
            <a:r>
              <a:rPr lang="en-US" sz="2400" dirty="0">
                <a:solidFill>
                  <a:schemeClr val="accent2"/>
                </a:solidFill>
                <a:latin typeface="Calibri" panose="020F0502020204030204" pitchFamily="34" charset="0"/>
                <a:cs typeface="Calibri" panose="020F0502020204030204" pitchFamily="34" charset="0"/>
              </a:rPr>
              <a:t>Sewage Backup</a:t>
            </a:r>
          </a:p>
          <a:p>
            <a:pPr marL="346379" lvl="2" indent="-346379">
              <a:buClr>
                <a:srgbClr val="E5540B"/>
              </a:buClr>
              <a:buFont typeface="Wingdings" panose="05000000000000000000" pitchFamily="2" charset="2"/>
              <a:buChar char="v"/>
            </a:pPr>
            <a:r>
              <a:rPr lang="en-US" sz="2400" dirty="0">
                <a:solidFill>
                  <a:schemeClr val="accent2"/>
                </a:solidFill>
                <a:latin typeface="Calibri" panose="020F0502020204030204" pitchFamily="34" charset="0"/>
                <a:cs typeface="Calibri" panose="020F0502020204030204" pitchFamily="34" charset="0"/>
              </a:rPr>
              <a:t>Facilities Maintenance</a:t>
            </a:r>
          </a:p>
          <a:p>
            <a:pPr marL="692756" lvl="3" indent="-346379">
              <a:spcAft>
                <a:spcPts val="909"/>
              </a:spcAft>
              <a:buClr>
                <a:srgbClr val="E5540B"/>
              </a:buClr>
              <a:buFont typeface="Arial" panose="020B0604020202020204" pitchFamily="34" charset="0"/>
              <a:buChar char="•"/>
            </a:pPr>
            <a:r>
              <a:rPr lang="en-US" sz="2200" dirty="0">
                <a:solidFill>
                  <a:schemeClr val="accent2"/>
                </a:solidFill>
                <a:latin typeface="Calibri" panose="020F0502020204030204" pitchFamily="34" charset="0"/>
                <a:cs typeface="Calibri" panose="020F0502020204030204" pitchFamily="34" charset="0"/>
              </a:rPr>
              <a:t>Cafeteria not available for students and must serve out of auditorium or multipurpose room.</a:t>
            </a:r>
          </a:p>
        </p:txBody>
      </p:sp>
    </p:spTree>
    <p:extLst>
      <p:ext uri="{BB962C8B-B14F-4D97-AF65-F5344CB8AC3E}">
        <p14:creationId xmlns:p14="http://schemas.microsoft.com/office/powerpoint/2010/main" val="36960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43044" y="606276"/>
            <a:ext cx="7403292" cy="584775"/>
          </a:xfrm>
          <a:prstGeom prst="rect">
            <a:avLst/>
          </a:prstGeom>
          <a:noFill/>
        </p:spPr>
        <p:txBody>
          <a:bodyPr wrap="square" rtlCol="0">
            <a:spAutoFit/>
          </a:bodyPr>
          <a:lstStyle/>
          <a:p>
            <a:pPr algn="ctr"/>
            <a:r>
              <a:rPr lang="en-US" sz="3200" b="1" dirty="0">
                <a:solidFill>
                  <a:srgbClr val="E5540B"/>
                </a:solidFill>
                <a:latin typeface="Corbel (Headings)"/>
              </a:rPr>
              <a:t>CMS POS FAILURE</a:t>
            </a:r>
          </a:p>
        </p:txBody>
      </p:sp>
      <p:sp>
        <p:nvSpPr>
          <p:cNvPr id="5" name="TextBox 4"/>
          <p:cNvSpPr txBox="1"/>
          <p:nvPr/>
        </p:nvSpPr>
        <p:spPr>
          <a:xfrm>
            <a:off x="1005720" y="1640617"/>
            <a:ext cx="8552991" cy="492443"/>
          </a:xfrm>
          <a:prstGeom prst="rect">
            <a:avLst/>
          </a:prstGeom>
          <a:noFill/>
        </p:spPr>
        <p:txBody>
          <a:bodyPr wrap="square" rtlCol="0">
            <a:spAutoFit/>
          </a:bodyPr>
          <a:lstStyle/>
          <a:p>
            <a:r>
              <a:rPr lang="en-US" sz="2600" dirty="0">
                <a:solidFill>
                  <a:srgbClr val="BD582C"/>
                </a:solidFill>
                <a:latin typeface="Calibri" panose="020F0502020204030204" pitchFamily="34" charset="0"/>
                <a:cs typeface="Calibri" panose="020F0502020204030204" pitchFamily="34" charset="0"/>
              </a:rPr>
              <a:t>In the event of a POS failure:</a:t>
            </a:r>
          </a:p>
        </p:txBody>
      </p:sp>
      <p:sp>
        <p:nvSpPr>
          <p:cNvPr id="6" name="TextBox 5"/>
          <p:cNvSpPr txBox="1"/>
          <p:nvPr/>
        </p:nvSpPr>
        <p:spPr>
          <a:xfrm>
            <a:off x="1179444" y="1755687"/>
            <a:ext cx="7514692" cy="2245929"/>
          </a:xfrm>
          <a:prstGeom prst="rect">
            <a:avLst/>
          </a:prstGeom>
          <a:noFill/>
        </p:spPr>
        <p:txBody>
          <a:bodyPr wrap="square" lIns="69271" tIns="34636" rIns="69271" bIns="34636" rtlCol="0" anchor="t">
            <a:spAutoFit/>
          </a:bodyPr>
          <a:lstStyle/>
          <a:p>
            <a:pPr marL="342900" lvl="1" indent="-342900">
              <a:spcAft>
                <a:spcPts val="909"/>
              </a:spcAft>
              <a:buClr>
                <a:srgbClr val="E5540B"/>
              </a:buClr>
              <a:buFont typeface="Wingdings" panose="05000000000000000000" pitchFamily="2" charset="2"/>
              <a:buChar char="v"/>
              <a:defRPr/>
            </a:pPr>
            <a:endParaRPr lang="en-US" sz="1970" dirty="0">
              <a:solidFill>
                <a:srgbClr val="BD582C"/>
              </a:solidFill>
              <a:latin typeface="Calibri" panose="020F0502020204030204" pitchFamily="34" charset="0"/>
              <a:cs typeface="Calibri" panose="020F0502020204030204" pitchFamily="34" charset="0"/>
            </a:endParaRPr>
          </a:p>
          <a:p>
            <a:pPr lvl="1" indent="-346379">
              <a:spcAft>
                <a:spcPts val="909"/>
              </a:spcAft>
              <a:buClr>
                <a:srgbClr val="E5540B"/>
              </a:buClr>
              <a:buFont typeface="Wingdings" panose="05000000000000000000" pitchFamily="2" charset="2"/>
              <a:buChar char="v"/>
              <a:defRPr/>
            </a:pPr>
            <a:r>
              <a:rPr lang="en-US" sz="2400" dirty="0">
                <a:solidFill>
                  <a:srgbClr val="BD582C"/>
                </a:solidFill>
                <a:latin typeface="Calibri" panose="020F0502020204030204" pitchFamily="34" charset="0"/>
                <a:cs typeface="Calibri" panose="020F0502020204030204" pitchFamily="34" charset="0"/>
              </a:rPr>
              <a:t>Submit a Remedy Ticket and inform AFSS.</a:t>
            </a:r>
          </a:p>
          <a:p>
            <a:pPr lvl="1" indent="-346379">
              <a:spcAft>
                <a:spcPts val="909"/>
              </a:spcAft>
              <a:buClr>
                <a:srgbClr val="E5540B"/>
              </a:buClr>
              <a:buFont typeface="Wingdings" panose="05000000000000000000" pitchFamily="2" charset="2"/>
              <a:buChar char="v"/>
              <a:defRPr/>
            </a:pPr>
            <a:r>
              <a:rPr lang="en-US" sz="2400" dirty="0">
                <a:solidFill>
                  <a:srgbClr val="BD582C"/>
                </a:solidFill>
                <a:latin typeface="Calibri"/>
                <a:cs typeface="Calibri"/>
              </a:rPr>
              <a:t>Use </a:t>
            </a:r>
            <a:r>
              <a:rPr lang="en-US" sz="2400" b="1" i="1" dirty="0">
                <a:solidFill>
                  <a:srgbClr val="BD582C"/>
                </a:solidFill>
                <a:latin typeface="Calibri"/>
                <a:cs typeface="Calibri"/>
              </a:rPr>
              <a:t>Breakfast/Lunch Meal Count Form </a:t>
            </a:r>
            <a:r>
              <a:rPr lang="en-US" sz="2400" dirty="0">
                <a:solidFill>
                  <a:srgbClr val="BD582C"/>
                </a:solidFill>
                <a:latin typeface="Calibri"/>
                <a:cs typeface="Calibri"/>
              </a:rPr>
              <a:t>to account for </a:t>
            </a:r>
          </a:p>
          <a:p>
            <a:pPr lvl="1">
              <a:spcAft>
                <a:spcPts val="909"/>
              </a:spcAft>
              <a:buClr>
                <a:srgbClr val="E5540B"/>
              </a:buClr>
              <a:defRPr/>
            </a:pPr>
            <a:r>
              <a:rPr lang="en-US" sz="2400" dirty="0">
                <a:solidFill>
                  <a:srgbClr val="BD582C"/>
                </a:solidFill>
                <a:latin typeface="Calibri"/>
                <a:cs typeface="Calibri"/>
              </a:rPr>
              <a:t>     reimbursable meals.</a:t>
            </a:r>
            <a:endParaRPr lang="en-US" sz="2400" b="1" dirty="0">
              <a:solidFill>
                <a:srgbClr val="BD582C"/>
              </a:solidFill>
              <a:latin typeface="Calibri"/>
              <a:cs typeface="Calibri"/>
            </a:endParaRPr>
          </a:p>
          <a:p>
            <a:pPr marL="342900" lvl="2" indent="-342900">
              <a:spcAft>
                <a:spcPts val="909"/>
              </a:spcAft>
              <a:buClr>
                <a:srgbClr val="E5540B"/>
              </a:buClr>
              <a:buFont typeface="Wingdings" panose="05000000000000000000" pitchFamily="2" charset="2"/>
              <a:buChar char="v"/>
            </a:pPr>
            <a:endParaRPr lang="en-US" sz="1970" dirty="0">
              <a:solidFill>
                <a:srgbClr val="BD582C"/>
              </a:solidFill>
              <a:latin typeface="Calibri" panose="020F0502020204030204" pitchFamily="34" charset="0"/>
              <a:cs typeface="Calibri" panose="020F0502020204030204" pitchFamily="34" charset="0"/>
            </a:endParaRPr>
          </a:p>
        </p:txBody>
      </p:sp>
      <p:grpSp>
        <p:nvGrpSpPr>
          <p:cNvPr id="7" name="Group 6"/>
          <p:cNvGrpSpPr/>
          <p:nvPr/>
        </p:nvGrpSpPr>
        <p:grpSpPr>
          <a:xfrm>
            <a:off x="3060224" y="4097490"/>
            <a:ext cx="3115626" cy="2431542"/>
            <a:chOff x="1915376" y="3004245"/>
            <a:chExt cx="3428149" cy="2622673"/>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5376" y="3004245"/>
              <a:ext cx="3428149" cy="2622673"/>
            </a:xfrm>
            <a:prstGeom prst="rect">
              <a:avLst/>
            </a:prstGeom>
          </p:spPr>
        </p:pic>
        <p:sp>
          <p:nvSpPr>
            <p:cNvPr id="9" name="Rectangle 8"/>
            <p:cNvSpPr/>
            <p:nvPr/>
          </p:nvSpPr>
          <p:spPr>
            <a:xfrm>
              <a:off x="2176041" y="3275636"/>
              <a:ext cx="2905245" cy="1551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61"/>
            </a:p>
          </p:txBody>
        </p:sp>
      </p:grpSp>
      <p:pic>
        <p:nvPicPr>
          <p:cNvPr id="2" name="Picture 1">
            <a:extLst>
              <a:ext uri="{FF2B5EF4-FFF2-40B4-BE49-F238E27FC236}">
                <a16:creationId xmlns:a16="http://schemas.microsoft.com/office/drawing/2014/main" id="{8E8A6552-8DD3-2467-7900-B6DE4B29450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6633" y1="69592" x2="66633" y2="69592"/>
                      </a14:backgroundRemoval>
                    </a14:imgEffect>
                  </a14:imgLayer>
                </a14:imgProps>
              </a:ext>
            </a:extLst>
          </a:blip>
          <a:stretch>
            <a:fillRect/>
          </a:stretch>
        </p:blipFill>
        <p:spPr>
          <a:xfrm>
            <a:off x="4119924" y="4605729"/>
            <a:ext cx="994796" cy="994796"/>
          </a:xfrm>
          <a:prstGeom prst="rect">
            <a:avLst/>
          </a:prstGeom>
        </p:spPr>
      </p:pic>
    </p:spTree>
    <p:extLst>
      <p:ext uri="{BB962C8B-B14F-4D97-AF65-F5344CB8AC3E}">
        <p14:creationId xmlns:p14="http://schemas.microsoft.com/office/powerpoint/2010/main" val="294092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200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1634" y="559941"/>
            <a:ext cx="8914251" cy="584775"/>
          </a:xfrm>
          <a:prstGeom prst="rect">
            <a:avLst/>
          </a:prstGeom>
          <a:noFill/>
        </p:spPr>
        <p:txBody>
          <a:bodyPr wrap="square" rtlCol="0">
            <a:spAutoFit/>
          </a:bodyPr>
          <a:lstStyle/>
          <a:p>
            <a:pPr algn="ctr"/>
            <a:r>
              <a:rPr lang="en-US" sz="3200" b="1">
                <a:solidFill>
                  <a:srgbClr val="E5540B"/>
                </a:solidFill>
                <a:latin typeface="+mj-lt"/>
              </a:rPr>
              <a:t>ACCOUNTING FOR MEALS WHILE POS IS DOWN</a:t>
            </a:r>
          </a:p>
        </p:txBody>
      </p:sp>
      <p:sp>
        <p:nvSpPr>
          <p:cNvPr id="5" name="TextBox 4"/>
          <p:cNvSpPr txBox="1"/>
          <p:nvPr/>
        </p:nvSpPr>
        <p:spPr>
          <a:xfrm>
            <a:off x="910283" y="1652032"/>
            <a:ext cx="7193693" cy="492443"/>
          </a:xfrm>
          <a:prstGeom prst="rect">
            <a:avLst/>
          </a:prstGeom>
          <a:noFill/>
        </p:spPr>
        <p:txBody>
          <a:bodyPr wrap="square" rtlCol="0">
            <a:spAutoFit/>
          </a:bodyPr>
          <a:lstStyle/>
          <a:p>
            <a:pPr lvl="1">
              <a:spcBef>
                <a:spcPts val="38"/>
              </a:spcBef>
              <a:spcAft>
                <a:spcPts val="379"/>
              </a:spcAft>
            </a:pPr>
            <a:r>
              <a:rPr lang="en-US" sz="2600" dirty="0">
                <a:solidFill>
                  <a:schemeClr val="accent2"/>
                </a:solidFill>
                <a:latin typeface="Calibri" panose="020F0502020204030204" pitchFamily="34" charset="0"/>
                <a:cs typeface="Calibri" panose="020F0502020204030204" pitchFamily="34" charset="0"/>
              </a:rPr>
              <a:t>When the computer at the POS:</a:t>
            </a:r>
          </a:p>
        </p:txBody>
      </p:sp>
      <p:sp>
        <p:nvSpPr>
          <p:cNvPr id="6" name="TextBox 5"/>
          <p:cNvSpPr txBox="1"/>
          <p:nvPr/>
        </p:nvSpPr>
        <p:spPr>
          <a:xfrm>
            <a:off x="1223874" y="2144475"/>
            <a:ext cx="6791202" cy="3624069"/>
          </a:xfrm>
          <a:prstGeom prst="rect">
            <a:avLst/>
          </a:prstGeom>
          <a:noFill/>
        </p:spPr>
        <p:txBody>
          <a:bodyPr wrap="square" rtlCol="0">
            <a:spAutoFit/>
          </a:bodyPr>
          <a:lstStyle/>
          <a:p>
            <a:pPr marL="346379" lvl="2" indent="-346379">
              <a:spcAft>
                <a:spcPts val="909"/>
              </a:spcAft>
              <a:buClr>
                <a:srgbClr val="E5540B"/>
              </a:buClr>
              <a:buFont typeface="Wingdings" panose="05000000000000000000" pitchFamily="2" charset="2"/>
              <a:buChar char="v"/>
            </a:pPr>
            <a:r>
              <a:rPr lang="en-US" sz="2400" dirty="0">
                <a:solidFill>
                  <a:schemeClr val="accent2"/>
                </a:solidFill>
                <a:latin typeface="Calibri" panose="020F0502020204030204" pitchFamily="34" charset="0"/>
                <a:cs typeface="Calibri" panose="020F0502020204030204" pitchFamily="34" charset="0"/>
              </a:rPr>
              <a:t>Sites will use</a:t>
            </a:r>
            <a:r>
              <a:rPr lang="en-US" sz="2400" b="1" dirty="0">
                <a:solidFill>
                  <a:schemeClr val="accent2"/>
                </a:solidFill>
                <a:latin typeface="Calibri" panose="020F0502020204030204" pitchFamily="34" charset="0"/>
                <a:cs typeface="Calibri" panose="020F0502020204030204" pitchFamily="34" charset="0"/>
              </a:rPr>
              <a:t> </a:t>
            </a:r>
            <a:r>
              <a:rPr lang="en-US" sz="2400" dirty="0">
                <a:solidFill>
                  <a:schemeClr val="accent2"/>
                </a:solidFill>
                <a:latin typeface="Calibri" panose="020F0502020204030204" pitchFamily="34" charset="0"/>
                <a:cs typeface="Calibri" panose="020F0502020204030204" pitchFamily="34" charset="0"/>
              </a:rPr>
              <a:t>the</a:t>
            </a:r>
            <a:r>
              <a:rPr lang="en-US" sz="2400" b="1" dirty="0">
                <a:solidFill>
                  <a:schemeClr val="accent2"/>
                </a:solidFill>
                <a:latin typeface="Calibri" panose="020F0502020204030204" pitchFamily="34" charset="0"/>
                <a:cs typeface="Calibri" panose="020F0502020204030204" pitchFamily="34" charset="0"/>
              </a:rPr>
              <a:t> Breakfast/Lunch Meal Count Form</a:t>
            </a:r>
            <a:endParaRPr lang="en-US" sz="2400" dirty="0">
              <a:solidFill>
                <a:schemeClr val="accent2"/>
              </a:solidFill>
              <a:latin typeface="Calibri" panose="020F0502020204030204" pitchFamily="34" charset="0"/>
              <a:cs typeface="Calibri" panose="020F0502020204030204" pitchFamily="34" charset="0"/>
            </a:endParaRPr>
          </a:p>
          <a:p>
            <a:pPr marL="346379" lvl="2" indent="-346379">
              <a:spcAft>
                <a:spcPts val="909"/>
              </a:spcAft>
              <a:buClr>
                <a:srgbClr val="E5540B"/>
              </a:buClr>
              <a:buFont typeface="Wingdings" panose="05000000000000000000" pitchFamily="2" charset="2"/>
              <a:buChar char="v"/>
            </a:pPr>
            <a:r>
              <a:rPr lang="en-US" sz="2400" dirty="0">
                <a:solidFill>
                  <a:schemeClr val="accent2"/>
                </a:solidFill>
                <a:latin typeface="Calibri" panose="020F0502020204030204" pitchFamily="34" charset="0"/>
                <a:cs typeface="Calibri" panose="020F0502020204030204" pitchFamily="34" charset="0"/>
              </a:rPr>
              <a:t>Mark each meal in numerical order with a slash or X after a reimbursable meal is served.</a:t>
            </a:r>
            <a:r>
              <a:rPr lang="en-US" sz="2400" dirty="0">
                <a:solidFill>
                  <a:schemeClr val="accent2"/>
                </a:solidFill>
                <a:latin typeface="Calibri" panose="020F0502020204030204" pitchFamily="34" charset="0"/>
                <a:ea typeface="Calibri"/>
                <a:cs typeface="Calibri" panose="020F0502020204030204" pitchFamily="34" charset="0"/>
              </a:rPr>
              <a:t> </a:t>
            </a:r>
          </a:p>
          <a:p>
            <a:pPr marL="346379" lvl="2" indent="-346379">
              <a:spcAft>
                <a:spcPts val="909"/>
              </a:spcAft>
              <a:buFont typeface="Wingdings" panose="05000000000000000000" pitchFamily="2" charset="2"/>
              <a:buChar char="Ø"/>
            </a:pPr>
            <a:endParaRPr lang="en-US" sz="2400" dirty="0">
              <a:solidFill>
                <a:schemeClr val="accent1"/>
              </a:solidFill>
              <a:latin typeface="Calibri" panose="020F0502020204030204" pitchFamily="34" charset="0"/>
              <a:cs typeface="Calibri" panose="020F0502020204030204" pitchFamily="34" charset="0"/>
            </a:endParaRPr>
          </a:p>
          <a:p>
            <a:pPr marL="346379" lvl="2" indent="-346379">
              <a:spcAft>
                <a:spcPts val="909"/>
              </a:spcAft>
              <a:buFont typeface="Wingdings" panose="05000000000000000000" pitchFamily="2" charset="2"/>
              <a:buChar char="Ø"/>
            </a:pPr>
            <a:endParaRPr lang="en-US" sz="2400" b="1" dirty="0">
              <a:solidFill>
                <a:schemeClr val="accent1"/>
              </a:solidFill>
              <a:latin typeface="Calibri" panose="020F0502020204030204" pitchFamily="34" charset="0"/>
              <a:cs typeface="Calibri" panose="020F0502020204030204" pitchFamily="34" charset="0"/>
            </a:endParaRPr>
          </a:p>
          <a:p>
            <a:pPr lvl="2">
              <a:spcAft>
                <a:spcPts val="909"/>
              </a:spcAft>
            </a:pPr>
            <a:endParaRPr lang="en-US" sz="2400" b="1" dirty="0">
              <a:solidFill>
                <a:schemeClr val="accent1"/>
              </a:solidFill>
              <a:latin typeface="Calibri" panose="020F0502020204030204" pitchFamily="34" charset="0"/>
              <a:cs typeface="Calibri" panose="020F0502020204030204" pitchFamily="34" charset="0"/>
            </a:endParaRPr>
          </a:p>
          <a:p>
            <a:pPr marL="346379" lvl="2" indent="-346379">
              <a:spcAft>
                <a:spcPts val="909"/>
              </a:spcAft>
              <a:buFont typeface="Wingdings" panose="05000000000000000000" pitchFamily="2" charset="2"/>
              <a:buChar char="Ø"/>
            </a:pPr>
            <a:endParaRPr lang="en-US" sz="2400" b="1" dirty="0">
              <a:solidFill>
                <a:schemeClr val="accent1"/>
              </a:solidFill>
              <a:latin typeface="Calibri" panose="020F0502020204030204" pitchFamily="34" charset="0"/>
              <a:cs typeface="Calibri" panose="020F0502020204030204" pitchFamily="34" charset="0"/>
            </a:endParaRPr>
          </a:p>
        </p:txBody>
      </p:sp>
      <p:graphicFrame>
        <p:nvGraphicFramePr>
          <p:cNvPr id="12" name="Object 11">
            <a:extLst>
              <a:ext uri="{FF2B5EF4-FFF2-40B4-BE49-F238E27FC236}">
                <a16:creationId xmlns:a16="http://schemas.microsoft.com/office/drawing/2014/main" id="{0D3AEB51-6B9E-D2D5-F843-D954DEDFC1AA}"/>
              </a:ext>
            </a:extLst>
          </p:cNvPr>
          <p:cNvGraphicFramePr>
            <a:graphicFrameLocks noChangeAspect="1"/>
          </p:cNvGraphicFramePr>
          <p:nvPr>
            <p:extLst>
              <p:ext uri="{D42A27DB-BD31-4B8C-83A1-F6EECF244321}">
                <p14:modId xmlns:p14="http://schemas.microsoft.com/office/powerpoint/2010/main" val="3321513660"/>
              </p:ext>
            </p:extLst>
          </p:nvPr>
        </p:nvGraphicFramePr>
        <p:xfrm>
          <a:off x="2330451" y="3890788"/>
          <a:ext cx="2091604" cy="2706780"/>
        </p:xfrm>
        <a:graphic>
          <a:graphicData uri="http://schemas.openxmlformats.org/presentationml/2006/ole">
            <mc:AlternateContent xmlns:mc="http://schemas.openxmlformats.org/markup-compatibility/2006">
              <mc:Choice xmlns:v="urn:schemas-microsoft-com:vml" Requires="v">
                <p:oleObj name="Acrobat Document" r:id="rId2" imgW="3886044" imgH="5029200" progId="Acrobat.Document.2020">
                  <p:embed/>
                </p:oleObj>
              </mc:Choice>
              <mc:Fallback>
                <p:oleObj name="Acrobat Document" r:id="rId2" imgW="3886044" imgH="5029200" progId="Acrobat.Document.2020">
                  <p:embed/>
                  <p:pic>
                    <p:nvPicPr>
                      <p:cNvPr id="12" name="Object 11">
                        <a:extLst>
                          <a:ext uri="{FF2B5EF4-FFF2-40B4-BE49-F238E27FC236}">
                            <a16:creationId xmlns:a16="http://schemas.microsoft.com/office/drawing/2014/main" id="{0D3AEB51-6B9E-D2D5-F843-D954DEDFC1AA}"/>
                          </a:ext>
                        </a:extLst>
                      </p:cNvPr>
                      <p:cNvPicPr/>
                      <p:nvPr/>
                    </p:nvPicPr>
                    <p:blipFill>
                      <a:blip r:embed="rId3"/>
                      <a:stretch>
                        <a:fillRect/>
                      </a:stretch>
                    </p:blipFill>
                    <p:spPr>
                      <a:xfrm>
                        <a:off x="2330451" y="3890788"/>
                        <a:ext cx="2091604" cy="2706780"/>
                      </a:xfrm>
                      <a:prstGeom prst="rect">
                        <a:avLst/>
                      </a:prstGeom>
                      <a:solidFill>
                        <a:srgbClr val="070707"/>
                      </a:solidFill>
                      <a:ln w="12700">
                        <a:solidFill>
                          <a:schemeClr val="accent1"/>
                        </a:solidFill>
                      </a:ln>
                    </p:spPr>
                  </p:pic>
                </p:oleObj>
              </mc:Fallback>
            </mc:AlternateContent>
          </a:graphicData>
        </a:graphic>
      </p:graphicFrame>
      <p:graphicFrame>
        <p:nvGraphicFramePr>
          <p:cNvPr id="7" name="Object 6">
            <a:extLst>
              <a:ext uri="{FF2B5EF4-FFF2-40B4-BE49-F238E27FC236}">
                <a16:creationId xmlns:a16="http://schemas.microsoft.com/office/drawing/2014/main" id="{AFC92725-0F73-4699-7E46-A5275EB097F3}"/>
              </a:ext>
            </a:extLst>
          </p:cNvPr>
          <p:cNvGraphicFramePr>
            <a:graphicFrameLocks noChangeAspect="1"/>
          </p:cNvGraphicFramePr>
          <p:nvPr>
            <p:extLst>
              <p:ext uri="{D42A27DB-BD31-4B8C-83A1-F6EECF244321}">
                <p14:modId xmlns:p14="http://schemas.microsoft.com/office/powerpoint/2010/main" val="3697835022"/>
              </p:ext>
            </p:extLst>
          </p:nvPr>
        </p:nvGraphicFramePr>
        <p:xfrm>
          <a:off x="4814022" y="3911804"/>
          <a:ext cx="2091604" cy="2706782"/>
        </p:xfrm>
        <a:graphic>
          <a:graphicData uri="http://schemas.openxmlformats.org/presentationml/2006/ole">
            <mc:AlternateContent xmlns:mc="http://schemas.openxmlformats.org/markup-compatibility/2006">
              <mc:Choice xmlns:v="urn:schemas-microsoft-com:vml" Requires="v">
                <p:oleObj name="Acrobat Document" r:id="rId4" imgW="3886044" imgH="5029200" progId="Acrobat.Document.2020">
                  <p:embed/>
                </p:oleObj>
              </mc:Choice>
              <mc:Fallback>
                <p:oleObj name="Acrobat Document" r:id="rId4" imgW="3886044" imgH="5029200" progId="Acrobat.Document.2020">
                  <p:embed/>
                  <p:pic>
                    <p:nvPicPr>
                      <p:cNvPr id="7" name="Object 6">
                        <a:extLst>
                          <a:ext uri="{FF2B5EF4-FFF2-40B4-BE49-F238E27FC236}">
                            <a16:creationId xmlns:a16="http://schemas.microsoft.com/office/drawing/2014/main" id="{AFC92725-0F73-4699-7E46-A5275EB097F3}"/>
                          </a:ext>
                        </a:extLst>
                      </p:cNvPr>
                      <p:cNvPicPr/>
                      <p:nvPr/>
                    </p:nvPicPr>
                    <p:blipFill>
                      <a:blip r:embed="rId5"/>
                      <a:stretch>
                        <a:fillRect/>
                      </a:stretch>
                    </p:blipFill>
                    <p:spPr>
                      <a:xfrm>
                        <a:off x="4814022" y="3911804"/>
                        <a:ext cx="2091604" cy="2706782"/>
                      </a:xfrm>
                      <a:prstGeom prst="rect">
                        <a:avLst/>
                      </a:prstGeom>
                      <a:ln w="12700">
                        <a:solidFill>
                          <a:schemeClr val="accent1"/>
                        </a:solidFill>
                      </a:ln>
                    </p:spPr>
                  </p:pic>
                </p:oleObj>
              </mc:Fallback>
            </mc:AlternateContent>
          </a:graphicData>
        </a:graphic>
      </p:graphicFrame>
    </p:spTree>
    <p:extLst>
      <p:ext uri="{BB962C8B-B14F-4D97-AF65-F5344CB8AC3E}">
        <p14:creationId xmlns:p14="http://schemas.microsoft.com/office/powerpoint/2010/main" val="4813265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9000">
              <a:srgbClr val="FFDD71"/>
            </a:gs>
            <a:gs pos="74000">
              <a:srgbClr val="EBA169"/>
            </a:gs>
            <a:gs pos="62604">
              <a:srgbClr val="EBA169"/>
            </a:gs>
            <a:gs pos="83000">
              <a:srgbClr val="F68D5E"/>
            </a:gs>
            <a:gs pos="91636">
              <a:srgbClr val="F68D5E"/>
            </a:gs>
            <a:gs pos="100000">
              <a:srgbClr val="E5540B"/>
            </a:gs>
          </a:gsLst>
          <a:lin ang="5400000" scaled="1"/>
          <a:tileRect/>
        </a:gra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75ECB88-3E1A-1911-5B2B-023B8FB64431}"/>
              </a:ext>
            </a:extLst>
          </p:cNvPr>
          <p:cNvSpPr/>
          <p:nvPr/>
        </p:nvSpPr>
        <p:spPr>
          <a:xfrm>
            <a:off x="0" y="0"/>
            <a:ext cx="9236075" cy="1714500"/>
          </a:xfrm>
          <a:prstGeom prst="rect">
            <a:avLst/>
          </a:prstGeom>
          <a:gradFill flip="none" rotWithShape="1">
            <a:gsLst>
              <a:gs pos="81000">
                <a:srgbClr val="F7C56E"/>
              </a:gs>
              <a:gs pos="0">
                <a:srgbClr val="FFE99D"/>
              </a:gs>
              <a:gs pos="56000">
                <a:schemeClr val="accent1">
                  <a:lumMod val="45000"/>
                  <a:lumOff val="55000"/>
                </a:schemeClr>
              </a:gs>
              <a:gs pos="100000">
                <a:srgbClr val="F7C56E"/>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7C56E"/>
              </a:solidFill>
            </a:endParaRPr>
          </a:p>
        </p:txBody>
      </p:sp>
      <p:sp>
        <p:nvSpPr>
          <p:cNvPr id="4" name="TextBox 3"/>
          <p:cNvSpPr txBox="1"/>
          <p:nvPr/>
        </p:nvSpPr>
        <p:spPr>
          <a:xfrm>
            <a:off x="247089" y="316273"/>
            <a:ext cx="8741896" cy="1155647"/>
          </a:xfrm>
          <a:prstGeom prst="rect">
            <a:avLst/>
          </a:prstGeom>
        </p:spPr>
        <p:txBody>
          <a:bodyPr spcFirstLastPara="1" vert="horz" lIns="91440" tIns="45720" rIns="91440" bIns="45720" rtlCol="0" anchor="ctr" anchorCtr="0">
            <a:normAutofit/>
          </a:bodyPr>
          <a:lstStyle/>
          <a:p>
            <a:pPr algn="ctr">
              <a:lnSpc>
                <a:spcPct val="90000"/>
              </a:lnSpc>
              <a:spcBef>
                <a:spcPct val="0"/>
              </a:spcBef>
              <a:spcAft>
                <a:spcPts val="455"/>
              </a:spcAft>
              <a:buClr>
                <a:srgbClr val="191919"/>
              </a:buClr>
              <a:buSzPts val="5200"/>
            </a:pPr>
            <a:r>
              <a:rPr lang="en-US" sz="3200" b="1" kern="1200" dirty="0">
                <a:solidFill>
                  <a:srgbClr val="E85E19"/>
                </a:solidFill>
                <a:latin typeface="Corbel (Headings)"/>
                <a:ea typeface="+mj-ea"/>
                <a:cs typeface="+mj-cs"/>
                <a:sym typeface="Patrick Hand"/>
              </a:rPr>
              <a:t>INTEGRITY PLAN </a:t>
            </a:r>
          </a:p>
        </p:txBody>
      </p:sp>
      <p:grpSp>
        <p:nvGrpSpPr>
          <p:cNvPr id="2" name="Group 1">
            <a:extLst>
              <a:ext uri="{FF2B5EF4-FFF2-40B4-BE49-F238E27FC236}">
                <a16:creationId xmlns:a16="http://schemas.microsoft.com/office/drawing/2014/main" id="{D060C9D9-7776-1A13-2D15-B112B4F7DEC7}"/>
              </a:ext>
            </a:extLst>
          </p:cNvPr>
          <p:cNvGrpSpPr/>
          <p:nvPr/>
        </p:nvGrpSpPr>
        <p:grpSpPr>
          <a:xfrm>
            <a:off x="1038634" y="1996936"/>
            <a:ext cx="7537673" cy="5159308"/>
            <a:chOff x="1389029" y="-920586"/>
            <a:chExt cx="7587789" cy="4130351"/>
          </a:xfrm>
        </p:grpSpPr>
        <p:sp>
          <p:nvSpPr>
            <p:cNvPr id="5" name="Freeform: Shape 4">
              <a:extLst>
                <a:ext uri="{FF2B5EF4-FFF2-40B4-BE49-F238E27FC236}">
                  <a16:creationId xmlns:a16="http://schemas.microsoft.com/office/drawing/2014/main" id="{A62C9DCD-608C-1814-1722-88B0409DD578}"/>
                </a:ext>
              </a:extLst>
            </p:cNvPr>
            <p:cNvSpPr/>
            <p:nvPr/>
          </p:nvSpPr>
          <p:spPr>
            <a:xfrm>
              <a:off x="1389029" y="-920586"/>
              <a:ext cx="7449402" cy="1529705"/>
            </a:xfrm>
            <a:custGeom>
              <a:avLst/>
              <a:gdLst>
                <a:gd name="connsiteX0" fmla="*/ 0 w 2709265"/>
                <a:gd name="connsiteY0" fmla="*/ 0 h 1529705"/>
                <a:gd name="connsiteX1" fmla="*/ 2709265 w 2709265"/>
                <a:gd name="connsiteY1" fmla="*/ 0 h 1529705"/>
                <a:gd name="connsiteX2" fmla="*/ 2709265 w 2709265"/>
                <a:gd name="connsiteY2" fmla="*/ 1529705 h 1529705"/>
                <a:gd name="connsiteX3" fmla="*/ 0 w 2709265"/>
                <a:gd name="connsiteY3" fmla="*/ 1529705 h 1529705"/>
                <a:gd name="connsiteX4" fmla="*/ 0 w 2709265"/>
                <a:gd name="connsiteY4" fmla="*/ 0 h 1529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265" h="1529705">
                  <a:moveTo>
                    <a:pt x="0" y="0"/>
                  </a:moveTo>
                  <a:lnTo>
                    <a:pt x="2709265" y="0"/>
                  </a:lnTo>
                  <a:lnTo>
                    <a:pt x="2709265" y="1529705"/>
                  </a:lnTo>
                  <a:lnTo>
                    <a:pt x="0" y="152970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defTabSz="622300">
                <a:lnSpc>
                  <a:spcPct val="100000"/>
                </a:lnSpc>
                <a:spcBef>
                  <a:spcPct val="0"/>
                </a:spcBef>
                <a:spcAft>
                  <a:spcPct val="35000"/>
                </a:spcAft>
                <a:buNone/>
              </a:pPr>
              <a:r>
                <a:rPr lang="en-US" sz="2600" b="0" i="0" kern="1200" dirty="0">
                  <a:solidFill>
                    <a:srgbClr val="BD582C"/>
                  </a:solidFill>
                  <a:latin typeface="Calibri" panose="020F0502020204030204" pitchFamily="34" charset="0"/>
                  <a:ea typeface="Calibri" panose="020F0502020204030204" pitchFamily="34" charset="0"/>
                  <a:cs typeface="Calibri" panose="020F0502020204030204" pitchFamily="34" charset="0"/>
                </a:rPr>
                <a:t>LAUSD Food Services Division (FSD) has established procedures </a:t>
              </a:r>
              <a:r>
                <a:rPr lang="en-US" sz="2600" kern="1200" dirty="0">
                  <a:solidFill>
                    <a:srgbClr val="BD582C"/>
                  </a:solidFill>
                  <a:latin typeface="Calibri" panose="020F0502020204030204" pitchFamily="34" charset="0"/>
                  <a:ea typeface="Calibri" panose="020F0502020204030204" pitchFamily="34" charset="0"/>
                  <a:cs typeface="Calibri" panose="020F0502020204030204" pitchFamily="34" charset="0"/>
                </a:rPr>
                <a:t>to affirm</a:t>
              </a:r>
              <a:r>
                <a:rPr lang="en-US" sz="2600" b="0" i="0" kern="1200" dirty="0">
                  <a:solidFill>
                    <a:srgbClr val="BD582C"/>
                  </a:solidFill>
                  <a:latin typeface="Calibri" panose="020F0502020204030204" pitchFamily="34" charset="0"/>
                  <a:ea typeface="Calibri" panose="020F0502020204030204" pitchFamily="34" charset="0"/>
                  <a:cs typeface="Calibri" panose="020F0502020204030204" pitchFamily="34" charset="0"/>
                </a:rPr>
                <a:t> meal counts </a:t>
              </a:r>
              <a:r>
                <a:rPr lang="en-US" sz="2600" kern="1200" dirty="0">
                  <a:solidFill>
                    <a:srgbClr val="BD582C"/>
                  </a:solidFill>
                  <a:latin typeface="Calibri" panose="020F0502020204030204" pitchFamily="34" charset="0"/>
                  <a:ea typeface="Calibri" panose="020F0502020204030204" pitchFamily="34" charset="0"/>
                  <a:cs typeface="Calibri" panose="020F0502020204030204" pitchFamily="34" charset="0"/>
                </a:rPr>
                <a:t>to support reimbursement.</a:t>
              </a:r>
            </a:p>
          </p:txBody>
        </p:sp>
        <p:sp>
          <p:nvSpPr>
            <p:cNvPr id="7" name="Freeform: Shape 6">
              <a:extLst>
                <a:ext uri="{FF2B5EF4-FFF2-40B4-BE49-F238E27FC236}">
                  <a16:creationId xmlns:a16="http://schemas.microsoft.com/office/drawing/2014/main" id="{64566DA4-BC23-FBA2-4E66-6DFF054926FB}"/>
                </a:ext>
              </a:extLst>
            </p:cNvPr>
            <p:cNvSpPr/>
            <p:nvPr/>
          </p:nvSpPr>
          <p:spPr>
            <a:xfrm>
              <a:off x="1453020" y="133279"/>
              <a:ext cx="7523798" cy="1796513"/>
            </a:xfrm>
            <a:custGeom>
              <a:avLst/>
              <a:gdLst>
                <a:gd name="connsiteX0" fmla="*/ 0 w 2204260"/>
                <a:gd name="connsiteY0" fmla="*/ 0 h 1796512"/>
                <a:gd name="connsiteX1" fmla="*/ 2204260 w 2204260"/>
                <a:gd name="connsiteY1" fmla="*/ 0 h 1796512"/>
                <a:gd name="connsiteX2" fmla="*/ 2204260 w 2204260"/>
                <a:gd name="connsiteY2" fmla="*/ 1796512 h 1796512"/>
                <a:gd name="connsiteX3" fmla="*/ 0 w 2204260"/>
                <a:gd name="connsiteY3" fmla="*/ 1796512 h 1796512"/>
                <a:gd name="connsiteX4" fmla="*/ 0 w 2204260"/>
                <a:gd name="connsiteY4" fmla="*/ 0 h 1796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4260" h="1796512">
                  <a:moveTo>
                    <a:pt x="0" y="0"/>
                  </a:moveTo>
                  <a:lnTo>
                    <a:pt x="2204260" y="0"/>
                  </a:lnTo>
                  <a:lnTo>
                    <a:pt x="2204260" y="1796512"/>
                  </a:lnTo>
                  <a:lnTo>
                    <a:pt x="0" y="179651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457200" lvl="0" indent="-457200" defTabSz="622300">
                <a:lnSpc>
                  <a:spcPct val="100000"/>
                </a:lnSpc>
                <a:spcBef>
                  <a:spcPct val="0"/>
                </a:spcBef>
                <a:spcAft>
                  <a:spcPct val="35000"/>
                </a:spcAft>
                <a:buClr>
                  <a:srgbClr val="E5540B"/>
                </a:buClr>
                <a:buFont typeface="Wingdings" panose="05000000000000000000" pitchFamily="2" charset="2"/>
                <a:buChar char="v"/>
              </a:pPr>
              <a:r>
                <a:rPr lang="en-US" sz="2600" b="0" i="0" kern="1200" dirty="0">
                  <a:solidFill>
                    <a:srgbClr val="BD582C"/>
                  </a:solidFill>
                  <a:latin typeface="Calibri" panose="020F0502020204030204" pitchFamily="34" charset="0"/>
                  <a:ea typeface="Calibri" panose="020F0502020204030204" pitchFamily="34" charset="0"/>
                  <a:cs typeface="Calibri" panose="020F0502020204030204" pitchFamily="34" charset="0"/>
                </a:rPr>
                <a:t>The Food Service Manager (FSM) will use the Meal Count Consolidation Form for meal periods with</a:t>
              </a:r>
              <a:r>
                <a:rPr lang="en-US" sz="2600" kern="1200" dirty="0">
                  <a:solidFill>
                    <a:srgbClr val="BD582C"/>
                  </a:solidFill>
                  <a:latin typeface="Calibri" panose="020F0502020204030204" pitchFamily="34" charset="0"/>
                  <a:ea typeface="Calibri" panose="020F0502020204030204" pitchFamily="34" charset="0"/>
                  <a:cs typeface="Calibri" panose="020F0502020204030204" pitchFamily="34" charset="0"/>
                </a:rPr>
                <a:t> more than one</a:t>
              </a:r>
              <a:r>
                <a:rPr lang="en-US" sz="2600" b="0" i="0" kern="1200" dirty="0">
                  <a:solidFill>
                    <a:srgbClr val="BD582C"/>
                  </a:solidFill>
                  <a:latin typeface="Calibri" panose="020F0502020204030204" pitchFamily="34" charset="0"/>
                  <a:ea typeface="Calibri" panose="020F0502020204030204" pitchFamily="34" charset="0"/>
                  <a:cs typeface="Calibri" panose="020F0502020204030204" pitchFamily="34" charset="0"/>
                </a:rPr>
                <a:t> meal count sheet. </a:t>
              </a:r>
            </a:p>
            <a:p>
              <a:pPr marL="457200" lvl="0" indent="-457200" defTabSz="622300">
                <a:lnSpc>
                  <a:spcPct val="100000"/>
                </a:lnSpc>
                <a:spcBef>
                  <a:spcPct val="0"/>
                </a:spcBef>
                <a:spcAft>
                  <a:spcPct val="35000"/>
                </a:spcAft>
                <a:buClr>
                  <a:srgbClr val="E5540B"/>
                </a:buClr>
                <a:buFont typeface="Wingdings" panose="05000000000000000000" pitchFamily="2" charset="2"/>
                <a:buChar char="v"/>
              </a:pPr>
              <a:r>
                <a:rPr lang="en-US" sz="2600" b="0" i="0" kern="1200" dirty="0">
                  <a:solidFill>
                    <a:srgbClr val="BD582C"/>
                  </a:solidFill>
                  <a:latin typeface="Calibri" panose="020F0502020204030204" pitchFamily="34" charset="0"/>
                  <a:ea typeface="Calibri" panose="020F0502020204030204" pitchFamily="34" charset="0"/>
                  <a:cs typeface="Calibri" panose="020F0502020204030204" pitchFamily="34" charset="0"/>
                </a:rPr>
                <a:t>The FSM will run a weekly Meal Counts Report to check for accuracy. </a:t>
              </a:r>
              <a:endParaRPr lang="en-US" sz="2600" kern="1200" dirty="0">
                <a:solidFill>
                  <a:srgbClr val="BD582C"/>
                </a:solidFill>
                <a:latin typeface="Calibri" panose="020F0502020204030204" pitchFamily="34" charset="0"/>
                <a:ea typeface="Calibri" panose="020F0502020204030204" pitchFamily="34" charset="0"/>
                <a:cs typeface="Calibri" panose="020F0502020204030204" pitchFamily="34" charset="0"/>
              </a:endParaRPr>
            </a:p>
          </p:txBody>
        </p:sp>
        <p:sp>
          <p:nvSpPr>
            <p:cNvPr id="9" name="Freeform: Shape 8">
              <a:extLst>
                <a:ext uri="{FF2B5EF4-FFF2-40B4-BE49-F238E27FC236}">
                  <a16:creationId xmlns:a16="http://schemas.microsoft.com/office/drawing/2014/main" id="{8E3A1837-0CF1-CFC1-74AE-6F2782221D15}"/>
                </a:ext>
              </a:extLst>
            </p:cNvPr>
            <p:cNvSpPr/>
            <p:nvPr/>
          </p:nvSpPr>
          <p:spPr>
            <a:xfrm>
              <a:off x="1453020" y="2042988"/>
              <a:ext cx="7523798" cy="1166777"/>
            </a:xfrm>
            <a:custGeom>
              <a:avLst/>
              <a:gdLst>
                <a:gd name="connsiteX0" fmla="*/ 0 w 3346692"/>
                <a:gd name="connsiteY0" fmla="*/ 0 h 1166778"/>
                <a:gd name="connsiteX1" fmla="*/ 3346692 w 3346692"/>
                <a:gd name="connsiteY1" fmla="*/ 0 h 1166778"/>
                <a:gd name="connsiteX2" fmla="*/ 3346692 w 3346692"/>
                <a:gd name="connsiteY2" fmla="*/ 1166778 h 1166778"/>
                <a:gd name="connsiteX3" fmla="*/ 0 w 3346692"/>
                <a:gd name="connsiteY3" fmla="*/ 1166778 h 1166778"/>
                <a:gd name="connsiteX4" fmla="*/ 0 w 3346692"/>
                <a:gd name="connsiteY4" fmla="*/ 0 h 1166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6692" h="1166778">
                  <a:moveTo>
                    <a:pt x="0" y="0"/>
                  </a:moveTo>
                  <a:lnTo>
                    <a:pt x="3346692" y="0"/>
                  </a:lnTo>
                  <a:lnTo>
                    <a:pt x="3346692" y="1166778"/>
                  </a:lnTo>
                  <a:lnTo>
                    <a:pt x="0" y="11667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457200" lvl="0" indent="-457200" defTabSz="622300">
                <a:lnSpc>
                  <a:spcPct val="100000"/>
                </a:lnSpc>
                <a:spcBef>
                  <a:spcPct val="0"/>
                </a:spcBef>
                <a:spcAft>
                  <a:spcPct val="35000"/>
                </a:spcAft>
                <a:buClr>
                  <a:srgbClr val="E5540B"/>
                </a:buClr>
                <a:buFont typeface="Wingdings" panose="05000000000000000000" pitchFamily="2" charset="2"/>
                <a:buChar char="v"/>
              </a:pPr>
              <a:r>
                <a:rPr lang="en-US" sz="2600" b="0" i="0" kern="1200" dirty="0">
                  <a:solidFill>
                    <a:srgbClr val="BD582C"/>
                  </a:solidFill>
                  <a:latin typeface="Calibri" panose="020F0502020204030204" pitchFamily="34" charset="0"/>
                  <a:ea typeface="Calibri" panose="020F0502020204030204" pitchFamily="34" charset="0"/>
                  <a:cs typeface="Calibri" panose="020F0502020204030204" pitchFamily="34" charset="0"/>
                </a:rPr>
                <a:t>The Area Food Services Supervisors (AFFS) will conduct a minimum of two meal count monitor </a:t>
              </a:r>
              <a:r>
                <a:rPr lang="en-US" sz="2600" kern="1200" dirty="0">
                  <a:solidFill>
                    <a:srgbClr val="BD582C"/>
                  </a:solidFill>
                  <a:latin typeface="Calibri" panose="020F0502020204030204" pitchFamily="34" charset="0"/>
                  <a:ea typeface="Calibri" panose="020F0502020204030204" pitchFamily="34" charset="0"/>
                  <a:cs typeface="Calibri" panose="020F0502020204030204" pitchFamily="34" charset="0"/>
                </a:rPr>
                <a:t>per site </a:t>
              </a:r>
              <a:r>
                <a:rPr lang="en-US" sz="2600" b="0" i="0" kern="1200" dirty="0">
                  <a:solidFill>
                    <a:srgbClr val="BD582C"/>
                  </a:solidFill>
                  <a:latin typeface="Calibri" panose="020F0502020204030204" pitchFamily="34" charset="0"/>
                  <a:ea typeface="Calibri" panose="020F0502020204030204" pitchFamily="34" charset="0"/>
                  <a:cs typeface="Calibri" panose="020F0502020204030204" pitchFamily="34" charset="0"/>
                </a:rPr>
                <a:t>before December 15</a:t>
              </a:r>
              <a:r>
                <a:rPr lang="en-US" sz="2600" b="0" i="0" kern="1200" baseline="30000" dirty="0">
                  <a:solidFill>
                    <a:srgbClr val="BD582C"/>
                  </a:solidFill>
                  <a:latin typeface="Calibri" panose="020F0502020204030204" pitchFamily="34" charset="0"/>
                  <a:ea typeface="Calibri" panose="020F0502020204030204" pitchFamily="34" charset="0"/>
                  <a:cs typeface="Calibri" panose="020F0502020204030204" pitchFamily="34" charset="0"/>
                </a:rPr>
                <a:t>th</a:t>
              </a:r>
              <a:r>
                <a:rPr lang="en-US" sz="2600" b="0" i="0" kern="1200" dirty="0">
                  <a:solidFill>
                    <a:srgbClr val="BD582C"/>
                  </a:solidFill>
                  <a:latin typeface="Calibri" panose="020F0502020204030204" pitchFamily="34" charset="0"/>
                  <a:ea typeface="Calibri" panose="020F0502020204030204" pitchFamily="34" charset="0"/>
                  <a:cs typeface="Calibri" panose="020F0502020204030204" pitchFamily="34" charset="0"/>
                </a:rPr>
                <a:t> 2024, and May 15</a:t>
              </a:r>
              <a:r>
                <a:rPr lang="en-US" sz="2600" b="0" i="0" kern="1200" baseline="30000" dirty="0">
                  <a:solidFill>
                    <a:srgbClr val="BD582C"/>
                  </a:solidFill>
                  <a:latin typeface="Calibri" panose="020F0502020204030204" pitchFamily="34" charset="0"/>
                  <a:ea typeface="Calibri" panose="020F0502020204030204" pitchFamily="34" charset="0"/>
                  <a:cs typeface="Calibri" panose="020F0502020204030204" pitchFamily="34" charset="0"/>
                </a:rPr>
                <a:t>th</a:t>
              </a:r>
              <a:r>
                <a:rPr lang="en-US" sz="2600" b="0" i="0" kern="1200" dirty="0">
                  <a:solidFill>
                    <a:srgbClr val="BD582C"/>
                  </a:solidFill>
                  <a:latin typeface="Calibri" panose="020F0502020204030204" pitchFamily="34" charset="0"/>
                  <a:ea typeface="Calibri" panose="020F0502020204030204" pitchFamily="34" charset="0"/>
                  <a:cs typeface="Calibri" panose="020F0502020204030204" pitchFamily="34" charset="0"/>
                </a:rPr>
                <a:t> 2025.</a:t>
              </a:r>
              <a:endParaRPr lang="en-US" sz="2600" kern="1200" dirty="0">
                <a:solidFill>
                  <a:srgbClr val="BD582C"/>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5871795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0" y="414349"/>
            <a:ext cx="9236075" cy="719290"/>
          </a:xfrm>
          <a:prstGeom prst="rect">
            <a:avLst/>
          </a:prstGeom>
        </p:spPr>
        <p:txBody>
          <a:bodyPr vert="horz" lIns="69271" tIns="34636" rIns="69271" bIns="34636" rtlCol="0" anchor="b" anchorCtr="0">
            <a:normAutofit/>
          </a:bodyPr>
          <a:lstStyle/>
          <a:p>
            <a:pPr algn="ctr" defTabSz="692756">
              <a:spcBef>
                <a:spcPct val="0"/>
              </a:spcBef>
              <a:spcAft>
                <a:spcPts val="455"/>
              </a:spcAft>
            </a:pPr>
            <a:r>
              <a:rPr lang="en-US" sz="3200" b="1" kern="1200">
                <a:solidFill>
                  <a:srgbClr val="E5540B"/>
                </a:solidFill>
                <a:latin typeface="+mj-lt"/>
                <a:ea typeface="+mj-ea"/>
                <a:cs typeface="+mj-cs"/>
              </a:rPr>
              <a:t>CLAIMING MEALS WHILE POS IS DOWN</a:t>
            </a:r>
          </a:p>
        </p:txBody>
      </p:sp>
      <p:sp>
        <p:nvSpPr>
          <p:cNvPr id="24" name="TextBox 23"/>
          <p:cNvSpPr txBox="1"/>
          <p:nvPr/>
        </p:nvSpPr>
        <p:spPr>
          <a:xfrm>
            <a:off x="970436" y="1706992"/>
            <a:ext cx="7511410" cy="1696402"/>
          </a:xfrm>
          <a:prstGeom prst="rect">
            <a:avLst/>
          </a:prstGeom>
        </p:spPr>
        <p:txBody>
          <a:bodyPr vert="horz" lIns="69271" tIns="34636" rIns="69271" bIns="34636" rtlCol="0">
            <a:normAutofit/>
          </a:bodyPr>
          <a:lstStyle/>
          <a:p>
            <a:pPr defTabSz="692756">
              <a:spcBef>
                <a:spcPts val="273"/>
              </a:spcBef>
            </a:pPr>
            <a:r>
              <a:rPr lang="en-US" sz="2600" kern="1200" dirty="0">
                <a:solidFill>
                  <a:schemeClr val="accent2"/>
                </a:solidFill>
                <a:latin typeface="Calibri" panose="020F0502020204030204" pitchFamily="34" charset="0"/>
                <a:ea typeface="Calibri" panose="020F0502020204030204" pitchFamily="34" charset="0"/>
                <a:cs typeface="Calibri" panose="020F0502020204030204" pitchFamily="34" charset="0"/>
              </a:rPr>
              <a:t>Use the manager’s terminal to enter the meals from the service. If the manager’s computer is also down (due to system or power failure), enter meals when the computer are connected and operable.</a:t>
            </a:r>
          </a:p>
        </p:txBody>
      </p:sp>
      <p:sp>
        <p:nvSpPr>
          <p:cNvPr id="3" name="TextBox 2">
            <a:extLst>
              <a:ext uri="{FF2B5EF4-FFF2-40B4-BE49-F238E27FC236}">
                <a16:creationId xmlns:a16="http://schemas.microsoft.com/office/drawing/2014/main" id="{5458167E-F341-07CE-8EE6-DDFF39825189}"/>
              </a:ext>
            </a:extLst>
          </p:cNvPr>
          <p:cNvSpPr txBox="1"/>
          <p:nvPr/>
        </p:nvSpPr>
        <p:spPr>
          <a:xfrm>
            <a:off x="1208313" y="3533329"/>
            <a:ext cx="7511409" cy="1800493"/>
          </a:xfrm>
          <a:prstGeom prst="rect">
            <a:avLst/>
          </a:prstGeom>
          <a:noFill/>
        </p:spPr>
        <p:txBody>
          <a:bodyPr wrap="square">
            <a:spAutoFit/>
          </a:bodyPr>
          <a:lstStyle/>
          <a:p>
            <a:pPr marL="346379" marR="0" lvl="0" indent="-346379" algn="l" defTabSz="914400" rtl="0" eaLnBrk="1" fontAlgn="auto" latinLnBrk="0" hangingPunct="1">
              <a:lnSpc>
                <a:spcPct val="100000"/>
              </a:lnSpc>
              <a:spcBef>
                <a:spcPts val="0"/>
              </a:spcBef>
              <a:spcAft>
                <a:spcPts val="909"/>
              </a:spcAft>
              <a:buClr>
                <a:srgbClr val="E5540B"/>
              </a:buClr>
              <a:buSzTx/>
              <a:buFont typeface="Wingdings" panose="05000000000000000000" pitchFamily="2" charset="2"/>
              <a:buChar char="v"/>
              <a:tabLst/>
              <a:defRPr/>
            </a:pPr>
            <a:r>
              <a:rPr kumimoji="0" lang="en-US" sz="2400" b="0" i="0" u="none" strike="noStrike" kern="0" cap="none" spc="0" normalizeH="0" baseline="0" noProof="0" dirty="0">
                <a:ln>
                  <a:noFill/>
                </a:ln>
                <a:solidFill>
                  <a:schemeClr val="accent2"/>
                </a:solidFill>
                <a:effectLst/>
                <a:uLnTx/>
                <a:uFillTx/>
                <a:latin typeface="Calibri" panose="020F0502020204030204" pitchFamily="34" charset="0"/>
                <a:cs typeface="Calibri" panose="020F0502020204030204" pitchFamily="34" charset="0"/>
                <a:sym typeface="Arial"/>
              </a:rPr>
              <a:t>Open the terminal for </a:t>
            </a:r>
            <a:r>
              <a:rPr lang="en-US" sz="2400" dirty="0">
                <a:solidFill>
                  <a:schemeClr val="accent2"/>
                </a:solidFill>
                <a:latin typeface="Calibri" panose="020F0502020204030204" pitchFamily="34" charset="0"/>
                <a:cs typeface="Calibri" panose="020F0502020204030204" pitchFamily="34" charset="0"/>
              </a:rPr>
              <a:t>the</a:t>
            </a:r>
            <a:r>
              <a:rPr kumimoji="0" lang="en-US" sz="2400" b="0" i="0" u="none" strike="noStrike" kern="0" cap="none" spc="0" normalizeH="0" baseline="0" noProof="0" dirty="0">
                <a:ln>
                  <a:noFill/>
                </a:ln>
                <a:solidFill>
                  <a:schemeClr val="accent2"/>
                </a:solidFill>
                <a:effectLst/>
                <a:uLnTx/>
                <a:uFillTx/>
                <a:latin typeface="Calibri" panose="020F0502020204030204" pitchFamily="34" charset="0"/>
                <a:cs typeface="Calibri" panose="020F0502020204030204" pitchFamily="34" charset="0"/>
                <a:sym typeface="Arial"/>
              </a:rPr>
              <a:t> appropriate serving period</a:t>
            </a:r>
          </a:p>
          <a:p>
            <a:pPr marL="346379" marR="0" lvl="0" indent="-346379" algn="l" defTabSz="914400" rtl="0" eaLnBrk="1" fontAlgn="auto" latinLnBrk="0" hangingPunct="1">
              <a:lnSpc>
                <a:spcPct val="100000"/>
              </a:lnSpc>
              <a:spcBef>
                <a:spcPts val="0"/>
              </a:spcBef>
              <a:spcAft>
                <a:spcPts val="909"/>
              </a:spcAft>
              <a:buClr>
                <a:srgbClr val="E5540B"/>
              </a:buClr>
              <a:buSzTx/>
              <a:buFont typeface="Wingdings" panose="05000000000000000000" pitchFamily="2" charset="2"/>
              <a:buChar char="v"/>
              <a:tabLst/>
              <a:defRPr/>
            </a:pPr>
            <a:r>
              <a:rPr kumimoji="0" lang="en-US" sz="2400" b="0" i="0" u="none" strike="noStrike" kern="0" cap="none" spc="0" normalizeH="0" baseline="0" noProof="0" dirty="0">
                <a:ln>
                  <a:noFill/>
                </a:ln>
                <a:solidFill>
                  <a:schemeClr val="accent2"/>
                </a:solidFill>
                <a:effectLst/>
                <a:uLnTx/>
                <a:uFillTx/>
                <a:latin typeface="Calibri" panose="020F0502020204030204" pitchFamily="34" charset="0"/>
                <a:cs typeface="Calibri" panose="020F0502020204030204" pitchFamily="34" charset="0"/>
                <a:sym typeface="Arial"/>
              </a:rPr>
              <a:t>Enter meals served as Quantity Sale</a:t>
            </a:r>
          </a:p>
          <a:p>
            <a:pPr marL="346379" marR="0" lvl="2" indent="-346379" algn="l" defTabSz="914400" rtl="0" eaLnBrk="1" fontAlgn="auto" latinLnBrk="0" hangingPunct="1">
              <a:lnSpc>
                <a:spcPct val="100000"/>
              </a:lnSpc>
              <a:spcBef>
                <a:spcPts val="0"/>
              </a:spcBef>
              <a:spcAft>
                <a:spcPts val="909"/>
              </a:spcAft>
              <a:buClr>
                <a:srgbClr val="E5540B"/>
              </a:buClr>
              <a:buSzTx/>
              <a:buFont typeface="Wingdings" panose="05000000000000000000" pitchFamily="2" charset="2"/>
              <a:buChar char="v"/>
              <a:tabLst/>
              <a:defRPr/>
            </a:pPr>
            <a:r>
              <a:rPr kumimoji="0" lang="en-US" sz="2400" b="0" i="0" u="none" strike="noStrike" kern="0" cap="none" spc="0" normalizeH="0" baseline="0" noProof="0" dirty="0">
                <a:ln>
                  <a:noFill/>
                </a:ln>
                <a:solidFill>
                  <a:schemeClr val="accent2"/>
                </a:solidFill>
                <a:effectLst/>
                <a:uLnTx/>
                <a:uFillTx/>
                <a:latin typeface="Calibri"/>
                <a:cs typeface="Calibri"/>
                <a:sym typeface="Arial"/>
              </a:rPr>
              <a:t>Attach the </a:t>
            </a:r>
            <a:r>
              <a:rPr kumimoji="0" lang="en-US" sz="2400" b="1" i="0" u="none" strike="noStrike" kern="0" cap="none" spc="0" normalizeH="0" baseline="0" noProof="0" dirty="0">
                <a:ln>
                  <a:noFill/>
                </a:ln>
                <a:solidFill>
                  <a:schemeClr val="accent2"/>
                </a:solidFill>
                <a:effectLst/>
                <a:uLnTx/>
                <a:uFillTx/>
                <a:latin typeface="Calibri"/>
                <a:cs typeface="Calibri"/>
                <a:sym typeface="Arial"/>
              </a:rPr>
              <a:t>Breakfast/Lunch Meal Count </a:t>
            </a:r>
            <a:r>
              <a:rPr kumimoji="0" lang="en-US" sz="2400" b="0" i="0" u="none" strike="noStrike" kern="0" cap="none" spc="0" normalizeH="0" baseline="0" noProof="0" dirty="0">
                <a:ln>
                  <a:noFill/>
                </a:ln>
                <a:solidFill>
                  <a:schemeClr val="accent2"/>
                </a:solidFill>
                <a:effectLst/>
                <a:uLnTx/>
                <a:uFillTx/>
                <a:latin typeface="Calibri"/>
                <a:cs typeface="Calibri"/>
                <a:sym typeface="Arial"/>
              </a:rPr>
              <a:t>form to the day’s </a:t>
            </a:r>
            <a:r>
              <a:rPr lang="en-US" sz="2400" b="1" dirty="0">
                <a:solidFill>
                  <a:schemeClr val="accent2"/>
                </a:solidFill>
                <a:latin typeface="Calibri"/>
                <a:cs typeface="Calibri"/>
              </a:rPr>
              <a:t>P</a:t>
            </a:r>
            <a:r>
              <a:rPr kumimoji="0" lang="en-US" sz="2400" b="1" i="0" u="none" strike="noStrike" kern="0" cap="none" spc="0" normalizeH="0" baseline="0" noProof="0" dirty="0" err="1">
                <a:ln>
                  <a:noFill/>
                </a:ln>
                <a:solidFill>
                  <a:schemeClr val="accent2"/>
                </a:solidFill>
                <a:effectLst/>
                <a:uLnTx/>
                <a:uFillTx/>
                <a:latin typeface="Calibri"/>
                <a:cs typeface="Calibri"/>
                <a:sym typeface="Arial"/>
              </a:rPr>
              <a:t>roduction</a:t>
            </a:r>
            <a:r>
              <a:rPr kumimoji="0" lang="en-US" sz="2400" b="1" i="0" u="none" strike="noStrike" kern="0" cap="none" spc="0" normalizeH="0" baseline="0" noProof="0" dirty="0">
                <a:ln>
                  <a:noFill/>
                </a:ln>
                <a:solidFill>
                  <a:schemeClr val="accent2"/>
                </a:solidFill>
                <a:effectLst/>
                <a:uLnTx/>
                <a:uFillTx/>
                <a:latin typeface="Calibri"/>
                <a:cs typeface="Calibri"/>
                <a:sym typeface="Arial"/>
              </a:rPr>
              <a:t> Records</a:t>
            </a:r>
          </a:p>
        </p:txBody>
      </p:sp>
      <p:pic>
        <p:nvPicPr>
          <p:cNvPr id="4" name="Picture 3">
            <a:extLst>
              <a:ext uri="{FF2B5EF4-FFF2-40B4-BE49-F238E27FC236}">
                <a16:creationId xmlns:a16="http://schemas.microsoft.com/office/drawing/2014/main" id="{120FAD8A-2D79-00AF-9E1D-FD26BC82B44F}"/>
              </a:ext>
            </a:extLst>
          </p:cNvPr>
          <p:cNvPicPr>
            <a:picLocks noChangeAspect="1"/>
          </p:cNvPicPr>
          <p:nvPr/>
        </p:nvPicPr>
        <p:blipFill>
          <a:blip r:embed="rId2"/>
          <a:stretch>
            <a:fillRect/>
          </a:stretch>
        </p:blipFill>
        <p:spPr>
          <a:xfrm>
            <a:off x="5911793" y="5367451"/>
            <a:ext cx="2488630" cy="2129858"/>
          </a:xfrm>
          <a:prstGeom prst="rect">
            <a:avLst/>
          </a:prstGeom>
        </p:spPr>
      </p:pic>
    </p:spTree>
    <p:extLst>
      <p:ext uri="{BB962C8B-B14F-4D97-AF65-F5344CB8AC3E}">
        <p14:creationId xmlns:p14="http://schemas.microsoft.com/office/powerpoint/2010/main" val="40044224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7039" y="561026"/>
            <a:ext cx="8891277" cy="584775"/>
          </a:xfrm>
          <a:prstGeom prst="rect">
            <a:avLst/>
          </a:prstGeom>
          <a:noFill/>
        </p:spPr>
        <p:txBody>
          <a:bodyPr wrap="square" rtlCol="0">
            <a:spAutoFit/>
          </a:bodyPr>
          <a:lstStyle/>
          <a:p>
            <a:pPr algn="ctr"/>
            <a:r>
              <a:rPr lang="en-US" sz="3200" b="1">
                <a:solidFill>
                  <a:srgbClr val="E5540B"/>
                </a:solidFill>
                <a:latin typeface="+mj-lt"/>
              </a:rPr>
              <a:t>UNACCEPTABLE MEAL COUNTING METHODS</a:t>
            </a:r>
          </a:p>
        </p:txBody>
      </p:sp>
      <p:sp>
        <p:nvSpPr>
          <p:cNvPr id="5" name="TextBox 4"/>
          <p:cNvSpPr txBox="1"/>
          <p:nvPr/>
        </p:nvSpPr>
        <p:spPr>
          <a:xfrm>
            <a:off x="925171" y="1683056"/>
            <a:ext cx="7116627" cy="1292662"/>
          </a:xfrm>
          <a:prstGeom prst="rect">
            <a:avLst/>
          </a:prstGeom>
          <a:noFill/>
        </p:spPr>
        <p:txBody>
          <a:bodyPr wrap="square" rtlCol="0">
            <a:spAutoFit/>
          </a:bodyPr>
          <a:lstStyle/>
          <a:p>
            <a:pPr lvl="1">
              <a:spcBef>
                <a:spcPts val="38"/>
              </a:spcBef>
              <a:spcAft>
                <a:spcPts val="379"/>
              </a:spcAft>
            </a:pPr>
            <a:r>
              <a:rPr lang="en-US" altLang="en-US" sz="2600" dirty="0">
                <a:solidFill>
                  <a:schemeClr val="accent2"/>
                </a:solidFill>
                <a:latin typeface="Calibri" panose="020F0502020204030204" pitchFamily="34" charset="0"/>
                <a:cs typeface="Calibri" panose="020F0502020204030204" pitchFamily="34" charset="0"/>
              </a:rPr>
              <a:t>The following is a list of common errors in the meal counting process, resulting in non-reimbursable meal claims.</a:t>
            </a:r>
          </a:p>
        </p:txBody>
      </p:sp>
      <p:pic>
        <p:nvPicPr>
          <p:cNvPr id="4098" name="Picture 2" descr="Amazon.com: 1000ct Disposable Paper Food Tray (1/2 LB) - Red Check Food  Tray, USA MADE, Recyclable, Biodegradable, Compostable, Great for Picnics,  Carnivals, Party, Camping, BBQ, Restaurants, Fries (0.5lb) : Health &amp;  Household"/>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1778" b="83111" l="0" r="100000">
                        <a14:foregroundMark x1="95556" y1="22222" x2="96444" y2="54000"/>
                        <a14:foregroundMark x1="96222" y1="54444" x2="78222" y2="76222"/>
                        <a14:backgroundMark x1="98444" y1="23556" x2="98444" y2="63111"/>
                        <a14:backgroundMark x1="35556" y1="20667" x2="52889" y2="21556"/>
                        <a14:backgroundMark x1="54667" y1="21556" x2="88000" y2="18000"/>
                        <a14:backgroundMark x1="85111" y1="18000" x2="60667" y2="21333"/>
                        <a14:backgroundMark x1="62222" y1="21333" x2="80000" y2="19333"/>
                        <a14:backgroundMark x1="80000" y1="19333" x2="88667" y2="17778"/>
                      </a14:backgroundRemoval>
                    </a14:imgEffect>
                  </a14:imgLayer>
                </a14:imgProps>
              </a:ext>
              <a:ext uri="{28A0092B-C50C-407E-A947-70E740481C1C}">
                <a14:useLocalDpi xmlns:a14="http://schemas.microsoft.com/office/drawing/2010/main" val="0"/>
              </a:ext>
            </a:extLst>
          </a:blip>
          <a:srcRect t="17526" b="18474"/>
          <a:stretch/>
        </p:blipFill>
        <p:spPr bwMode="auto">
          <a:xfrm>
            <a:off x="5319375" y="6218881"/>
            <a:ext cx="1608757" cy="102960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2364332" y="6112499"/>
            <a:ext cx="1501251" cy="1242370"/>
            <a:chOff x="156742" y="3876755"/>
            <a:chExt cx="3339619" cy="2950790"/>
          </a:xfrm>
          <a:effectLst>
            <a:outerShdw blurRad="50800" dist="38100" dir="2700000" algn="tl" rotWithShape="0">
              <a:prstClr val="black">
                <a:alpha val="40000"/>
              </a:prstClr>
            </a:outerShdw>
          </a:effectLst>
        </p:grpSpPr>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4954" t="29141" r="5649" b="25062"/>
            <a:stretch/>
          </p:blipFill>
          <p:spPr>
            <a:xfrm>
              <a:off x="170353" y="5137642"/>
              <a:ext cx="3298786" cy="1689903"/>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4954" t="29141" r="5649" b="25062"/>
            <a:stretch/>
          </p:blipFill>
          <p:spPr>
            <a:xfrm>
              <a:off x="183964" y="5045810"/>
              <a:ext cx="3298786" cy="1689903"/>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4954" t="29141" r="5649" b="25062"/>
            <a:stretch/>
          </p:blipFill>
          <p:spPr>
            <a:xfrm>
              <a:off x="197575" y="4877212"/>
              <a:ext cx="3298786" cy="1689903"/>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4954" t="29141" r="5649" b="25062"/>
            <a:stretch/>
          </p:blipFill>
          <p:spPr>
            <a:xfrm>
              <a:off x="197575" y="4648414"/>
              <a:ext cx="3298786" cy="1689903"/>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4954" t="29141" r="5649" b="25062"/>
            <a:stretch/>
          </p:blipFill>
          <p:spPr>
            <a:xfrm>
              <a:off x="156742" y="4421490"/>
              <a:ext cx="3298786" cy="1689903"/>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4954" t="29141" r="5649" b="25062"/>
            <a:stretch/>
          </p:blipFill>
          <p:spPr>
            <a:xfrm>
              <a:off x="183964" y="4246775"/>
              <a:ext cx="3298786" cy="1689903"/>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4954" t="29141" r="5649" b="25062"/>
            <a:stretch/>
          </p:blipFill>
          <p:spPr>
            <a:xfrm>
              <a:off x="163548" y="3876755"/>
              <a:ext cx="3298786" cy="1689903"/>
            </a:xfrm>
            <a:prstGeom prst="rect">
              <a:avLst/>
            </a:prstGeom>
          </p:spPr>
        </p:pic>
      </p:grpSp>
      <p:graphicFrame>
        <p:nvGraphicFramePr>
          <p:cNvPr id="4100" name="TextBox 5">
            <a:extLst>
              <a:ext uri="{FF2B5EF4-FFF2-40B4-BE49-F238E27FC236}">
                <a16:creationId xmlns:a16="http://schemas.microsoft.com/office/drawing/2014/main" id="{903C94EE-01ED-A01B-1073-49C39F70F703}"/>
              </a:ext>
            </a:extLst>
          </p:cNvPr>
          <p:cNvGraphicFramePr/>
          <p:nvPr>
            <p:extLst>
              <p:ext uri="{D42A27DB-BD31-4B8C-83A1-F6EECF244321}">
                <p14:modId xmlns:p14="http://schemas.microsoft.com/office/powerpoint/2010/main" val="212629212"/>
              </p:ext>
            </p:extLst>
          </p:nvPr>
        </p:nvGraphicFramePr>
        <p:xfrm>
          <a:off x="1343118" y="3049279"/>
          <a:ext cx="6574355" cy="288540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3837690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374" y="564675"/>
            <a:ext cx="9139405" cy="584775"/>
          </a:xfrm>
          <a:prstGeom prst="rect">
            <a:avLst/>
          </a:prstGeom>
          <a:noFill/>
        </p:spPr>
        <p:txBody>
          <a:bodyPr wrap="square" rtlCol="0">
            <a:spAutoFit/>
          </a:bodyPr>
          <a:lstStyle/>
          <a:p>
            <a:pPr algn="ctr">
              <a:spcAft>
                <a:spcPts val="600"/>
              </a:spcAft>
            </a:pPr>
            <a:r>
              <a:rPr lang="en-US" sz="3200" b="1" i="0" u="none" strike="noStrike" cap="none">
                <a:solidFill>
                  <a:srgbClr val="E5540B"/>
                </a:solidFill>
                <a:latin typeface="+mj-lt"/>
                <a:ea typeface="Arial"/>
                <a:cs typeface="Arial"/>
                <a:sym typeface="Arial"/>
              </a:rPr>
              <a:t>ALL–IN–ONE REPORTS</a:t>
            </a:r>
            <a:endParaRPr lang="en-US" sz="3200" b="1">
              <a:solidFill>
                <a:srgbClr val="E5540B"/>
              </a:solidFill>
              <a:latin typeface="+mj-lt"/>
            </a:endParaRPr>
          </a:p>
        </p:txBody>
      </p:sp>
      <p:sp>
        <p:nvSpPr>
          <p:cNvPr id="5" name="TextBox 4"/>
          <p:cNvSpPr txBox="1"/>
          <p:nvPr/>
        </p:nvSpPr>
        <p:spPr>
          <a:xfrm>
            <a:off x="861138" y="1618047"/>
            <a:ext cx="8102406" cy="1292662"/>
          </a:xfrm>
          <a:prstGeom prst="rect">
            <a:avLst/>
          </a:prstGeom>
          <a:noFill/>
        </p:spPr>
        <p:txBody>
          <a:bodyPr wrap="square" rtlCol="0">
            <a:spAutoFit/>
          </a:bodyPr>
          <a:lstStyle/>
          <a:p>
            <a:pPr lvl="1">
              <a:spcBef>
                <a:spcPts val="32"/>
              </a:spcBef>
              <a:spcAft>
                <a:spcPts val="315"/>
              </a:spcAft>
            </a:pPr>
            <a:r>
              <a:rPr lang="en-US" sz="2600" b="0" i="0" u="none" strike="noStrike" cap="none" dirty="0">
                <a:solidFill>
                  <a:schemeClr val="accent2"/>
                </a:solidFill>
                <a:latin typeface="Calibri" panose="020F0502020204030204" pitchFamily="34" charset="0"/>
                <a:ea typeface="Arial"/>
                <a:cs typeface="Calibri" panose="020F0502020204030204" pitchFamily="34" charset="0"/>
                <a:sym typeface="Arial"/>
              </a:rPr>
              <a:t>FSM will run </a:t>
            </a:r>
            <a:r>
              <a:rPr lang="en-US" sz="2600" b="1" i="0" u="none" strike="noStrike" cap="none" dirty="0">
                <a:solidFill>
                  <a:schemeClr val="accent2"/>
                </a:solidFill>
                <a:latin typeface="Calibri" panose="020F0502020204030204" pitchFamily="34" charset="0"/>
                <a:ea typeface="Arial"/>
                <a:cs typeface="Calibri" panose="020F0502020204030204" pitchFamily="34" charset="0"/>
                <a:sym typeface="Arial"/>
              </a:rPr>
              <a:t>all-in-one reports </a:t>
            </a:r>
            <a:r>
              <a:rPr lang="en-US" sz="2600" b="0" i="0" u="none" strike="noStrike" cap="none" dirty="0">
                <a:solidFill>
                  <a:schemeClr val="accent2"/>
                </a:solidFill>
                <a:latin typeface="Calibri" panose="020F0502020204030204" pitchFamily="34" charset="0"/>
                <a:ea typeface="Arial"/>
                <a:cs typeface="Calibri" panose="020F0502020204030204" pitchFamily="34" charset="0"/>
                <a:sym typeface="Arial"/>
              </a:rPr>
              <a:t>at the end of the day to review data. Managers should address any discrepancies in meal counts or variances.</a:t>
            </a:r>
            <a:endParaRPr lang="en-US" sz="2600" dirty="0">
              <a:solidFill>
                <a:schemeClr val="accent2"/>
              </a:solidFill>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137DF9C3-31A0-F534-AA5F-FD1625C4ED1B}"/>
              </a:ext>
            </a:extLst>
          </p:cNvPr>
          <p:cNvGrpSpPr/>
          <p:nvPr/>
        </p:nvGrpSpPr>
        <p:grpSpPr>
          <a:xfrm>
            <a:off x="4724263" y="3712430"/>
            <a:ext cx="3555481" cy="3684585"/>
            <a:chOff x="4843126" y="3724082"/>
            <a:chExt cx="2132045" cy="3038771"/>
          </a:xfrm>
        </p:grpSpPr>
        <p:pic>
          <p:nvPicPr>
            <p:cNvPr id="8" name="Picture 7"/>
            <p:cNvPicPr>
              <a:picLocks noChangeAspect="1"/>
            </p:cNvPicPr>
            <p:nvPr/>
          </p:nvPicPr>
          <p:blipFill>
            <a:blip r:embed="rId2"/>
            <a:stretch>
              <a:fillRect/>
            </a:stretch>
          </p:blipFill>
          <p:spPr>
            <a:xfrm>
              <a:off x="5530012" y="3724082"/>
              <a:ext cx="1445159" cy="1901819"/>
            </a:xfrm>
            <a:prstGeom prst="rect">
              <a:avLst/>
            </a:prstGeom>
            <a:ln w="28575">
              <a:solidFill>
                <a:schemeClr val="accent1"/>
              </a:solidFill>
            </a:ln>
            <a:effectLst>
              <a:outerShdw blurRad="50800" dist="38100" dir="2700000" algn="tl" rotWithShape="0">
                <a:prstClr val="black">
                  <a:alpha val="40000"/>
                </a:prstClr>
              </a:outerShdw>
            </a:effectLst>
          </p:spPr>
        </p:pic>
        <p:pic>
          <p:nvPicPr>
            <p:cNvPr id="9" name="Picture 8"/>
            <p:cNvPicPr>
              <a:picLocks noChangeAspect="1"/>
            </p:cNvPicPr>
            <p:nvPr/>
          </p:nvPicPr>
          <p:blipFill>
            <a:blip r:embed="rId3"/>
            <a:stretch>
              <a:fillRect/>
            </a:stretch>
          </p:blipFill>
          <p:spPr>
            <a:xfrm>
              <a:off x="5372873" y="4190941"/>
              <a:ext cx="1450070" cy="1901819"/>
            </a:xfrm>
            <a:prstGeom prst="rect">
              <a:avLst/>
            </a:prstGeom>
            <a:ln w="28575">
              <a:solidFill>
                <a:schemeClr val="accent1"/>
              </a:solidFill>
            </a:ln>
            <a:effectLst>
              <a:outerShdw blurRad="50800" dist="38100" dir="2700000" algn="tl" rotWithShape="0">
                <a:prstClr val="black">
                  <a:alpha val="40000"/>
                </a:prstClr>
              </a:outerShdw>
            </a:effectLst>
          </p:spPr>
        </p:pic>
        <p:pic>
          <p:nvPicPr>
            <p:cNvPr id="10" name="Picture 9"/>
            <p:cNvPicPr>
              <a:picLocks noChangeAspect="1"/>
            </p:cNvPicPr>
            <p:nvPr/>
          </p:nvPicPr>
          <p:blipFill>
            <a:blip r:embed="rId4"/>
            <a:stretch>
              <a:fillRect/>
            </a:stretch>
          </p:blipFill>
          <p:spPr>
            <a:xfrm>
              <a:off x="5219212" y="4534506"/>
              <a:ext cx="1435232" cy="1901820"/>
            </a:xfrm>
            <a:prstGeom prst="rect">
              <a:avLst/>
            </a:prstGeom>
            <a:ln w="28575">
              <a:solidFill>
                <a:schemeClr val="accent1"/>
              </a:solidFill>
            </a:ln>
            <a:effectLst>
              <a:outerShdw blurRad="50800" dist="38100" dir="2700000" algn="tl" rotWithShape="0">
                <a:prstClr val="black">
                  <a:alpha val="40000"/>
                </a:prstClr>
              </a:outerShdw>
            </a:effectLst>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3126" y="5333020"/>
              <a:ext cx="2132045" cy="1429833"/>
            </a:xfrm>
            <a:prstGeom prst="rect">
              <a:avLst/>
            </a:prstGeom>
            <a:ln w="28575">
              <a:solidFill>
                <a:schemeClr val="accent1"/>
              </a:solidFill>
            </a:ln>
            <a:effectLst>
              <a:outerShdw blurRad="50800" dist="38100" dir="2700000" algn="tl" rotWithShape="0">
                <a:prstClr val="black">
                  <a:alpha val="40000"/>
                </a:prstClr>
              </a:outerShdw>
            </a:effectLst>
          </p:spPr>
        </p:pic>
      </p:grpSp>
      <p:sp>
        <p:nvSpPr>
          <p:cNvPr id="7" name="TextBox 6">
            <a:extLst>
              <a:ext uri="{FF2B5EF4-FFF2-40B4-BE49-F238E27FC236}">
                <a16:creationId xmlns:a16="http://schemas.microsoft.com/office/drawing/2014/main" id="{0B4C7A74-49E3-D132-540A-88A54D0B6E4F}"/>
              </a:ext>
            </a:extLst>
          </p:cNvPr>
          <p:cNvSpPr txBox="1"/>
          <p:nvPr/>
        </p:nvSpPr>
        <p:spPr>
          <a:xfrm>
            <a:off x="874021" y="2995618"/>
            <a:ext cx="7960890" cy="892552"/>
          </a:xfrm>
          <a:prstGeom prst="rect">
            <a:avLst/>
          </a:prstGeom>
          <a:noFill/>
        </p:spPr>
        <p:txBody>
          <a:bodyPr wrap="square">
            <a:spAutoFit/>
          </a:bodyPr>
          <a:lstStyle/>
          <a:p>
            <a:pPr lvl="1" defTabSz="287495">
              <a:spcBef>
                <a:spcPts val="32"/>
              </a:spcBef>
              <a:spcAft>
                <a:spcPts val="315"/>
              </a:spcAft>
              <a:buClrTx/>
              <a:defRPr/>
            </a:pPr>
            <a:r>
              <a:rPr lang="en-US" sz="2600" b="0" i="0" u="none" strike="noStrike" kern="1200" cap="none" dirty="0">
                <a:solidFill>
                  <a:schemeClr val="accent2"/>
                </a:solidFill>
                <a:latin typeface="Calibri" panose="020F0502020204030204" pitchFamily="34" charset="0"/>
                <a:ea typeface="+mn-ea"/>
                <a:cs typeface="Calibri" panose="020F0502020204030204" pitchFamily="34" charset="0"/>
                <a:sym typeface="Arial"/>
              </a:rPr>
              <a:t>After resolving the issue, rerun the reports and save them to the desktop.</a:t>
            </a:r>
            <a:endParaRPr lang="en-US" sz="2600" kern="1200" dirty="0">
              <a:solidFill>
                <a:schemeClr val="accent2"/>
              </a:solidFill>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1739082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34980" y="529418"/>
            <a:ext cx="7966114" cy="1040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chorCtr="0">
            <a:normAutofit/>
          </a:bodyPr>
          <a:lstStyle/>
          <a:p>
            <a:pPr algn="ctr">
              <a:lnSpc>
                <a:spcPct val="90000"/>
              </a:lnSpc>
              <a:spcBef>
                <a:spcPct val="0"/>
              </a:spcBef>
              <a:spcAft>
                <a:spcPts val="455"/>
              </a:spcAft>
            </a:pPr>
            <a:r>
              <a:rPr lang="en-US" sz="3200" b="1" kern="1200" cap="all" dirty="0">
                <a:solidFill>
                  <a:srgbClr val="E5540B"/>
                </a:solidFill>
                <a:latin typeface="+mj-lt"/>
                <a:ea typeface="+mj-ea"/>
                <a:cs typeface="+mj-cs"/>
              </a:rPr>
              <a:t>Adult and non enrolled </a:t>
            </a:r>
          </a:p>
          <a:p>
            <a:pPr algn="ctr">
              <a:lnSpc>
                <a:spcPct val="90000"/>
              </a:lnSpc>
              <a:spcBef>
                <a:spcPct val="0"/>
              </a:spcBef>
              <a:spcAft>
                <a:spcPts val="455"/>
              </a:spcAft>
            </a:pPr>
            <a:r>
              <a:rPr lang="en-US" sz="3200" b="1" kern="1200" cap="all" dirty="0">
                <a:solidFill>
                  <a:srgbClr val="E5540B"/>
                </a:solidFill>
                <a:latin typeface="+mj-lt"/>
                <a:ea typeface="+mj-ea"/>
                <a:cs typeface="+mj-cs"/>
              </a:rPr>
              <a:t>student Visitors Meals</a:t>
            </a:r>
          </a:p>
        </p:txBody>
      </p:sp>
      <p:sp>
        <p:nvSpPr>
          <p:cNvPr id="6" name="TextBox 5">
            <a:extLst>
              <a:ext uri="{FF2B5EF4-FFF2-40B4-BE49-F238E27FC236}">
                <a16:creationId xmlns:a16="http://schemas.microsoft.com/office/drawing/2014/main" id="{64F02D97-3542-7AF2-CBF7-AFC2E830B5C3}"/>
              </a:ext>
            </a:extLst>
          </p:cNvPr>
          <p:cNvSpPr txBox="1"/>
          <p:nvPr/>
        </p:nvSpPr>
        <p:spPr>
          <a:xfrm>
            <a:off x="991867" y="3910499"/>
            <a:ext cx="7609227" cy="2661944"/>
          </a:xfrm>
          <a:prstGeom prst="rect">
            <a:avLst/>
          </a:prstGeom>
        </p:spPr>
        <p:txBody>
          <a:bodyPr vert="horz" lIns="69271" tIns="34636" rIns="69271" bIns="34636" rtlCol="0">
            <a:normAutofit/>
          </a:bodyPr>
          <a:lstStyle/>
          <a:p>
            <a:pPr marL="457200" indent="-457200" defTabSz="692756">
              <a:lnSpc>
                <a:spcPct val="90000"/>
              </a:lnSpc>
              <a:spcBef>
                <a:spcPts val="273"/>
              </a:spcBef>
              <a:buClr>
                <a:schemeClr val="accent1"/>
              </a:buClr>
              <a:buFont typeface="Wingdings" panose="05000000000000000000" pitchFamily="2" charset="2"/>
              <a:buChar char="v"/>
            </a:pPr>
            <a:r>
              <a:rPr lang="en-US" sz="2400" kern="1200" dirty="0">
                <a:solidFill>
                  <a:schemeClr val="accent2"/>
                </a:solidFill>
                <a:latin typeface="Calibri" panose="020F0502020204030204" pitchFamily="34" charset="0"/>
                <a:ea typeface="Calibri" panose="020F0502020204030204" pitchFamily="34" charset="0"/>
                <a:cs typeface="Calibri" panose="020F0502020204030204" pitchFamily="34" charset="0"/>
              </a:rPr>
              <a:t>When accounting for a reimbursable meal, the “No ID Student” button will claim CEP visiting students on the POS. </a:t>
            </a:r>
          </a:p>
          <a:p>
            <a:pPr marL="457200" indent="-457200" defTabSz="692756">
              <a:lnSpc>
                <a:spcPct val="90000"/>
              </a:lnSpc>
              <a:spcBef>
                <a:spcPts val="273"/>
              </a:spcBef>
              <a:buClr>
                <a:schemeClr val="accent1"/>
              </a:buClr>
              <a:buFont typeface="Wingdings" panose="05000000000000000000" pitchFamily="2" charset="2"/>
              <a:buChar char="v"/>
            </a:pPr>
            <a:r>
              <a:rPr lang="en-US" sz="2400" kern="1200" dirty="0">
                <a:solidFill>
                  <a:schemeClr val="accent2"/>
                </a:solidFill>
                <a:latin typeface="Calibri" panose="020F0502020204030204" pitchFamily="34" charset="0"/>
                <a:ea typeface="Calibri" panose="020F0502020204030204" pitchFamily="34" charset="0"/>
                <a:cs typeface="Calibri" panose="020F0502020204030204" pitchFamily="34" charset="0"/>
              </a:rPr>
              <a:t>Children not currently enrolled as LAUSD students and receive breakfast or lunch will be charged as documented on the current student’s </a:t>
            </a:r>
            <a:r>
              <a:rPr lang="en-US" sz="2400" b="1" kern="1200" dirty="0">
                <a:solidFill>
                  <a:schemeClr val="accent2"/>
                </a:solidFill>
                <a:latin typeface="Calibri" panose="020F0502020204030204" pitchFamily="34" charset="0"/>
                <a:ea typeface="Calibri" panose="020F0502020204030204" pitchFamily="34" charset="0"/>
                <a:cs typeface="Calibri" panose="020F0502020204030204" pitchFamily="34" charset="0"/>
              </a:rPr>
              <a:t>a la carte price list. </a:t>
            </a:r>
          </a:p>
        </p:txBody>
      </p:sp>
      <p:sp>
        <p:nvSpPr>
          <p:cNvPr id="4" name="TextBox 3">
            <a:extLst>
              <a:ext uri="{FF2B5EF4-FFF2-40B4-BE49-F238E27FC236}">
                <a16:creationId xmlns:a16="http://schemas.microsoft.com/office/drawing/2014/main" id="{9691F9D9-6E81-6A57-7376-E9BEFB6C01C6}"/>
              </a:ext>
            </a:extLst>
          </p:cNvPr>
          <p:cNvSpPr txBox="1"/>
          <p:nvPr/>
        </p:nvSpPr>
        <p:spPr>
          <a:xfrm>
            <a:off x="925354" y="1698723"/>
            <a:ext cx="8310721" cy="2092881"/>
          </a:xfrm>
          <a:prstGeom prst="rect">
            <a:avLst/>
          </a:prstGeom>
          <a:noFill/>
        </p:spPr>
        <p:txBody>
          <a:bodyPr wrap="square">
            <a:spAutoFit/>
          </a:bodyPr>
          <a:lstStyle/>
          <a:p>
            <a:pPr lvl="0">
              <a:lnSpc>
                <a:spcPct val="100000"/>
              </a:lnSpc>
            </a:pPr>
            <a:r>
              <a:rPr lang="en-US" sz="2600" dirty="0">
                <a:solidFill>
                  <a:schemeClr val="accent2"/>
                </a:solidFill>
                <a:latin typeface="Calibri" panose="020F0502020204030204" pitchFamily="34" charset="0"/>
                <a:ea typeface="Calibri" panose="020F0502020204030204" pitchFamily="34" charset="0"/>
                <a:cs typeface="Calibri" panose="020F0502020204030204" pitchFamily="34" charset="0"/>
              </a:rPr>
              <a:t>Adults:</a:t>
            </a:r>
          </a:p>
          <a:p>
            <a:pPr lvl="0">
              <a:lnSpc>
                <a:spcPct val="100000"/>
              </a:lnSpc>
            </a:pPr>
            <a:r>
              <a:rPr lang="en-US" sz="2600" dirty="0">
                <a:solidFill>
                  <a:schemeClr val="accent2"/>
                </a:solidFill>
                <a:latin typeface="Calibri" panose="020F0502020204030204" pitchFamily="34" charset="0"/>
                <a:ea typeface="Calibri" panose="020F0502020204030204" pitchFamily="34" charset="0"/>
                <a:cs typeface="Calibri" panose="020F0502020204030204" pitchFamily="34" charset="0"/>
              </a:rPr>
              <a:t> The</a:t>
            </a:r>
            <a:r>
              <a:rPr lang="en-US" sz="2600" b="1" dirty="0">
                <a:solidFill>
                  <a:schemeClr val="accent2"/>
                </a:solidFill>
                <a:latin typeface="Calibri" panose="020F0502020204030204" pitchFamily="34" charset="0"/>
                <a:ea typeface="Calibri" panose="020F0502020204030204" pitchFamily="34" charset="0"/>
                <a:cs typeface="Calibri" panose="020F0502020204030204" pitchFamily="34" charset="0"/>
              </a:rPr>
              <a:t> adult A la Carte Price List </a:t>
            </a:r>
            <a:r>
              <a:rPr lang="en-US" sz="2600" dirty="0">
                <a:solidFill>
                  <a:schemeClr val="accent2"/>
                </a:solidFill>
                <a:latin typeface="Calibri" panose="020F0502020204030204" pitchFamily="34" charset="0"/>
                <a:ea typeface="Calibri" panose="020F0502020204030204" pitchFamily="34" charset="0"/>
                <a:cs typeface="Calibri" panose="020F0502020204030204" pitchFamily="34" charset="0"/>
              </a:rPr>
              <a:t>provides pricing for adults who purchase food and beverages from the school cafeteria.</a:t>
            </a:r>
          </a:p>
          <a:p>
            <a:pPr lvl="0">
              <a:lnSpc>
                <a:spcPct val="100000"/>
              </a:lnSpc>
            </a:pPr>
            <a:endParaRPr lang="en-US" sz="2600" dirty="0">
              <a:solidFill>
                <a:schemeClr val="accent2"/>
              </a:solidFill>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4CFC1295-5CF2-639C-57D6-CE7A362E6717}"/>
              </a:ext>
            </a:extLst>
          </p:cNvPr>
          <p:cNvSpPr txBox="1"/>
          <p:nvPr/>
        </p:nvSpPr>
        <p:spPr>
          <a:xfrm>
            <a:off x="889851" y="3355759"/>
            <a:ext cx="6171053" cy="492443"/>
          </a:xfrm>
          <a:prstGeom prst="rect">
            <a:avLst/>
          </a:prstGeom>
          <a:noFill/>
        </p:spPr>
        <p:txBody>
          <a:bodyPr wrap="square">
            <a:spAutoFit/>
          </a:bodyPr>
          <a:lstStyle/>
          <a:p>
            <a:pPr lvl="0">
              <a:lnSpc>
                <a:spcPct val="100000"/>
              </a:lnSpc>
            </a:pPr>
            <a:r>
              <a:rPr lang="en-US" sz="2600" dirty="0">
                <a:solidFill>
                  <a:schemeClr val="accent2"/>
                </a:solidFill>
                <a:latin typeface="Calibri" panose="020F0502020204030204" pitchFamily="34" charset="0"/>
                <a:ea typeface="Calibri" panose="020F0502020204030204" pitchFamily="34" charset="0"/>
                <a:cs typeface="Calibri" panose="020F0502020204030204" pitchFamily="34" charset="0"/>
              </a:rPr>
              <a:t>Children visiting LAUSD sites:</a:t>
            </a:r>
          </a:p>
        </p:txBody>
      </p:sp>
    </p:spTree>
    <p:extLst>
      <p:ext uri="{BB962C8B-B14F-4D97-AF65-F5344CB8AC3E}">
        <p14:creationId xmlns:p14="http://schemas.microsoft.com/office/powerpoint/2010/main" val="6722015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rgbClr val="FFDD71"/>
            </a:gs>
            <a:gs pos="74000">
              <a:srgbClr val="EBA169"/>
            </a:gs>
            <a:gs pos="62604">
              <a:srgbClr val="EBA169"/>
            </a:gs>
            <a:gs pos="83000">
              <a:srgbClr val="F68D5E"/>
            </a:gs>
            <a:gs pos="91636">
              <a:srgbClr val="F68D5E"/>
            </a:gs>
            <a:gs pos="100000">
              <a:srgbClr val="E5540B"/>
            </a:gs>
          </a:gsLst>
          <a:lin ang="5400000" scaled="1"/>
        </a:gradFill>
        <a:effectLst/>
      </p:bgPr>
    </p:bg>
    <p:spTree>
      <p:nvGrpSpPr>
        <p:cNvPr id="1" name=""/>
        <p:cNvGrpSpPr/>
        <p:nvPr/>
      </p:nvGrpSpPr>
      <p:grpSpPr>
        <a:xfrm>
          <a:off x="0" y="0"/>
          <a:ext cx="0" cy="0"/>
          <a:chOff x="0" y="0"/>
          <a:chExt cx="0" cy="0"/>
        </a:xfrm>
      </p:grpSpPr>
      <p:sp>
        <p:nvSpPr>
          <p:cNvPr id="1055" name="Rectangle 1054">
            <a:extLst>
              <a:ext uri="{FF2B5EF4-FFF2-40B4-BE49-F238E27FC236}">
                <a16:creationId xmlns:a16="http://schemas.microsoft.com/office/drawing/2014/main" id="{79CBD3C9-4E66-426D-948E-7CF477810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5100" y="276352"/>
            <a:ext cx="8882026" cy="722833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56" name="Rectangle 1055">
            <a:extLst>
              <a:ext uri="{FF2B5EF4-FFF2-40B4-BE49-F238E27FC236}">
                <a16:creationId xmlns:a16="http://schemas.microsoft.com/office/drawing/2014/main" id="{DDB95FCF-AD96-482F-9FB8-CD95725E6E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5100" y="276352"/>
            <a:ext cx="8882026" cy="7228330"/>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057" name="Straight Connector 1056">
            <a:extLst>
              <a:ext uri="{FF2B5EF4-FFF2-40B4-BE49-F238E27FC236}">
                <a16:creationId xmlns:a16="http://schemas.microsoft.com/office/drawing/2014/main" id="{64EEEC00-AD80-4734-BEE6-04CBDEC83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98938" y="4231640"/>
            <a:ext cx="623435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058" name="Straight Connector 1057">
            <a:extLst>
              <a:ext uri="{FF2B5EF4-FFF2-40B4-BE49-F238E27FC236}">
                <a16:creationId xmlns:a16="http://schemas.microsoft.com/office/drawing/2014/main" id="{6C6896D1-BFB1-4C84-82DD-31073BED3F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98938" y="6190785"/>
            <a:ext cx="623435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2D1E12A-C44C-B55F-558B-059A154BAE61}"/>
              </a:ext>
            </a:extLst>
          </p:cNvPr>
          <p:cNvSpPr txBox="1"/>
          <p:nvPr/>
        </p:nvSpPr>
        <p:spPr>
          <a:xfrm>
            <a:off x="840867" y="4769547"/>
            <a:ext cx="7550491" cy="1502664"/>
          </a:xfrm>
          <a:prstGeom prst="rect">
            <a:avLst/>
          </a:prstGeom>
        </p:spPr>
        <p:txBody>
          <a:bodyPr vert="horz" lIns="91440" tIns="45720" rIns="91440" bIns="45720" rtlCol="0" anchor="b">
            <a:normAutofit/>
          </a:bodyPr>
          <a:lstStyle/>
          <a:p>
            <a:pPr algn="ctr">
              <a:lnSpc>
                <a:spcPct val="85000"/>
              </a:lnSpc>
              <a:spcBef>
                <a:spcPct val="0"/>
              </a:spcBef>
              <a:spcAft>
                <a:spcPts val="600"/>
              </a:spcAft>
            </a:pPr>
            <a:r>
              <a:rPr lang="en-US" sz="6200" b="1" kern="1200" cap="all">
                <a:solidFill>
                  <a:srgbClr val="FFFFFF"/>
                </a:solidFill>
                <a:latin typeface="+mj-lt"/>
                <a:ea typeface="+mj-ea"/>
                <a:cs typeface="+mj-cs"/>
              </a:rPr>
              <a:t>ACTIVITY TIME</a:t>
            </a:r>
          </a:p>
        </p:txBody>
      </p:sp>
      <p:sp>
        <p:nvSpPr>
          <p:cNvPr id="1059" name="Rectangle 1058">
            <a:extLst>
              <a:ext uri="{FF2B5EF4-FFF2-40B4-BE49-F238E27FC236}">
                <a16:creationId xmlns:a16="http://schemas.microsoft.com/office/drawing/2014/main" id="{8A2FDFB1-2B6D-49EB-B6C0-FA923806E0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5100" y="276353"/>
            <a:ext cx="8880101" cy="4493195"/>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028" name="Picture 4" descr="Math: Time by Renae Nicole Rodriguez on Dribbble">
            <a:extLst>
              <a:ext uri="{FF2B5EF4-FFF2-40B4-BE49-F238E27FC236}">
                <a16:creationId xmlns:a16="http://schemas.microsoft.com/office/drawing/2014/main" id="{15F4C7D8-F347-5F22-DFD1-D0FC1A270C8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27845" y="825601"/>
            <a:ext cx="4574610" cy="3430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5367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unting and Claiming  - Small">
            <a:hlinkClick r:id="" action="ppaction://media"/>
            <a:extLst>
              <a:ext uri="{FF2B5EF4-FFF2-40B4-BE49-F238E27FC236}">
                <a16:creationId xmlns:a16="http://schemas.microsoft.com/office/drawing/2014/main" id="{7BA4DD43-3FEC-6CBA-1DD1-2112AC63B6D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7389" y="979208"/>
            <a:ext cx="8641297" cy="4888600"/>
          </a:xfrm>
          <a:prstGeom prst="rect">
            <a:avLst/>
          </a:prstGeom>
          <a:ln w="38100">
            <a:solidFill>
              <a:schemeClr val="accent1"/>
            </a:solidFill>
          </a:ln>
        </p:spPr>
      </p:pic>
    </p:spTree>
    <p:extLst>
      <p:ext uri="{BB962C8B-B14F-4D97-AF65-F5344CB8AC3E}">
        <p14:creationId xmlns:p14="http://schemas.microsoft.com/office/powerpoint/2010/main" val="1004453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4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rgbClr val="FFDD71"/>
            </a:gs>
            <a:gs pos="74000">
              <a:srgbClr val="EBA169"/>
            </a:gs>
            <a:gs pos="58000">
              <a:srgbClr val="EBA169"/>
            </a:gs>
            <a:gs pos="83000">
              <a:srgbClr val="F68D5E"/>
            </a:gs>
            <a:gs pos="91636">
              <a:srgbClr val="F68D5E"/>
            </a:gs>
            <a:gs pos="100000">
              <a:srgbClr val="E5540B"/>
            </a:gs>
          </a:gsLst>
          <a:lin ang="54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A0B252-83F4-09BE-3C39-D55D6679D2A7}"/>
              </a:ext>
            </a:extLst>
          </p:cNvPr>
          <p:cNvSpPr txBox="1"/>
          <p:nvPr/>
        </p:nvSpPr>
        <p:spPr>
          <a:xfrm>
            <a:off x="840867" y="5019068"/>
            <a:ext cx="7550491" cy="1502664"/>
          </a:xfrm>
          <a:prstGeom prst="rect">
            <a:avLst/>
          </a:prstGeom>
        </p:spPr>
        <p:txBody>
          <a:bodyPr vert="horz" lIns="91440" tIns="45720" rIns="91440" bIns="45720" rtlCol="0" anchor="b">
            <a:normAutofit/>
          </a:bodyPr>
          <a:lstStyle/>
          <a:p>
            <a:pPr algn="ctr">
              <a:lnSpc>
                <a:spcPct val="85000"/>
              </a:lnSpc>
              <a:spcBef>
                <a:spcPct val="0"/>
              </a:spcBef>
              <a:spcAft>
                <a:spcPts val="600"/>
              </a:spcAft>
            </a:pPr>
            <a:r>
              <a:rPr lang="en-US" sz="6200" b="1" kern="1200" cap="all" dirty="0">
                <a:solidFill>
                  <a:schemeClr val="accent1"/>
                </a:solidFill>
                <a:latin typeface="+mj-lt"/>
                <a:ea typeface="+mj-ea"/>
                <a:cs typeface="+mj-cs"/>
              </a:rPr>
              <a:t>Ready, set, go!!!</a:t>
            </a:r>
          </a:p>
        </p:txBody>
      </p:sp>
      <p:pic>
        <p:nvPicPr>
          <p:cNvPr id="7" name="Eminem - Houdini [Instrumental] (Prod. By Luis Resto &amp; Eminem)">
            <a:hlinkClick r:id="" action="ppaction://media"/>
            <a:extLst>
              <a:ext uri="{FF2B5EF4-FFF2-40B4-BE49-F238E27FC236}">
                <a16:creationId xmlns:a16="http://schemas.microsoft.com/office/drawing/2014/main" id="{B00F9A23-4612-892B-0178-4FFD985C167C}"/>
              </a:ext>
            </a:extLst>
          </p:cNvPr>
          <p:cNvPicPr>
            <a:picLocks noChangeAspect="1"/>
          </p:cNvPicPr>
          <p:nvPr>
            <a:videoFile r:link="rId1"/>
            <p:extLst>
              <p:ext uri="{DAA4B4D4-6D71-4841-9C94-3DE7FCFB9230}">
                <p14:media xmlns:p14="http://schemas.microsoft.com/office/powerpoint/2010/main" r:embed="rId2">
                  <p14:trim end="41816"/>
                  <p14:fade out="3000"/>
                </p14:media>
              </p:ext>
            </p:extLst>
          </p:nvPr>
        </p:nvPicPr>
        <p:blipFill rotWithShape="1">
          <a:blip r:embed="rId6">
            <a:duotone>
              <a:schemeClr val="accent1">
                <a:shade val="45000"/>
                <a:satMod val="135000"/>
              </a:schemeClr>
              <a:prstClr val="white"/>
            </a:duotone>
          </a:blip>
          <a:srcRect t="98435"/>
          <a:stretch/>
        </p:blipFill>
        <p:spPr>
          <a:xfrm>
            <a:off x="2479337" y="4800837"/>
            <a:ext cx="4412344" cy="45719"/>
          </a:xfrm>
          <a:prstGeom prst="rect">
            <a:avLst/>
          </a:prstGeom>
        </p:spPr>
      </p:pic>
      <p:pic>
        <p:nvPicPr>
          <p:cNvPr id="4" name="3 Minute Timer  Countdown from 3 Min">
            <a:hlinkClick r:id="" action="ppaction://media"/>
            <a:extLst>
              <a:ext uri="{FF2B5EF4-FFF2-40B4-BE49-F238E27FC236}">
                <a16:creationId xmlns:a16="http://schemas.microsoft.com/office/drawing/2014/main" id="{1222E24D-323C-FE86-2A1C-88A0C634BFA5}"/>
              </a:ext>
            </a:extLst>
          </p:cNvPr>
          <p:cNvPicPr>
            <a:picLocks noChangeAspect="1"/>
          </p:cNvPicPr>
          <p:nvPr>
            <a:videoFile r:link="rId4"/>
            <p:extLst>
              <p:ext uri="{DAA4B4D4-6D71-4841-9C94-3DE7FCFB9230}">
                <p14:media xmlns:p14="http://schemas.microsoft.com/office/powerpoint/2010/main" r:embed="rId3"/>
              </p:ext>
            </p:extLst>
          </p:nvPr>
        </p:nvPicPr>
        <p:blipFill>
          <a:blip r:embed="rId7">
            <a:duotone>
              <a:schemeClr val="accent1">
                <a:shade val="45000"/>
                <a:satMod val="135000"/>
              </a:schemeClr>
              <a:prstClr val="white"/>
            </a:duotone>
          </a:blip>
          <a:stretch>
            <a:fillRect/>
          </a:stretch>
        </p:blipFill>
        <p:spPr>
          <a:xfrm>
            <a:off x="1382517" y="722429"/>
            <a:ext cx="6234351" cy="3710700"/>
          </a:xfrm>
          <a:prstGeom prst="rect">
            <a:avLst/>
          </a:prstGeom>
        </p:spPr>
      </p:pic>
    </p:spTree>
    <p:extLst>
      <p:ext uri="{BB962C8B-B14F-4D97-AF65-F5344CB8AC3E}">
        <p14:creationId xmlns:p14="http://schemas.microsoft.com/office/powerpoint/2010/main" val="473835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4584" fill="hold"/>
                                        <p:tgtEl>
                                          <p:spTgt spid="4"/>
                                        </p:tgtEl>
                                      </p:cBhvr>
                                    </p:cmd>
                                  </p:childTnLst>
                                </p:cTn>
                              </p:par>
                              <p:par>
                                <p:cTn id="7" presetID="1" presetClass="mediacall" presetSubtype="0" fill="hold" nodeType="withEffect">
                                  <p:stCondLst>
                                    <p:cond delay="0"/>
                                  </p:stCondLst>
                                  <p:childTnLst>
                                    <p:cmd type="call" cmd="playFrom(0.0)">
                                      <p:cBhvr>
                                        <p:cTn id="8" dur="18042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endCondLst>
                    <p:cond evt="onNext" delay="0">
                      <p:tgtEl>
                        <p:sldTgt/>
                      </p:tgtEl>
                    </p:cond>
                  </p:endCondLst>
                </p:cTn>
                <p:tgtEl>
                  <p:spTgt spid="4"/>
                </p:tgtEl>
              </p:cMediaNode>
            </p:video>
            <p:video>
              <p:cMediaNode vol="80000">
                <p:cTn id="10" fill="hold" display="0">
                  <p:stCondLst>
                    <p:cond delay="indefinite"/>
                  </p:stCondLst>
                  <p:endCondLst>
                    <p:cond evt="onNext" delay="0">
                      <p:tgtEl>
                        <p:sldTgt/>
                      </p:tgtEl>
                    </p:cond>
                  </p:endCondLst>
                </p:cTn>
                <p:tgtEl>
                  <p:spTgt spid="7"/>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flip="none" rotWithShape="1">
          <a:gsLst>
            <a:gs pos="9000">
              <a:srgbClr val="FFDD71"/>
            </a:gs>
            <a:gs pos="74000">
              <a:srgbClr val="EBA169"/>
            </a:gs>
            <a:gs pos="62604">
              <a:srgbClr val="EBA169"/>
            </a:gs>
            <a:gs pos="83000">
              <a:srgbClr val="F68D5E"/>
            </a:gs>
            <a:gs pos="91636">
              <a:srgbClr val="F68D5E"/>
            </a:gs>
            <a:gs pos="100000">
              <a:srgbClr val="E5540B"/>
            </a:gs>
          </a:gsLst>
          <a:lin ang="5400000" scaled="1"/>
          <a:tileRect/>
        </a:gra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75ECB88-3E1A-1911-5B2B-023B8FB64431}"/>
              </a:ext>
            </a:extLst>
          </p:cNvPr>
          <p:cNvSpPr/>
          <p:nvPr/>
        </p:nvSpPr>
        <p:spPr>
          <a:xfrm>
            <a:off x="0" y="0"/>
            <a:ext cx="9236075" cy="1714500"/>
          </a:xfrm>
          <a:prstGeom prst="rect">
            <a:avLst/>
          </a:prstGeom>
          <a:gradFill flip="none" rotWithShape="1">
            <a:gsLst>
              <a:gs pos="81000">
                <a:srgbClr val="F7C56E"/>
              </a:gs>
              <a:gs pos="0">
                <a:srgbClr val="FFE99D"/>
              </a:gs>
              <a:gs pos="56000">
                <a:schemeClr val="accent1">
                  <a:lumMod val="45000"/>
                  <a:lumOff val="55000"/>
                </a:schemeClr>
              </a:gs>
              <a:gs pos="100000">
                <a:srgbClr val="F7C56E"/>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7C56E"/>
              </a:solidFill>
              <a:effectLst/>
              <a:uLnTx/>
              <a:uFillTx/>
              <a:latin typeface="Corbel" panose="020B0503020204020204"/>
              <a:ea typeface="+mn-ea"/>
              <a:cs typeface="+mn-cs"/>
              <a:sym typeface="Arial"/>
            </a:endParaRPr>
          </a:p>
        </p:txBody>
      </p:sp>
      <p:sp>
        <p:nvSpPr>
          <p:cNvPr id="4" name="TextBox 3"/>
          <p:cNvSpPr txBox="1"/>
          <p:nvPr/>
        </p:nvSpPr>
        <p:spPr>
          <a:xfrm>
            <a:off x="247089" y="316273"/>
            <a:ext cx="8741896" cy="1155647"/>
          </a:xfrm>
          <a:prstGeom prst="rect">
            <a:avLst/>
          </a:prstGeom>
        </p:spPr>
        <p:txBody>
          <a:bodyPr spcFirstLastPara="1" vert="horz" lIns="91440" tIns="45720" rIns="91440" bIns="45720" rtlCol="0" anchor="ctr" anchorCtr="0">
            <a:normAutofit/>
          </a:bodyPr>
          <a:lstStyle/>
          <a:p>
            <a:pPr marL="0" marR="0" lvl="0" indent="0" algn="ctr" defTabSz="914400" rtl="0" eaLnBrk="1" fontAlgn="auto" latinLnBrk="0" hangingPunct="1">
              <a:lnSpc>
                <a:spcPct val="90000"/>
              </a:lnSpc>
              <a:spcBef>
                <a:spcPct val="0"/>
              </a:spcBef>
              <a:spcAft>
                <a:spcPts val="455"/>
              </a:spcAft>
              <a:buClr>
                <a:srgbClr val="191919"/>
              </a:buClr>
              <a:buSzPts val="5200"/>
              <a:buFont typeface="Arial"/>
              <a:buNone/>
              <a:tabLst/>
              <a:defRPr/>
            </a:pPr>
            <a:r>
              <a:rPr kumimoji="0" lang="en-US" sz="3200" b="1" i="0" u="none" strike="noStrike" kern="1200" cap="none" spc="0" normalizeH="0" baseline="0" noProof="0" dirty="0">
                <a:ln>
                  <a:noFill/>
                </a:ln>
                <a:solidFill>
                  <a:srgbClr val="E85E19"/>
                </a:solidFill>
                <a:effectLst/>
                <a:uLnTx/>
                <a:uFillTx/>
                <a:latin typeface="Corbel (Headings)"/>
                <a:ea typeface="+mj-ea"/>
                <a:cs typeface="Arial"/>
                <a:sym typeface="Patrick Hand"/>
              </a:rPr>
              <a:t>Universal ID Cards</a:t>
            </a:r>
          </a:p>
          <a:p>
            <a:pPr marL="0" marR="0" lvl="0" indent="0" algn="ctr" defTabSz="914400" rtl="0" eaLnBrk="1" fontAlgn="auto" latinLnBrk="0" hangingPunct="1">
              <a:lnSpc>
                <a:spcPct val="90000"/>
              </a:lnSpc>
              <a:spcBef>
                <a:spcPct val="0"/>
              </a:spcBef>
              <a:spcAft>
                <a:spcPts val="455"/>
              </a:spcAft>
              <a:buClr>
                <a:srgbClr val="191919"/>
              </a:buClr>
              <a:buSzPts val="5200"/>
              <a:buFont typeface="Arial"/>
              <a:buNone/>
              <a:tabLst/>
              <a:defRPr/>
            </a:pPr>
            <a:r>
              <a:rPr kumimoji="0" lang="en-US" sz="3200" b="1" i="0" u="none" strike="noStrike" kern="1200" cap="none" spc="0" normalizeH="0" baseline="0" noProof="0" dirty="0">
                <a:ln>
                  <a:noFill/>
                </a:ln>
                <a:solidFill>
                  <a:srgbClr val="E85E19"/>
                </a:solidFill>
                <a:effectLst/>
                <a:uLnTx/>
                <a:uFillTx/>
                <a:latin typeface="Corbel (Headings)"/>
                <a:ea typeface="+mj-ea"/>
                <a:cs typeface="Arial"/>
                <a:sym typeface="Patrick Hand"/>
              </a:rPr>
              <a:t>(Coming Soon) </a:t>
            </a:r>
          </a:p>
        </p:txBody>
      </p:sp>
      <p:grpSp>
        <p:nvGrpSpPr>
          <p:cNvPr id="2" name="Group 1">
            <a:extLst>
              <a:ext uri="{FF2B5EF4-FFF2-40B4-BE49-F238E27FC236}">
                <a16:creationId xmlns:a16="http://schemas.microsoft.com/office/drawing/2014/main" id="{D060C9D9-7776-1A13-2D15-B112B4F7DEC7}"/>
              </a:ext>
            </a:extLst>
          </p:cNvPr>
          <p:cNvGrpSpPr/>
          <p:nvPr/>
        </p:nvGrpSpPr>
        <p:grpSpPr>
          <a:xfrm>
            <a:off x="1038634" y="1967966"/>
            <a:ext cx="7474105" cy="3252036"/>
            <a:chOff x="1389029" y="-920586"/>
            <a:chExt cx="7523798" cy="2603459"/>
          </a:xfrm>
        </p:grpSpPr>
        <p:sp>
          <p:nvSpPr>
            <p:cNvPr id="5" name="Freeform: Shape 4">
              <a:extLst>
                <a:ext uri="{FF2B5EF4-FFF2-40B4-BE49-F238E27FC236}">
                  <a16:creationId xmlns:a16="http://schemas.microsoft.com/office/drawing/2014/main" id="{A62C9DCD-608C-1814-1722-88B0409DD578}"/>
                </a:ext>
              </a:extLst>
            </p:cNvPr>
            <p:cNvSpPr/>
            <p:nvPr/>
          </p:nvSpPr>
          <p:spPr>
            <a:xfrm>
              <a:off x="1389029" y="-920586"/>
              <a:ext cx="7449402" cy="1529705"/>
            </a:xfrm>
            <a:custGeom>
              <a:avLst/>
              <a:gdLst>
                <a:gd name="connsiteX0" fmla="*/ 0 w 2709265"/>
                <a:gd name="connsiteY0" fmla="*/ 0 h 1529705"/>
                <a:gd name="connsiteX1" fmla="*/ 2709265 w 2709265"/>
                <a:gd name="connsiteY1" fmla="*/ 0 h 1529705"/>
                <a:gd name="connsiteX2" fmla="*/ 2709265 w 2709265"/>
                <a:gd name="connsiteY2" fmla="*/ 1529705 h 1529705"/>
                <a:gd name="connsiteX3" fmla="*/ 0 w 2709265"/>
                <a:gd name="connsiteY3" fmla="*/ 1529705 h 1529705"/>
                <a:gd name="connsiteX4" fmla="*/ 0 w 2709265"/>
                <a:gd name="connsiteY4" fmla="*/ 0 h 1529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265" h="1529705">
                  <a:moveTo>
                    <a:pt x="0" y="0"/>
                  </a:moveTo>
                  <a:lnTo>
                    <a:pt x="2709265" y="0"/>
                  </a:lnTo>
                  <a:lnTo>
                    <a:pt x="2709265" y="1529705"/>
                  </a:lnTo>
                  <a:lnTo>
                    <a:pt x="0" y="152970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622300" rtl="0" eaLnBrk="1" fontAlgn="auto" latinLnBrk="0" hangingPunct="1">
                <a:lnSpc>
                  <a:spcPct val="100000"/>
                </a:lnSpc>
                <a:spcBef>
                  <a:spcPct val="0"/>
                </a:spcBef>
                <a:spcAft>
                  <a:spcPct val="35000"/>
                </a:spcAft>
                <a:buClr>
                  <a:srgbClr val="000000"/>
                </a:buClr>
                <a:buSzTx/>
                <a:buFont typeface="Arial"/>
                <a:buNone/>
                <a:tabLst/>
                <a:defRPr/>
              </a:pPr>
              <a:r>
                <a:rPr kumimoji="0" lang="en-US" sz="2600" b="0" i="0" u="none" strike="noStrike" kern="1200" cap="none" spc="0" normalizeH="0" baseline="0" noProof="0" dirty="0">
                  <a:ln>
                    <a:noFill/>
                  </a:ln>
                  <a:solidFill>
                    <a:srgbClr val="E85E19"/>
                  </a:solidFill>
                  <a:effectLst/>
                  <a:uLnTx/>
                  <a:uFillTx/>
                  <a:latin typeface="Calibri" panose="020F0502020204030204" pitchFamily="34" charset="0"/>
                  <a:ea typeface="Calibri" panose="020F0502020204030204" pitchFamily="34" charset="0"/>
                  <a:cs typeface="Calibri" panose="020F0502020204030204" pitchFamily="34" charset="0"/>
                  <a:sym typeface="Arial"/>
                </a:rPr>
                <a:t>LAUSD FSD is expected to issue secondary school students Universal ID cards beginning January 2025.</a:t>
              </a:r>
            </a:p>
          </p:txBody>
        </p:sp>
        <p:sp>
          <p:nvSpPr>
            <p:cNvPr id="7" name="Freeform: Shape 6">
              <a:extLst>
                <a:ext uri="{FF2B5EF4-FFF2-40B4-BE49-F238E27FC236}">
                  <a16:creationId xmlns:a16="http://schemas.microsoft.com/office/drawing/2014/main" id="{64566DA4-BC23-FBA2-4E66-6DFF054926FB}"/>
                </a:ext>
              </a:extLst>
            </p:cNvPr>
            <p:cNvSpPr/>
            <p:nvPr/>
          </p:nvSpPr>
          <p:spPr>
            <a:xfrm>
              <a:off x="1389029" y="-113640"/>
              <a:ext cx="7523798" cy="1796513"/>
            </a:xfrm>
            <a:custGeom>
              <a:avLst/>
              <a:gdLst>
                <a:gd name="connsiteX0" fmla="*/ 0 w 2204260"/>
                <a:gd name="connsiteY0" fmla="*/ 0 h 1796512"/>
                <a:gd name="connsiteX1" fmla="*/ 2204260 w 2204260"/>
                <a:gd name="connsiteY1" fmla="*/ 0 h 1796512"/>
                <a:gd name="connsiteX2" fmla="*/ 2204260 w 2204260"/>
                <a:gd name="connsiteY2" fmla="*/ 1796512 h 1796512"/>
                <a:gd name="connsiteX3" fmla="*/ 0 w 2204260"/>
                <a:gd name="connsiteY3" fmla="*/ 1796512 h 1796512"/>
                <a:gd name="connsiteX4" fmla="*/ 0 w 2204260"/>
                <a:gd name="connsiteY4" fmla="*/ 0 h 1796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4260" h="1796512">
                  <a:moveTo>
                    <a:pt x="0" y="0"/>
                  </a:moveTo>
                  <a:lnTo>
                    <a:pt x="2204260" y="0"/>
                  </a:lnTo>
                  <a:lnTo>
                    <a:pt x="2204260" y="1796512"/>
                  </a:lnTo>
                  <a:lnTo>
                    <a:pt x="0" y="179651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457200" marR="0" lvl="0" indent="-457200" algn="l" defTabSz="622300" rtl="0" eaLnBrk="1" fontAlgn="auto" latinLnBrk="0" hangingPunct="1">
                <a:lnSpc>
                  <a:spcPct val="100000"/>
                </a:lnSpc>
                <a:spcBef>
                  <a:spcPct val="0"/>
                </a:spcBef>
                <a:spcAft>
                  <a:spcPct val="35000"/>
                </a:spcAft>
                <a:buClr>
                  <a:srgbClr val="E5540B"/>
                </a:buClr>
                <a:buSzTx/>
                <a:buFont typeface="Wingdings" panose="05000000000000000000" pitchFamily="2" charset="2"/>
                <a:buChar char="v"/>
                <a:tabLst/>
                <a:defRPr/>
              </a:pPr>
              <a:r>
                <a:rPr kumimoji="0" lang="en-US" sz="2400" b="0" i="0" u="none" strike="noStrike" kern="1200" cap="none" spc="0" normalizeH="0" baseline="0" noProof="0" dirty="0">
                  <a:ln>
                    <a:noFill/>
                  </a:ln>
                  <a:solidFill>
                    <a:srgbClr val="E85E19"/>
                  </a:solidFill>
                  <a:effectLst/>
                  <a:uLnTx/>
                  <a:uFillTx/>
                  <a:latin typeface="Calibri" panose="020F0502020204030204" pitchFamily="34" charset="0"/>
                  <a:ea typeface="Calibri" panose="020F0502020204030204" pitchFamily="34" charset="0"/>
                  <a:cs typeface="Calibri" panose="020F0502020204030204" pitchFamily="34" charset="0"/>
                  <a:sym typeface="Arial"/>
                </a:rPr>
                <a:t>Food Services will implement the Universal ID card in conjunction with the new CMS system.</a:t>
              </a:r>
            </a:p>
            <a:p>
              <a:pPr marL="457200" marR="0" lvl="0" indent="-457200" algn="l" defTabSz="622300" rtl="0" eaLnBrk="1" fontAlgn="auto" latinLnBrk="0" hangingPunct="1">
                <a:lnSpc>
                  <a:spcPct val="100000"/>
                </a:lnSpc>
                <a:spcBef>
                  <a:spcPct val="0"/>
                </a:spcBef>
                <a:spcAft>
                  <a:spcPct val="35000"/>
                </a:spcAft>
                <a:buClr>
                  <a:srgbClr val="E5540B"/>
                </a:buClr>
                <a:buSzTx/>
                <a:buFont typeface="Wingdings" panose="05000000000000000000" pitchFamily="2" charset="2"/>
                <a:buChar char="v"/>
                <a:tabLst/>
                <a:defRPr/>
              </a:pPr>
              <a:r>
                <a:rPr kumimoji="0" lang="en-US" sz="2400" b="0" i="0" u="none" strike="noStrike" kern="1200" cap="none" spc="0" normalizeH="0" baseline="0" noProof="0" dirty="0">
                  <a:ln>
                    <a:noFill/>
                  </a:ln>
                  <a:solidFill>
                    <a:srgbClr val="E85E19"/>
                  </a:solidFill>
                  <a:effectLst/>
                  <a:uLnTx/>
                  <a:uFillTx/>
                  <a:latin typeface="Calibri" panose="020F0502020204030204" pitchFamily="34" charset="0"/>
                  <a:ea typeface="Calibri" panose="020F0502020204030204" pitchFamily="34" charset="0"/>
                  <a:cs typeface="Calibri" panose="020F0502020204030204" pitchFamily="34" charset="0"/>
                  <a:sym typeface="Arial"/>
                </a:rPr>
                <a:t>The cashier will scan the Universal ID Card at the POS for counting and claiming of meals.</a:t>
              </a:r>
            </a:p>
            <a:p>
              <a:pPr marL="457200" marR="0" lvl="0" indent="-457200" algn="l" defTabSz="622300" rtl="0" eaLnBrk="1" fontAlgn="auto" latinLnBrk="0" hangingPunct="1">
                <a:lnSpc>
                  <a:spcPct val="100000"/>
                </a:lnSpc>
                <a:spcBef>
                  <a:spcPct val="0"/>
                </a:spcBef>
                <a:spcAft>
                  <a:spcPct val="35000"/>
                </a:spcAft>
                <a:buClr>
                  <a:srgbClr val="E5540B"/>
                </a:buClr>
                <a:buSzTx/>
                <a:buFont typeface="Wingdings" panose="05000000000000000000" pitchFamily="2" charset="2"/>
                <a:buChar char="v"/>
                <a:tabLst/>
                <a:defRPr/>
              </a:pPr>
              <a:r>
                <a:rPr kumimoji="0" lang="en-US" sz="2400" b="0" i="0" u="none" strike="noStrike" kern="1200" cap="none" spc="0" normalizeH="0" baseline="0" noProof="0" dirty="0">
                  <a:ln>
                    <a:noFill/>
                  </a:ln>
                  <a:solidFill>
                    <a:srgbClr val="E85E19"/>
                  </a:solidFill>
                  <a:effectLst/>
                  <a:uLnTx/>
                  <a:uFillTx/>
                  <a:latin typeface="Calibri" panose="020F0502020204030204" pitchFamily="34" charset="0"/>
                  <a:ea typeface="Calibri" panose="020F0502020204030204" pitchFamily="34" charset="0"/>
                  <a:cs typeface="Calibri" panose="020F0502020204030204" pitchFamily="34" charset="0"/>
                  <a:sym typeface="Arial"/>
                </a:rPr>
                <a:t>The use of ID cards will help alleviate double claiming during meal service.</a:t>
              </a:r>
            </a:p>
            <a:p>
              <a:pPr marL="0" marR="0" lvl="0" indent="0" algn="l" defTabSz="622300" rtl="0" eaLnBrk="1" fontAlgn="auto" latinLnBrk="0" hangingPunct="1">
                <a:lnSpc>
                  <a:spcPct val="100000"/>
                </a:lnSpc>
                <a:spcBef>
                  <a:spcPct val="0"/>
                </a:spcBef>
                <a:spcAft>
                  <a:spcPct val="35000"/>
                </a:spcAft>
                <a:buClr>
                  <a:srgbClr val="E5540B"/>
                </a:buClr>
                <a:buSzTx/>
                <a:buFont typeface="Arial"/>
                <a:buNone/>
                <a:tabLst/>
                <a:defRPr/>
              </a:pPr>
              <a:endParaRPr kumimoji="0" lang="en-US" sz="2600" b="0" i="0" u="none" strike="noStrike" kern="1200" cap="none" spc="0" normalizeH="0" baseline="0" noProof="0" dirty="0">
                <a:ln>
                  <a:noFill/>
                </a:ln>
                <a:solidFill>
                  <a:srgbClr val="E85E19"/>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grpSp>
      <p:pic>
        <p:nvPicPr>
          <p:cNvPr id="8" name="Picture 7">
            <a:extLst>
              <a:ext uri="{FF2B5EF4-FFF2-40B4-BE49-F238E27FC236}">
                <a16:creationId xmlns:a16="http://schemas.microsoft.com/office/drawing/2014/main" id="{C02EE996-B0E7-F7F3-CA02-D2E655FC99ED}"/>
              </a:ext>
            </a:extLst>
          </p:cNvPr>
          <p:cNvPicPr>
            <a:picLocks noChangeAspect="1"/>
          </p:cNvPicPr>
          <p:nvPr/>
        </p:nvPicPr>
        <p:blipFill rotWithShape="1">
          <a:blip r:embed="rId2"/>
          <a:srcRect t="8215" b="5285"/>
          <a:stretch/>
        </p:blipFill>
        <p:spPr>
          <a:xfrm>
            <a:off x="5188108" y="5457500"/>
            <a:ext cx="2411729" cy="2086145"/>
          </a:xfrm>
          <a:prstGeom prst="rect">
            <a:avLst/>
          </a:prstGeom>
        </p:spPr>
      </p:pic>
      <p:grpSp>
        <p:nvGrpSpPr>
          <p:cNvPr id="12" name="Group 11">
            <a:extLst>
              <a:ext uri="{FF2B5EF4-FFF2-40B4-BE49-F238E27FC236}">
                <a16:creationId xmlns:a16="http://schemas.microsoft.com/office/drawing/2014/main" id="{99562146-56B7-20FC-E4E1-F92E2D98D2DC}"/>
              </a:ext>
            </a:extLst>
          </p:cNvPr>
          <p:cNvGrpSpPr/>
          <p:nvPr/>
        </p:nvGrpSpPr>
        <p:grpSpPr>
          <a:xfrm>
            <a:off x="1560673" y="5543550"/>
            <a:ext cx="3594258" cy="1908810"/>
            <a:chOff x="1560673" y="5543550"/>
            <a:chExt cx="3594258" cy="1908810"/>
          </a:xfrm>
        </p:grpSpPr>
        <p:pic>
          <p:nvPicPr>
            <p:cNvPr id="1026" name="Picture 2" descr="2,700+ Student Id Card Stock Illustrations, Royalty-Free ...">
              <a:extLst>
                <a:ext uri="{FF2B5EF4-FFF2-40B4-BE49-F238E27FC236}">
                  <a16:creationId xmlns:a16="http://schemas.microsoft.com/office/drawing/2014/main" id="{C9BBDCA9-5600-8B62-8266-8AB11F38F7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613" b="5826"/>
            <a:stretch/>
          </p:blipFill>
          <p:spPr bwMode="auto">
            <a:xfrm>
              <a:off x="1560673" y="5543550"/>
              <a:ext cx="3594258" cy="190881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D20BDC0F-0C1A-D1EB-5892-70B5F4F4B7F8}"/>
                </a:ext>
              </a:extLst>
            </p:cNvPr>
            <p:cNvPicPr>
              <a:picLocks noChangeAspect="1"/>
            </p:cNvPicPr>
            <p:nvPr/>
          </p:nvPicPr>
          <p:blipFill>
            <a:blip r:embed="rId4"/>
            <a:stretch>
              <a:fillRect/>
            </a:stretch>
          </p:blipFill>
          <p:spPr>
            <a:xfrm>
              <a:off x="3579402" y="5652010"/>
              <a:ext cx="1038635" cy="308758"/>
            </a:xfrm>
            <a:prstGeom prst="rect">
              <a:avLst/>
            </a:prstGeom>
          </p:spPr>
        </p:pic>
      </p:grpSp>
    </p:spTree>
    <p:extLst>
      <p:ext uri="{BB962C8B-B14F-4D97-AF65-F5344CB8AC3E}">
        <p14:creationId xmlns:p14="http://schemas.microsoft.com/office/powerpoint/2010/main" val="29718390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4503" y="632871"/>
            <a:ext cx="9233764" cy="584775"/>
          </a:xfrm>
          <a:prstGeom prst="rect">
            <a:avLst/>
          </a:prstGeom>
          <a:noFill/>
        </p:spPr>
        <p:txBody>
          <a:bodyPr wrap="square" rtlCol="0">
            <a:spAutoFit/>
          </a:bodyPr>
          <a:lstStyle/>
          <a:p>
            <a:pPr algn="ctr">
              <a:spcAft>
                <a:spcPts val="600"/>
              </a:spcAft>
            </a:pPr>
            <a:r>
              <a:rPr lang="en-US" sz="3200" b="1" dirty="0">
                <a:solidFill>
                  <a:srgbClr val="E5540B"/>
                </a:solidFill>
                <a:latin typeface="+mj-lt"/>
              </a:rPr>
              <a:t>RECAP</a:t>
            </a:r>
          </a:p>
        </p:txBody>
      </p:sp>
      <p:sp>
        <p:nvSpPr>
          <p:cNvPr id="2" name="TextBox 1">
            <a:extLst>
              <a:ext uri="{FF2B5EF4-FFF2-40B4-BE49-F238E27FC236}">
                <a16:creationId xmlns:a16="http://schemas.microsoft.com/office/drawing/2014/main" id="{58DF172A-DA77-D433-A6D1-0049893FA806}"/>
              </a:ext>
            </a:extLst>
          </p:cNvPr>
          <p:cNvSpPr txBox="1"/>
          <p:nvPr/>
        </p:nvSpPr>
        <p:spPr>
          <a:xfrm>
            <a:off x="864557" y="1639196"/>
            <a:ext cx="8284640" cy="4093428"/>
          </a:xfrm>
          <a:prstGeom prst="rect">
            <a:avLst/>
          </a:prstGeom>
          <a:noFill/>
        </p:spPr>
        <p:txBody>
          <a:bodyPr wrap="square" rtlCol="0">
            <a:spAutoFit/>
          </a:bodyPr>
          <a:lstStyle/>
          <a:p>
            <a:r>
              <a:rPr lang="en-US" sz="2600" dirty="0">
                <a:solidFill>
                  <a:srgbClr val="BD582C"/>
                </a:solidFill>
                <a:latin typeface="Calibri" panose="020F0502020204030204" pitchFamily="34" charset="0"/>
                <a:ea typeface="Calibri" panose="020F0502020204030204" pitchFamily="34" charset="0"/>
                <a:cs typeface="Calibri" panose="020F0502020204030204" pitchFamily="34" charset="0"/>
              </a:rPr>
              <a:t>All schools are CEP and meal applications are not required.</a:t>
            </a:r>
          </a:p>
          <a:p>
            <a:r>
              <a:rPr lang="en-US" sz="2600" dirty="0" err="1">
                <a:solidFill>
                  <a:srgbClr val="BD582C"/>
                </a:solidFill>
                <a:latin typeface="Calibri" panose="020F0502020204030204" pitchFamily="34" charset="0"/>
                <a:ea typeface="Calibri" panose="020F0502020204030204" pitchFamily="34" charset="0"/>
                <a:cs typeface="Calibri" panose="020F0502020204030204" pitchFamily="34" charset="0"/>
              </a:rPr>
              <a:t>MiSiS</a:t>
            </a:r>
            <a:r>
              <a:rPr lang="en-US" sz="2600" dirty="0">
                <a:solidFill>
                  <a:srgbClr val="BD582C"/>
                </a:solidFill>
                <a:latin typeface="Calibri" panose="020F0502020204030204" pitchFamily="34" charset="0"/>
                <a:ea typeface="Calibri" panose="020F0502020204030204" pitchFamily="34" charset="0"/>
                <a:cs typeface="Calibri" panose="020F0502020204030204" pitchFamily="34" charset="0"/>
              </a:rPr>
              <a:t> Rosters are printed monthly but no longer required </a:t>
            </a:r>
          </a:p>
          <a:p>
            <a:r>
              <a:rPr lang="en-US" sz="2600" dirty="0">
                <a:solidFill>
                  <a:srgbClr val="BD582C"/>
                </a:solidFill>
                <a:latin typeface="Calibri" panose="020F0502020204030204" pitchFamily="34" charset="0"/>
                <a:ea typeface="Calibri" panose="020F0502020204030204" pitchFamily="34" charset="0"/>
                <a:cs typeface="Calibri" panose="020F0502020204030204" pitchFamily="34" charset="0"/>
              </a:rPr>
              <a:t>at the POS. </a:t>
            </a:r>
          </a:p>
          <a:p>
            <a:endParaRPr lang="en-US" sz="2600" dirty="0">
              <a:solidFill>
                <a:srgbClr val="BD582C"/>
              </a:solidFill>
              <a:latin typeface="Calibri" panose="020F0502020204030204" pitchFamily="34" charset="0"/>
              <a:ea typeface="Calibri" panose="020F0502020204030204" pitchFamily="34" charset="0"/>
              <a:cs typeface="Calibri" panose="020F0502020204030204" pitchFamily="34" charset="0"/>
            </a:endParaRPr>
          </a:p>
          <a:p>
            <a:r>
              <a:rPr lang="en-US" sz="2600" dirty="0">
                <a:solidFill>
                  <a:srgbClr val="BD582C"/>
                </a:solidFill>
                <a:latin typeface="Calibri" panose="020F0502020204030204" pitchFamily="34" charset="0"/>
                <a:ea typeface="Calibri" panose="020F0502020204030204" pitchFamily="34" charset="0"/>
                <a:cs typeface="Calibri" panose="020F0502020204030204" pitchFamily="34" charset="0"/>
              </a:rPr>
              <a:t>Elementary cashiers claim reimbursable meals by selecting the “No Student ID” button at the POS. </a:t>
            </a:r>
          </a:p>
          <a:p>
            <a:r>
              <a:rPr lang="en-US" sz="2600" dirty="0">
                <a:solidFill>
                  <a:srgbClr val="BD582C"/>
                </a:solidFill>
                <a:latin typeface="Calibri" panose="020F0502020204030204" pitchFamily="34" charset="0"/>
                <a:ea typeface="Calibri" panose="020F0502020204030204" pitchFamily="34" charset="0"/>
                <a:cs typeface="Calibri" panose="020F0502020204030204" pitchFamily="34" charset="0"/>
              </a:rPr>
              <a:t> </a:t>
            </a:r>
          </a:p>
          <a:p>
            <a:r>
              <a:rPr lang="en-US" sz="2600" dirty="0">
                <a:solidFill>
                  <a:srgbClr val="BD582C"/>
                </a:solidFill>
                <a:latin typeface="Calibri" panose="020F0502020204030204" pitchFamily="34" charset="0"/>
                <a:ea typeface="Calibri" panose="020F0502020204030204" pitchFamily="34" charset="0"/>
                <a:cs typeface="Calibri" panose="020F0502020204030204" pitchFamily="34" charset="0"/>
              </a:rPr>
              <a:t>Secondary students will use the pin pad at the POS to </a:t>
            </a:r>
          </a:p>
          <a:p>
            <a:r>
              <a:rPr lang="en-US" sz="2600" dirty="0">
                <a:solidFill>
                  <a:srgbClr val="BD582C"/>
                </a:solidFill>
                <a:latin typeface="Calibri" panose="020F0502020204030204" pitchFamily="34" charset="0"/>
                <a:ea typeface="Calibri" panose="020F0502020204030204" pitchFamily="34" charset="0"/>
                <a:cs typeface="Calibri" panose="020F0502020204030204" pitchFamily="34" charset="0"/>
              </a:rPr>
              <a:t>select “9” and “Enter” to claim reimbursable meals.</a:t>
            </a:r>
          </a:p>
          <a:p>
            <a:r>
              <a:rPr lang="en-US" sz="2600" dirty="0">
                <a:solidFill>
                  <a:srgbClr val="BD582C"/>
                </a:solidFill>
                <a:latin typeface="Calibri" panose="020F0502020204030204" pitchFamily="34" charset="0"/>
                <a:ea typeface="Calibri" panose="020F0502020204030204" pitchFamily="34" charset="0"/>
                <a:cs typeface="Calibri" panose="020F0502020204030204" pitchFamily="34" charset="0"/>
              </a:rPr>
              <a:t> </a:t>
            </a:r>
          </a:p>
        </p:txBody>
      </p:sp>
      <p:cxnSp>
        <p:nvCxnSpPr>
          <p:cNvPr id="6" name="Straight Connector 5">
            <a:extLst>
              <a:ext uri="{FF2B5EF4-FFF2-40B4-BE49-F238E27FC236}">
                <a16:creationId xmlns:a16="http://schemas.microsoft.com/office/drawing/2014/main" id="{ED9A8BAF-4E9D-8217-863F-8F9450071D8C}"/>
              </a:ext>
            </a:extLst>
          </p:cNvPr>
          <p:cNvCxnSpPr>
            <a:cxnSpLocks/>
          </p:cNvCxnSpPr>
          <p:nvPr/>
        </p:nvCxnSpPr>
        <p:spPr>
          <a:xfrm>
            <a:off x="347241" y="3090441"/>
            <a:ext cx="8530541"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A68C087-6E3B-6C4D-8B18-8846A1AA57A6}"/>
              </a:ext>
            </a:extLst>
          </p:cNvPr>
          <p:cNvCxnSpPr>
            <a:cxnSpLocks/>
          </p:cNvCxnSpPr>
          <p:nvPr/>
        </p:nvCxnSpPr>
        <p:spPr>
          <a:xfrm>
            <a:off x="352766" y="4272981"/>
            <a:ext cx="8530541" cy="0"/>
          </a:xfrm>
          <a:prstGeom prst="line">
            <a:avLst/>
          </a:prstGeom>
          <a:ln w="25400"/>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00ADC42A-579C-6CFE-6CF1-58B0CD030BD2}"/>
              </a:ext>
            </a:extLst>
          </p:cNvPr>
          <p:cNvGrpSpPr/>
          <p:nvPr/>
        </p:nvGrpSpPr>
        <p:grpSpPr>
          <a:xfrm>
            <a:off x="1763651" y="5569031"/>
            <a:ext cx="5947627" cy="1509725"/>
            <a:chOff x="561152" y="4308103"/>
            <a:chExt cx="6835406" cy="1867958"/>
          </a:xfrm>
          <a:effectLst>
            <a:outerShdw blurRad="50800" dist="38100" dir="5400000" algn="t" rotWithShape="0">
              <a:prstClr val="black">
                <a:alpha val="40000"/>
              </a:prstClr>
            </a:outerShdw>
          </a:effectLst>
        </p:grpSpPr>
        <p:pic>
          <p:nvPicPr>
            <p:cNvPr id="5" name="Picture 4" descr="elm tree clipart - realistic tree clip art PNG image with transparent  background | TOPpng">
              <a:extLst>
                <a:ext uri="{FF2B5EF4-FFF2-40B4-BE49-F238E27FC236}">
                  <a16:creationId xmlns:a16="http://schemas.microsoft.com/office/drawing/2014/main" id="{9AC8C333-F6C8-5ECC-5B75-CF49E99453C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100000" l="10000" r="90000"/>
                      </a14:imgEffect>
                    </a14:imgLayer>
                  </a14:imgProps>
                </a:ext>
                <a:ext uri="{28A0092B-C50C-407E-A947-70E740481C1C}">
                  <a14:useLocalDpi xmlns:a14="http://schemas.microsoft.com/office/drawing/2010/main" val="0"/>
                </a:ext>
              </a:extLst>
            </a:blip>
            <a:srcRect l="11643" r="11531"/>
            <a:stretch/>
          </p:blipFill>
          <p:spPr bwMode="auto">
            <a:xfrm>
              <a:off x="561152" y="4308103"/>
              <a:ext cx="1157359" cy="17984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School clipart. Free download transparent .PNG | Creazilla">
              <a:extLst>
                <a:ext uri="{FF2B5EF4-FFF2-40B4-BE49-F238E27FC236}">
                  <a16:creationId xmlns:a16="http://schemas.microsoft.com/office/drawing/2014/main" id="{F1D1328A-E48D-3EF2-E64B-8777868179E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847" t="45167" r="18974" b="9484"/>
            <a:stretch/>
          </p:blipFill>
          <p:spPr bwMode="auto">
            <a:xfrm>
              <a:off x="1272532" y="4702236"/>
              <a:ext cx="5577840" cy="1377696"/>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B593B474-8D9B-285D-33B5-B732AE4B60A2}"/>
                </a:ext>
              </a:extLst>
            </p:cNvPr>
            <p:cNvSpPr/>
            <p:nvPr/>
          </p:nvSpPr>
          <p:spPr>
            <a:xfrm>
              <a:off x="3819525" y="5137785"/>
              <a:ext cx="554355" cy="139065"/>
            </a:xfrm>
            <a:prstGeom prst="rect">
              <a:avLst/>
            </a:prstGeom>
            <a:solidFill>
              <a:srgbClr val="DA7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61"/>
            </a:p>
          </p:txBody>
        </p:sp>
        <p:sp>
          <p:nvSpPr>
            <p:cNvPr id="11" name="TextBox 10">
              <a:extLst>
                <a:ext uri="{FF2B5EF4-FFF2-40B4-BE49-F238E27FC236}">
                  <a16:creationId xmlns:a16="http://schemas.microsoft.com/office/drawing/2014/main" id="{E6861F5A-0253-C6D1-E71A-ADBE13C27C2A}"/>
                </a:ext>
              </a:extLst>
            </p:cNvPr>
            <p:cNvSpPr txBox="1"/>
            <p:nvPr/>
          </p:nvSpPr>
          <p:spPr>
            <a:xfrm>
              <a:off x="3463821" y="5058551"/>
              <a:ext cx="1468214" cy="342726"/>
            </a:xfrm>
            <a:prstGeom prst="rect">
              <a:avLst/>
            </a:prstGeom>
            <a:noFill/>
          </p:spPr>
          <p:txBody>
            <a:bodyPr wrap="square" rtlCol="0">
              <a:spAutoFit/>
            </a:bodyPr>
            <a:lstStyle/>
            <a:p>
              <a:r>
                <a:rPr lang="en-US" sz="1200" dirty="0">
                  <a:effectLst>
                    <a:outerShdw blurRad="38100" dist="38100" dir="2700000" algn="tl">
                      <a:srgbClr val="000000">
                        <a:alpha val="43137"/>
                      </a:srgbClr>
                    </a:outerShdw>
                  </a:effectLst>
                  <a:latin typeface="Arial Black" panose="020B0A04020102020204" pitchFamily="34" charset="0"/>
                </a:rPr>
                <a:t>CAFETERIA</a:t>
              </a:r>
            </a:p>
          </p:txBody>
        </p:sp>
        <p:pic>
          <p:nvPicPr>
            <p:cNvPr id="12" name="Picture 2" descr="School clipart. Free download transparent .PNG | Creazilla">
              <a:extLst>
                <a:ext uri="{FF2B5EF4-FFF2-40B4-BE49-F238E27FC236}">
                  <a16:creationId xmlns:a16="http://schemas.microsoft.com/office/drawing/2014/main" id="{8A33249B-0F6F-A15B-569D-59C862D1283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847" t="57284" r="78910" b="9484"/>
            <a:stretch/>
          </p:blipFill>
          <p:spPr bwMode="auto">
            <a:xfrm>
              <a:off x="6623969" y="5028807"/>
              <a:ext cx="234059" cy="1021473"/>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2" descr="School clipart. Free download transparent .PNG | Creazilla">
              <a:extLst>
                <a:ext uri="{FF2B5EF4-FFF2-40B4-BE49-F238E27FC236}">
                  <a16:creationId xmlns:a16="http://schemas.microsoft.com/office/drawing/2014/main" id="{4328E082-10AB-F479-8C89-48AF8E1FD09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847" t="57284" r="78910" b="9484"/>
            <a:stretch/>
          </p:blipFill>
          <p:spPr bwMode="auto">
            <a:xfrm>
              <a:off x="4852219" y="5133338"/>
              <a:ext cx="234059" cy="916941"/>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2" descr="School clipart. Free download transparent .PNG | Creazilla">
              <a:extLst>
                <a:ext uri="{FF2B5EF4-FFF2-40B4-BE49-F238E27FC236}">
                  <a16:creationId xmlns:a16="http://schemas.microsoft.com/office/drawing/2014/main" id="{9C853487-DC9E-8595-D36F-527491E437F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847" t="57284" r="78910" b="9484"/>
            <a:stretch/>
          </p:blipFill>
          <p:spPr bwMode="auto">
            <a:xfrm>
              <a:off x="3308301" y="5276849"/>
              <a:ext cx="257858" cy="819151"/>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 name="Picture 2" descr="School clipart. Free download transparent .PNG | Creazilla">
              <a:extLst>
                <a:ext uri="{FF2B5EF4-FFF2-40B4-BE49-F238E27FC236}">
                  <a16:creationId xmlns:a16="http://schemas.microsoft.com/office/drawing/2014/main" id="{048567E8-3547-1AE1-0522-BF5C7D185BB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847" t="57284" r="78910" b="9484"/>
            <a:stretch/>
          </p:blipFill>
          <p:spPr bwMode="auto">
            <a:xfrm>
              <a:off x="4627246" y="5276849"/>
              <a:ext cx="228370" cy="819151"/>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icture 2" descr="School clipart. Free download transparent .PNG | Creazilla">
              <a:extLst>
                <a:ext uri="{FF2B5EF4-FFF2-40B4-BE49-F238E27FC236}">
                  <a16:creationId xmlns:a16="http://schemas.microsoft.com/office/drawing/2014/main" id="{1DCA21CB-76FC-4187-B97B-39BF9FF6659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847" t="57284" r="78910" b="9484"/>
            <a:stretch/>
          </p:blipFill>
          <p:spPr bwMode="auto">
            <a:xfrm>
              <a:off x="5506817" y="5137785"/>
              <a:ext cx="64422" cy="916941"/>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 name="Picture 2" descr="School clipart. Free download transparent .PNG | Creazilla">
              <a:extLst>
                <a:ext uri="{FF2B5EF4-FFF2-40B4-BE49-F238E27FC236}">
                  <a16:creationId xmlns:a16="http://schemas.microsoft.com/office/drawing/2014/main" id="{F1C37D8D-D878-B2FF-C023-EB79D754B68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847" t="57284" r="78910" b="9484"/>
            <a:stretch/>
          </p:blipFill>
          <p:spPr bwMode="auto">
            <a:xfrm>
              <a:off x="6094397" y="5133338"/>
              <a:ext cx="66853" cy="916941"/>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 name="Picture 4" descr="elm tree clipart - realistic tree clip art PNG image with transparent  background | TOPpng">
              <a:extLst>
                <a:ext uri="{FF2B5EF4-FFF2-40B4-BE49-F238E27FC236}">
                  <a16:creationId xmlns:a16="http://schemas.microsoft.com/office/drawing/2014/main" id="{5F78DA31-BA97-5976-586F-B5A33D01E95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100000" l="10000" r="90000"/>
                      </a14:imgEffect>
                    </a14:imgLayer>
                  </a14:imgProps>
                </a:ext>
                <a:ext uri="{28A0092B-C50C-407E-A947-70E740481C1C}">
                  <a14:useLocalDpi xmlns:a14="http://schemas.microsoft.com/office/drawing/2010/main" val="0"/>
                </a:ext>
              </a:extLst>
            </a:blip>
            <a:srcRect l="11643" r="11531"/>
            <a:stretch/>
          </p:blipFill>
          <p:spPr bwMode="auto">
            <a:xfrm>
              <a:off x="6549352" y="4582848"/>
              <a:ext cx="847206" cy="153567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elm tree clipart - realistic tree clip art PNG image with transparent  background | TOPpng">
              <a:extLst>
                <a:ext uri="{FF2B5EF4-FFF2-40B4-BE49-F238E27FC236}">
                  <a16:creationId xmlns:a16="http://schemas.microsoft.com/office/drawing/2014/main" id="{1006DF18-149A-0DF4-C3F2-5CFCFDDB02D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100000" l="10000" r="90000"/>
                      </a14:imgEffect>
                    </a14:imgLayer>
                  </a14:imgProps>
                </a:ext>
                <a:ext uri="{28A0092B-C50C-407E-A947-70E740481C1C}">
                  <a14:useLocalDpi xmlns:a14="http://schemas.microsoft.com/office/drawing/2010/main" val="0"/>
                </a:ext>
              </a:extLst>
            </a:blip>
            <a:srcRect l="11643" r="11531"/>
            <a:stretch/>
          </p:blipFill>
          <p:spPr bwMode="auto">
            <a:xfrm>
              <a:off x="2759930" y="4640388"/>
              <a:ext cx="703891" cy="153567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895552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8481" y="563731"/>
            <a:ext cx="8859111" cy="584775"/>
          </a:xfrm>
          <a:prstGeom prst="rect">
            <a:avLst/>
          </a:prstGeom>
          <a:noFill/>
        </p:spPr>
        <p:txBody>
          <a:bodyPr wrap="square" rtlCol="0">
            <a:spAutoFit/>
          </a:bodyPr>
          <a:lstStyle/>
          <a:p>
            <a:pPr algn="ctr"/>
            <a:r>
              <a:rPr lang="en-US" sz="3200" b="1" dirty="0">
                <a:solidFill>
                  <a:srgbClr val="E5540B"/>
                </a:solidFill>
                <a:latin typeface="+mj-lt"/>
              </a:rPr>
              <a:t>ELEMENTARY SITE INTEGRITY PLAN</a:t>
            </a:r>
          </a:p>
        </p:txBody>
      </p:sp>
      <p:sp>
        <p:nvSpPr>
          <p:cNvPr id="5" name="TextBox 4"/>
          <p:cNvSpPr txBox="1"/>
          <p:nvPr/>
        </p:nvSpPr>
        <p:spPr>
          <a:xfrm>
            <a:off x="1026186" y="1714500"/>
            <a:ext cx="7713438" cy="1692771"/>
          </a:xfrm>
          <a:prstGeom prst="rect">
            <a:avLst/>
          </a:prstGeom>
          <a:noFill/>
        </p:spPr>
        <p:txBody>
          <a:bodyPr wrap="square" rtlCol="0">
            <a:spAutoFit/>
          </a:bodyPr>
          <a:lstStyle/>
          <a:p>
            <a:pPr>
              <a:spcBef>
                <a:spcPts val="455"/>
              </a:spcBef>
            </a:pPr>
            <a:r>
              <a:rPr lang="en-US" sz="2600" dirty="0">
                <a:solidFill>
                  <a:srgbClr val="BD582C"/>
                </a:solidFill>
                <a:latin typeface="Calibri" panose="020F0502020204030204" pitchFamily="34" charset="0"/>
                <a:cs typeface="Calibri" panose="020F0502020204030204" pitchFamily="34" charset="0"/>
              </a:rPr>
              <a:t>The integrity plan is implemented to prevent incorrect meal claims. The FSD is required to have an integrity plan with preventative measures in place to prevent meal over- and under-claiming.</a:t>
            </a:r>
            <a:endParaRPr lang="en-US" sz="2600" i="1" dirty="0">
              <a:solidFill>
                <a:srgbClr val="BD582C"/>
              </a:solidFill>
              <a:latin typeface="Calibri" panose="020F0502020204030204" pitchFamily="34" charset="0"/>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2">
            <p14:nvContentPartPr>
              <p14:cNvPr id="8" name="Ink 7">
                <a:extLst>
                  <a:ext uri="{FF2B5EF4-FFF2-40B4-BE49-F238E27FC236}">
                    <a16:creationId xmlns:a16="http://schemas.microsoft.com/office/drawing/2014/main" id="{E6D7B004-1B84-8B1E-759F-1A882811FAFB}"/>
                  </a:ext>
                </a:extLst>
              </p14:cNvPr>
              <p14:cNvContentPartPr/>
              <p14:nvPr/>
            </p14:nvContentPartPr>
            <p14:xfrm>
              <a:off x="3856486" y="4555358"/>
              <a:ext cx="273" cy="273"/>
            </p14:xfrm>
          </p:contentPart>
        </mc:Choice>
        <mc:Fallback xmlns="">
          <p:pic>
            <p:nvPicPr>
              <p:cNvPr id="8" name="Ink 7">
                <a:extLst>
                  <a:ext uri="{FF2B5EF4-FFF2-40B4-BE49-F238E27FC236}">
                    <a16:creationId xmlns:a16="http://schemas.microsoft.com/office/drawing/2014/main" id="{E6D7B004-1B84-8B1E-759F-1A882811FAFB}"/>
                  </a:ext>
                </a:extLst>
              </p:cNvPr>
              <p:cNvPicPr/>
              <p:nvPr/>
            </p:nvPicPr>
            <p:blipFill>
              <a:blip r:embed="rId3"/>
              <a:stretch>
                <a:fillRect/>
              </a:stretch>
            </p:blipFill>
            <p:spPr>
              <a:xfrm>
                <a:off x="3849661" y="4548533"/>
                <a:ext cx="13650" cy="1365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54BC5DD8-DDCD-8717-B46F-B8934937765C}"/>
                  </a:ext>
                </a:extLst>
              </p14:cNvPr>
              <p14:cNvContentPartPr/>
              <p14:nvPr/>
            </p14:nvContentPartPr>
            <p14:xfrm>
              <a:off x="3225688" y="4896530"/>
              <a:ext cx="1909" cy="273"/>
            </p14:xfrm>
          </p:contentPart>
        </mc:Choice>
        <mc:Fallback xmlns="">
          <p:pic>
            <p:nvPicPr>
              <p:cNvPr id="9" name="Ink 8">
                <a:extLst>
                  <a:ext uri="{FF2B5EF4-FFF2-40B4-BE49-F238E27FC236}">
                    <a16:creationId xmlns:a16="http://schemas.microsoft.com/office/drawing/2014/main" id="{54BC5DD8-DDCD-8717-B46F-B8934937765C}"/>
                  </a:ext>
                </a:extLst>
              </p:cNvPr>
              <p:cNvPicPr/>
              <p:nvPr/>
            </p:nvPicPr>
            <p:blipFill>
              <a:blip r:embed="rId5"/>
              <a:stretch>
                <a:fillRect/>
              </a:stretch>
            </p:blipFill>
            <p:spPr>
              <a:xfrm>
                <a:off x="3217734" y="4889705"/>
                <a:ext cx="17499" cy="13650"/>
              </a:xfrm>
              <a:prstGeom prst="rect">
                <a:avLst/>
              </a:prstGeom>
            </p:spPr>
          </p:pic>
        </mc:Fallback>
      </mc:AlternateContent>
      <p:graphicFrame>
        <p:nvGraphicFramePr>
          <p:cNvPr id="11" name="TextBox 5">
            <a:extLst>
              <a:ext uri="{FF2B5EF4-FFF2-40B4-BE49-F238E27FC236}">
                <a16:creationId xmlns:a16="http://schemas.microsoft.com/office/drawing/2014/main" id="{CC1B6320-919C-350F-5B77-4B75CB9920B5}"/>
              </a:ext>
            </a:extLst>
          </p:cNvPr>
          <p:cNvGraphicFramePr/>
          <p:nvPr>
            <p:extLst>
              <p:ext uri="{D42A27DB-BD31-4B8C-83A1-F6EECF244321}">
                <p14:modId xmlns:p14="http://schemas.microsoft.com/office/powerpoint/2010/main" val="4058500814"/>
              </p:ext>
            </p:extLst>
          </p:nvPr>
        </p:nvGraphicFramePr>
        <p:xfrm>
          <a:off x="533104" y="2926181"/>
          <a:ext cx="8514488" cy="300810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 name="Graphic 2" descr="Monitor with solid fill">
            <a:extLst>
              <a:ext uri="{FF2B5EF4-FFF2-40B4-BE49-F238E27FC236}">
                <a16:creationId xmlns:a16="http://schemas.microsoft.com/office/drawing/2014/main" id="{66163A88-1DC8-8695-A7CC-3A877CFE7AB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129666" y="4147905"/>
            <a:ext cx="726848" cy="726848"/>
          </a:xfrm>
          <a:prstGeom prst="rect">
            <a:avLst/>
          </a:prstGeom>
        </p:spPr>
      </p:pic>
    </p:spTree>
    <p:extLst>
      <p:ext uri="{BB962C8B-B14F-4D97-AF65-F5344CB8AC3E}">
        <p14:creationId xmlns:p14="http://schemas.microsoft.com/office/powerpoint/2010/main" val="24218609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911" y="567782"/>
            <a:ext cx="8914251" cy="584775"/>
          </a:xfrm>
          <a:prstGeom prst="rect">
            <a:avLst/>
          </a:prstGeom>
          <a:noFill/>
        </p:spPr>
        <p:txBody>
          <a:bodyPr wrap="square" rtlCol="0">
            <a:spAutoFit/>
          </a:bodyPr>
          <a:lstStyle/>
          <a:p>
            <a:pPr algn="ctr"/>
            <a:r>
              <a:rPr lang="en-US" sz="3200" b="1" dirty="0">
                <a:solidFill>
                  <a:srgbClr val="E5540B"/>
                </a:solidFill>
                <a:latin typeface="+mj-lt"/>
              </a:rPr>
              <a:t>SECONDARY SITE INTEGRITY PLAN</a:t>
            </a:r>
          </a:p>
        </p:txBody>
      </p:sp>
      <p:sp>
        <p:nvSpPr>
          <p:cNvPr id="5" name="TextBox 4"/>
          <p:cNvSpPr txBox="1"/>
          <p:nvPr/>
        </p:nvSpPr>
        <p:spPr>
          <a:xfrm>
            <a:off x="971446" y="1649453"/>
            <a:ext cx="7293181" cy="1292662"/>
          </a:xfrm>
          <a:prstGeom prst="rect">
            <a:avLst/>
          </a:prstGeom>
          <a:noFill/>
        </p:spPr>
        <p:txBody>
          <a:bodyPr wrap="square" rtlCol="0">
            <a:spAutoFit/>
          </a:bodyPr>
          <a:lstStyle/>
          <a:p>
            <a:pPr>
              <a:spcBef>
                <a:spcPts val="455"/>
              </a:spcBef>
            </a:pPr>
            <a:r>
              <a:rPr lang="en-US" sz="2600" dirty="0">
                <a:solidFill>
                  <a:srgbClr val="BD582C"/>
                </a:solidFill>
                <a:latin typeface="Calibri" panose="020F0502020204030204" pitchFamily="34" charset="0"/>
                <a:cs typeface="Calibri" panose="020F0502020204030204" pitchFamily="34" charset="0"/>
              </a:rPr>
              <a:t>The FSD submitted an integrity plan to the state to prevent inaccurate meal claims, including preventative measures.</a:t>
            </a:r>
            <a:endParaRPr lang="en-US" sz="2600" i="1" dirty="0">
              <a:solidFill>
                <a:srgbClr val="BD582C"/>
              </a:solidFill>
              <a:latin typeface="Calibri" panose="020F0502020204030204" pitchFamily="34" charset="0"/>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2">
            <p14:nvContentPartPr>
              <p14:cNvPr id="8" name="Ink 7">
                <a:extLst>
                  <a:ext uri="{FF2B5EF4-FFF2-40B4-BE49-F238E27FC236}">
                    <a16:creationId xmlns:a16="http://schemas.microsoft.com/office/drawing/2014/main" id="{E6D7B004-1B84-8B1E-759F-1A882811FAFB}"/>
                  </a:ext>
                </a:extLst>
              </p14:cNvPr>
              <p14:cNvContentPartPr/>
              <p14:nvPr/>
            </p14:nvContentPartPr>
            <p14:xfrm>
              <a:off x="3856486" y="4555358"/>
              <a:ext cx="273" cy="273"/>
            </p14:xfrm>
          </p:contentPart>
        </mc:Choice>
        <mc:Fallback xmlns="">
          <p:pic>
            <p:nvPicPr>
              <p:cNvPr id="8" name="Ink 7">
                <a:extLst>
                  <a:ext uri="{FF2B5EF4-FFF2-40B4-BE49-F238E27FC236}">
                    <a16:creationId xmlns:a16="http://schemas.microsoft.com/office/drawing/2014/main" id="{E6D7B004-1B84-8B1E-759F-1A882811FAFB}"/>
                  </a:ext>
                </a:extLst>
              </p:cNvPr>
              <p:cNvPicPr/>
              <p:nvPr/>
            </p:nvPicPr>
            <p:blipFill>
              <a:blip r:embed="rId3"/>
              <a:stretch>
                <a:fillRect/>
              </a:stretch>
            </p:blipFill>
            <p:spPr>
              <a:xfrm>
                <a:off x="3849661" y="4548533"/>
                <a:ext cx="13650" cy="1365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54BC5DD8-DDCD-8717-B46F-B8934937765C}"/>
                  </a:ext>
                </a:extLst>
              </p14:cNvPr>
              <p14:cNvContentPartPr/>
              <p14:nvPr/>
            </p14:nvContentPartPr>
            <p14:xfrm>
              <a:off x="3225688" y="4896530"/>
              <a:ext cx="1909" cy="273"/>
            </p14:xfrm>
          </p:contentPart>
        </mc:Choice>
        <mc:Fallback xmlns="">
          <p:pic>
            <p:nvPicPr>
              <p:cNvPr id="9" name="Ink 8">
                <a:extLst>
                  <a:ext uri="{FF2B5EF4-FFF2-40B4-BE49-F238E27FC236}">
                    <a16:creationId xmlns:a16="http://schemas.microsoft.com/office/drawing/2014/main" id="{54BC5DD8-DDCD-8717-B46F-B8934937765C}"/>
                  </a:ext>
                </a:extLst>
              </p:cNvPr>
              <p:cNvPicPr/>
              <p:nvPr/>
            </p:nvPicPr>
            <p:blipFill>
              <a:blip r:embed="rId5"/>
              <a:stretch>
                <a:fillRect/>
              </a:stretch>
            </p:blipFill>
            <p:spPr>
              <a:xfrm>
                <a:off x="3217734" y="4889705"/>
                <a:ext cx="17499" cy="13650"/>
              </a:xfrm>
              <a:prstGeom prst="rect">
                <a:avLst/>
              </a:prstGeom>
            </p:spPr>
          </p:pic>
        </mc:Fallback>
      </mc:AlternateContent>
      <p:pic>
        <p:nvPicPr>
          <p:cNvPr id="2" name="Picture 1">
            <a:extLst>
              <a:ext uri="{FF2B5EF4-FFF2-40B4-BE49-F238E27FC236}">
                <a16:creationId xmlns:a16="http://schemas.microsoft.com/office/drawing/2014/main" id="{CF727C5C-C642-E774-A599-2183F0619E8F}"/>
              </a:ext>
            </a:extLst>
          </p:cNvPr>
          <p:cNvPicPr>
            <a:picLocks noChangeAspect="1"/>
          </p:cNvPicPr>
          <p:nvPr/>
        </p:nvPicPr>
        <p:blipFill>
          <a:blip r:embed="rId6"/>
          <a:stretch>
            <a:fillRect/>
          </a:stretch>
        </p:blipFill>
        <p:spPr>
          <a:xfrm>
            <a:off x="658909" y="3322017"/>
            <a:ext cx="1109568" cy="1109568"/>
          </a:xfrm>
          <a:prstGeom prst="rect">
            <a:avLst/>
          </a:prstGeom>
        </p:spPr>
      </p:pic>
      <p:pic>
        <p:nvPicPr>
          <p:cNvPr id="3" name="Picture 2">
            <a:extLst>
              <a:ext uri="{FF2B5EF4-FFF2-40B4-BE49-F238E27FC236}">
                <a16:creationId xmlns:a16="http://schemas.microsoft.com/office/drawing/2014/main" id="{9AD2F32C-C871-D3F7-A517-03AA2B75F67B}"/>
              </a:ext>
            </a:extLst>
          </p:cNvPr>
          <p:cNvPicPr>
            <a:picLocks noChangeAspect="1"/>
          </p:cNvPicPr>
          <p:nvPr/>
        </p:nvPicPr>
        <p:blipFill>
          <a:blip r:embed="rId6"/>
          <a:stretch>
            <a:fillRect/>
          </a:stretch>
        </p:blipFill>
        <p:spPr>
          <a:xfrm>
            <a:off x="4691752" y="3325389"/>
            <a:ext cx="1109568" cy="1109568"/>
          </a:xfrm>
          <a:prstGeom prst="rect">
            <a:avLst/>
          </a:prstGeom>
        </p:spPr>
      </p:pic>
      <p:pic>
        <p:nvPicPr>
          <p:cNvPr id="10" name="Picture 9">
            <a:extLst>
              <a:ext uri="{FF2B5EF4-FFF2-40B4-BE49-F238E27FC236}">
                <a16:creationId xmlns:a16="http://schemas.microsoft.com/office/drawing/2014/main" id="{9D2A1A2F-611D-D28C-C6D4-C61211944110}"/>
              </a:ext>
            </a:extLst>
          </p:cNvPr>
          <p:cNvPicPr>
            <a:picLocks noChangeAspect="1"/>
          </p:cNvPicPr>
          <p:nvPr/>
        </p:nvPicPr>
        <p:blipFill>
          <a:blip r:embed="rId7"/>
          <a:stretch>
            <a:fillRect/>
          </a:stretch>
        </p:blipFill>
        <p:spPr>
          <a:xfrm>
            <a:off x="892644" y="3553685"/>
            <a:ext cx="646232" cy="646232"/>
          </a:xfrm>
          <a:prstGeom prst="rect">
            <a:avLst/>
          </a:prstGeom>
        </p:spPr>
      </p:pic>
      <p:sp>
        <p:nvSpPr>
          <p:cNvPr id="14" name="TextBox 13">
            <a:extLst>
              <a:ext uri="{FF2B5EF4-FFF2-40B4-BE49-F238E27FC236}">
                <a16:creationId xmlns:a16="http://schemas.microsoft.com/office/drawing/2014/main" id="{AC28D97F-91DF-829F-3C2A-EA567DC9C4A3}"/>
              </a:ext>
            </a:extLst>
          </p:cNvPr>
          <p:cNvSpPr txBox="1"/>
          <p:nvPr/>
        </p:nvSpPr>
        <p:spPr>
          <a:xfrm>
            <a:off x="5907735" y="3260074"/>
            <a:ext cx="3058568" cy="2246769"/>
          </a:xfrm>
          <a:prstGeom prst="rect">
            <a:avLst/>
          </a:prstGeom>
          <a:noFill/>
        </p:spPr>
        <p:txBody>
          <a:bodyPr wrap="square">
            <a:spAutoFit/>
          </a:bodyPr>
          <a:lstStyle/>
          <a:p>
            <a:pPr marL="0" marR="0" lvl="0" indent="0" algn="l" defTabSz="914400" rtl="0" eaLnBrk="1" fontAlgn="auto" latinLnBrk="0" hangingPunct="1">
              <a:lnSpc>
                <a:spcPct val="100000"/>
              </a:lnSpc>
              <a:spcBef>
                <a:spcPts val="909"/>
              </a:spcBef>
              <a:spcAft>
                <a:spcPts val="0"/>
              </a:spcAft>
              <a:buClr>
                <a:srgbClr val="E48312"/>
              </a:buClr>
              <a:buSzTx/>
              <a:buFont typeface="Arial"/>
              <a:buNone/>
              <a:tabLst/>
              <a:defRPr/>
            </a:pPr>
            <a:r>
              <a:rPr kumimoji="0" lang="en-US" sz="2000" b="0" i="0" u="none" strike="noStrike" kern="0" cap="none" spc="0" normalizeH="0" baseline="0" noProof="0">
                <a:ln>
                  <a:noFill/>
                </a:ln>
                <a:solidFill>
                  <a:srgbClr val="BD582C"/>
                </a:solidFill>
                <a:effectLst/>
                <a:uLnTx/>
                <a:uFillTx/>
                <a:latin typeface="+mn-lt"/>
                <a:ea typeface="Calibri" panose="020F0502020204030204" pitchFamily="34" charset="0"/>
                <a:cs typeface="Calibri" panose="020F0502020204030204" pitchFamily="34" charset="0"/>
                <a:sym typeface="Arial"/>
              </a:rPr>
              <a:t>By having secondary student use the pin pad at POS and input "9" and "ENTER,” the line is delayed enough to allow the cashier to </a:t>
            </a:r>
            <a:r>
              <a:rPr lang="en-US" sz="2000">
                <a:solidFill>
                  <a:srgbClr val="BD582C"/>
                </a:solidFill>
                <a:latin typeface="+mn-lt"/>
                <a:ea typeface="Calibri" panose="020F0502020204030204" pitchFamily="34" charset="0"/>
                <a:cs typeface="Calibri" panose="020F0502020204030204" pitchFamily="34" charset="0"/>
              </a:rPr>
              <a:t>verify</a:t>
            </a:r>
            <a:r>
              <a:rPr kumimoji="0" lang="en-US" sz="2000" b="0" i="0" u="none" strike="noStrike" kern="0" cap="none" spc="0" normalizeH="0" baseline="0" noProof="0">
                <a:ln>
                  <a:noFill/>
                </a:ln>
                <a:solidFill>
                  <a:srgbClr val="BD582C"/>
                </a:solidFill>
                <a:effectLst/>
                <a:uLnTx/>
                <a:uFillTx/>
                <a:latin typeface="+mn-lt"/>
                <a:ea typeface="Calibri" panose="020F0502020204030204" pitchFamily="34" charset="0"/>
                <a:cs typeface="Calibri" panose="020F0502020204030204" pitchFamily="34" charset="0"/>
                <a:sym typeface="Arial"/>
              </a:rPr>
              <a:t> if the meal is reimbursable.</a:t>
            </a:r>
          </a:p>
        </p:txBody>
      </p:sp>
      <p:sp>
        <p:nvSpPr>
          <p:cNvPr id="16" name="TextBox 15">
            <a:extLst>
              <a:ext uri="{FF2B5EF4-FFF2-40B4-BE49-F238E27FC236}">
                <a16:creationId xmlns:a16="http://schemas.microsoft.com/office/drawing/2014/main" id="{FF37BA17-080F-3185-75DF-B361F088A688}"/>
              </a:ext>
            </a:extLst>
          </p:cNvPr>
          <p:cNvSpPr txBox="1"/>
          <p:nvPr/>
        </p:nvSpPr>
        <p:spPr>
          <a:xfrm>
            <a:off x="1907502" y="3260074"/>
            <a:ext cx="2710536" cy="1631216"/>
          </a:xfrm>
          <a:prstGeom prst="rect">
            <a:avLst/>
          </a:prstGeom>
          <a:noFill/>
        </p:spPr>
        <p:txBody>
          <a:bodyPr wrap="square">
            <a:spAutoFit/>
          </a:bodyPr>
          <a:lstStyle/>
          <a:p>
            <a:pPr lvl="0">
              <a:lnSpc>
                <a:spcPct val="100000"/>
              </a:lnSpc>
            </a:pPr>
            <a:r>
              <a:rPr lang="en-US" sz="2000" dirty="0">
                <a:solidFill>
                  <a:srgbClr val="BD582C"/>
                </a:solidFill>
                <a:latin typeface="+mn-lt"/>
              </a:rPr>
              <a:t>Students are only permitted one meal at no charge per day for breakfast, lunch, and supper.</a:t>
            </a:r>
          </a:p>
        </p:txBody>
      </p:sp>
      <p:pic>
        <p:nvPicPr>
          <p:cNvPr id="19" name="Picture 18">
            <a:extLst>
              <a:ext uri="{FF2B5EF4-FFF2-40B4-BE49-F238E27FC236}">
                <a16:creationId xmlns:a16="http://schemas.microsoft.com/office/drawing/2014/main" id="{B5CA0476-793C-506C-1398-42BE5F5CA8E1}"/>
              </a:ext>
            </a:extLst>
          </p:cNvPr>
          <p:cNvPicPr>
            <a:picLocks noChangeAspect="1"/>
          </p:cNvPicPr>
          <p:nvPr/>
        </p:nvPicPr>
        <p:blipFill>
          <a:blip r:embed="rId8"/>
          <a:stretch>
            <a:fillRect/>
          </a:stretch>
        </p:blipFill>
        <p:spPr>
          <a:xfrm>
            <a:off x="4939279" y="3565260"/>
            <a:ext cx="591363" cy="591363"/>
          </a:xfrm>
          <a:prstGeom prst="rect">
            <a:avLst/>
          </a:prstGeom>
        </p:spPr>
      </p:pic>
    </p:spTree>
    <p:extLst>
      <p:ext uri="{BB962C8B-B14F-4D97-AF65-F5344CB8AC3E}">
        <p14:creationId xmlns:p14="http://schemas.microsoft.com/office/powerpoint/2010/main" val="466197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9" name="Rectangle 5128">
            <a:extLst>
              <a:ext uri="{FF2B5EF4-FFF2-40B4-BE49-F238E27FC236}">
                <a16:creationId xmlns:a16="http://schemas.microsoft.com/office/drawing/2014/main" id="{7EB3C453-B485-4F07-841B-918D40331D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5100" y="276352"/>
            <a:ext cx="8882026" cy="722833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 name="TextBox 3"/>
          <p:cNvSpPr txBox="1"/>
          <p:nvPr/>
        </p:nvSpPr>
        <p:spPr>
          <a:xfrm>
            <a:off x="175100" y="513227"/>
            <a:ext cx="8882025" cy="724372"/>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200" b="1" i="0" u="none" strike="noStrike" kern="1200" cap="none">
                <a:solidFill>
                  <a:srgbClr val="E5540B"/>
                </a:solidFill>
                <a:latin typeface="+mj-lt"/>
                <a:ea typeface="+mj-ea"/>
                <a:cs typeface="+mj-cs"/>
                <a:sym typeface="Arial"/>
              </a:rPr>
              <a:t>STUDENT ACCOUNTS</a:t>
            </a:r>
            <a:endParaRPr lang="en-US" sz="3200" b="1" kern="1200">
              <a:solidFill>
                <a:srgbClr val="E5540B"/>
              </a:solidFill>
              <a:latin typeface="+mj-lt"/>
              <a:ea typeface="+mj-ea"/>
              <a:cs typeface="+mj-cs"/>
            </a:endParaRPr>
          </a:p>
        </p:txBody>
      </p:sp>
      <p:sp>
        <p:nvSpPr>
          <p:cNvPr id="5" name="TextBox 4"/>
          <p:cNvSpPr txBox="1"/>
          <p:nvPr/>
        </p:nvSpPr>
        <p:spPr>
          <a:xfrm>
            <a:off x="958307" y="1632260"/>
            <a:ext cx="7568557" cy="1692771"/>
          </a:xfrm>
          <a:prstGeom prst="rect">
            <a:avLst/>
          </a:prstGeom>
          <a:noFill/>
        </p:spPr>
        <p:txBody>
          <a:bodyPr wrap="square" rtlCol="0">
            <a:spAutoFit/>
          </a:bodyPr>
          <a:lstStyle/>
          <a:p>
            <a:pPr>
              <a:spcBef>
                <a:spcPts val="360"/>
              </a:spcBef>
            </a:pPr>
            <a:r>
              <a:rPr lang="en-US" sz="2600" b="0" i="0" u="none" strike="noStrike" cap="none" dirty="0">
                <a:solidFill>
                  <a:schemeClr val="accent2"/>
                </a:solidFill>
                <a:latin typeface="Calibri" panose="020F0502020204030204" pitchFamily="34" charset="0"/>
                <a:ea typeface="Arial"/>
                <a:cs typeface="Calibri" panose="020F0502020204030204" pitchFamily="34" charset="0"/>
                <a:sym typeface="Arial"/>
              </a:rPr>
              <a:t>Although students eat at no charge, students can still purchase additional items using money in their account. Students can continue to load funds into their account via My Payment Plus. </a:t>
            </a:r>
            <a:endParaRPr lang="en-US" sz="2600" dirty="0">
              <a:solidFill>
                <a:schemeClr val="accent2"/>
              </a:solidFill>
              <a:latin typeface="Calibri" panose="020F0502020204030204" pitchFamily="34" charset="0"/>
              <a:cs typeface="Calibri" panose="020F0502020204030204" pitchFamily="34" charset="0"/>
            </a:endParaRPr>
          </a:p>
        </p:txBody>
      </p:sp>
      <p:sp>
        <p:nvSpPr>
          <p:cNvPr id="6" name="TextBox 5"/>
          <p:cNvSpPr txBox="1"/>
          <p:nvPr/>
        </p:nvSpPr>
        <p:spPr>
          <a:xfrm>
            <a:off x="1203341" y="3403593"/>
            <a:ext cx="7568557" cy="2482731"/>
          </a:xfrm>
          <a:prstGeom prst="rect">
            <a:avLst/>
          </a:prstGeom>
          <a:noFill/>
        </p:spPr>
        <p:txBody>
          <a:bodyPr wrap="square" rtlCol="0">
            <a:spAutoFit/>
          </a:bodyPr>
          <a:lstStyle/>
          <a:p>
            <a:pPr marL="68568" lvl="1" indent="-342900">
              <a:spcAft>
                <a:spcPts val="720"/>
              </a:spcAft>
              <a:buClr>
                <a:srgbClr val="E5540B"/>
              </a:buClr>
              <a:buFont typeface="Wingdings" panose="05000000000000000000" pitchFamily="2" charset="2"/>
              <a:buChar char="v"/>
            </a:pPr>
            <a:r>
              <a:rPr lang="en-US" altLang="en-US" sz="2400" b="0" i="0" u="none" strike="noStrike" cap="none" dirty="0">
                <a:solidFill>
                  <a:schemeClr val="accent2"/>
                </a:solidFill>
                <a:latin typeface="Calibri" panose="020F0502020204030204" pitchFamily="34" charset="0"/>
                <a:ea typeface="Arial"/>
                <a:cs typeface="Calibri" panose="020F0502020204030204" pitchFamily="34" charset="0"/>
                <a:sym typeface="Arial"/>
              </a:rPr>
              <a:t>Managers can offer assistance by directing parents to </a:t>
            </a:r>
            <a:r>
              <a:rPr lang="en-US" altLang="en-US" sz="2400" dirty="0">
                <a:solidFill>
                  <a:schemeClr val="accent2"/>
                </a:solidFill>
                <a:latin typeface="Calibri" panose="020F0502020204030204" pitchFamily="34" charset="0"/>
                <a:cs typeface="Calibri" panose="020F0502020204030204" pitchFamily="34" charset="0"/>
              </a:rPr>
              <a:t> </a:t>
            </a:r>
          </a:p>
          <a:p>
            <a:pPr lvl="1">
              <a:spcAft>
                <a:spcPts val="720"/>
              </a:spcAft>
              <a:buClr>
                <a:srgbClr val="E5540B"/>
              </a:buClr>
            </a:pPr>
            <a:r>
              <a:rPr lang="en-US" altLang="en-US" sz="2400" b="0" i="0" u="none" strike="noStrike" cap="none" dirty="0">
                <a:solidFill>
                  <a:schemeClr val="accent2"/>
                </a:solidFill>
                <a:latin typeface="Calibri" panose="020F0502020204030204" pitchFamily="34" charset="0"/>
                <a:ea typeface="Arial"/>
                <a:cs typeface="Calibri" panose="020F0502020204030204" pitchFamily="34" charset="0"/>
                <a:sym typeface="Arial"/>
              </a:rPr>
              <a:t>     the My Payments Plus website at </a:t>
            </a:r>
            <a:r>
              <a:rPr lang="en-US" altLang="en-US" sz="2400" dirty="0">
                <a:solidFill>
                  <a:schemeClr val="accent2"/>
                </a:solidFill>
                <a:latin typeface="Calibri" panose="020F0502020204030204" pitchFamily="34" charset="0"/>
                <a:cs typeface="Calibri" panose="020F0502020204030204" pitchFamily="34" charset="0"/>
              </a:rPr>
              <a:t> </a:t>
            </a:r>
          </a:p>
          <a:p>
            <a:pPr lvl="1">
              <a:spcAft>
                <a:spcPts val="720"/>
              </a:spcAft>
              <a:buClr>
                <a:srgbClr val="E5540B"/>
              </a:buClr>
            </a:pPr>
            <a:r>
              <a:rPr lang="en-US" altLang="en-US" sz="2400" dirty="0">
                <a:solidFill>
                  <a:schemeClr val="accent2"/>
                </a:solidFill>
                <a:latin typeface="Calibri" panose="020F0502020204030204" pitchFamily="34" charset="0"/>
                <a:cs typeface="Calibri" panose="020F0502020204030204" pitchFamily="34" charset="0"/>
              </a:rPr>
              <a:t>     </a:t>
            </a:r>
            <a:r>
              <a:rPr lang="en-US" altLang="en-US" sz="2400" b="0" i="0" u="none" strike="noStrike" cap="none" dirty="0">
                <a:solidFill>
                  <a:schemeClr val="accent2"/>
                </a:solidFill>
                <a:latin typeface="Calibri" panose="020F0502020204030204" pitchFamily="34" charset="0"/>
                <a:ea typeface="Arial"/>
                <a:cs typeface="Calibri" panose="020F0502020204030204" pitchFamily="34" charset="0"/>
                <a:sym typeface="Arial"/>
                <a:hlinkClick r:id="rId2">
                  <a:extLst>
                    <a:ext uri="{A12FA001-AC4F-418D-AE19-62706E023703}">
                      <ahyp:hlinkClr xmlns:ahyp="http://schemas.microsoft.com/office/drawing/2018/hyperlinkcolor" val="tx"/>
                    </a:ext>
                  </a:extLst>
                </a:hlinkClick>
              </a:rPr>
              <a:t>https://www2.mypaymentsplus.com/welcome</a:t>
            </a:r>
            <a:r>
              <a:rPr lang="en-US" altLang="en-US" sz="2400" b="0" i="0" u="none" strike="noStrike" cap="none" dirty="0">
                <a:solidFill>
                  <a:schemeClr val="accent2"/>
                </a:solidFill>
                <a:latin typeface="Calibri" panose="020F0502020204030204" pitchFamily="34" charset="0"/>
                <a:ea typeface="Arial"/>
                <a:cs typeface="Calibri" panose="020F0502020204030204" pitchFamily="34" charset="0"/>
                <a:sym typeface="Arial"/>
              </a:rPr>
              <a:t> </a:t>
            </a:r>
          </a:p>
          <a:p>
            <a:pPr marL="68568" lvl="1" indent="-342900">
              <a:lnSpc>
                <a:spcPct val="150000"/>
              </a:lnSpc>
              <a:spcAft>
                <a:spcPts val="720"/>
              </a:spcAft>
              <a:buClr>
                <a:srgbClr val="E5540B"/>
              </a:buClr>
              <a:buFont typeface="Wingdings" panose="05000000000000000000" pitchFamily="2" charset="2"/>
              <a:buChar char="v"/>
            </a:pPr>
            <a:r>
              <a:rPr lang="en-US" altLang="en-US" sz="2400" b="0" i="0" u="none" strike="noStrike" cap="none" dirty="0">
                <a:solidFill>
                  <a:schemeClr val="accent2"/>
                </a:solidFill>
                <a:latin typeface="Calibri" panose="020F0502020204030204" pitchFamily="34" charset="0"/>
                <a:ea typeface="Arial"/>
                <a:cs typeface="Calibri" panose="020F0502020204030204" pitchFamily="34" charset="0"/>
                <a:sym typeface="Arial"/>
              </a:rPr>
              <a:t>My Payments Plus link on the Food Services website</a:t>
            </a:r>
          </a:p>
          <a:p>
            <a:pPr marL="346379" indent="-346379">
              <a:spcAft>
                <a:spcPts val="909"/>
              </a:spcAft>
              <a:buClr>
                <a:schemeClr val="accent1"/>
              </a:buClr>
              <a:buFont typeface="Wingdings" panose="05000000000000000000" pitchFamily="2" charset="2"/>
              <a:buChar char="v"/>
            </a:pPr>
            <a:endParaRPr lang="en-US" sz="2400" dirty="0">
              <a:solidFill>
                <a:schemeClr val="accent1"/>
              </a:solidFill>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9056BDB5-030D-374F-3C69-A9EC3746110A}"/>
              </a:ext>
            </a:extLst>
          </p:cNvPr>
          <p:cNvGrpSpPr/>
          <p:nvPr/>
        </p:nvGrpSpPr>
        <p:grpSpPr>
          <a:xfrm>
            <a:off x="2702200" y="5343327"/>
            <a:ext cx="3804970" cy="2165496"/>
            <a:chOff x="2958833" y="5282958"/>
            <a:chExt cx="3116813" cy="1625842"/>
          </a:xfrm>
        </p:grpSpPr>
        <p:pic>
          <p:nvPicPr>
            <p:cNvPr id="5122" name="Picture 2" descr="MyPaymentsPlus"/>
            <p:cNvPicPr>
              <a:picLocks noChangeAspect="1" noChangeArrowheads="1"/>
            </p:cNvPicPr>
            <p:nvPr/>
          </p:nvPicPr>
          <p:blipFill rotWithShape="1">
            <a:blip r:embed="rId3">
              <a:extLst>
                <a:ext uri="{28A0092B-C50C-407E-A947-70E740481C1C}">
                  <a14:useLocalDpi xmlns:a14="http://schemas.microsoft.com/office/drawing/2010/main" val="0"/>
                </a:ext>
              </a:extLst>
            </a:blip>
            <a:srcRect l="9476" r="11952"/>
            <a:stretch/>
          </p:blipFill>
          <p:spPr bwMode="auto">
            <a:xfrm>
              <a:off x="2958833" y="5852152"/>
              <a:ext cx="3116813" cy="105664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Meal Payment Plus – Flowery Branch High Scho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4967" y="5282958"/>
              <a:ext cx="2256935" cy="606219"/>
            </a:xfrm>
            <a:prstGeom prst="rect">
              <a:avLst/>
            </a:prstGeom>
            <a:noFill/>
            <a:extLst>
              <a:ext uri="{909E8E84-426E-40DD-AFC4-6F175D3DCCD1}">
                <a14:hiddenFill xmlns:a14="http://schemas.microsoft.com/office/drawing/2010/main">
                  <a:solidFill>
                    <a:srgbClr val="FFFFFF"/>
                  </a:solidFill>
                </a14:hiddenFill>
              </a:ext>
            </a:extLst>
          </p:spPr>
        </p:pic>
      </p:grpSp>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763C7D17-770C-9AFA-0600-C4BF43DA393A}"/>
                  </a:ext>
                </a:extLst>
              </p14:cNvPr>
              <p14:cNvContentPartPr/>
              <p14:nvPr/>
            </p14:nvContentPartPr>
            <p14:xfrm>
              <a:off x="2836890" y="4457535"/>
              <a:ext cx="219" cy="219"/>
            </p14:xfrm>
          </p:contentPart>
        </mc:Choice>
        <mc:Fallback xmlns="">
          <p:pic>
            <p:nvPicPr>
              <p:cNvPr id="7" name="Ink 6">
                <a:extLst>
                  <a:ext uri="{FF2B5EF4-FFF2-40B4-BE49-F238E27FC236}">
                    <a16:creationId xmlns:a16="http://schemas.microsoft.com/office/drawing/2014/main" id="{763C7D17-770C-9AFA-0600-C4BF43DA393A}"/>
                  </a:ext>
                </a:extLst>
              </p:cNvPr>
              <p:cNvPicPr/>
              <p:nvPr/>
            </p:nvPicPr>
            <p:blipFill>
              <a:blip r:embed="rId6"/>
              <a:stretch>
                <a:fillRect/>
              </a:stretch>
            </p:blipFill>
            <p:spPr>
              <a:xfrm>
                <a:off x="2831415" y="4452060"/>
                <a:ext cx="10950" cy="1095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4B60768B-BC2D-6026-8EBC-8277DDDF2360}"/>
                  </a:ext>
                </a:extLst>
              </p14:cNvPr>
              <p14:cNvContentPartPr/>
              <p14:nvPr/>
            </p14:nvContentPartPr>
            <p14:xfrm>
              <a:off x="2836890" y="4614004"/>
              <a:ext cx="219" cy="219"/>
            </p14:xfrm>
          </p:contentPart>
        </mc:Choice>
        <mc:Fallback xmlns="">
          <p:pic>
            <p:nvPicPr>
              <p:cNvPr id="8" name="Ink 7">
                <a:extLst>
                  <a:ext uri="{FF2B5EF4-FFF2-40B4-BE49-F238E27FC236}">
                    <a16:creationId xmlns:a16="http://schemas.microsoft.com/office/drawing/2014/main" id="{4B60768B-BC2D-6026-8EBC-8277DDDF2360}"/>
                  </a:ext>
                </a:extLst>
              </p:cNvPr>
              <p:cNvPicPr/>
              <p:nvPr/>
            </p:nvPicPr>
            <p:blipFill>
              <a:blip r:embed="rId6"/>
              <a:stretch>
                <a:fillRect/>
              </a:stretch>
            </p:blipFill>
            <p:spPr>
              <a:xfrm>
                <a:off x="2831415" y="4608529"/>
                <a:ext cx="10950" cy="1095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4940561E-FD73-3214-0DA1-20DD9EB45CC1}"/>
                  </a:ext>
                </a:extLst>
              </p14:cNvPr>
              <p14:cNvContentPartPr/>
              <p14:nvPr/>
            </p14:nvContentPartPr>
            <p14:xfrm>
              <a:off x="2565253" y="4521346"/>
              <a:ext cx="219" cy="219"/>
            </p14:xfrm>
          </p:contentPart>
        </mc:Choice>
        <mc:Fallback xmlns="">
          <p:pic>
            <p:nvPicPr>
              <p:cNvPr id="9" name="Ink 8">
                <a:extLst>
                  <a:ext uri="{FF2B5EF4-FFF2-40B4-BE49-F238E27FC236}">
                    <a16:creationId xmlns:a16="http://schemas.microsoft.com/office/drawing/2014/main" id="{4940561E-FD73-3214-0DA1-20DD9EB45CC1}"/>
                  </a:ext>
                </a:extLst>
              </p:cNvPr>
              <p:cNvPicPr/>
              <p:nvPr/>
            </p:nvPicPr>
            <p:blipFill>
              <a:blip r:embed="rId6"/>
              <a:stretch>
                <a:fillRect/>
              </a:stretch>
            </p:blipFill>
            <p:spPr>
              <a:xfrm>
                <a:off x="2559778" y="4515871"/>
                <a:ext cx="10950" cy="10950"/>
              </a:xfrm>
              <a:prstGeom prst="rect">
                <a:avLst/>
              </a:prstGeom>
            </p:spPr>
          </p:pic>
        </mc:Fallback>
      </mc:AlternateContent>
    </p:spTree>
    <p:extLst>
      <p:ext uri="{BB962C8B-B14F-4D97-AF65-F5344CB8AC3E}">
        <p14:creationId xmlns:p14="http://schemas.microsoft.com/office/powerpoint/2010/main" val="17061051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25000">
              <a:srgbClr val="FFE99D"/>
            </a:gs>
            <a:gs pos="74000">
              <a:srgbClr val="EBA169"/>
            </a:gs>
            <a:gs pos="62604">
              <a:srgbClr val="EBA169"/>
            </a:gs>
            <a:gs pos="83000">
              <a:srgbClr val="F68D5E"/>
            </a:gs>
            <a:gs pos="91636">
              <a:srgbClr val="F68D5E"/>
            </a:gs>
            <a:gs pos="100000">
              <a:srgbClr val="E5540B"/>
            </a:gs>
          </a:gsLst>
          <a:lin ang="5400000" scaled="1"/>
          <a:tileRect/>
        </a:gra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EC939E0-745D-C460-193E-863246BFFC20}"/>
              </a:ext>
            </a:extLst>
          </p:cNvPr>
          <p:cNvSpPr/>
          <p:nvPr/>
        </p:nvSpPr>
        <p:spPr>
          <a:xfrm>
            <a:off x="0" y="25375"/>
            <a:ext cx="9236075" cy="1714500"/>
          </a:xfrm>
          <a:prstGeom prst="rect">
            <a:avLst/>
          </a:prstGeom>
          <a:gradFill flip="none" rotWithShape="1">
            <a:gsLst>
              <a:gs pos="81000">
                <a:srgbClr val="F7C56E"/>
              </a:gs>
              <a:gs pos="0">
                <a:srgbClr val="FFE99D"/>
              </a:gs>
              <a:gs pos="56000">
                <a:schemeClr val="accent1">
                  <a:lumMod val="45000"/>
                  <a:lumOff val="55000"/>
                </a:schemeClr>
              </a:gs>
              <a:gs pos="100000">
                <a:srgbClr val="F7C56E"/>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7C56E"/>
              </a:solidFill>
            </a:endParaRPr>
          </a:p>
        </p:txBody>
      </p:sp>
      <p:sp>
        <p:nvSpPr>
          <p:cNvPr id="4" name="TextBox 3">
            <a:extLst>
              <a:ext uri="{FF2B5EF4-FFF2-40B4-BE49-F238E27FC236}">
                <a16:creationId xmlns:a16="http://schemas.microsoft.com/office/drawing/2014/main" id="{DA7B43F3-5E9D-F37B-4B86-EFA5A0EEFA32}"/>
              </a:ext>
            </a:extLst>
          </p:cNvPr>
          <p:cNvSpPr txBox="1"/>
          <p:nvPr/>
        </p:nvSpPr>
        <p:spPr>
          <a:xfrm>
            <a:off x="25399" y="301800"/>
            <a:ext cx="9185275" cy="1200329"/>
          </a:xfrm>
          <a:prstGeom prst="rect">
            <a:avLst/>
          </a:prstGeom>
          <a:noFill/>
        </p:spPr>
        <p:txBody>
          <a:bodyPr wrap="square">
            <a:spAutoFit/>
          </a:bodyPr>
          <a:lstStyle/>
          <a:p>
            <a:pPr algn="ctr"/>
            <a:r>
              <a:rPr kumimoji="0" lang="en-US" sz="3600" b="1" i="0" u="none" strike="noStrike" kern="0" cap="none" spc="0" normalizeH="0" baseline="0" noProof="0" dirty="0">
                <a:ln>
                  <a:noFill/>
                </a:ln>
                <a:solidFill>
                  <a:srgbClr val="E5540B"/>
                </a:solidFill>
                <a:effectLst/>
                <a:uLnTx/>
                <a:uFillTx/>
                <a:latin typeface="Corbel" panose="020B0503020204020204"/>
                <a:sym typeface="Arial"/>
              </a:rPr>
              <a:t>BREAKFAST</a:t>
            </a:r>
          </a:p>
          <a:p>
            <a:pPr algn="ctr"/>
            <a:r>
              <a:rPr kumimoji="0" lang="en-US" sz="3600" b="1" i="0" u="none" strike="noStrike" kern="0" cap="none" spc="0" normalizeH="0" baseline="0" noProof="0" dirty="0">
                <a:ln>
                  <a:noFill/>
                </a:ln>
                <a:solidFill>
                  <a:srgbClr val="E5540B"/>
                </a:solidFill>
                <a:effectLst/>
                <a:uLnTx/>
                <a:uFillTx/>
                <a:latin typeface="Corbel" panose="020B0503020204020204"/>
                <a:sym typeface="Arial"/>
              </a:rPr>
              <a:t> MEDIUM OF EXCHANGE </a:t>
            </a:r>
            <a:endParaRPr lang="en-US" sz="3600" dirty="0">
              <a:solidFill>
                <a:srgbClr val="E5540B"/>
              </a:solidFill>
            </a:endParaRPr>
          </a:p>
        </p:txBody>
      </p:sp>
      <p:pic>
        <p:nvPicPr>
          <p:cNvPr id="19" name="Picture 18">
            <a:extLst>
              <a:ext uri="{FF2B5EF4-FFF2-40B4-BE49-F238E27FC236}">
                <a16:creationId xmlns:a16="http://schemas.microsoft.com/office/drawing/2014/main" id="{11994E83-425E-3B95-9B73-951038DEE72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631" b="97006" l="9901" r="92277">
                        <a14:foregroundMark x1="57426" y1="7516" x2="57426" y2="7516"/>
                        <a14:foregroundMark x1="58416" y1="3694" x2="58416" y2="3694"/>
                        <a14:foregroundMark x1="61980" y1="4459" x2="61980" y2="4459"/>
                        <a14:foregroundMark x1="69109" y1="15924" x2="69109" y2="15924"/>
                        <a14:foregroundMark x1="71287" y1="17516" x2="71287" y2="17516"/>
                        <a14:foregroundMark x1="75644" y1="16561" x2="75644" y2="16561"/>
                        <a14:foregroundMark x1="73663" y1="17197" x2="73663" y2="17197"/>
                        <a14:foregroundMark x1="74257" y1="17898" x2="74257" y2="17898"/>
                        <a14:foregroundMark x1="83168" y1="19745" x2="72277" y2="8535"/>
                        <a14:foregroundMark x1="72277" y1="8535" x2="68317" y2="6943"/>
                        <a14:foregroundMark x1="53069" y1="4013" x2="34455" y2="9363"/>
                        <a14:foregroundMark x1="34455" y1="9363" x2="30099" y2="26688"/>
                        <a14:foregroundMark x1="85545" y1="29172" x2="88713" y2="17962"/>
                        <a14:foregroundMark x1="43366" y1="17516" x2="50297" y2="17834"/>
                        <a14:foregroundMark x1="66139" y1="17452" x2="71287" y2="17134"/>
                        <a14:foregroundMark x1="77426" y1="28662" x2="93267" y2="28280"/>
                        <a14:foregroundMark x1="23762" y1="23567" x2="39010" y2="31911"/>
                        <a14:foregroundMark x1="41782" y1="14459" x2="41782" y2="14459"/>
                        <a14:foregroundMark x1="63168" y1="93248" x2="63168" y2="93248"/>
                        <a14:foregroundMark x1="50495" y1="94904" x2="50495" y2="94904"/>
                        <a14:foregroundMark x1="62376" y1="96497" x2="62376" y2="96497"/>
                        <a14:foregroundMark x1="66733" y1="96879" x2="66733" y2="96879"/>
                        <a14:foregroundMark x1="48713" y1="97006" x2="48713" y2="97006"/>
                      </a14:backgroundRemoval>
                    </a14:imgEffect>
                  </a14:imgLayer>
                </a14:imgProps>
              </a:ext>
            </a:extLst>
          </a:blip>
          <a:stretch>
            <a:fillRect/>
          </a:stretch>
        </p:blipFill>
        <p:spPr>
          <a:xfrm>
            <a:off x="5918785" y="1622561"/>
            <a:ext cx="1924217" cy="5982218"/>
          </a:xfrm>
          <a:prstGeom prst="rect">
            <a:avLst/>
          </a:prstGeom>
        </p:spPr>
      </p:pic>
      <p:pic>
        <p:nvPicPr>
          <p:cNvPr id="17" name="Picture 14" descr="Counter Stainless Steel Grey · Free vector graphic on Pixabay">
            <a:extLst>
              <a:ext uri="{FF2B5EF4-FFF2-40B4-BE49-F238E27FC236}">
                <a16:creationId xmlns:a16="http://schemas.microsoft.com/office/drawing/2014/main" id="{DB518AED-93E2-B211-086C-BE924515BA1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705" b="89030" l="2532" r="93671">
                        <a14:foregroundMark x1="3586" y1="66667" x2="4641" y2="24895"/>
                        <a14:foregroundMark x1="93671" y1="46835" x2="90506" y2="16034"/>
                        <a14:foregroundMark x1="2532" y1="21519" x2="14557" y2="26160"/>
                      </a14:backgroundRemoval>
                    </a14:imgEffect>
                  </a14:imgLayer>
                </a14:imgProps>
              </a:ext>
              <a:ext uri="{28A0092B-C50C-407E-A947-70E740481C1C}">
                <a14:useLocalDpi xmlns:a14="http://schemas.microsoft.com/office/drawing/2010/main" val="0"/>
              </a:ext>
            </a:extLst>
          </a:blip>
          <a:srcRect/>
          <a:stretch>
            <a:fillRect/>
          </a:stretch>
        </p:blipFill>
        <p:spPr bwMode="auto">
          <a:xfrm>
            <a:off x="4098683" y="5573491"/>
            <a:ext cx="4456396" cy="229928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Restaurant POS Hardware | POS Terminals | NCR">
            <a:extLst>
              <a:ext uri="{FF2B5EF4-FFF2-40B4-BE49-F238E27FC236}">
                <a16:creationId xmlns:a16="http://schemas.microsoft.com/office/drawing/2014/main" id="{1B11E91C-AD62-18C8-52D1-8C27B88EB85A}"/>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091" b="89697" l="4858" r="64070">
                        <a14:foregroundMark x1="5025" y1="10545" x2="21189" y2="9333"/>
                        <a14:foregroundMark x1="63233" y1="10909" x2="63233" y2="10909"/>
                        <a14:foregroundMark x1="14908" y1="86182" x2="50921" y2="80121"/>
                        <a14:foregroundMark x1="35008" y1="86788" x2="46064" y2="85455"/>
                        <a14:foregroundMark x1="56114" y1="89697" x2="56114" y2="89697"/>
                        <a14:foregroundMark x1="14238" y1="74182" x2="46315" y2="73818"/>
                        <a14:foregroundMark x1="51843" y1="72242" x2="61642" y2="71758"/>
                        <a14:foregroundMark x1="62647" y1="19273" x2="62060" y2="52485"/>
                        <a14:foregroundMark x1="13819" y1="71758" x2="6616" y2="71758"/>
                        <a14:foregroundMark x1="6533" y1="71758" x2="6784" y2="34182"/>
                        <a14:foregroundMark x1="42379" y1="9818" x2="59380" y2="10909"/>
                        <a14:foregroundMark x1="64070" y1="10667" x2="64070" y2="40364"/>
                      </a14:backgroundRemoval>
                    </a14:imgEffect>
                  </a14:imgLayer>
                </a14:imgProps>
              </a:ext>
              <a:ext uri="{28A0092B-C50C-407E-A947-70E740481C1C}">
                <a14:useLocalDpi xmlns:a14="http://schemas.microsoft.com/office/drawing/2010/main" val="0"/>
              </a:ext>
            </a:extLst>
          </a:blip>
          <a:srcRect l="1114" t="4865" r="32244" b="7894"/>
          <a:stretch/>
        </p:blipFill>
        <p:spPr bwMode="auto">
          <a:xfrm>
            <a:off x="6019626" y="4217216"/>
            <a:ext cx="1993534" cy="1891356"/>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07FC892C-B16E-8CF0-4DCB-68B08C449D76}"/>
              </a:ext>
            </a:extLst>
          </p:cNvPr>
          <p:cNvSpPr/>
          <p:nvPr/>
        </p:nvSpPr>
        <p:spPr>
          <a:xfrm>
            <a:off x="6128228" y="4351064"/>
            <a:ext cx="1801230" cy="1355833"/>
          </a:xfrm>
          <a:prstGeom prst="rect">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24A852B3-9E04-B2C2-17FD-49E9E38A0223}"/>
              </a:ext>
            </a:extLst>
          </p:cNvPr>
          <p:cNvGrpSpPr/>
          <p:nvPr/>
        </p:nvGrpSpPr>
        <p:grpSpPr>
          <a:xfrm>
            <a:off x="6640152" y="4083064"/>
            <a:ext cx="440706" cy="134151"/>
            <a:chOff x="4432267" y="3216717"/>
            <a:chExt cx="566777" cy="147362"/>
          </a:xfrm>
        </p:grpSpPr>
        <p:sp>
          <p:nvSpPr>
            <p:cNvPr id="15" name="Rectangle 14">
              <a:extLst>
                <a:ext uri="{FF2B5EF4-FFF2-40B4-BE49-F238E27FC236}">
                  <a16:creationId xmlns:a16="http://schemas.microsoft.com/office/drawing/2014/main" id="{605DD086-D5BE-EA65-766B-0DD757F61FF8}"/>
                </a:ext>
              </a:extLst>
            </p:cNvPr>
            <p:cNvSpPr/>
            <p:nvPr/>
          </p:nvSpPr>
          <p:spPr>
            <a:xfrm>
              <a:off x="4432267" y="3216717"/>
              <a:ext cx="566777" cy="147362"/>
            </a:xfrm>
            <a:prstGeom prst="rect">
              <a:avLst/>
            </a:prstGeom>
            <a:solidFill>
              <a:schemeClr val="bg1"/>
            </a:solidFill>
            <a:ln>
              <a:solidFill>
                <a:srgbClr val="2430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orange logo&#10;&#10;Description automatically generated">
              <a:extLst>
                <a:ext uri="{FF2B5EF4-FFF2-40B4-BE49-F238E27FC236}">
                  <a16:creationId xmlns:a16="http://schemas.microsoft.com/office/drawing/2014/main" id="{F4204CFF-D09D-1631-6DCE-A4947FF8A5A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74537" y="3249408"/>
              <a:ext cx="482236" cy="81980"/>
            </a:xfrm>
            <a:prstGeom prst="rect">
              <a:avLst/>
            </a:prstGeom>
          </p:spPr>
        </p:pic>
      </p:grpSp>
      <p:grpSp>
        <p:nvGrpSpPr>
          <p:cNvPr id="21" name="Group 20">
            <a:extLst>
              <a:ext uri="{FF2B5EF4-FFF2-40B4-BE49-F238E27FC236}">
                <a16:creationId xmlns:a16="http://schemas.microsoft.com/office/drawing/2014/main" id="{D81EADB8-7B28-D6FE-8581-FC4A68A230BF}"/>
              </a:ext>
            </a:extLst>
          </p:cNvPr>
          <p:cNvGrpSpPr/>
          <p:nvPr/>
        </p:nvGrpSpPr>
        <p:grpSpPr>
          <a:xfrm>
            <a:off x="1178929" y="2925419"/>
            <a:ext cx="2138361" cy="4821606"/>
            <a:chOff x="-2634017" y="2890898"/>
            <a:chExt cx="2138361" cy="4821606"/>
          </a:xfrm>
        </p:grpSpPr>
        <p:pic>
          <p:nvPicPr>
            <p:cNvPr id="3" name="Picture 2">
              <a:extLst>
                <a:ext uri="{FF2B5EF4-FFF2-40B4-BE49-F238E27FC236}">
                  <a16:creationId xmlns:a16="http://schemas.microsoft.com/office/drawing/2014/main" id="{DA5A8AF0-91AC-5AE4-CBA3-5BA909EB91E7}"/>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965" b="93430" l="6815" r="92889">
                          <a14:foregroundMark x1="42815" y1="14389" x2="42815" y2="14389"/>
                          <a14:foregroundMark x1="22815" y1="20499" x2="38963" y2="9330"/>
                          <a14:foregroundMark x1="58370" y1="14389" x2="73481" y2="21025"/>
                          <a14:foregroundMark x1="56148" y1="13272" x2="81926" y2="16294"/>
                          <a14:foregroundMark x1="81926" y1="16294" x2="90815" y2="27135"/>
                          <a14:foregroundMark x1="90815" y1="27135" x2="88296" y2="41721"/>
                          <a14:foregroundMark x1="26815" y1="33837" x2="26815" y2="33509"/>
                          <a14:foregroundMark x1="30815" y1="31209" x2="30815" y2="31209"/>
                          <a14:foregroundMark x1="30815" y1="32129" x2="30815" y2="32129"/>
                          <a14:foregroundMark x1="28593" y1="31800" x2="28593" y2="31800"/>
                          <a14:foregroundMark x1="15704" y1="37254" x2="21037" y2="27661"/>
                          <a14:foregroundMark x1="21037" y1="27661" x2="14667" y2="17083"/>
                          <a14:foregroundMark x1="18667" y1="40933" x2="24296" y2="44021"/>
                          <a14:foregroundMark x1="56889" y1="90145" x2="56889" y2="90145"/>
                          <a14:foregroundMark x1="49037" y1="91787" x2="49037" y2="91787"/>
                          <a14:foregroundMark x1="57185" y1="93430" x2="57185" y2="93430"/>
                          <a14:foregroundMark x1="93185" y1="43364" x2="93185" y2="43364"/>
                          <a14:foregroundMark x1="26074" y1="7030" x2="26074" y2="7030"/>
                          <a14:foregroundMark x1="6815" y1="19185" x2="6815" y2="19185"/>
                          <a14:foregroundMark x1="70815" y1="32654" x2="70815" y2="32654"/>
                          <a14:foregroundMark x1="74519" y1="31997" x2="74519" y2="31997"/>
                          <a14:foregroundMark x1="63852" y1="34428" x2="63852" y2="34428"/>
                        </a14:backgroundRemoval>
                      </a14:imgEffect>
                    </a14:imgLayer>
                  </a14:imgProps>
                </a:ext>
              </a:extLst>
            </a:blip>
            <a:stretch>
              <a:fillRect/>
            </a:stretch>
          </p:blipFill>
          <p:spPr>
            <a:xfrm>
              <a:off x="-2634017" y="2890898"/>
              <a:ext cx="2138361" cy="4821606"/>
            </a:xfrm>
            <a:prstGeom prst="rect">
              <a:avLst/>
            </a:prstGeom>
          </p:spPr>
        </p:pic>
        <p:grpSp>
          <p:nvGrpSpPr>
            <p:cNvPr id="5" name="Group 4">
              <a:extLst>
                <a:ext uri="{FF2B5EF4-FFF2-40B4-BE49-F238E27FC236}">
                  <a16:creationId xmlns:a16="http://schemas.microsoft.com/office/drawing/2014/main" id="{58A17942-30E5-79FA-37C1-135C86B00EA9}"/>
                </a:ext>
              </a:extLst>
            </p:cNvPr>
            <p:cNvGrpSpPr/>
            <p:nvPr/>
          </p:nvGrpSpPr>
          <p:grpSpPr>
            <a:xfrm rot="943066">
              <a:off x="-2280843" y="6124986"/>
              <a:ext cx="1538571" cy="970065"/>
              <a:chOff x="2957973" y="4121547"/>
              <a:chExt cx="1422314" cy="778995"/>
            </a:xfrm>
          </p:grpSpPr>
          <p:pic>
            <p:nvPicPr>
              <p:cNvPr id="6" name="Picture 5">
                <a:extLst>
                  <a:ext uri="{FF2B5EF4-FFF2-40B4-BE49-F238E27FC236}">
                    <a16:creationId xmlns:a16="http://schemas.microsoft.com/office/drawing/2014/main" id="{2287EDDB-D7E0-218F-D0E6-40FAAEA5C4D4}"/>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3714" r="97000"/>
                        </a14:imgEffect>
                      </a14:imgLayer>
                    </a14:imgProps>
                  </a:ext>
                  <a:ext uri="{28A0092B-C50C-407E-A947-70E740481C1C}">
                    <a14:useLocalDpi xmlns:a14="http://schemas.microsoft.com/office/drawing/2010/main" val="0"/>
                  </a:ext>
                </a:extLst>
              </a:blip>
              <a:srcRect l="4166" t="28274" r="5953" b="25297"/>
              <a:stretch/>
            </p:blipFill>
            <p:spPr>
              <a:xfrm>
                <a:off x="2957973" y="4197664"/>
                <a:ext cx="1422314" cy="702878"/>
              </a:xfrm>
              <a:prstGeom prst="rect">
                <a:avLst/>
              </a:prstGeom>
            </p:spPr>
          </p:pic>
          <p:pic>
            <p:nvPicPr>
              <p:cNvPr id="7" name="Picture 6">
                <a:extLst>
                  <a:ext uri="{FF2B5EF4-FFF2-40B4-BE49-F238E27FC236}">
                    <a16:creationId xmlns:a16="http://schemas.microsoft.com/office/drawing/2014/main" id="{A62B1B49-40E0-1481-3925-45726C1F58C0}"/>
                  </a:ext>
                </a:extLst>
              </p:cNvPr>
              <p:cNvPicPr>
                <a:picLocks noChangeAspect="1"/>
              </p:cNvPicPr>
              <p:nvPr/>
            </p:nvPicPr>
            <p:blipFill>
              <a:blip r:embed="rId13"/>
              <a:stretch>
                <a:fillRect/>
              </a:stretch>
            </p:blipFill>
            <p:spPr>
              <a:xfrm rot="176174">
                <a:off x="4027833" y="4237751"/>
                <a:ext cx="307930" cy="267129"/>
              </a:xfrm>
              <a:prstGeom prst="rect">
                <a:avLst/>
              </a:prstGeom>
            </p:spPr>
          </p:pic>
          <p:pic>
            <p:nvPicPr>
              <p:cNvPr id="8" name="Picture 7">
                <a:extLst>
                  <a:ext uri="{FF2B5EF4-FFF2-40B4-BE49-F238E27FC236}">
                    <a16:creationId xmlns:a16="http://schemas.microsoft.com/office/drawing/2014/main" id="{68352D59-6784-2EDA-7B90-E94AC8F24481}"/>
                  </a:ext>
                </a:extLst>
              </p:cNvPr>
              <p:cNvPicPr>
                <a:picLocks noChangeAspect="1"/>
              </p:cNvPicPr>
              <p:nvPr/>
            </p:nvPicPr>
            <p:blipFill>
              <a:blip r:embed="rId14"/>
              <a:stretch>
                <a:fillRect/>
              </a:stretch>
            </p:blipFill>
            <p:spPr>
              <a:xfrm rot="21376168">
                <a:off x="3350084" y="4164522"/>
                <a:ext cx="334563" cy="449832"/>
              </a:xfrm>
              <a:prstGeom prst="rect">
                <a:avLst/>
              </a:prstGeom>
              <a:scene3d>
                <a:camera prst="orthographicFront">
                  <a:rot lat="52031" lon="1495465" rev="21002235"/>
                </a:camera>
                <a:lightRig rig="threePt" dir="t"/>
              </a:scene3d>
            </p:spPr>
          </p:pic>
          <p:pic>
            <p:nvPicPr>
              <p:cNvPr id="9" name="Picture 4" descr="Image result for banana vector">
                <a:extLst>
                  <a:ext uri="{FF2B5EF4-FFF2-40B4-BE49-F238E27FC236}">
                    <a16:creationId xmlns:a16="http://schemas.microsoft.com/office/drawing/2014/main" id="{BFBDFF62-0DAA-6A31-9A07-1A02AAA94771}"/>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2580327">
                <a:off x="3012134" y="4269935"/>
                <a:ext cx="666197" cy="35752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Cinnamon Toast Crunch™ Cereal Single Serve Cup 2 oz | General Mills  Foodservice">
                <a:extLst>
                  <a:ext uri="{FF2B5EF4-FFF2-40B4-BE49-F238E27FC236}">
                    <a16:creationId xmlns:a16="http://schemas.microsoft.com/office/drawing/2014/main" id="{9B5C09BC-24FF-11D3-D6C7-014C8E156A50}"/>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val="0"/>
                  </a:ext>
                </a:extLst>
              </a:blip>
              <a:srcRect b="-493"/>
              <a:stretch/>
            </p:blipFill>
            <p:spPr bwMode="auto">
              <a:xfrm rot="181834">
                <a:off x="3635673" y="4121547"/>
                <a:ext cx="479485" cy="481850"/>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a:extLst>
                <a:ext uri="{FF2B5EF4-FFF2-40B4-BE49-F238E27FC236}">
                  <a16:creationId xmlns:a16="http://schemas.microsoft.com/office/drawing/2014/main" id="{8B241E6C-80F2-66AC-8560-F78625F0DF13}"/>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10000" b="90000" l="1600" r="94667">
                          <a14:foregroundMark x1="5867" y1="48400" x2="5867" y2="48400"/>
                          <a14:foregroundMark x1="94667" y1="54200" x2="94667" y2="54200"/>
                          <a14:foregroundMark x1="56800" y1="43600" x2="56800" y2="43600"/>
                          <a14:foregroundMark x1="1600" y1="61000" x2="1600" y2="61000"/>
                        </a14:backgroundRemoval>
                      </a14:imgEffect>
                    </a14:imgLayer>
                  </a14:imgProps>
                </a:ext>
              </a:extLst>
            </a:blip>
            <a:srcRect t="27451" b="31309"/>
            <a:stretch/>
          </p:blipFill>
          <p:spPr>
            <a:xfrm>
              <a:off x="-1564836" y="7293575"/>
              <a:ext cx="495940" cy="272704"/>
            </a:xfrm>
            <a:prstGeom prst="rect">
              <a:avLst/>
            </a:prstGeom>
          </p:spPr>
        </p:pic>
        <p:pic>
          <p:nvPicPr>
            <p:cNvPr id="12" name="Picture 11">
              <a:extLst>
                <a:ext uri="{FF2B5EF4-FFF2-40B4-BE49-F238E27FC236}">
                  <a16:creationId xmlns:a16="http://schemas.microsoft.com/office/drawing/2014/main" id="{487C97BA-4763-9AB7-C02C-EFD1B597D0F7}"/>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10000" b="90000" l="1600" r="94667">
                          <a14:foregroundMark x1="5867" y1="48400" x2="5867" y2="48400"/>
                          <a14:foregroundMark x1="94667" y1="54200" x2="94667" y2="54200"/>
                          <a14:foregroundMark x1="56800" y1="43600" x2="56800" y2="43600"/>
                          <a14:foregroundMark x1="1600" y1="61000" x2="1600" y2="61000"/>
                        </a14:backgroundRemoval>
                      </a14:imgEffect>
                    </a14:imgLayer>
                  </a14:imgProps>
                </a:ext>
              </a:extLst>
            </a:blip>
            <a:srcRect t="27451" b="31309"/>
            <a:stretch/>
          </p:blipFill>
          <p:spPr>
            <a:xfrm>
              <a:off x="-1713077" y="7301836"/>
              <a:ext cx="495940" cy="272704"/>
            </a:xfrm>
            <a:prstGeom prst="rect">
              <a:avLst/>
            </a:prstGeom>
          </p:spPr>
        </p:pic>
      </p:grpSp>
    </p:spTree>
    <p:extLst>
      <p:ext uri="{BB962C8B-B14F-4D97-AF65-F5344CB8AC3E}">
        <p14:creationId xmlns:p14="http://schemas.microsoft.com/office/powerpoint/2010/main" val="9834393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CA3443DE-72C9-7E8D-BD75-A9E188BF58B6}"/>
              </a:ext>
            </a:extLst>
          </p:cNvPr>
          <p:cNvSpPr/>
          <p:nvPr/>
        </p:nvSpPr>
        <p:spPr>
          <a:xfrm>
            <a:off x="354355" y="3502035"/>
            <a:ext cx="2641785" cy="307013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61"/>
          </a:p>
        </p:txBody>
      </p:sp>
      <p:sp>
        <p:nvSpPr>
          <p:cNvPr id="4" name="TextBox 3"/>
          <p:cNvSpPr txBox="1"/>
          <p:nvPr/>
        </p:nvSpPr>
        <p:spPr>
          <a:xfrm>
            <a:off x="240894" y="565236"/>
            <a:ext cx="8752820" cy="584775"/>
          </a:xfrm>
          <a:prstGeom prst="rect">
            <a:avLst/>
          </a:prstGeom>
          <a:noFill/>
        </p:spPr>
        <p:txBody>
          <a:bodyPr wrap="square" rtlCol="0">
            <a:spAutoFit/>
          </a:bodyPr>
          <a:lstStyle/>
          <a:p>
            <a:pPr algn="ctr"/>
            <a:r>
              <a:rPr lang="en-US" sz="3200" b="1" dirty="0">
                <a:solidFill>
                  <a:srgbClr val="E5540B"/>
                </a:solidFill>
                <a:latin typeface="+mj-lt"/>
              </a:rPr>
              <a:t>BREAKFAST MEDIUMS OF EXCHANGE</a:t>
            </a:r>
          </a:p>
        </p:txBody>
      </p:sp>
      <p:sp>
        <p:nvSpPr>
          <p:cNvPr id="5" name="TextBox 4"/>
          <p:cNvSpPr txBox="1"/>
          <p:nvPr/>
        </p:nvSpPr>
        <p:spPr>
          <a:xfrm>
            <a:off x="979989" y="1657254"/>
            <a:ext cx="7793061" cy="1292662"/>
          </a:xfrm>
          <a:prstGeom prst="rect">
            <a:avLst/>
          </a:prstGeom>
          <a:noFill/>
        </p:spPr>
        <p:txBody>
          <a:bodyPr wrap="square" rtlCol="0">
            <a:spAutoFit/>
          </a:bodyPr>
          <a:lstStyle/>
          <a:p>
            <a:pPr>
              <a:spcBef>
                <a:spcPts val="455"/>
              </a:spcBef>
            </a:pPr>
            <a:r>
              <a:rPr lang="en-US" sz="2600" dirty="0">
                <a:solidFill>
                  <a:schemeClr val="accent2"/>
                </a:solidFill>
                <a:latin typeface="Calibri" panose="020F0502020204030204" pitchFamily="34" charset="0"/>
                <a:cs typeface="Calibri" panose="020F0502020204030204" pitchFamily="34" charset="0"/>
              </a:rPr>
              <a:t>Breakfast meal counts will be conducted according to the counting and claiming method per meal service model.</a:t>
            </a:r>
          </a:p>
        </p:txBody>
      </p:sp>
      <p:sp>
        <p:nvSpPr>
          <p:cNvPr id="18" name="TextBox 17">
            <a:extLst>
              <a:ext uri="{FF2B5EF4-FFF2-40B4-BE49-F238E27FC236}">
                <a16:creationId xmlns:a16="http://schemas.microsoft.com/office/drawing/2014/main" id="{F0FF8622-58D9-1C9B-B654-C34EC31C83FB}"/>
              </a:ext>
            </a:extLst>
          </p:cNvPr>
          <p:cNvSpPr txBox="1"/>
          <p:nvPr/>
        </p:nvSpPr>
        <p:spPr>
          <a:xfrm>
            <a:off x="346352" y="3397242"/>
            <a:ext cx="2254753" cy="255583"/>
          </a:xfrm>
          <a:prstGeom prst="rect">
            <a:avLst/>
          </a:prstGeom>
          <a:noFill/>
        </p:spPr>
        <p:txBody>
          <a:bodyPr wrap="square" rtlCol="0">
            <a:spAutoFit/>
          </a:bodyPr>
          <a:lstStyle/>
          <a:p>
            <a:endParaRPr lang="en-US" sz="1061"/>
          </a:p>
        </p:txBody>
      </p:sp>
      <p:sp>
        <p:nvSpPr>
          <p:cNvPr id="3" name="Rectangle 2">
            <a:extLst>
              <a:ext uri="{FF2B5EF4-FFF2-40B4-BE49-F238E27FC236}">
                <a16:creationId xmlns:a16="http://schemas.microsoft.com/office/drawing/2014/main" id="{9A275ED8-BE18-59B5-C1E4-BDEADF32E2F2}"/>
              </a:ext>
            </a:extLst>
          </p:cNvPr>
          <p:cNvSpPr/>
          <p:nvPr/>
        </p:nvSpPr>
        <p:spPr>
          <a:xfrm>
            <a:off x="6203639" y="3502036"/>
            <a:ext cx="2641785" cy="307013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61"/>
          </a:p>
        </p:txBody>
      </p:sp>
      <p:sp>
        <p:nvSpPr>
          <p:cNvPr id="2" name="Rectangle 1">
            <a:extLst>
              <a:ext uri="{FF2B5EF4-FFF2-40B4-BE49-F238E27FC236}">
                <a16:creationId xmlns:a16="http://schemas.microsoft.com/office/drawing/2014/main" id="{DB92D93C-B8F8-C605-3D96-A82B51B6CF69}"/>
              </a:ext>
            </a:extLst>
          </p:cNvPr>
          <p:cNvSpPr/>
          <p:nvPr/>
        </p:nvSpPr>
        <p:spPr>
          <a:xfrm>
            <a:off x="3270857" y="3491526"/>
            <a:ext cx="2641785" cy="307013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61"/>
          </a:p>
        </p:txBody>
      </p:sp>
      <p:pic>
        <p:nvPicPr>
          <p:cNvPr id="24" name="Picture 23">
            <a:extLst>
              <a:ext uri="{FF2B5EF4-FFF2-40B4-BE49-F238E27FC236}">
                <a16:creationId xmlns:a16="http://schemas.microsoft.com/office/drawing/2014/main" id="{CE0BEB30-2C80-8265-5A73-8146914F5A9A}"/>
              </a:ext>
            </a:extLst>
          </p:cNvPr>
          <p:cNvPicPr>
            <a:picLocks noChangeAspect="1"/>
          </p:cNvPicPr>
          <p:nvPr/>
        </p:nvPicPr>
        <p:blipFill>
          <a:blip r:embed="rId2"/>
          <a:stretch>
            <a:fillRect/>
          </a:stretch>
        </p:blipFill>
        <p:spPr>
          <a:xfrm>
            <a:off x="1312358" y="4742214"/>
            <a:ext cx="810833" cy="378871"/>
          </a:xfrm>
          <a:prstGeom prst="rect">
            <a:avLst/>
          </a:prstGeom>
        </p:spPr>
      </p:pic>
      <p:sp>
        <p:nvSpPr>
          <p:cNvPr id="23" name="TextBox 22">
            <a:extLst>
              <a:ext uri="{FF2B5EF4-FFF2-40B4-BE49-F238E27FC236}">
                <a16:creationId xmlns:a16="http://schemas.microsoft.com/office/drawing/2014/main" id="{D97993B5-8BDC-AC9B-57C5-675474A0A1E4}"/>
              </a:ext>
            </a:extLst>
          </p:cNvPr>
          <p:cNvSpPr txBox="1"/>
          <p:nvPr/>
        </p:nvSpPr>
        <p:spPr>
          <a:xfrm>
            <a:off x="721696" y="3141785"/>
            <a:ext cx="2071977" cy="372090"/>
          </a:xfrm>
          <a:prstGeom prst="rect">
            <a:avLst/>
          </a:prstGeom>
          <a:noFill/>
        </p:spPr>
        <p:txBody>
          <a:bodyPr wrap="square" rtlCol="0">
            <a:spAutoFit/>
          </a:bodyPr>
          <a:lstStyle/>
          <a:p>
            <a:r>
              <a:rPr lang="en-US" sz="1800" b="1">
                <a:solidFill>
                  <a:srgbClr val="E5540B"/>
                </a:solidFill>
                <a:latin typeface="Calibri" panose="020F0502020204030204" pitchFamily="34" charset="0"/>
                <a:cs typeface="Calibri" panose="020F0502020204030204" pitchFamily="34" charset="0"/>
              </a:rPr>
              <a:t>Cafeteria Service</a:t>
            </a:r>
            <a:endParaRPr lang="en-US" sz="1800">
              <a:solidFill>
                <a:srgbClr val="E5540B"/>
              </a:solidFill>
            </a:endParaRPr>
          </a:p>
        </p:txBody>
      </p:sp>
      <p:sp>
        <p:nvSpPr>
          <p:cNvPr id="34" name="TextBox 33">
            <a:extLst>
              <a:ext uri="{FF2B5EF4-FFF2-40B4-BE49-F238E27FC236}">
                <a16:creationId xmlns:a16="http://schemas.microsoft.com/office/drawing/2014/main" id="{4492C815-0784-ED4D-BFAB-E3ED29D3C7D5}"/>
              </a:ext>
            </a:extLst>
          </p:cNvPr>
          <p:cNvSpPr txBox="1"/>
          <p:nvPr/>
        </p:nvSpPr>
        <p:spPr>
          <a:xfrm>
            <a:off x="3257109" y="2856761"/>
            <a:ext cx="2636951" cy="646331"/>
          </a:xfrm>
          <a:prstGeom prst="rect">
            <a:avLst/>
          </a:prstGeom>
          <a:noFill/>
        </p:spPr>
        <p:txBody>
          <a:bodyPr wrap="square" rtlCol="0">
            <a:spAutoFit/>
          </a:bodyPr>
          <a:lstStyle/>
          <a:p>
            <a:pPr algn="ctr"/>
            <a:r>
              <a:rPr lang="en-US" sz="1800" b="1" dirty="0">
                <a:solidFill>
                  <a:srgbClr val="E5540B"/>
                </a:solidFill>
                <a:latin typeface="Calibri" panose="020F0502020204030204" pitchFamily="34" charset="0"/>
                <a:cs typeface="Calibri" panose="020F0502020204030204" pitchFamily="34" charset="0"/>
              </a:rPr>
              <a:t>Breakfast at Mobile Carts</a:t>
            </a:r>
          </a:p>
          <a:p>
            <a:pPr algn="ctr"/>
            <a:r>
              <a:rPr lang="en-US" sz="1800" b="1" dirty="0">
                <a:solidFill>
                  <a:srgbClr val="E5540B"/>
                </a:solidFill>
                <a:latin typeface="Calibri" panose="020F0502020204030204" pitchFamily="34" charset="0"/>
                <a:cs typeface="Calibri" panose="020F0502020204030204" pitchFamily="34" charset="0"/>
              </a:rPr>
              <a:t>And Cafeteria Service</a:t>
            </a:r>
            <a:endParaRPr lang="en-US" sz="1800" dirty="0">
              <a:solidFill>
                <a:srgbClr val="E5540B"/>
              </a:solidFill>
            </a:endParaRPr>
          </a:p>
        </p:txBody>
      </p:sp>
      <p:sp>
        <p:nvSpPr>
          <p:cNvPr id="6" name="TextBox 5"/>
          <p:cNvSpPr txBox="1"/>
          <p:nvPr/>
        </p:nvSpPr>
        <p:spPr>
          <a:xfrm>
            <a:off x="5732090" y="3100192"/>
            <a:ext cx="3157633" cy="1862048"/>
          </a:xfrm>
          <a:prstGeom prst="rect">
            <a:avLst/>
          </a:prstGeom>
          <a:noFill/>
        </p:spPr>
        <p:txBody>
          <a:bodyPr wrap="square" rtlCol="0">
            <a:spAutoFit/>
          </a:bodyPr>
          <a:lstStyle/>
          <a:p>
            <a:pPr lvl="2" algn="ctr">
              <a:lnSpc>
                <a:spcPts val="3030"/>
              </a:lnSpc>
            </a:pPr>
            <a:r>
              <a:rPr lang="en-US" sz="2000" b="1">
                <a:solidFill>
                  <a:schemeClr val="bg1"/>
                </a:solidFill>
                <a:latin typeface="Calibri" panose="020F0502020204030204" pitchFamily="34" charset="0"/>
                <a:cs typeface="Calibri" panose="020F0502020204030204" pitchFamily="34" charset="0"/>
              </a:rPr>
              <a:t> </a:t>
            </a:r>
            <a:endParaRPr lang="en-US" sz="2000" u="sng">
              <a:solidFill>
                <a:schemeClr val="bg1"/>
              </a:solidFill>
              <a:latin typeface="Calibri" panose="020F0502020204030204" pitchFamily="34" charset="0"/>
              <a:cs typeface="Calibri" panose="020F0502020204030204" pitchFamily="34" charset="0"/>
            </a:endParaRPr>
          </a:p>
          <a:p>
            <a:pPr marL="554204" lvl="3"/>
            <a:r>
              <a:rPr lang="en-US" sz="1800">
                <a:solidFill>
                  <a:schemeClr val="bg1"/>
                </a:solidFill>
                <a:latin typeface="Calibri" panose="020F0502020204030204" pitchFamily="34" charset="0"/>
                <a:cs typeface="Calibri" panose="020F0502020204030204" pitchFamily="34" charset="0"/>
              </a:rPr>
              <a:t>Elementary and Secondary Sites</a:t>
            </a:r>
          </a:p>
          <a:p>
            <a:pPr marL="692756" lvl="3" indent="-138552">
              <a:buFont typeface="Arial" panose="020B0604020202020204" pitchFamily="34" charset="0"/>
              <a:buChar char="•"/>
            </a:pPr>
            <a:r>
              <a:rPr lang="en-US" sz="1800">
                <a:solidFill>
                  <a:schemeClr val="bg1"/>
                </a:solidFill>
                <a:latin typeface="Calibri" panose="020F0502020204030204" pitchFamily="34" charset="0"/>
                <a:cs typeface="Calibri" panose="020F0502020204030204" pitchFamily="34" charset="0"/>
              </a:rPr>
              <a:t>Daily Meal Count Form</a:t>
            </a:r>
          </a:p>
          <a:p>
            <a:pPr marL="692756" lvl="3" indent="-138552">
              <a:buFont typeface="Arial" panose="020B0604020202020204" pitchFamily="34" charset="0"/>
              <a:buChar char="•"/>
            </a:pPr>
            <a:r>
              <a:rPr lang="en-US" sz="1800">
                <a:solidFill>
                  <a:schemeClr val="bg1"/>
                </a:solidFill>
                <a:latin typeface="Calibri" panose="020F0502020204030204" pitchFamily="34" charset="0"/>
                <a:cs typeface="Calibri" panose="020F0502020204030204" pitchFamily="34" charset="0"/>
              </a:rPr>
              <a:t>Meal Consolidation Form</a:t>
            </a:r>
          </a:p>
        </p:txBody>
      </p:sp>
      <p:sp>
        <p:nvSpPr>
          <p:cNvPr id="35" name="TextBox 34">
            <a:extLst>
              <a:ext uri="{FF2B5EF4-FFF2-40B4-BE49-F238E27FC236}">
                <a16:creationId xmlns:a16="http://schemas.microsoft.com/office/drawing/2014/main" id="{6F4C331A-D048-2C92-D847-C2ADAA96BF6F}"/>
              </a:ext>
            </a:extLst>
          </p:cNvPr>
          <p:cNvSpPr txBox="1"/>
          <p:nvPr/>
        </p:nvSpPr>
        <p:spPr>
          <a:xfrm>
            <a:off x="3238528" y="3502389"/>
            <a:ext cx="2636951" cy="1477328"/>
          </a:xfrm>
          <a:prstGeom prst="rect">
            <a:avLst/>
          </a:prstGeom>
          <a:noFill/>
        </p:spPr>
        <p:txBody>
          <a:bodyPr wrap="square" rtlCol="0">
            <a:spAutoFit/>
          </a:bodyPr>
          <a:lstStyle/>
          <a:p>
            <a:r>
              <a:rPr lang="en-US" sz="1800">
                <a:solidFill>
                  <a:schemeClr val="bg1"/>
                </a:solidFill>
                <a:latin typeface="Calibri" panose="020F0502020204030204" pitchFamily="34" charset="0"/>
                <a:cs typeface="Calibri" panose="020F0502020204030204" pitchFamily="34" charset="0"/>
              </a:rPr>
              <a:t>Secondary sites</a:t>
            </a:r>
          </a:p>
          <a:p>
            <a:pPr marL="259784" indent="-138552">
              <a:buFont typeface="Arial" panose="020B0604020202020204" pitchFamily="34" charset="0"/>
              <a:buChar char="•"/>
            </a:pPr>
            <a:r>
              <a:rPr lang="en-US" sz="1800">
                <a:solidFill>
                  <a:schemeClr val="bg1"/>
                </a:solidFill>
                <a:latin typeface="Calibri" panose="020F0502020204030204" pitchFamily="34" charset="0"/>
                <a:cs typeface="Calibri" panose="020F0502020204030204" pitchFamily="34" charset="0"/>
              </a:rPr>
              <a:t>Students press “9" and then press "ENTER" on the pin pad to claim meal</a:t>
            </a:r>
          </a:p>
        </p:txBody>
      </p:sp>
      <p:pic>
        <p:nvPicPr>
          <p:cNvPr id="25" name="Picture 24">
            <a:extLst>
              <a:ext uri="{FF2B5EF4-FFF2-40B4-BE49-F238E27FC236}">
                <a16:creationId xmlns:a16="http://schemas.microsoft.com/office/drawing/2014/main" id="{92CB3891-B1C4-70A4-F595-BB97DAEA9D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6779" y="5037100"/>
            <a:ext cx="1431773" cy="1192620"/>
          </a:xfrm>
          <a:prstGeom prst="rect">
            <a:avLst/>
          </a:prstGeom>
          <a:ln>
            <a:noFill/>
          </a:ln>
          <a:effectLst>
            <a:outerShdw blurRad="292100" dist="139700" dir="2700000" algn="tl" rotWithShape="0">
              <a:srgbClr val="333333">
                <a:alpha val="65000"/>
              </a:srgbClr>
            </a:outerShdw>
          </a:effectLst>
        </p:spPr>
      </p:pic>
      <p:sp>
        <p:nvSpPr>
          <p:cNvPr id="38" name="TextBox 37">
            <a:extLst>
              <a:ext uri="{FF2B5EF4-FFF2-40B4-BE49-F238E27FC236}">
                <a16:creationId xmlns:a16="http://schemas.microsoft.com/office/drawing/2014/main" id="{861DC2B5-2A41-04D1-368B-4E42A81FD985}"/>
              </a:ext>
            </a:extLst>
          </p:cNvPr>
          <p:cNvSpPr txBox="1"/>
          <p:nvPr/>
        </p:nvSpPr>
        <p:spPr>
          <a:xfrm>
            <a:off x="7117411" y="3142486"/>
            <a:ext cx="817480" cy="372090"/>
          </a:xfrm>
          <a:prstGeom prst="rect">
            <a:avLst/>
          </a:prstGeom>
          <a:noFill/>
        </p:spPr>
        <p:txBody>
          <a:bodyPr wrap="square" rtlCol="0">
            <a:spAutoFit/>
          </a:bodyPr>
          <a:lstStyle/>
          <a:p>
            <a:pPr algn="ctr"/>
            <a:r>
              <a:rPr lang="en-US" sz="1800" b="1">
                <a:solidFill>
                  <a:srgbClr val="E5540B"/>
                </a:solidFill>
                <a:latin typeface="Calibri" panose="020F0502020204030204" pitchFamily="34" charset="0"/>
                <a:cs typeface="Calibri" panose="020F0502020204030204" pitchFamily="34" charset="0"/>
              </a:rPr>
              <a:t>(BIC)</a:t>
            </a:r>
            <a:endParaRPr lang="en-US" sz="1800">
              <a:solidFill>
                <a:srgbClr val="E5540B"/>
              </a:solidFill>
            </a:endParaRPr>
          </a:p>
        </p:txBody>
      </p:sp>
      <p:graphicFrame>
        <p:nvGraphicFramePr>
          <p:cNvPr id="40" name="Object 39">
            <a:extLst>
              <a:ext uri="{FF2B5EF4-FFF2-40B4-BE49-F238E27FC236}">
                <a16:creationId xmlns:a16="http://schemas.microsoft.com/office/drawing/2014/main" id="{12378381-DA98-D24E-DF54-886FE098F1A7}"/>
              </a:ext>
            </a:extLst>
          </p:cNvPr>
          <p:cNvGraphicFramePr>
            <a:graphicFrameLocks noChangeAspect="1"/>
          </p:cNvGraphicFramePr>
          <p:nvPr>
            <p:extLst>
              <p:ext uri="{D42A27DB-BD31-4B8C-83A1-F6EECF244321}">
                <p14:modId xmlns:p14="http://schemas.microsoft.com/office/powerpoint/2010/main" val="4206566506"/>
              </p:ext>
            </p:extLst>
          </p:nvPr>
        </p:nvGraphicFramePr>
        <p:xfrm>
          <a:off x="7605158" y="4962240"/>
          <a:ext cx="1049598" cy="1489172"/>
        </p:xfrm>
        <a:graphic>
          <a:graphicData uri="http://schemas.openxmlformats.org/presentationml/2006/ole">
            <mc:AlternateContent xmlns:mc="http://schemas.openxmlformats.org/markup-compatibility/2006">
              <mc:Choice xmlns:v="urn:schemas-microsoft-com:vml" Requires="v">
                <p:oleObj name="Acrobat Document" r:id="rId4" imgW="3886044" imgH="6400800" progId="Acrobat.Document.2020">
                  <p:embed/>
                </p:oleObj>
              </mc:Choice>
              <mc:Fallback>
                <p:oleObj name="Acrobat Document" r:id="rId4" imgW="3886044" imgH="6400800" progId="Acrobat.Document.2020">
                  <p:embed/>
                  <p:pic>
                    <p:nvPicPr>
                      <p:cNvPr id="40" name="Object 39">
                        <a:extLst>
                          <a:ext uri="{FF2B5EF4-FFF2-40B4-BE49-F238E27FC236}">
                            <a16:creationId xmlns:a16="http://schemas.microsoft.com/office/drawing/2014/main" id="{12378381-DA98-D24E-DF54-886FE098F1A7}"/>
                          </a:ext>
                        </a:extLst>
                      </p:cNvPr>
                      <p:cNvPicPr/>
                      <p:nvPr/>
                    </p:nvPicPr>
                    <p:blipFill>
                      <a:blip r:embed="rId5"/>
                      <a:stretch>
                        <a:fillRect/>
                      </a:stretch>
                    </p:blipFill>
                    <p:spPr>
                      <a:xfrm>
                        <a:off x="7605158" y="4962240"/>
                        <a:ext cx="1049598" cy="1489172"/>
                      </a:xfrm>
                      <a:prstGeom prst="rect">
                        <a:avLst/>
                      </a:prstGeom>
                      <a:ln>
                        <a:solidFill>
                          <a:srgbClr val="070707"/>
                        </a:solidFill>
                      </a:ln>
                    </p:spPr>
                  </p:pic>
                </p:oleObj>
              </mc:Fallback>
            </mc:AlternateContent>
          </a:graphicData>
        </a:graphic>
      </p:graphicFrame>
      <p:graphicFrame>
        <p:nvGraphicFramePr>
          <p:cNvPr id="41" name="Object 40">
            <a:extLst>
              <a:ext uri="{FF2B5EF4-FFF2-40B4-BE49-F238E27FC236}">
                <a16:creationId xmlns:a16="http://schemas.microsoft.com/office/drawing/2014/main" id="{7E71B67C-A60E-9B8E-1438-C52A82645301}"/>
              </a:ext>
            </a:extLst>
          </p:cNvPr>
          <p:cNvGraphicFramePr>
            <a:graphicFrameLocks noChangeAspect="1"/>
          </p:cNvGraphicFramePr>
          <p:nvPr>
            <p:extLst>
              <p:ext uri="{D42A27DB-BD31-4B8C-83A1-F6EECF244321}">
                <p14:modId xmlns:p14="http://schemas.microsoft.com/office/powerpoint/2010/main" val="2335264157"/>
              </p:ext>
            </p:extLst>
          </p:nvPr>
        </p:nvGraphicFramePr>
        <p:xfrm>
          <a:off x="6424521" y="4962240"/>
          <a:ext cx="1007593" cy="1496191"/>
        </p:xfrm>
        <a:graphic>
          <a:graphicData uri="http://schemas.openxmlformats.org/presentationml/2006/ole">
            <mc:AlternateContent xmlns:mc="http://schemas.openxmlformats.org/markup-compatibility/2006">
              <mc:Choice xmlns:v="urn:schemas-microsoft-com:vml" Requires="v">
                <p:oleObj name="Acrobat Document" r:id="rId6" imgW="3886044" imgH="5029200" progId="Acrobat.Document.2020">
                  <p:embed/>
                </p:oleObj>
              </mc:Choice>
              <mc:Fallback>
                <p:oleObj name="Acrobat Document" r:id="rId6" imgW="3886044" imgH="5029200" progId="Acrobat.Document.2020">
                  <p:embed/>
                  <p:pic>
                    <p:nvPicPr>
                      <p:cNvPr id="41" name="Object 40">
                        <a:extLst>
                          <a:ext uri="{FF2B5EF4-FFF2-40B4-BE49-F238E27FC236}">
                            <a16:creationId xmlns:a16="http://schemas.microsoft.com/office/drawing/2014/main" id="{7E71B67C-A60E-9B8E-1438-C52A82645301}"/>
                          </a:ext>
                        </a:extLst>
                      </p:cNvPr>
                      <p:cNvPicPr/>
                      <p:nvPr/>
                    </p:nvPicPr>
                    <p:blipFill>
                      <a:blip r:embed="rId7"/>
                      <a:stretch>
                        <a:fillRect/>
                      </a:stretch>
                    </p:blipFill>
                    <p:spPr>
                      <a:xfrm>
                        <a:off x="6424521" y="4962240"/>
                        <a:ext cx="1007593" cy="1496191"/>
                      </a:xfrm>
                      <a:prstGeom prst="rect">
                        <a:avLst/>
                      </a:prstGeom>
                      <a:ln>
                        <a:solidFill>
                          <a:srgbClr val="070707"/>
                        </a:solidFill>
                      </a:ln>
                    </p:spPr>
                  </p:pic>
                </p:oleObj>
              </mc:Fallback>
            </mc:AlternateContent>
          </a:graphicData>
        </a:graphic>
      </p:graphicFrame>
      <p:sp>
        <p:nvSpPr>
          <p:cNvPr id="30" name="TextBox 29">
            <a:extLst>
              <a:ext uri="{FF2B5EF4-FFF2-40B4-BE49-F238E27FC236}">
                <a16:creationId xmlns:a16="http://schemas.microsoft.com/office/drawing/2014/main" id="{0A687E1D-80C8-E4C4-A7AE-3919075A66BC}"/>
              </a:ext>
            </a:extLst>
          </p:cNvPr>
          <p:cNvSpPr txBox="1"/>
          <p:nvPr/>
        </p:nvSpPr>
        <p:spPr>
          <a:xfrm>
            <a:off x="304757" y="3483567"/>
            <a:ext cx="2758181" cy="1456874"/>
          </a:xfrm>
          <a:prstGeom prst="rect">
            <a:avLst/>
          </a:prstGeom>
          <a:noFill/>
        </p:spPr>
        <p:txBody>
          <a:bodyPr wrap="square" rtlCol="0">
            <a:spAutoFit/>
          </a:bodyPr>
          <a:lstStyle/>
          <a:p>
            <a:r>
              <a:rPr lang="en-US" sz="1800">
                <a:solidFill>
                  <a:schemeClr val="bg1"/>
                </a:solidFill>
                <a:latin typeface="Calibri" panose="020F0502020204030204" pitchFamily="34" charset="0"/>
                <a:cs typeface="Calibri" panose="020F0502020204030204" pitchFamily="34" charset="0"/>
              </a:rPr>
              <a:t>Elementary sites</a:t>
            </a:r>
          </a:p>
          <a:p>
            <a:pPr marL="259784" indent="-138552">
              <a:buFont typeface="Arial" panose="020B0604020202020204" pitchFamily="34" charset="0"/>
              <a:buChar char="•"/>
            </a:pPr>
            <a:r>
              <a:rPr lang="en-US" sz="1800">
                <a:solidFill>
                  <a:schemeClr val="bg1"/>
                </a:solidFill>
                <a:latin typeface="Calibri" panose="020F0502020204030204" pitchFamily="34" charset="0"/>
                <a:cs typeface="Calibri" panose="020F0502020204030204" pitchFamily="34" charset="0"/>
              </a:rPr>
              <a:t>FSD staff will select the "No ID Student" button at POS to claim meal </a:t>
            </a:r>
          </a:p>
          <a:p>
            <a:pPr marL="259784" indent="-259784">
              <a:buFont typeface="Arial" panose="020B0604020202020204" pitchFamily="34" charset="0"/>
              <a:buChar char="•"/>
            </a:pPr>
            <a:endParaRPr lang="en-US" sz="1667">
              <a:solidFill>
                <a:schemeClr val="bg1"/>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40EA3D3A-B3CD-A4DB-8377-7E2D854D6FF9}"/>
              </a:ext>
            </a:extLst>
          </p:cNvPr>
          <p:cNvPicPr>
            <a:picLocks noChangeAspect="1"/>
          </p:cNvPicPr>
          <p:nvPr/>
        </p:nvPicPr>
        <p:blipFill>
          <a:blip r:embed="rId8"/>
          <a:stretch>
            <a:fillRect/>
          </a:stretch>
        </p:blipFill>
        <p:spPr>
          <a:xfrm>
            <a:off x="777942" y="5129242"/>
            <a:ext cx="1794610" cy="1322262"/>
          </a:xfrm>
          <a:prstGeom prst="rect">
            <a:avLst/>
          </a:prstGeom>
        </p:spPr>
      </p:pic>
    </p:spTree>
    <p:extLst>
      <p:ext uri="{BB962C8B-B14F-4D97-AF65-F5344CB8AC3E}">
        <p14:creationId xmlns:p14="http://schemas.microsoft.com/office/powerpoint/2010/main" val="2209149326"/>
      </p:ext>
    </p:extLst>
  </p:cSld>
  <p:clrMapOvr>
    <a:masterClrMapping/>
  </p:clrMapOvr>
</p:sld>
</file>

<file path=ppt/theme/theme1.xml><?xml version="1.0" encoding="utf-8"?>
<a:theme xmlns:a="http://schemas.openxmlformats.org/drawingml/2006/main" name="Cafe LA design1">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cience Subject Activities for Pre-K: The Four Seasons by Slidesgo">
  <a:themeElements>
    <a:clrScheme name="Simple Light">
      <a:dk1>
        <a:srgbClr val="174E83"/>
      </a:dk1>
      <a:lt1>
        <a:srgbClr val="FFFDF7"/>
      </a:lt1>
      <a:dk2>
        <a:srgbClr val="ABD6F4"/>
      </a:dk2>
      <a:lt2>
        <a:srgbClr val="78B2D9"/>
      </a:lt2>
      <a:accent1>
        <a:srgbClr val="ACCF7F"/>
      </a:accent1>
      <a:accent2>
        <a:srgbClr val="6E9C59"/>
      </a:accent2>
      <a:accent3>
        <a:srgbClr val="FCC866"/>
      </a:accent3>
      <a:accent4>
        <a:srgbClr val="EE7D04"/>
      </a:accent4>
      <a:accent5>
        <a:srgbClr val="EB5D4C"/>
      </a:accent5>
      <a:accent6>
        <a:srgbClr val="F892B4"/>
      </a:accent6>
      <a:hlink>
        <a:srgbClr val="174E8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lidesgo Final Pages">
  <a:themeElements>
    <a:clrScheme name="Simple Light">
      <a:dk1>
        <a:srgbClr val="0E2A47"/>
      </a:dk1>
      <a:lt1>
        <a:srgbClr val="FFFFFF"/>
      </a:lt1>
      <a:dk2>
        <a:srgbClr val="869FB2"/>
      </a:dk2>
      <a:lt2>
        <a:srgbClr val="FFFFFF"/>
      </a:lt2>
      <a:accent1>
        <a:srgbClr val="FFFFFF"/>
      </a:accent1>
      <a:accent2>
        <a:srgbClr val="FFFFFF"/>
      </a:accent2>
      <a:accent3>
        <a:srgbClr val="FFFFFF"/>
      </a:accent3>
      <a:accent4>
        <a:srgbClr val="FFFFFF"/>
      </a:accent4>
      <a:accent5>
        <a:srgbClr val="FFFFFF"/>
      </a:accent5>
      <a:accent6>
        <a:srgbClr val="FFFFFF"/>
      </a:accent6>
      <a:hlink>
        <a:srgbClr val="869FB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
  <a:themeElements>
    <a:clrScheme name="Custom 5">
      <a:dk1>
        <a:srgbClr val="000000"/>
      </a:dk1>
      <a:lt1>
        <a:sysClr val="window" lastClr="FFFFFF"/>
      </a:lt1>
      <a:dk2>
        <a:srgbClr val="17406D"/>
      </a:dk2>
      <a:lt2>
        <a:srgbClr val="DBEFF9"/>
      </a:lt2>
      <a:accent1>
        <a:srgbClr val="82B1E4"/>
      </a:accent1>
      <a:accent2>
        <a:srgbClr val="17406D"/>
      </a:accent2>
      <a:accent3>
        <a:srgbClr val="FFFFFF"/>
      </a:accent3>
      <a:accent4>
        <a:srgbClr val="FFFFFF"/>
      </a:accent4>
      <a:accent5>
        <a:srgbClr val="FFFFFF"/>
      </a:accent5>
      <a:accent6>
        <a:srgbClr val="FFFFFF"/>
      </a:accent6>
      <a:hlink>
        <a:srgbClr val="17406D"/>
      </a:hlink>
      <a:folHlink>
        <a:srgbClr val="82B1E4"/>
      </a:folHlink>
    </a:clrScheme>
    <a:fontScheme name="Custom 6">
      <a:majorFont>
        <a:latin typeface="Century Gothic"/>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ustom ">
  <a:themeElements>
    <a:clrScheme name="Custom 5">
      <a:dk1>
        <a:srgbClr val="000000"/>
      </a:dk1>
      <a:lt1>
        <a:sysClr val="window" lastClr="FFFFFF"/>
      </a:lt1>
      <a:dk2>
        <a:srgbClr val="17406D"/>
      </a:dk2>
      <a:lt2>
        <a:srgbClr val="DBEFF9"/>
      </a:lt2>
      <a:accent1>
        <a:srgbClr val="82B1E4"/>
      </a:accent1>
      <a:accent2>
        <a:srgbClr val="17406D"/>
      </a:accent2>
      <a:accent3>
        <a:srgbClr val="FFFFFF"/>
      </a:accent3>
      <a:accent4>
        <a:srgbClr val="FFFFFF"/>
      </a:accent4>
      <a:accent5>
        <a:srgbClr val="FFFFFF"/>
      </a:accent5>
      <a:accent6>
        <a:srgbClr val="FFFFFF"/>
      </a:accent6>
      <a:hlink>
        <a:srgbClr val="17406D"/>
      </a:hlink>
      <a:folHlink>
        <a:srgbClr val="82B1E4"/>
      </a:folHlink>
    </a:clrScheme>
    <a:fontScheme name="Custom 6">
      <a:majorFont>
        <a:latin typeface="Century Gothic"/>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Basis">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7.xml><?xml version="1.0" encoding="utf-8"?>
<a:theme xmlns:a="http://schemas.openxmlformats.org/drawingml/2006/main" name="Theme2">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2" id="{459BC0E0-C9A3-4CE0-A82D-3E70B896117F}" vid="{33252F52-53FE-4956-8834-D02EE2F84165}"/>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523212d-ee6b-416a-b870-f85da76adb72" xsi:nil="true"/>
    <lcf76f155ced4ddcb4097134ff3c332f xmlns="8bf10d84-95c4-446b-a6dc-317de1800774">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EE02F034B8BF54BAE9AA0D60582A4B6" ma:contentTypeVersion="15" ma:contentTypeDescription="Create a new document." ma:contentTypeScope="" ma:versionID="eee16c4b0a70e0305c26db6321992320">
  <xsd:schema xmlns:xsd="http://www.w3.org/2001/XMLSchema" xmlns:xs="http://www.w3.org/2001/XMLSchema" xmlns:p="http://schemas.microsoft.com/office/2006/metadata/properties" xmlns:ns2="8bf10d84-95c4-446b-a6dc-317de1800774" xmlns:ns3="b523212d-ee6b-416a-b870-f85da76adb72" xmlns:ns4="a038a585-4f1b-4b82-9716-f9d38f63b763" targetNamespace="http://schemas.microsoft.com/office/2006/metadata/properties" ma:root="true" ma:fieldsID="1385811ed7e0e77f498314b8be9c91f1" ns2:_="" ns3:_="" ns4:_="">
    <xsd:import namespace="8bf10d84-95c4-446b-a6dc-317de1800774"/>
    <xsd:import namespace="b523212d-ee6b-416a-b870-f85da76adb72"/>
    <xsd:import namespace="a038a585-4f1b-4b82-9716-f9d38f63b76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4:SharedWithUsers" minOccurs="0"/>
                <xsd:element ref="ns4: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f10d84-95c4-446b-a6dc-317de18007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22e4ffc-addb-439b-972d-eea4499adee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23212d-ee6b-416a-b870-f85da76adb7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ec9a4619-c281-4fc8-b204-49f0b9119d60}" ma:internalName="TaxCatchAll" ma:showField="CatchAllData" ma:web="b523212d-ee6b-416a-b870-f85da76adb7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038a585-4f1b-4b82-9716-f9d38f63b76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44E3864-550F-4194-BC9D-CCA442A52D0D}">
  <ds:schemaRefs>
    <ds:schemaRef ds:uri="http://purl.org/dc/elements/1.1/"/>
    <ds:schemaRef ds:uri="http://schemas.openxmlformats.org/package/2006/metadata/core-properties"/>
    <ds:schemaRef ds:uri="a038a585-4f1b-4b82-9716-f9d38f63b763"/>
    <ds:schemaRef ds:uri="http://www.w3.org/XML/1998/namespace"/>
    <ds:schemaRef ds:uri="http://schemas.microsoft.com/office/infopath/2007/PartnerControls"/>
    <ds:schemaRef ds:uri="http://purl.org/dc/dcmitype/"/>
    <ds:schemaRef ds:uri="http://schemas.microsoft.com/office/2006/documentManagement/types"/>
    <ds:schemaRef ds:uri="b523212d-ee6b-416a-b870-f85da76adb72"/>
    <ds:schemaRef ds:uri="8bf10d84-95c4-446b-a6dc-317de1800774"/>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8F871927-9856-4138-B7A7-125C4AA7EFDB}">
  <ds:schemaRefs>
    <ds:schemaRef ds:uri="http://schemas.microsoft.com/sharepoint/v3/contenttype/forms"/>
  </ds:schemaRefs>
</ds:datastoreItem>
</file>

<file path=customXml/itemProps3.xml><?xml version="1.0" encoding="utf-8"?>
<ds:datastoreItem xmlns:ds="http://schemas.openxmlformats.org/officeDocument/2006/customXml" ds:itemID="{02473B2E-D284-4D62-A310-44226B5911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bf10d84-95c4-446b-a6dc-317de1800774"/>
    <ds:schemaRef ds:uri="b523212d-ee6b-416a-b870-f85da76adb72"/>
    <ds:schemaRef ds:uri="a038a585-4f1b-4b82-9716-f9d38f63b7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Science Subject Activities for Pre-K_ The Four Seasons by Slidesgo</Template>
  <TotalTime>0</TotalTime>
  <Words>2279</Words>
  <Application>Microsoft Office PowerPoint</Application>
  <PresentationFormat>Custom</PresentationFormat>
  <Paragraphs>254</Paragraphs>
  <Slides>48</Slides>
  <Notes>3</Notes>
  <HiddenSlides>0</HiddenSlides>
  <MMClips>3</MMClips>
  <ScaleCrop>false</ScaleCrop>
  <HeadingPairs>
    <vt:vector size="8" baseType="variant">
      <vt:variant>
        <vt:lpstr>Fonts Used</vt:lpstr>
      </vt:variant>
      <vt:variant>
        <vt:i4>22</vt:i4>
      </vt:variant>
      <vt:variant>
        <vt:lpstr>Theme</vt:lpstr>
      </vt:variant>
      <vt:variant>
        <vt:i4>7</vt:i4>
      </vt:variant>
      <vt:variant>
        <vt:lpstr>Embedded OLE Servers</vt:lpstr>
      </vt:variant>
      <vt:variant>
        <vt:i4>1</vt:i4>
      </vt:variant>
      <vt:variant>
        <vt:lpstr>Slide Titles</vt:lpstr>
      </vt:variant>
      <vt:variant>
        <vt:i4>48</vt:i4>
      </vt:variant>
    </vt:vector>
  </HeadingPairs>
  <TitlesOfParts>
    <vt:vector size="78" baseType="lpstr">
      <vt:lpstr>Figtree</vt:lpstr>
      <vt:lpstr>Berlin Sans FB Demi</vt:lpstr>
      <vt:lpstr>Gill Sans MT</vt:lpstr>
      <vt:lpstr>Nunito Light</vt:lpstr>
      <vt:lpstr>Proxima Nova</vt:lpstr>
      <vt:lpstr>Sabon Next LT</vt:lpstr>
      <vt:lpstr>Century Gothic</vt:lpstr>
      <vt:lpstr>VIC-Bold</vt:lpstr>
      <vt:lpstr>Aptos ExtraBold</vt:lpstr>
      <vt:lpstr>Cambria</vt:lpstr>
      <vt:lpstr>Arial</vt:lpstr>
      <vt:lpstr>Corbel (Headings)</vt:lpstr>
      <vt:lpstr>Arial Black</vt:lpstr>
      <vt:lpstr>Corbel</vt:lpstr>
      <vt:lpstr>Wingdings</vt:lpstr>
      <vt:lpstr>Times New Roman</vt:lpstr>
      <vt:lpstr>Crimson Text</vt:lpstr>
      <vt:lpstr>Patrick Hand</vt:lpstr>
      <vt:lpstr>Bebas Neue</vt:lpstr>
      <vt:lpstr>Arial </vt:lpstr>
      <vt:lpstr>Segoe Print</vt:lpstr>
      <vt:lpstr>Calibri</vt:lpstr>
      <vt:lpstr>Cafe LA design1</vt:lpstr>
      <vt:lpstr>Science Subject Activities for Pre-K: The Four Seasons by Slidesgo</vt:lpstr>
      <vt:lpstr>Slidesgo Final Pages</vt:lpstr>
      <vt:lpstr>Custom </vt:lpstr>
      <vt:lpstr>1_Custom </vt:lpstr>
      <vt:lpstr>Basis</vt:lpstr>
      <vt:lpstr>Theme2</vt:lpstr>
      <vt:lpstr>Acrobat Document</vt:lpstr>
      <vt:lpstr>Counting &amp; Claiming</vt:lpstr>
      <vt:lpstr>PowerPoint Presentation</vt:lpstr>
      <vt:lpstr>UNIVERSAL MEALS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number must a secondary student select on the POS pin pad to receive a reimbursable meal?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COULD BE INCLUDED IN THE BASKET AT THE POS TO GUIDE STUDENTS IN SELECTING A REIMBURSABLE MEAL? </vt:lpstr>
      <vt:lpstr>PowerPoint Presentation</vt:lpstr>
      <vt:lpstr>PowerPoint Presentation</vt:lpstr>
      <vt:lpstr>PowerPoint Presentation</vt:lpstr>
      <vt:lpstr>ATTENDANCE FACTOR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Counting &amp; Claiming</dc:title>
  <dc:creator/>
  <cp:lastModifiedBy/>
  <cp:revision>6</cp:revision>
  <dcterms:created xsi:type="dcterms:W3CDTF">2022-04-05T15:39:52Z</dcterms:created>
  <dcterms:modified xsi:type="dcterms:W3CDTF">2024-08-09T14:45:12Z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0x0101004EE02F034B8BF54BAE9AA0D60582A4B6</vt:lpwstr>
  </property>
  <property fmtid="{D5CDD505-2E9C-101B-9397-08002B2CF9AE}" pid="3" name="MediaServiceImageTags">
    <vt:lpwstr/>
  </property>
</Properties>
</file>